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1" r:id="rId3"/>
    <p:sldId id="256" r:id="rId4"/>
    <p:sldId id="257" r:id="rId5"/>
    <p:sldId id="264" r:id="rId6"/>
    <p:sldId id="265" r:id="rId7"/>
    <p:sldId id="267" r:id="rId8"/>
    <p:sldId id="260" r:id="rId9"/>
    <p:sldId id="268" r:id="rId10"/>
    <p:sldId id="262" r:id="rId11"/>
    <p:sldId id="263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4783A-650B-42DD-A10B-71B6F0BDF0A6}" v="143" dt="2021-06-17T02:43:32.356"/>
    <p1510:client id="{4D9D4DB3-CA70-45FF-A883-375A9E122311}" v="101" dt="2021-06-17T17:06:18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941E89E-7476-44A7-BDE0-EB9D50B3DF38}"/>
    <pc:docChg chg="addSld modSld">
      <pc:chgData name="Guest User" userId="" providerId="Windows Live" clId="Web-{2941E89E-7476-44A7-BDE0-EB9D50B3DF38}" dt="2021-06-14T22:09:51.771" v="6" actId="20577"/>
      <pc:docMkLst>
        <pc:docMk/>
      </pc:docMkLst>
      <pc:sldChg chg="modSp new">
        <pc:chgData name="Guest User" userId="" providerId="Windows Live" clId="Web-{2941E89E-7476-44A7-BDE0-EB9D50B3DF38}" dt="2021-06-14T22:09:51.771" v="6" actId="20577"/>
        <pc:sldMkLst>
          <pc:docMk/>
          <pc:sldMk cId="2855438764" sldId="257"/>
        </pc:sldMkLst>
        <pc:spChg chg="mod">
          <ac:chgData name="Guest User" userId="" providerId="Windows Live" clId="Web-{2941E89E-7476-44A7-BDE0-EB9D50B3DF38}" dt="2021-06-14T22:09:51.771" v="6" actId="20577"/>
          <ac:spMkLst>
            <pc:docMk/>
            <pc:sldMk cId="2855438764" sldId="257"/>
            <ac:spMk id="2" creationId="{5EB0F73C-3423-4517-B9DD-5DC5386E7D33}"/>
          </ac:spMkLst>
        </pc:spChg>
      </pc:sldChg>
    </pc:docChg>
  </pc:docChgLst>
  <pc:docChgLst>
    <pc:chgData name="Graydon Hall" userId="6ad8ef6fe9c5877e" providerId="LiveId" clId="{87F36FA5-7E08-440D-96F8-37C1D3043AE1}"/>
    <pc:docChg chg="modSld">
      <pc:chgData name="Graydon Hall" userId="6ad8ef6fe9c5877e" providerId="LiveId" clId="{87F36FA5-7E08-440D-96F8-37C1D3043AE1}" dt="2021-06-14T22:08:34.814" v="41" actId="20577"/>
      <pc:docMkLst>
        <pc:docMk/>
      </pc:docMkLst>
      <pc:sldChg chg="modSp mod">
        <pc:chgData name="Graydon Hall" userId="6ad8ef6fe9c5877e" providerId="LiveId" clId="{87F36FA5-7E08-440D-96F8-37C1D3043AE1}" dt="2021-06-14T22:08:34.814" v="41" actId="20577"/>
        <pc:sldMkLst>
          <pc:docMk/>
          <pc:sldMk cId="3711537794" sldId="256"/>
        </pc:sldMkLst>
        <pc:spChg chg="mod">
          <ac:chgData name="Graydon Hall" userId="6ad8ef6fe9c5877e" providerId="LiveId" clId="{87F36FA5-7E08-440D-96F8-37C1D3043AE1}" dt="2021-06-14T22:08:34.814" v="41" actId="20577"/>
          <ac:spMkLst>
            <pc:docMk/>
            <pc:sldMk cId="3711537794" sldId="256"/>
            <ac:spMk id="2" creationId="{D473D3C9-B0C5-4166-A5F7-35AB11531021}"/>
          </ac:spMkLst>
        </pc:spChg>
      </pc:sldChg>
    </pc:docChg>
  </pc:docChgLst>
  <pc:docChgLst>
    <pc:chgData name="Guest User" providerId="Windows Live" clId="Web-{1754783A-650B-42DD-A10B-71B6F0BDF0A6}"/>
    <pc:docChg chg="modSld">
      <pc:chgData name="Guest User" userId="" providerId="Windows Live" clId="Web-{1754783A-650B-42DD-A10B-71B6F0BDF0A6}" dt="2021-06-17T02:43:30.184" v="71" actId="20577"/>
      <pc:docMkLst>
        <pc:docMk/>
      </pc:docMkLst>
      <pc:sldChg chg="delSp modSp">
        <pc:chgData name="Guest User" userId="" providerId="Windows Live" clId="Web-{1754783A-650B-42DD-A10B-71B6F0BDF0A6}" dt="2021-06-17T02:27:27.693" v="39"/>
        <pc:sldMkLst>
          <pc:docMk/>
          <pc:sldMk cId="2786632201" sldId="260"/>
        </pc:sldMkLst>
        <pc:spChg chg="del mod">
          <ac:chgData name="Guest User" userId="" providerId="Windows Live" clId="Web-{1754783A-650B-42DD-A10B-71B6F0BDF0A6}" dt="2021-06-17T02:27:27.693" v="39"/>
          <ac:spMkLst>
            <pc:docMk/>
            <pc:sldMk cId="2786632201" sldId="260"/>
            <ac:spMk id="3" creationId="{434E4F8F-9389-4F71-9206-D6C3891030D1}"/>
          </ac:spMkLst>
        </pc:spChg>
      </pc:sldChg>
      <pc:sldChg chg="modSp">
        <pc:chgData name="Guest User" userId="" providerId="Windows Live" clId="Web-{1754783A-650B-42DD-A10B-71B6F0BDF0A6}" dt="2021-06-17T02:43:30.184" v="71" actId="20577"/>
        <pc:sldMkLst>
          <pc:docMk/>
          <pc:sldMk cId="333293132" sldId="263"/>
        </pc:sldMkLst>
        <pc:spChg chg="mod">
          <ac:chgData name="Guest User" userId="" providerId="Windows Live" clId="Web-{1754783A-650B-42DD-A10B-71B6F0BDF0A6}" dt="2021-06-17T02:43:30.184" v="71" actId="20577"/>
          <ac:spMkLst>
            <pc:docMk/>
            <pc:sldMk cId="333293132" sldId="263"/>
            <ac:spMk id="3" creationId="{64B763F0-3E8E-483D-A86D-A46D5A001A21}"/>
          </ac:spMkLst>
        </pc:spChg>
      </pc:sldChg>
      <pc:sldChg chg="addSp delSp modSp">
        <pc:chgData name="Guest User" userId="" providerId="Windows Live" clId="Web-{1754783A-650B-42DD-A10B-71B6F0BDF0A6}" dt="2021-06-17T02:38:42.881" v="50" actId="20577"/>
        <pc:sldMkLst>
          <pc:docMk/>
          <pc:sldMk cId="897477211" sldId="268"/>
        </pc:sldMkLst>
        <pc:spChg chg="del">
          <ac:chgData name="Guest User" userId="" providerId="Windows Live" clId="Web-{1754783A-650B-42DD-A10B-71B6F0BDF0A6}" dt="2021-06-17T02:01:32.351" v="0"/>
          <ac:spMkLst>
            <pc:docMk/>
            <pc:sldMk cId="897477211" sldId="268"/>
            <ac:spMk id="3" creationId="{434E4F8F-9389-4F71-9206-D6C3891030D1}"/>
          </ac:spMkLst>
        </pc:spChg>
        <pc:spChg chg="add mod">
          <ac:chgData name="Guest User" userId="" providerId="Windows Live" clId="Web-{1754783A-650B-42DD-A10B-71B6F0BDF0A6}" dt="2021-06-17T02:38:42.881" v="50" actId="20577"/>
          <ac:spMkLst>
            <pc:docMk/>
            <pc:sldMk cId="897477211" sldId="268"/>
            <ac:spMk id="4" creationId="{D52C2D58-3CEF-454A-AF35-F820BC7B0BC0}"/>
          </ac:spMkLst>
        </pc:spChg>
      </pc:sldChg>
    </pc:docChg>
  </pc:docChgLst>
  <pc:docChgLst>
    <pc:chgData name="Guest User" providerId="Windows Live" clId="Web-{0939A440-6FE4-42A4-8CFA-7DFCCBE2D582}"/>
    <pc:docChg chg="modSld">
      <pc:chgData name="Guest User" userId="" providerId="Windows Live" clId="Web-{0939A440-6FE4-42A4-8CFA-7DFCCBE2D582}" dt="2021-06-16T14:45:40.523" v="36" actId="20577"/>
      <pc:docMkLst>
        <pc:docMk/>
      </pc:docMkLst>
      <pc:sldChg chg="modSp">
        <pc:chgData name="Guest User" userId="" providerId="Windows Live" clId="Web-{0939A440-6FE4-42A4-8CFA-7DFCCBE2D582}" dt="2021-06-16T14:43:57.692" v="14" actId="1076"/>
        <pc:sldMkLst>
          <pc:docMk/>
          <pc:sldMk cId="2786632201" sldId="260"/>
        </pc:sldMkLst>
        <pc:picChg chg="mod">
          <ac:chgData name="Guest User" userId="" providerId="Windows Live" clId="Web-{0939A440-6FE4-42A4-8CFA-7DFCCBE2D582}" dt="2021-06-16T14:43:49.879" v="12" actId="1076"/>
          <ac:picMkLst>
            <pc:docMk/>
            <pc:sldMk cId="2786632201" sldId="260"/>
            <ac:picMk id="6" creationId="{5DDEA95B-4D71-432C-80A1-0EA3D81167AA}"/>
          </ac:picMkLst>
        </pc:picChg>
        <pc:picChg chg="mod">
          <ac:chgData name="Guest User" userId="" providerId="Windows Live" clId="Web-{0939A440-6FE4-42A4-8CFA-7DFCCBE2D582}" dt="2021-06-16T14:43:57.692" v="14" actId="1076"/>
          <ac:picMkLst>
            <pc:docMk/>
            <pc:sldMk cId="2786632201" sldId="260"/>
            <ac:picMk id="7" creationId="{4BCDF4D9-D72E-4E67-B7F5-28BABD1B0F96}"/>
          </ac:picMkLst>
        </pc:picChg>
      </pc:sldChg>
      <pc:sldChg chg="modSp">
        <pc:chgData name="Guest User" userId="" providerId="Windows Live" clId="Web-{0939A440-6FE4-42A4-8CFA-7DFCCBE2D582}" dt="2021-06-16T14:45:20.944" v="27" actId="1076"/>
        <pc:sldMkLst>
          <pc:docMk/>
          <pc:sldMk cId="3329478901" sldId="262"/>
        </pc:sldMkLst>
        <pc:picChg chg="mod">
          <ac:chgData name="Guest User" userId="" providerId="Windows Live" clId="Web-{0939A440-6FE4-42A4-8CFA-7DFCCBE2D582}" dt="2021-06-16T14:45:20.944" v="27" actId="1076"/>
          <ac:picMkLst>
            <pc:docMk/>
            <pc:sldMk cId="3329478901" sldId="262"/>
            <ac:picMk id="13" creationId="{930B43A6-8D91-4387-8D89-AD46424284B2}"/>
          </ac:picMkLst>
        </pc:picChg>
      </pc:sldChg>
      <pc:sldChg chg="modSp">
        <pc:chgData name="Guest User" userId="" providerId="Windows Live" clId="Web-{0939A440-6FE4-42A4-8CFA-7DFCCBE2D582}" dt="2021-06-16T14:45:00.537" v="24" actId="1076"/>
        <pc:sldMkLst>
          <pc:docMk/>
          <pc:sldMk cId="897477211" sldId="268"/>
        </pc:sldMkLst>
        <pc:picChg chg="mod">
          <ac:chgData name="Guest User" userId="" providerId="Windows Live" clId="Web-{0939A440-6FE4-42A4-8CFA-7DFCCBE2D582}" dt="2021-06-16T14:44:48.349" v="21" actId="1076"/>
          <ac:picMkLst>
            <pc:docMk/>
            <pc:sldMk cId="897477211" sldId="268"/>
            <ac:picMk id="8" creationId="{C5906A75-5FC3-4CC1-BB37-E58EDBB6ED91}"/>
          </ac:picMkLst>
        </pc:picChg>
        <pc:picChg chg="mod">
          <ac:chgData name="Guest User" userId="" providerId="Windows Live" clId="Web-{0939A440-6FE4-42A4-8CFA-7DFCCBE2D582}" dt="2021-06-16T14:45:00.537" v="24" actId="1076"/>
          <ac:picMkLst>
            <pc:docMk/>
            <pc:sldMk cId="897477211" sldId="268"/>
            <ac:picMk id="9" creationId="{11FDB36E-1C08-4CE0-9991-B90279C3414D}"/>
          </ac:picMkLst>
        </pc:picChg>
      </pc:sldChg>
      <pc:sldChg chg="modSp">
        <pc:chgData name="Guest User" userId="" providerId="Windows Live" clId="Web-{0939A440-6FE4-42A4-8CFA-7DFCCBE2D582}" dt="2021-06-16T14:45:40.523" v="36" actId="20577"/>
        <pc:sldMkLst>
          <pc:docMk/>
          <pc:sldMk cId="3851014302" sldId="269"/>
        </pc:sldMkLst>
        <pc:spChg chg="mod">
          <ac:chgData name="Guest User" userId="" providerId="Windows Live" clId="Web-{0939A440-6FE4-42A4-8CFA-7DFCCBE2D582}" dt="2021-06-16T14:45:40.523" v="36" actId="20577"/>
          <ac:spMkLst>
            <pc:docMk/>
            <pc:sldMk cId="3851014302" sldId="269"/>
            <ac:spMk id="2" creationId="{E6DE2E33-4ACF-4959-8394-1479FBE55DBF}"/>
          </ac:spMkLst>
        </pc:spChg>
      </pc:sldChg>
      <pc:sldChg chg="modSp">
        <pc:chgData name="Guest User" userId="" providerId="Windows Live" clId="Web-{0939A440-6FE4-42A4-8CFA-7DFCCBE2D582}" dt="2021-06-16T14:45:33.835" v="32" actId="20577"/>
        <pc:sldMkLst>
          <pc:docMk/>
          <pc:sldMk cId="1331027719" sldId="270"/>
        </pc:sldMkLst>
        <pc:spChg chg="mod">
          <ac:chgData name="Guest User" userId="" providerId="Windows Live" clId="Web-{0939A440-6FE4-42A4-8CFA-7DFCCBE2D582}" dt="2021-06-16T14:45:33.835" v="32" actId="20577"/>
          <ac:spMkLst>
            <pc:docMk/>
            <pc:sldMk cId="1331027719" sldId="270"/>
            <ac:spMk id="2" creationId="{E6DE2E33-4ACF-4959-8394-1479FBE55DBF}"/>
          </ac:spMkLst>
        </pc:spChg>
      </pc:sldChg>
    </pc:docChg>
  </pc:docChgLst>
  <pc:docChgLst>
    <pc:chgData name="Graydon Hall" userId="6ad8ef6fe9c5877e" providerId="LiveId" clId="{4D9D4DB3-CA70-45FF-A883-375A9E122311}"/>
    <pc:docChg chg="undo redo custSel addSld delSld modSld sldOrd">
      <pc:chgData name="Graydon Hall" userId="6ad8ef6fe9c5877e" providerId="LiveId" clId="{4D9D4DB3-CA70-45FF-A883-375A9E122311}" dt="2021-06-17T17:06:18.387" v="1899" actId="20577"/>
      <pc:docMkLst>
        <pc:docMk/>
      </pc:docMkLst>
      <pc:sldChg chg="addSp delSp modSp mod setBg">
        <pc:chgData name="Graydon Hall" userId="6ad8ef6fe9c5877e" providerId="LiveId" clId="{4D9D4DB3-CA70-45FF-A883-375A9E122311}" dt="2021-06-16T01:23:36.867" v="161" actId="1076"/>
        <pc:sldMkLst>
          <pc:docMk/>
          <pc:sldMk cId="3711537794" sldId="256"/>
        </pc:sldMkLst>
        <pc:spChg chg="mod">
          <ac:chgData name="Graydon Hall" userId="6ad8ef6fe9c5877e" providerId="LiveId" clId="{4D9D4DB3-CA70-45FF-A883-375A9E122311}" dt="2021-06-16T01:23:29.720" v="159" actId="26606"/>
          <ac:spMkLst>
            <pc:docMk/>
            <pc:sldMk cId="3711537794" sldId="256"/>
            <ac:spMk id="2" creationId="{D473D3C9-B0C5-4166-A5F7-35AB11531021}"/>
          </ac:spMkLst>
        </pc:spChg>
        <pc:spChg chg="del">
          <ac:chgData name="Graydon Hall" userId="6ad8ef6fe9c5877e" providerId="LiveId" clId="{4D9D4DB3-CA70-45FF-A883-375A9E122311}" dt="2021-06-16T01:02:45.925" v="8" actId="478"/>
          <ac:spMkLst>
            <pc:docMk/>
            <pc:sldMk cId="3711537794" sldId="256"/>
            <ac:spMk id="3" creationId="{9AF97321-3BA7-41F9-A184-7EBF05C93CD6}"/>
          </ac:spMkLst>
        </pc:spChg>
        <pc:spChg chg="add del">
          <ac:chgData name="Graydon Hall" userId="6ad8ef6fe9c5877e" providerId="LiveId" clId="{4D9D4DB3-CA70-45FF-A883-375A9E122311}" dt="2021-06-16T01:22:05.610" v="154" actId="26606"/>
          <ac:spMkLst>
            <pc:docMk/>
            <pc:sldMk cId="3711537794" sldId="256"/>
            <ac:spMk id="11" creationId="{A4AC5506-6312-4701-8D3C-40187889A947}"/>
          </ac:spMkLst>
        </pc:spChg>
        <pc:spChg chg="add del">
          <ac:chgData name="Graydon Hall" userId="6ad8ef6fe9c5877e" providerId="LiveId" clId="{4D9D4DB3-CA70-45FF-A883-375A9E122311}" dt="2021-06-16T01:23:27.893" v="156" actId="26606"/>
          <ac:spMkLst>
            <pc:docMk/>
            <pc:sldMk cId="3711537794" sldId="256"/>
            <ac:spMk id="13" creationId="{D4771268-CB57-404A-9271-370EB28F6090}"/>
          </ac:spMkLst>
        </pc:spChg>
        <pc:spChg chg="add del">
          <ac:chgData name="Graydon Hall" userId="6ad8ef6fe9c5877e" providerId="LiveId" clId="{4D9D4DB3-CA70-45FF-A883-375A9E122311}" dt="2021-06-16T01:23:29.715" v="158" actId="26606"/>
          <ac:spMkLst>
            <pc:docMk/>
            <pc:sldMk cId="3711537794" sldId="256"/>
            <ac:spMk id="15" creationId="{D4D28E87-62D2-4602-B72F-5F74AA236CC3}"/>
          </ac:spMkLst>
        </pc:spChg>
        <pc:spChg chg="add">
          <ac:chgData name="Graydon Hall" userId="6ad8ef6fe9c5877e" providerId="LiveId" clId="{4D9D4DB3-CA70-45FF-A883-375A9E122311}" dt="2021-06-16T01:23:29.720" v="159" actId="26606"/>
          <ac:spMkLst>
            <pc:docMk/>
            <pc:sldMk cId="3711537794" sldId="256"/>
            <ac:spMk id="17" creationId="{6753252F-4873-4F63-801D-CC719279A7D5}"/>
          </ac:spMkLst>
        </pc:spChg>
        <pc:spChg chg="add">
          <ac:chgData name="Graydon Hall" userId="6ad8ef6fe9c5877e" providerId="LiveId" clId="{4D9D4DB3-CA70-45FF-A883-375A9E122311}" dt="2021-06-16T01:23:29.720" v="159" actId="26606"/>
          <ac:spMkLst>
            <pc:docMk/>
            <pc:sldMk cId="3711537794" sldId="256"/>
            <ac:spMk id="18" creationId="{047C8CCB-F95D-4249-92DD-651249D3535A}"/>
          </ac:spMkLst>
        </pc:spChg>
        <pc:graphicFrameChg chg="add del mod modGraphic">
          <ac:chgData name="Graydon Hall" userId="6ad8ef6fe9c5877e" providerId="LiveId" clId="{4D9D4DB3-CA70-45FF-A883-375A9E122311}" dt="2021-06-16T01:10:03.927" v="143" actId="478"/>
          <ac:graphicFrameMkLst>
            <pc:docMk/>
            <pc:sldMk cId="3711537794" sldId="256"/>
            <ac:graphicFrameMk id="4" creationId="{BFD8A922-1684-4128-BFAC-ED0CE2889B39}"/>
          </ac:graphicFrameMkLst>
        </pc:graphicFrameChg>
        <pc:graphicFrameChg chg="add del mod">
          <ac:chgData name="Graydon Hall" userId="6ad8ef6fe9c5877e" providerId="LiveId" clId="{4D9D4DB3-CA70-45FF-A883-375A9E122311}" dt="2021-06-16T01:21:50.360" v="149"/>
          <ac:graphicFrameMkLst>
            <pc:docMk/>
            <pc:sldMk cId="3711537794" sldId="256"/>
            <ac:graphicFrameMk id="5" creationId="{FCFC23A4-248A-4BF0-9900-010E4A045B5C}"/>
          </ac:graphicFrameMkLst>
        </pc:graphicFrameChg>
        <pc:picChg chg="add mod">
          <ac:chgData name="Graydon Hall" userId="6ad8ef6fe9c5877e" providerId="LiveId" clId="{4D9D4DB3-CA70-45FF-A883-375A9E122311}" dt="2021-06-16T01:23:36.867" v="161" actId="1076"/>
          <ac:picMkLst>
            <pc:docMk/>
            <pc:sldMk cId="3711537794" sldId="256"/>
            <ac:picMk id="6" creationId="{C5F7513C-DDE2-4EE7-A6A5-2D2C3EFE4C09}"/>
          </ac:picMkLst>
        </pc:picChg>
      </pc:sldChg>
      <pc:sldChg chg="addSp delSp modSp mod setBg">
        <pc:chgData name="Graydon Hall" userId="6ad8ef6fe9c5877e" providerId="LiveId" clId="{4D9D4DB3-CA70-45FF-A883-375A9E122311}" dt="2021-06-16T01:26:09.082" v="256" actId="1076"/>
        <pc:sldMkLst>
          <pc:docMk/>
          <pc:sldMk cId="2855438764" sldId="257"/>
        </pc:sldMkLst>
        <pc:spChg chg="mod">
          <ac:chgData name="Graydon Hall" userId="6ad8ef6fe9c5877e" providerId="LiveId" clId="{4D9D4DB3-CA70-45FF-A883-375A9E122311}" dt="2021-06-16T01:25:51.976" v="252" actId="26606"/>
          <ac:spMkLst>
            <pc:docMk/>
            <pc:sldMk cId="2855438764" sldId="257"/>
            <ac:spMk id="2" creationId="{5EB0F73C-3423-4517-B9DD-5DC5386E7D33}"/>
          </ac:spMkLst>
        </pc:spChg>
        <pc:spChg chg="add del mod">
          <ac:chgData name="Graydon Hall" userId="6ad8ef6fe9c5877e" providerId="LiveId" clId="{4D9D4DB3-CA70-45FF-A883-375A9E122311}" dt="2021-06-16T01:25:58.711" v="254" actId="1076"/>
          <ac:spMkLst>
            <pc:docMk/>
            <pc:sldMk cId="2855438764" sldId="257"/>
            <ac:spMk id="3" creationId="{ACA6193F-0EE5-460B-B9EF-31B0E0641B7C}"/>
          </ac:spMkLst>
        </pc:spChg>
        <pc:spChg chg="add">
          <ac:chgData name="Graydon Hall" userId="6ad8ef6fe9c5877e" providerId="LiveId" clId="{4D9D4DB3-CA70-45FF-A883-375A9E122311}" dt="2021-06-16T01:25:51.976" v="252" actId="26606"/>
          <ac:spMkLst>
            <pc:docMk/>
            <pc:sldMk cId="2855438764" sldId="257"/>
            <ac:spMk id="9" creationId="{73DE2CFE-42F2-48F0-8706-5264E012B10C}"/>
          </ac:spMkLst>
        </pc:spChg>
        <pc:spChg chg="add del">
          <ac:chgData name="Graydon Hall" userId="6ad8ef6fe9c5877e" providerId="LiveId" clId="{4D9D4DB3-CA70-45FF-A883-375A9E122311}" dt="2021-06-16T01:24:59.132" v="184" actId="26606"/>
          <ac:spMkLst>
            <pc:docMk/>
            <pc:sldMk cId="2855438764" sldId="257"/>
            <ac:spMk id="10" creationId="{23D09407-53BC-485E-B4CE-BC5E4FC4B25B}"/>
          </ac:spMkLst>
        </pc:spChg>
        <pc:spChg chg="add del">
          <ac:chgData name="Graydon Hall" userId="6ad8ef6fe9c5877e" providerId="LiveId" clId="{4D9D4DB3-CA70-45FF-A883-375A9E122311}" dt="2021-06-16T01:24:59.132" v="184" actId="26606"/>
          <ac:spMkLst>
            <pc:docMk/>
            <pc:sldMk cId="2855438764" sldId="257"/>
            <ac:spMk id="12" creationId="{921DB988-49FC-4608-B0A2-E2F3A4019041}"/>
          </ac:spMkLst>
        </pc:spChg>
        <pc:spChg chg="add del">
          <ac:chgData name="Graydon Hall" userId="6ad8ef6fe9c5877e" providerId="LiveId" clId="{4D9D4DB3-CA70-45FF-A883-375A9E122311}" dt="2021-06-16T01:25:10.352" v="186" actId="26606"/>
          <ac:spMkLst>
            <pc:docMk/>
            <pc:sldMk cId="2855438764" sldId="257"/>
            <ac:spMk id="26" creationId="{76906711-0AFB-47DD-A4B6-4E94B38B8C91}"/>
          </ac:spMkLst>
        </pc:spChg>
        <pc:spChg chg="add del">
          <ac:chgData name="Graydon Hall" userId="6ad8ef6fe9c5877e" providerId="LiveId" clId="{4D9D4DB3-CA70-45FF-A883-375A9E122311}" dt="2021-06-16T01:25:10.352" v="186" actId="26606"/>
          <ac:spMkLst>
            <pc:docMk/>
            <pc:sldMk cId="2855438764" sldId="257"/>
            <ac:spMk id="27" creationId="{AA91F649-894C-41F6-A21D-3D1AC558E934}"/>
          </ac:spMkLst>
        </pc:spChg>
        <pc:spChg chg="add del">
          <ac:chgData name="Graydon Hall" userId="6ad8ef6fe9c5877e" providerId="LiveId" clId="{4D9D4DB3-CA70-45FF-A883-375A9E122311}" dt="2021-06-16T01:25:10.352" v="186" actId="26606"/>
          <ac:spMkLst>
            <pc:docMk/>
            <pc:sldMk cId="2855438764" sldId="257"/>
            <ac:spMk id="28" creationId="{56037404-66BD-46B5-9323-1B531319671A}"/>
          </ac:spMkLst>
        </pc:spChg>
        <pc:grpChg chg="add del">
          <ac:chgData name="Graydon Hall" userId="6ad8ef6fe9c5877e" providerId="LiveId" clId="{4D9D4DB3-CA70-45FF-A883-375A9E122311}" dt="2021-06-16T01:24:59.132" v="184" actId="26606"/>
          <ac:grpSpMkLst>
            <pc:docMk/>
            <pc:sldMk cId="2855438764" sldId="257"/>
            <ac:grpSpMk id="14" creationId="{E9B930FD-8671-4C4C-ADCF-73AC1D0CD417}"/>
          </ac:grpSpMkLst>
        </pc:grpChg>
        <pc:grpChg chg="add del">
          <ac:chgData name="Graydon Hall" userId="6ad8ef6fe9c5877e" providerId="LiveId" clId="{4D9D4DB3-CA70-45FF-A883-375A9E122311}" dt="2021-06-16T01:24:59.132" v="184" actId="26606"/>
          <ac:grpSpMkLst>
            <pc:docMk/>
            <pc:sldMk cId="2855438764" sldId="257"/>
            <ac:grpSpMk id="20" creationId="{383C2651-AE0C-4AE4-8725-E2F9414FE219}"/>
          </ac:grpSpMkLst>
        </pc:grpChg>
        <pc:picChg chg="add del mod">
          <ac:chgData name="Graydon Hall" userId="6ad8ef6fe9c5877e" providerId="LiveId" clId="{4D9D4DB3-CA70-45FF-A883-375A9E122311}" dt="2021-06-16T01:25:16.181" v="190" actId="22"/>
          <ac:picMkLst>
            <pc:docMk/>
            <pc:sldMk cId="2855438764" sldId="257"/>
            <ac:picMk id="5" creationId="{EACD7DA3-3E97-4599-92FB-1C791838467C}"/>
          </ac:picMkLst>
        </pc:picChg>
        <pc:picChg chg="add mod">
          <ac:chgData name="Graydon Hall" userId="6ad8ef6fe9c5877e" providerId="LiveId" clId="{4D9D4DB3-CA70-45FF-A883-375A9E122311}" dt="2021-06-16T01:26:09.082" v="256" actId="1076"/>
          <ac:picMkLst>
            <pc:docMk/>
            <pc:sldMk cId="2855438764" sldId="257"/>
            <ac:picMk id="7" creationId="{8DDB58D2-0A72-409F-B667-61DCE166A711}"/>
          </ac:picMkLst>
        </pc:picChg>
      </pc:sldChg>
      <pc:sldChg chg="modSp new add del mod">
        <pc:chgData name="Graydon Hall" userId="6ad8ef6fe9c5877e" providerId="LiveId" clId="{4D9D4DB3-CA70-45FF-A883-375A9E122311}" dt="2021-06-17T16:59:15.923" v="1898" actId="47"/>
        <pc:sldMkLst>
          <pc:docMk/>
          <pc:sldMk cId="3989226793" sldId="258"/>
        </pc:sldMkLst>
        <pc:spChg chg="mod">
          <ac:chgData name="Graydon Hall" userId="6ad8ef6fe9c5877e" providerId="LiveId" clId="{4D9D4DB3-CA70-45FF-A883-375A9E122311}" dt="2021-06-14T22:12:03.765" v="7" actId="20577"/>
          <ac:spMkLst>
            <pc:docMk/>
            <pc:sldMk cId="3989226793" sldId="258"/>
            <ac:spMk id="2" creationId="{4DD474C7-AC8A-4AAA-9B82-D14EEF1DC94B}"/>
          </ac:spMkLst>
        </pc:spChg>
      </pc:sldChg>
      <pc:sldChg chg="addSp modSp mod setBg">
        <pc:chgData name="Graydon Hall" userId="6ad8ef6fe9c5877e" providerId="LiveId" clId="{4D9D4DB3-CA70-45FF-A883-375A9E122311}" dt="2021-06-16T01:53:25.418" v="1072" actId="27636"/>
        <pc:sldMkLst>
          <pc:docMk/>
          <pc:sldMk cId="2786632201" sldId="260"/>
        </pc:sldMkLst>
        <pc:spChg chg="mod">
          <ac:chgData name="Graydon Hall" userId="6ad8ef6fe9c5877e" providerId="LiveId" clId="{4D9D4DB3-CA70-45FF-A883-375A9E122311}" dt="2021-06-16T01:43:46.178" v="995" actId="26606"/>
          <ac:spMkLst>
            <pc:docMk/>
            <pc:sldMk cId="2786632201" sldId="260"/>
            <ac:spMk id="2" creationId="{89B8AFB3-C094-483E-911B-4261902B6B84}"/>
          </ac:spMkLst>
        </pc:spChg>
        <pc:spChg chg="add mod ord">
          <ac:chgData name="Graydon Hall" userId="6ad8ef6fe9c5877e" providerId="LiveId" clId="{4D9D4DB3-CA70-45FF-A883-375A9E122311}" dt="2021-06-16T01:53:25.418" v="1072" actId="27636"/>
          <ac:spMkLst>
            <pc:docMk/>
            <pc:sldMk cId="2786632201" sldId="260"/>
            <ac:spMk id="3" creationId="{434E4F8F-9389-4F71-9206-D6C3891030D1}"/>
          </ac:spMkLst>
        </pc:spChg>
        <pc:spChg chg="add">
          <ac:chgData name="Graydon Hall" userId="6ad8ef6fe9c5877e" providerId="LiveId" clId="{4D9D4DB3-CA70-45FF-A883-375A9E122311}" dt="2021-06-16T01:43:46.178" v="995" actId="26606"/>
          <ac:spMkLst>
            <pc:docMk/>
            <pc:sldMk cId="2786632201" sldId="260"/>
            <ac:spMk id="12" creationId="{5E52985E-2553-471E-82AA-5ED7A329890A}"/>
          </ac:spMkLst>
        </pc:spChg>
        <pc:picChg chg="mod">
          <ac:chgData name="Graydon Hall" userId="6ad8ef6fe9c5877e" providerId="LiveId" clId="{4D9D4DB3-CA70-45FF-A883-375A9E122311}" dt="2021-06-16T01:43:46.178" v="995" actId="26606"/>
          <ac:picMkLst>
            <pc:docMk/>
            <pc:sldMk cId="2786632201" sldId="260"/>
            <ac:picMk id="6" creationId="{5DDEA95B-4D71-432C-80A1-0EA3D81167AA}"/>
          </ac:picMkLst>
        </pc:picChg>
        <pc:picChg chg="mod">
          <ac:chgData name="Graydon Hall" userId="6ad8ef6fe9c5877e" providerId="LiveId" clId="{4D9D4DB3-CA70-45FF-A883-375A9E122311}" dt="2021-06-16T01:43:46.178" v="995" actId="26606"/>
          <ac:picMkLst>
            <pc:docMk/>
            <pc:sldMk cId="2786632201" sldId="260"/>
            <ac:picMk id="7" creationId="{4BCDF4D9-D72E-4E67-B7F5-28BABD1B0F96}"/>
          </ac:picMkLst>
        </pc:picChg>
        <pc:cxnChg chg="add">
          <ac:chgData name="Graydon Hall" userId="6ad8ef6fe9c5877e" providerId="LiveId" clId="{4D9D4DB3-CA70-45FF-A883-375A9E122311}" dt="2021-06-16T01:43:46.178" v="995" actId="26606"/>
          <ac:cxnSpMkLst>
            <pc:docMk/>
            <pc:sldMk cId="2786632201" sldId="260"/>
            <ac:cxnSpMk id="14" creationId="{DAE3ABC6-4042-4293-A7DF-F01181363B7E}"/>
          </ac:cxnSpMkLst>
        </pc:cxnChg>
      </pc:sldChg>
      <pc:sldChg chg="delSp del mod">
        <pc:chgData name="Graydon Hall" userId="6ad8ef6fe9c5877e" providerId="LiveId" clId="{4D9D4DB3-CA70-45FF-A883-375A9E122311}" dt="2021-06-16T01:54:13.842" v="1128" actId="47"/>
        <pc:sldMkLst>
          <pc:docMk/>
          <pc:sldMk cId="2705646671" sldId="261"/>
        </pc:sldMkLst>
        <pc:picChg chg="del">
          <ac:chgData name="Graydon Hall" userId="6ad8ef6fe9c5877e" providerId="LiveId" clId="{4D9D4DB3-CA70-45FF-A883-375A9E122311}" dt="2021-06-16T01:53:40.152" v="1074" actId="21"/>
          <ac:picMkLst>
            <pc:docMk/>
            <pc:sldMk cId="2705646671" sldId="261"/>
            <ac:picMk id="6" creationId="{7C053B52-5AFF-4765-84BA-A2FD05BD2F13}"/>
          </ac:picMkLst>
        </pc:picChg>
        <pc:picChg chg="del">
          <ac:chgData name="Graydon Hall" userId="6ad8ef6fe9c5877e" providerId="LiveId" clId="{4D9D4DB3-CA70-45FF-A883-375A9E122311}" dt="2021-06-16T01:53:40.152" v="1074" actId="21"/>
          <ac:picMkLst>
            <pc:docMk/>
            <pc:sldMk cId="2705646671" sldId="261"/>
            <ac:picMk id="7" creationId="{73CB8406-4C27-4D64-8279-13B42008AB16}"/>
          </ac:picMkLst>
        </pc:picChg>
      </pc:sldChg>
      <pc:sldChg chg="addSp delSp modSp mod setBg">
        <pc:chgData name="Graydon Hall" userId="6ad8ef6fe9c5877e" providerId="LiveId" clId="{4D9D4DB3-CA70-45FF-A883-375A9E122311}" dt="2021-06-16T01:30:58.530" v="338" actId="1076"/>
        <pc:sldMkLst>
          <pc:docMk/>
          <pc:sldMk cId="3329478901" sldId="262"/>
        </pc:sldMkLst>
        <pc:spChg chg="mod ord">
          <ac:chgData name="Graydon Hall" userId="6ad8ef6fe9c5877e" providerId="LiveId" clId="{4D9D4DB3-CA70-45FF-A883-375A9E122311}" dt="2021-06-16T01:30:07.699" v="330" actId="26606"/>
          <ac:spMkLst>
            <pc:docMk/>
            <pc:sldMk cId="3329478901" sldId="262"/>
            <ac:spMk id="2" creationId="{5C515366-65FD-4417-B2FA-CFE098886D91}"/>
          </ac:spMkLst>
        </pc:spChg>
        <pc:spChg chg="add del">
          <ac:chgData name="Graydon Hall" userId="6ad8ef6fe9c5877e" providerId="LiveId" clId="{4D9D4DB3-CA70-45FF-A883-375A9E122311}" dt="2021-06-16T01:30:07.699" v="330" actId="26606"/>
          <ac:spMkLst>
            <pc:docMk/>
            <pc:sldMk cId="3329478901" sldId="262"/>
            <ac:spMk id="18" creationId="{A4AC5506-6312-4701-8D3C-40187889A947}"/>
          </ac:spMkLst>
        </pc:spChg>
        <pc:spChg chg="add del">
          <ac:chgData name="Graydon Hall" userId="6ad8ef6fe9c5877e" providerId="LiveId" clId="{4D9D4DB3-CA70-45FF-A883-375A9E122311}" dt="2021-06-16T01:28:35.648" v="302" actId="26606"/>
          <ac:spMkLst>
            <pc:docMk/>
            <pc:sldMk cId="3329478901" sldId="262"/>
            <ac:spMk id="19" creationId="{18ED5DE8-CA8B-4332-9D76-60AD9B81830E}"/>
          </ac:spMkLst>
        </pc:spChg>
        <pc:spChg chg="add">
          <ac:chgData name="Graydon Hall" userId="6ad8ef6fe9c5877e" providerId="LiveId" clId="{4D9D4DB3-CA70-45FF-A883-375A9E122311}" dt="2021-06-16T01:30:07.699" v="330" actId="26606"/>
          <ac:spMkLst>
            <pc:docMk/>
            <pc:sldMk cId="3329478901" sldId="262"/>
            <ac:spMk id="23" creationId="{73DE2CFE-42F2-48F0-8706-5264E012B10C}"/>
          </ac:spMkLst>
        </pc:spChg>
        <pc:spChg chg="add del">
          <ac:chgData name="Graydon Hall" userId="6ad8ef6fe9c5877e" providerId="LiveId" clId="{4D9D4DB3-CA70-45FF-A883-375A9E122311}" dt="2021-06-16T01:28:35.648" v="302" actId="26606"/>
          <ac:spMkLst>
            <pc:docMk/>
            <pc:sldMk cId="3329478901" sldId="262"/>
            <ac:spMk id="25" creationId="{04357C93-F0CB-4A1C-8F77-4E9063789819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27" creationId="{0855A890-B60B-4670-9DC2-69DC05015AB3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28" creationId="{90F533E9-6690-41A8-A372-4C6C622D028D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29" creationId="{99413ED5-9ED4-4772-BCE4-2BCAE6B12E35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30" creationId="{04357C93-F0CB-4A1C-8F77-4E9063789819}"/>
          </ac:spMkLst>
        </pc:spChg>
        <pc:spChg chg="add del">
          <ac:chgData name="Graydon Hall" userId="6ad8ef6fe9c5877e" providerId="LiveId" clId="{4D9D4DB3-CA70-45FF-A883-375A9E122311}" dt="2021-06-16T01:28:46.197" v="306" actId="26606"/>
          <ac:spMkLst>
            <pc:docMk/>
            <pc:sldMk cId="3329478901" sldId="262"/>
            <ac:spMk id="37" creationId="{247AB924-1B87-43FC-B7C7-B112D5C51A0E}"/>
          </ac:spMkLst>
        </pc:spChg>
        <pc:grpChg chg="add del">
          <ac:chgData name="Graydon Hall" userId="6ad8ef6fe9c5877e" providerId="LiveId" clId="{4D9D4DB3-CA70-45FF-A883-375A9E122311}" dt="2021-06-16T01:28:35.648" v="302" actId="26606"/>
          <ac:grpSpMkLst>
            <pc:docMk/>
            <pc:sldMk cId="3329478901" sldId="262"/>
            <ac:grpSpMk id="21" creationId="{22983B4D-AA9E-4FCA-A321-B87362793229}"/>
          </ac:grpSpMkLst>
        </pc:grpChg>
        <pc:picChg chg="mod ord">
          <ac:chgData name="Graydon Hall" userId="6ad8ef6fe9c5877e" providerId="LiveId" clId="{4D9D4DB3-CA70-45FF-A883-375A9E122311}" dt="2021-06-16T01:30:58.530" v="338" actId="1076"/>
          <ac:picMkLst>
            <pc:docMk/>
            <pc:sldMk cId="3329478901" sldId="262"/>
            <ac:picMk id="10" creationId="{322E3D17-4FD0-49E1-B0A3-B789E6BA2192}"/>
          </ac:picMkLst>
        </pc:picChg>
        <pc:picChg chg="mod ord">
          <ac:chgData name="Graydon Hall" userId="6ad8ef6fe9c5877e" providerId="LiveId" clId="{4D9D4DB3-CA70-45FF-A883-375A9E122311}" dt="2021-06-16T01:30:55.134" v="337" actId="14100"/>
          <ac:picMkLst>
            <pc:docMk/>
            <pc:sldMk cId="3329478901" sldId="262"/>
            <ac:picMk id="11" creationId="{9330527D-5D8C-4A01-8F91-A8B0A436C539}"/>
          </ac:picMkLst>
        </pc:picChg>
        <pc:picChg chg="mod">
          <ac:chgData name="Graydon Hall" userId="6ad8ef6fe9c5877e" providerId="LiveId" clId="{4D9D4DB3-CA70-45FF-A883-375A9E122311}" dt="2021-06-16T01:30:43.157" v="333" actId="1076"/>
          <ac:picMkLst>
            <pc:docMk/>
            <pc:sldMk cId="3329478901" sldId="262"/>
            <ac:picMk id="13" creationId="{930B43A6-8D91-4387-8D89-AD46424284B2}"/>
          </ac:picMkLst>
        </pc:picChg>
        <pc:picChg chg="add del mod">
          <ac:chgData name="Graydon Hall" userId="6ad8ef6fe9c5877e" providerId="LiveId" clId="{4D9D4DB3-CA70-45FF-A883-375A9E122311}" dt="2021-06-16T01:29:12.517" v="312" actId="478"/>
          <ac:picMkLst>
            <pc:docMk/>
            <pc:sldMk cId="3329478901" sldId="262"/>
            <ac:picMk id="14" creationId="{C7EC4FCA-AE10-41C4-90A8-57F4B05C9E6B}"/>
          </ac:picMkLst>
        </pc:picChg>
        <pc:cxnChg chg="add del">
          <ac:chgData name="Graydon Hall" userId="6ad8ef6fe9c5877e" providerId="LiveId" clId="{4D9D4DB3-CA70-45FF-A883-375A9E122311}" dt="2021-06-16T01:28:46.197" v="306" actId="26606"/>
          <ac:cxnSpMkLst>
            <pc:docMk/>
            <pc:sldMk cId="3329478901" sldId="262"/>
            <ac:cxnSpMk id="35" creationId="{99AE2756-0FC4-4155-83E7-58AAAB63E757}"/>
          </ac:cxnSpMkLst>
        </pc:cxnChg>
        <pc:cxnChg chg="add del">
          <ac:chgData name="Graydon Hall" userId="6ad8ef6fe9c5877e" providerId="LiveId" clId="{4D9D4DB3-CA70-45FF-A883-375A9E122311}" dt="2021-06-16T01:28:46.197" v="306" actId="26606"/>
          <ac:cxnSpMkLst>
            <pc:docMk/>
            <pc:sldMk cId="3329478901" sldId="262"/>
            <ac:cxnSpMk id="39" creationId="{818DC98F-4057-4645-B948-F604F39A9CFE}"/>
          </ac:cxnSpMkLst>
        </pc:cxnChg>
        <pc:cxnChg chg="add del">
          <ac:chgData name="Graydon Hall" userId="6ad8ef6fe9c5877e" providerId="LiveId" clId="{4D9D4DB3-CA70-45FF-A883-375A9E122311}" dt="2021-06-16T01:28:46.197" v="306" actId="26606"/>
          <ac:cxnSpMkLst>
            <pc:docMk/>
            <pc:sldMk cId="3329478901" sldId="262"/>
            <ac:cxnSpMk id="41" creationId="{DAD2B705-4A9B-408D-AA80-4F41045E09DE}"/>
          </ac:cxnSpMkLst>
        </pc:cxnChg>
      </pc:sldChg>
      <pc:sldChg chg="addSp delSp modSp mod setBg">
        <pc:chgData name="Graydon Hall" userId="6ad8ef6fe9c5877e" providerId="LiveId" clId="{4D9D4DB3-CA70-45FF-A883-375A9E122311}" dt="2021-06-16T15:58:10.493" v="1518" actId="26606"/>
        <pc:sldMkLst>
          <pc:docMk/>
          <pc:sldMk cId="333293132" sldId="263"/>
        </pc:sldMkLst>
        <pc:spChg chg="mod">
          <ac:chgData name="Graydon Hall" userId="6ad8ef6fe9c5877e" providerId="LiveId" clId="{4D9D4DB3-CA70-45FF-A883-375A9E122311}" dt="2021-06-16T15:54:42.959" v="1462" actId="26606"/>
          <ac:spMkLst>
            <pc:docMk/>
            <pc:sldMk cId="333293132" sldId="263"/>
            <ac:spMk id="2" creationId="{D467B37F-D20A-4A31-A5A7-0E331AD89DBF}"/>
          </ac:spMkLst>
        </pc:spChg>
        <pc:spChg chg="mod">
          <ac:chgData name="Graydon Hall" userId="6ad8ef6fe9c5877e" providerId="LiveId" clId="{4D9D4DB3-CA70-45FF-A883-375A9E122311}" dt="2021-06-16T15:55:16.153" v="1515" actId="20577"/>
          <ac:spMkLst>
            <pc:docMk/>
            <pc:sldMk cId="333293132" sldId="263"/>
            <ac:spMk id="3" creationId="{64B763F0-3E8E-483D-A86D-A46D5A001A21}"/>
          </ac:spMkLst>
        </pc:spChg>
        <pc:spChg chg="add del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0" creationId="{5E39A796-BE83-48B1-B33F-35C4A32AAB57}"/>
          </ac:spMkLst>
        </pc:spChg>
        <pc:spChg chg="add del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2" creationId="{72F84B47-E267-4194-8194-831DB7B5547F}"/>
          </ac:spMkLst>
        </pc:spChg>
        <pc:spChg chg="add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7" creationId="{5E39A796-BE83-48B1-B33F-35C4A32AAB57}"/>
          </ac:spMkLst>
        </pc:spChg>
        <pc:spChg chg="add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9" creationId="{72F84B47-E267-4194-8194-831DB7B5547F}"/>
          </ac:spMkLst>
        </pc:spChg>
        <pc:picChg chg="add del mod">
          <ac:chgData name="Graydon Hall" userId="6ad8ef6fe9c5877e" providerId="LiveId" clId="{4D9D4DB3-CA70-45FF-A883-375A9E122311}" dt="2021-06-16T15:58:07.750" v="1516" actId="478"/>
          <ac:picMkLst>
            <pc:docMk/>
            <pc:sldMk cId="333293132" sldId="263"/>
            <ac:picMk id="5" creationId="{C7A58010-5020-4521-98AA-EF1F1E3325AE}"/>
          </ac:picMkLst>
        </pc:picChg>
        <pc:picChg chg="add mod">
          <ac:chgData name="Graydon Hall" userId="6ad8ef6fe9c5877e" providerId="LiveId" clId="{4D9D4DB3-CA70-45FF-A883-375A9E122311}" dt="2021-06-16T15:58:10.493" v="1518" actId="26606"/>
          <ac:picMkLst>
            <pc:docMk/>
            <pc:sldMk cId="333293132" sldId="263"/>
            <ac:picMk id="7" creationId="{0951934D-FFED-4467-B3F8-4760F31F25E2}"/>
          </ac:picMkLst>
        </pc:picChg>
      </pc:sldChg>
      <pc:sldChg chg="addSp delSp modSp new mod setBg">
        <pc:chgData name="Graydon Hall" userId="6ad8ef6fe9c5877e" providerId="LiveId" clId="{4D9D4DB3-CA70-45FF-A883-375A9E122311}" dt="2021-06-16T01:38:19.623" v="581" actId="20577"/>
        <pc:sldMkLst>
          <pc:docMk/>
          <pc:sldMk cId="2866164785" sldId="264"/>
        </pc:sldMkLst>
        <pc:spChg chg="mod">
          <ac:chgData name="Graydon Hall" userId="6ad8ef6fe9c5877e" providerId="LiveId" clId="{4D9D4DB3-CA70-45FF-A883-375A9E122311}" dt="2021-06-16T01:28:50.837" v="310" actId="26606"/>
          <ac:spMkLst>
            <pc:docMk/>
            <pc:sldMk cId="2866164785" sldId="264"/>
            <ac:spMk id="2" creationId="{54D85E91-9FA5-4CFA-A405-E4D6C29A75EF}"/>
          </ac:spMkLst>
        </pc:spChg>
        <pc:spChg chg="del">
          <ac:chgData name="Graydon Hall" userId="6ad8ef6fe9c5877e" providerId="LiveId" clId="{4D9D4DB3-CA70-45FF-A883-375A9E122311}" dt="2021-06-16T01:28:12.015" v="296" actId="478"/>
          <ac:spMkLst>
            <pc:docMk/>
            <pc:sldMk cId="2866164785" sldId="264"/>
            <ac:spMk id="3" creationId="{DD44A241-E753-40FA-9DBC-D7A400C85C4B}"/>
          </ac:spMkLst>
        </pc:spChg>
        <pc:spChg chg="add del mod">
          <ac:chgData name="Graydon Hall" userId="6ad8ef6fe9c5877e" providerId="LiveId" clId="{4D9D4DB3-CA70-45FF-A883-375A9E122311}" dt="2021-06-16T01:37:29.635" v="498"/>
          <ac:spMkLst>
            <pc:docMk/>
            <pc:sldMk cId="2866164785" sldId="264"/>
            <ac:spMk id="6" creationId="{6D65294E-5154-450D-84CA-6B3E09F117FC}"/>
          </ac:spMkLst>
        </pc:spChg>
        <pc:spChg chg="add mod">
          <ac:chgData name="Graydon Hall" userId="6ad8ef6fe9c5877e" providerId="LiveId" clId="{4D9D4DB3-CA70-45FF-A883-375A9E122311}" dt="2021-06-16T01:38:19.623" v="581" actId="20577"/>
          <ac:spMkLst>
            <pc:docMk/>
            <pc:sldMk cId="2866164785" sldId="264"/>
            <ac:spMk id="7" creationId="{E7061A55-35BE-4EE4-BCC2-EE8FE6E9F7F5}"/>
          </ac:spMkLst>
        </pc:spChg>
        <pc:spChg chg="add del">
          <ac:chgData name="Graydon Hall" userId="6ad8ef6fe9c5877e" providerId="LiveId" clId="{4D9D4DB3-CA70-45FF-A883-375A9E122311}" dt="2021-06-16T01:28:50.837" v="310" actId="26606"/>
          <ac:spMkLst>
            <pc:docMk/>
            <pc:sldMk cId="2866164785" sldId="264"/>
            <ac:spMk id="10" creationId="{A4AC5506-6312-4701-8D3C-40187889A947}"/>
          </ac:spMkLst>
        </pc:spChg>
        <pc:picChg chg="add mod">
          <ac:chgData name="Graydon Hall" userId="6ad8ef6fe9c5877e" providerId="LiveId" clId="{4D9D4DB3-CA70-45FF-A883-375A9E122311}" dt="2021-06-16T01:36:58.502" v="494" actId="1076"/>
          <ac:picMkLst>
            <pc:docMk/>
            <pc:sldMk cId="2866164785" sldId="264"/>
            <ac:picMk id="5" creationId="{4F0C44EF-881E-468A-949F-42AB64EF4814}"/>
          </ac:picMkLst>
        </pc:picChg>
      </pc:sldChg>
      <pc:sldChg chg="addSp delSp modSp new mod setBg">
        <pc:chgData name="Graydon Hall" userId="6ad8ef6fe9c5877e" providerId="LiveId" clId="{4D9D4DB3-CA70-45FF-A883-375A9E122311}" dt="2021-06-16T01:39:12.644" v="692" actId="20577"/>
        <pc:sldMkLst>
          <pc:docMk/>
          <pc:sldMk cId="1398563481" sldId="265"/>
        </pc:sldMkLst>
        <pc:spChg chg="mod">
          <ac:chgData name="Graydon Hall" userId="6ad8ef6fe9c5877e" providerId="LiveId" clId="{4D9D4DB3-CA70-45FF-A883-375A9E122311}" dt="2021-06-16T01:32:04.436" v="386" actId="26606"/>
          <ac:spMkLst>
            <pc:docMk/>
            <pc:sldMk cId="1398563481" sldId="265"/>
            <ac:spMk id="2" creationId="{D66C4EF5-9539-4811-99BF-21234236F1A2}"/>
          </ac:spMkLst>
        </pc:spChg>
        <pc:spChg chg="del mod">
          <ac:chgData name="Graydon Hall" userId="6ad8ef6fe9c5877e" providerId="LiveId" clId="{4D9D4DB3-CA70-45FF-A883-375A9E122311}" dt="2021-06-16T01:31:50.507" v="384" actId="478"/>
          <ac:spMkLst>
            <pc:docMk/>
            <pc:sldMk cId="1398563481" sldId="265"/>
            <ac:spMk id="3" creationId="{A1DFEBFB-FEEF-4820-82BB-E80A7184385C}"/>
          </ac:spMkLst>
        </pc:spChg>
        <pc:spChg chg="add mod">
          <ac:chgData name="Graydon Hall" userId="6ad8ef6fe9c5877e" providerId="LiveId" clId="{4D9D4DB3-CA70-45FF-A883-375A9E122311}" dt="2021-06-16T01:39:12.644" v="692" actId="20577"/>
          <ac:spMkLst>
            <pc:docMk/>
            <pc:sldMk cId="1398563481" sldId="265"/>
            <ac:spMk id="7" creationId="{F53B28F5-76E1-4D46-8092-5D1DB273E5AA}"/>
          </ac:spMkLst>
        </pc:spChg>
        <pc:spChg chg="add">
          <ac:chgData name="Graydon Hall" userId="6ad8ef6fe9c5877e" providerId="LiveId" clId="{4D9D4DB3-CA70-45FF-A883-375A9E122311}" dt="2021-06-16T01:32:04.436" v="386" actId="26606"/>
          <ac:spMkLst>
            <pc:docMk/>
            <pc:sldMk cId="1398563481" sldId="265"/>
            <ac:spMk id="10" creationId="{A4AC5506-6312-4701-8D3C-40187889A947}"/>
          </ac:spMkLst>
        </pc:spChg>
        <pc:picChg chg="add mod">
          <ac:chgData name="Graydon Hall" userId="6ad8ef6fe9c5877e" providerId="LiveId" clId="{4D9D4DB3-CA70-45FF-A883-375A9E122311}" dt="2021-06-16T01:38:33.388" v="583" actId="1076"/>
          <ac:picMkLst>
            <pc:docMk/>
            <pc:sldMk cId="1398563481" sldId="265"/>
            <ac:picMk id="5" creationId="{2DB50226-4894-43D6-9958-2E984C9F053E}"/>
          </ac:picMkLst>
        </pc:picChg>
      </pc:sldChg>
      <pc:sldChg chg="addSp delSp modSp new del mod">
        <pc:chgData name="Graydon Hall" userId="6ad8ef6fe9c5877e" providerId="LiveId" clId="{4D9D4DB3-CA70-45FF-A883-375A9E122311}" dt="2021-06-16T01:36:32.311" v="442" actId="47"/>
        <pc:sldMkLst>
          <pc:docMk/>
          <pc:sldMk cId="794239333" sldId="266"/>
        </pc:sldMkLst>
        <pc:spChg chg="mod">
          <ac:chgData name="Graydon Hall" userId="6ad8ef6fe9c5877e" providerId="LiveId" clId="{4D9D4DB3-CA70-45FF-A883-375A9E122311}" dt="2021-06-16T01:35:21.103" v="429" actId="20577"/>
          <ac:spMkLst>
            <pc:docMk/>
            <pc:sldMk cId="794239333" sldId="266"/>
            <ac:spMk id="2" creationId="{D88A688E-C7A0-4B3D-9D42-41C112F643A9}"/>
          </ac:spMkLst>
        </pc:spChg>
        <pc:spChg chg="del">
          <ac:chgData name="Graydon Hall" userId="6ad8ef6fe9c5877e" providerId="LiveId" clId="{4D9D4DB3-CA70-45FF-A883-375A9E122311}" dt="2021-06-16T01:35:26.255" v="430" actId="478"/>
          <ac:spMkLst>
            <pc:docMk/>
            <pc:sldMk cId="794239333" sldId="266"/>
            <ac:spMk id="3" creationId="{B6BE91E4-1DD5-460F-9E11-A5B619776610}"/>
          </ac:spMkLst>
        </pc:spChg>
        <pc:picChg chg="add del">
          <ac:chgData name="Graydon Hall" userId="6ad8ef6fe9c5877e" providerId="LiveId" clId="{4D9D4DB3-CA70-45FF-A883-375A9E122311}" dt="2021-06-16T01:36:28.430" v="439" actId="21"/>
          <ac:picMkLst>
            <pc:docMk/>
            <pc:sldMk cId="794239333" sldId="266"/>
            <ac:picMk id="5" creationId="{5A08D784-ABC9-4772-8560-D2624296E524}"/>
          </ac:picMkLst>
        </pc:picChg>
      </pc:sldChg>
      <pc:sldChg chg="addSp delSp add del setBg delDesignElem">
        <pc:chgData name="Graydon Hall" userId="6ad8ef6fe9c5877e" providerId="LiveId" clId="{4D9D4DB3-CA70-45FF-A883-375A9E122311}" dt="2021-06-16T01:36:20.522" v="437"/>
        <pc:sldMkLst>
          <pc:docMk/>
          <pc:sldMk cId="328098360" sldId="267"/>
        </pc:sldMkLst>
        <pc:spChg chg="add del">
          <ac:chgData name="Graydon Hall" userId="6ad8ef6fe9c5877e" providerId="LiveId" clId="{4D9D4DB3-CA70-45FF-A883-375A9E122311}" dt="2021-06-16T01:36:20.522" v="437"/>
          <ac:spMkLst>
            <pc:docMk/>
            <pc:sldMk cId="328098360" sldId="267"/>
            <ac:spMk id="10" creationId="{A4AC5506-6312-4701-8D3C-40187889A947}"/>
          </ac:spMkLst>
        </pc:spChg>
      </pc:sldChg>
      <pc:sldChg chg="addSp delSp modSp add mod">
        <pc:chgData name="Graydon Hall" userId="6ad8ef6fe9c5877e" providerId="LiveId" clId="{4D9D4DB3-CA70-45FF-A883-375A9E122311}" dt="2021-06-17T16:57:17.501" v="1895" actId="20577"/>
        <pc:sldMkLst>
          <pc:docMk/>
          <pc:sldMk cId="453802497" sldId="267"/>
        </pc:sldMkLst>
        <pc:spChg chg="mod">
          <ac:chgData name="Graydon Hall" userId="6ad8ef6fe9c5877e" providerId="LiveId" clId="{4D9D4DB3-CA70-45FF-A883-375A9E122311}" dt="2021-06-16T01:36:44.766" v="492" actId="20577"/>
          <ac:spMkLst>
            <pc:docMk/>
            <pc:sldMk cId="453802497" sldId="267"/>
            <ac:spMk id="2" creationId="{D66C4EF5-9539-4811-99BF-21234236F1A2}"/>
          </ac:spMkLst>
        </pc:spChg>
        <pc:spChg chg="add mod">
          <ac:chgData name="Graydon Hall" userId="6ad8ef6fe9c5877e" providerId="LiveId" clId="{4D9D4DB3-CA70-45FF-A883-375A9E122311}" dt="2021-06-17T16:57:17.501" v="1895" actId="20577"/>
          <ac:spMkLst>
            <pc:docMk/>
            <pc:sldMk cId="453802497" sldId="267"/>
            <ac:spMk id="7" creationId="{E325825B-DDC5-459A-9AB8-5D295DFE4CD6}"/>
          </ac:spMkLst>
        </pc:spChg>
        <pc:picChg chg="del">
          <ac:chgData name="Graydon Hall" userId="6ad8ef6fe9c5877e" providerId="LiveId" clId="{4D9D4DB3-CA70-45FF-A883-375A9E122311}" dt="2021-06-16T01:36:30.253" v="440" actId="478"/>
          <ac:picMkLst>
            <pc:docMk/>
            <pc:sldMk cId="453802497" sldId="267"/>
            <ac:picMk id="5" creationId="{2DB50226-4894-43D6-9958-2E984C9F053E}"/>
          </ac:picMkLst>
        </pc:picChg>
        <pc:picChg chg="add mod">
          <ac:chgData name="Graydon Hall" userId="6ad8ef6fe9c5877e" providerId="LiveId" clId="{4D9D4DB3-CA70-45FF-A883-375A9E122311}" dt="2021-06-16T01:36:30.550" v="441"/>
          <ac:picMkLst>
            <pc:docMk/>
            <pc:sldMk cId="453802497" sldId="267"/>
            <ac:picMk id="6" creationId="{C7812288-A10B-4B8B-B9DE-204374D931B7}"/>
          </ac:picMkLst>
        </pc:picChg>
      </pc:sldChg>
      <pc:sldChg chg="addSp delSp add del setBg delDesignElem">
        <pc:chgData name="Graydon Hall" userId="6ad8ef6fe9c5877e" providerId="LiveId" clId="{4D9D4DB3-CA70-45FF-A883-375A9E122311}" dt="2021-06-16T01:36:14.902" v="434"/>
        <pc:sldMkLst>
          <pc:docMk/>
          <pc:sldMk cId="1821219294" sldId="267"/>
        </pc:sldMkLst>
        <pc:spChg chg="add del">
          <ac:chgData name="Graydon Hall" userId="6ad8ef6fe9c5877e" providerId="LiveId" clId="{4D9D4DB3-CA70-45FF-A883-375A9E122311}" dt="2021-06-16T01:36:14.902" v="434"/>
          <ac:spMkLst>
            <pc:docMk/>
            <pc:sldMk cId="1821219294" sldId="267"/>
            <ac:spMk id="10" creationId="{A4AC5506-6312-4701-8D3C-40187889A947}"/>
          </ac:spMkLst>
        </pc:spChg>
      </pc:sldChg>
      <pc:sldChg chg="addSp delSp modSp add mod">
        <pc:chgData name="Graydon Hall" userId="6ad8ef6fe9c5877e" providerId="LiveId" clId="{4D9D4DB3-CA70-45FF-A883-375A9E122311}" dt="2021-06-17T17:06:18.387" v="1899" actId="20577"/>
        <pc:sldMkLst>
          <pc:docMk/>
          <pc:sldMk cId="897477211" sldId="268"/>
        </pc:sldMkLst>
        <pc:spChg chg="mod">
          <ac:chgData name="Graydon Hall" userId="6ad8ef6fe9c5877e" providerId="LiveId" clId="{4D9D4DB3-CA70-45FF-A883-375A9E122311}" dt="2021-06-16T01:54:25.784" v="1149" actId="20577"/>
          <ac:spMkLst>
            <pc:docMk/>
            <pc:sldMk cId="897477211" sldId="268"/>
            <ac:spMk id="2" creationId="{89B8AFB3-C094-483E-911B-4261902B6B84}"/>
          </ac:spMkLst>
        </pc:spChg>
        <pc:spChg chg="mod">
          <ac:chgData name="Graydon Hall" userId="6ad8ef6fe9c5877e" providerId="LiveId" clId="{4D9D4DB3-CA70-45FF-A883-375A9E122311}" dt="2021-06-16T01:54:03.833" v="1127" actId="14"/>
          <ac:spMkLst>
            <pc:docMk/>
            <pc:sldMk cId="897477211" sldId="268"/>
            <ac:spMk id="3" creationId="{434E4F8F-9389-4F71-9206-D6C3891030D1}"/>
          </ac:spMkLst>
        </pc:spChg>
        <pc:spChg chg="mod">
          <ac:chgData name="Graydon Hall" userId="6ad8ef6fe9c5877e" providerId="LiveId" clId="{4D9D4DB3-CA70-45FF-A883-375A9E122311}" dt="2021-06-17T17:06:18.387" v="1899" actId="20577"/>
          <ac:spMkLst>
            <pc:docMk/>
            <pc:sldMk cId="897477211" sldId="268"/>
            <ac:spMk id="4" creationId="{D52C2D58-3CEF-454A-AF35-F820BC7B0BC0}"/>
          </ac:spMkLst>
        </pc:spChg>
        <pc:picChg chg="del">
          <ac:chgData name="Graydon Hall" userId="6ad8ef6fe9c5877e" providerId="LiveId" clId="{4D9D4DB3-CA70-45FF-A883-375A9E122311}" dt="2021-06-16T01:53:45.007" v="1075" actId="478"/>
          <ac:picMkLst>
            <pc:docMk/>
            <pc:sldMk cId="897477211" sldId="268"/>
            <ac:picMk id="6" creationId="{5DDEA95B-4D71-432C-80A1-0EA3D81167AA}"/>
          </ac:picMkLst>
        </pc:picChg>
        <pc:picChg chg="del">
          <ac:chgData name="Graydon Hall" userId="6ad8ef6fe9c5877e" providerId="LiveId" clId="{4D9D4DB3-CA70-45FF-A883-375A9E122311}" dt="2021-06-16T01:53:45.007" v="1075" actId="478"/>
          <ac:picMkLst>
            <pc:docMk/>
            <pc:sldMk cId="897477211" sldId="268"/>
            <ac:picMk id="7" creationId="{4BCDF4D9-D72E-4E67-B7F5-28BABD1B0F96}"/>
          </ac:picMkLst>
        </pc:picChg>
        <pc:picChg chg="add mod">
          <ac:chgData name="Graydon Hall" userId="6ad8ef6fe9c5877e" providerId="LiveId" clId="{4D9D4DB3-CA70-45FF-A883-375A9E122311}" dt="2021-06-16T01:53:50.348" v="1078" actId="1076"/>
          <ac:picMkLst>
            <pc:docMk/>
            <pc:sldMk cId="897477211" sldId="268"/>
            <ac:picMk id="8" creationId="{C5906A75-5FC3-4CC1-BB37-E58EDBB6ED91}"/>
          </ac:picMkLst>
        </pc:picChg>
        <pc:picChg chg="add mod">
          <ac:chgData name="Graydon Hall" userId="6ad8ef6fe9c5877e" providerId="LiveId" clId="{4D9D4DB3-CA70-45FF-A883-375A9E122311}" dt="2021-06-16T01:53:50.348" v="1078" actId="1076"/>
          <ac:picMkLst>
            <pc:docMk/>
            <pc:sldMk cId="897477211" sldId="268"/>
            <ac:picMk id="9" creationId="{11FDB36E-1C08-4CE0-9991-B90279C3414D}"/>
          </ac:picMkLst>
        </pc:picChg>
      </pc:sldChg>
      <pc:sldChg chg="addSp delSp modSp new mod setBg">
        <pc:chgData name="Graydon Hall" userId="6ad8ef6fe9c5877e" providerId="LiveId" clId="{4D9D4DB3-CA70-45FF-A883-375A9E122311}" dt="2021-06-16T16:12:01.603" v="1520" actId="20577"/>
        <pc:sldMkLst>
          <pc:docMk/>
          <pc:sldMk cId="3851014302" sldId="269"/>
        </pc:sldMkLst>
        <pc:spChg chg="mod">
          <ac:chgData name="Graydon Hall" userId="6ad8ef6fe9c5877e" providerId="LiveId" clId="{4D9D4DB3-CA70-45FF-A883-375A9E122311}" dt="2021-06-16T02:05:57.220" v="1349" actId="26606"/>
          <ac:spMkLst>
            <pc:docMk/>
            <pc:sldMk cId="3851014302" sldId="269"/>
            <ac:spMk id="2" creationId="{E6DE2E33-4ACF-4959-8394-1479FBE55DBF}"/>
          </ac:spMkLst>
        </pc:spChg>
        <pc:spChg chg="add del mod">
          <ac:chgData name="Graydon Hall" userId="6ad8ef6fe9c5877e" providerId="LiveId" clId="{4D9D4DB3-CA70-45FF-A883-375A9E122311}" dt="2021-06-16T16:12:01.603" v="1520" actId="20577"/>
          <ac:spMkLst>
            <pc:docMk/>
            <pc:sldMk cId="3851014302" sldId="269"/>
            <ac:spMk id="3" creationId="{728C555E-3292-4958-B2FB-5C309122BC60}"/>
          </ac:spMkLst>
        </pc:spChg>
        <pc:spChg chg="add del mod">
          <ac:chgData name="Graydon Hall" userId="6ad8ef6fe9c5877e" providerId="LiveId" clId="{4D9D4DB3-CA70-45FF-A883-375A9E122311}" dt="2021-06-16T01:59:26.668" v="1173" actId="478"/>
          <ac:spMkLst>
            <pc:docMk/>
            <pc:sldMk cId="3851014302" sldId="269"/>
            <ac:spMk id="10" creationId="{EAF9AB0D-54AE-486C-9C29-16BD40AEF27D}"/>
          </ac:spMkLst>
        </pc:spChg>
        <pc:spChg chg="add mod">
          <ac:chgData name="Graydon Hall" userId="6ad8ef6fe9c5877e" providerId="LiveId" clId="{4D9D4DB3-CA70-45FF-A883-375A9E122311}" dt="2021-06-16T02:05:32.997" v="1344" actId="164"/>
          <ac:spMkLst>
            <pc:docMk/>
            <pc:sldMk cId="3851014302" sldId="269"/>
            <ac:spMk id="11" creationId="{0560FED1-98CD-49E0-A62E-9A86917CC402}"/>
          </ac:spMkLst>
        </pc:spChg>
        <pc:spChg chg="add mod">
          <ac:chgData name="Graydon Hall" userId="6ad8ef6fe9c5877e" providerId="LiveId" clId="{4D9D4DB3-CA70-45FF-A883-375A9E122311}" dt="2021-06-16T02:05:32.997" v="1344" actId="164"/>
          <ac:spMkLst>
            <pc:docMk/>
            <pc:sldMk cId="3851014302" sldId="269"/>
            <ac:spMk id="12" creationId="{30D4CF8F-C28F-46C7-8487-8EC36CA9E630}"/>
          </ac:spMkLst>
        </pc:spChg>
        <pc:spChg chg="add mod">
          <ac:chgData name="Graydon Hall" userId="6ad8ef6fe9c5877e" providerId="LiveId" clId="{4D9D4DB3-CA70-45FF-A883-375A9E122311}" dt="2021-06-16T02:05:32.997" v="1344" actId="164"/>
          <ac:spMkLst>
            <pc:docMk/>
            <pc:sldMk cId="3851014302" sldId="269"/>
            <ac:spMk id="13" creationId="{BBAEE25C-104A-4E0E-ADB9-8FB03241C1AC}"/>
          </ac:spMkLst>
        </pc:spChg>
        <pc:spChg chg="add mod">
          <ac:chgData name="Graydon Hall" userId="6ad8ef6fe9c5877e" providerId="LiveId" clId="{4D9D4DB3-CA70-45FF-A883-375A9E122311}" dt="2021-06-16T02:15:32.286" v="1457" actId="164"/>
          <ac:spMkLst>
            <pc:docMk/>
            <pc:sldMk cId="3851014302" sldId="269"/>
            <ac:spMk id="18" creationId="{05CCFB83-331C-4CF2-859E-2C06E3BD7187}"/>
          </ac:spMkLst>
        </pc:spChg>
        <pc:spChg chg="add">
          <ac:chgData name="Graydon Hall" userId="6ad8ef6fe9c5877e" providerId="LiveId" clId="{4D9D4DB3-CA70-45FF-A883-375A9E122311}" dt="2021-06-16T02:05:57.220" v="1349" actId="26606"/>
          <ac:spMkLst>
            <pc:docMk/>
            <pc:sldMk cId="3851014302" sldId="269"/>
            <ac:spMk id="22" creationId="{73DE2CFE-42F2-48F0-8706-5264E012B10C}"/>
          </ac:spMkLst>
        </pc:spChg>
        <pc:spChg chg="mod">
          <ac:chgData name="Graydon Hall" userId="6ad8ef6fe9c5877e" providerId="LiveId" clId="{4D9D4DB3-CA70-45FF-A883-375A9E122311}" dt="2021-06-16T02:06:16.087" v="1354"/>
          <ac:spMkLst>
            <pc:docMk/>
            <pc:sldMk cId="3851014302" sldId="269"/>
            <ac:spMk id="23" creationId="{BE0A8BC0-578C-45EF-93F2-B43B885193BB}"/>
          </ac:spMkLst>
        </pc:spChg>
        <pc:spChg chg="mod">
          <ac:chgData name="Graydon Hall" userId="6ad8ef6fe9c5877e" providerId="LiveId" clId="{4D9D4DB3-CA70-45FF-A883-375A9E122311}" dt="2021-06-16T02:06:16.087" v="1354"/>
          <ac:spMkLst>
            <pc:docMk/>
            <pc:sldMk cId="3851014302" sldId="269"/>
            <ac:spMk id="24" creationId="{D67A2589-FAD2-48FC-A1D9-B1B78401F828}"/>
          </ac:spMkLst>
        </pc:spChg>
        <pc:spChg chg="mod">
          <ac:chgData name="Graydon Hall" userId="6ad8ef6fe9c5877e" providerId="LiveId" clId="{4D9D4DB3-CA70-45FF-A883-375A9E122311}" dt="2021-06-16T02:06:16.087" v="1354"/>
          <ac:spMkLst>
            <pc:docMk/>
            <pc:sldMk cId="3851014302" sldId="269"/>
            <ac:spMk id="25" creationId="{2CAF1BE7-C4BE-4870-94AB-A71A3A153D91}"/>
          </ac:spMkLst>
        </pc:spChg>
        <pc:grpChg chg="add del mod">
          <ac:chgData name="Graydon Hall" userId="6ad8ef6fe9c5877e" providerId="LiveId" clId="{4D9D4DB3-CA70-45FF-A883-375A9E122311}" dt="2021-06-16T02:05:47.377" v="1346" actId="21"/>
          <ac:grpSpMkLst>
            <pc:docMk/>
            <pc:sldMk cId="3851014302" sldId="269"/>
            <ac:grpSpMk id="16" creationId="{A2E6E836-B68F-47EB-BB3F-670C5776C593}"/>
          </ac:grpSpMkLst>
        </pc:grpChg>
        <pc:grpChg chg="add mod">
          <ac:chgData name="Graydon Hall" userId="6ad8ef6fe9c5877e" providerId="LiveId" clId="{4D9D4DB3-CA70-45FF-A883-375A9E122311}" dt="2021-06-16T02:15:32.286" v="1457" actId="164"/>
          <ac:grpSpMkLst>
            <pc:docMk/>
            <pc:sldMk cId="3851014302" sldId="269"/>
            <ac:grpSpMk id="19" creationId="{72900116-B992-430D-8461-07274924D4E3}"/>
          </ac:grpSpMkLst>
        </pc:grpChg>
        <pc:grpChg chg="add mod">
          <ac:chgData name="Graydon Hall" userId="6ad8ef6fe9c5877e" providerId="LiveId" clId="{4D9D4DB3-CA70-45FF-A883-375A9E122311}" dt="2021-06-16T02:15:32.286" v="1457" actId="164"/>
          <ac:grpSpMkLst>
            <pc:docMk/>
            <pc:sldMk cId="3851014302" sldId="269"/>
            <ac:grpSpMk id="26" creationId="{04378AE1-1C6D-4DE7-9637-D5A198074683}"/>
          </ac:grpSpMkLst>
        </pc:grpChg>
        <pc:picChg chg="add del mod">
          <ac:chgData name="Graydon Hall" userId="6ad8ef6fe9c5877e" providerId="LiveId" clId="{4D9D4DB3-CA70-45FF-A883-375A9E122311}" dt="2021-06-16T01:58:18.050" v="1155" actId="22"/>
          <ac:picMkLst>
            <pc:docMk/>
            <pc:sldMk cId="3851014302" sldId="269"/>
            <ac:picMk id="5" creationId="{B5EFAB30-4E54-43F4-9886-8B4A36B5A29D}"/>
          </ac:picMkLst>
        </pc:picChg>
        <pc:picChg chg="add mod">
          <ac:chgData name="Graydon Hall" userId="6ad8ef6fe9c5877e" providerId="LiveId" clId="{4D9D4DB3-CA70-45FF-A883-375A9E122311}" dt="2021-06-16T02:05:32.997" v="1344" actId="164"/>
          <ac:picMkLst>
            <pc:docMk/>
            <pc:sldMk cId="3851014302" sldId="269"/>
            <ac:picMk id="7" creationId="{78E9911D-8382-4380-90EA-A55BACB2C3ED}"/>
          </ac:picMkLst>
        </pc:picChg>
        <pc:picChg chg="add del mod">
          <ac:chgData name="Graydon Hall" userId="6ad8ef6fe9c5877e" providerId="LiveId" clId="{4D9D4DB3-CA70-45FF-A883-375A9E122311}" dt="2021-06-16T02:06:11.773" v="1352" actId="478"/>
          <ac:picMkLst>
            <pc:docMk/>
            <pc:sldMk cId="3851014302" sldId="269"/>
            <ac:picMk id="17" creationId="{92DB4F24-0AE3-4434-ABBD-C0438560CD2D}"/>
          </ac:picMkLst>
        </pc:picChg>
        <pc:picChg chg="mod">
          <ac:chgData name="Graydon Hall" userId="6ad8ef6fe9c5877e" providerId="LiveId" clId="{4D9D4DB3-CA70-45FF-A883-375A9E122311}" dt="2021-06-16T02:06:16.087" v="1354"/>
          <ac:picMkLst>
            <pc:docMk/>
            <pc:sldMk cId="3851014302" sldId="269"/>
            <ac:picMk id="20" creationId="{3BED187D-4E8E-4E2C-8B62-A5AF76087080}"/>
          </ac:picMkLst>
        </pc:picChg>
        <pc:cxnChg chg="add mod">
          <ac:chgData name="Graydon Hall" userId="6ad8ef6fe9c5877e" providerId="LiveId" clId="{4D9D4DB3-CA70-45FF-A883-375A9E122311}" dt="2021-06-16T02:05:32.997" v="1344" actId="164"/>
          <ac:cxnSpMkLst>
            <pc:docMk/>
            <pc:sldMk cId="3851014302" sldId="269"/>
            <ac:cxnSpMk id="9" creationId="{721E3B2B-FEB0-4D4F-9EDD-E5FFA98BCC1E}"/>
          </ac:cxnSpMkLst>
        </pc:cxnChg>
        <pc:cxnChg chg="add del">
          <ac:chgData name="Graydon Hall" userId="6ad8ef6fe9c5877e" providerId="LiveId" clId="{4D9D4DB3-CA70-45FF-A883-375A9E122311}" dt="2021-06-16T02:05:15.791" v="1343" actId="478"/>
          <ac:cxnSpMkLst>
            <pc:docMk/>
            <pc:sldMk cId="3851014302" sldId="269"/>
            <ac:cxnSpMk id="15" creationId="{E7418D7A-03CD-4847-A627-FFCE8DE570A3}"/>
          </ac:cxnSpMkLst>
        </pc:cxnChg>
        <pc:cxnChg chg="mod">
          <ac:chgData name="Graydon Hall" userId="6ad8ef6fe9c5877e" providerId="LiveId" clId="{4D9D4DB3-CA70-45FF-A883-375A9E122311}" dt="2021-06-16T02:06:16.087" v="1354"/>
          <ac:cxnSpMkLst>
            <pc:docMk/>
            <pc:sldMk cId="3851014302" sldId="269"/>
            <ac:cxnSpMk id="21" creationId="{94230C6C-9F20-4A73-8D99-B498F0232710}"/>
          </ac:cxnSpMkLst>
        </pc:cxnChg>
      </pc:sldChg>
      <pc:sldChg chg="addSp delSp modSp new del mod">
        <pc:chgData name="Graydon Hall" userId="6ad8ef6fe9c5877e" providerId="LiveId" clId="{4D9D4DB3-CA70-45FF-A883-375A9E122311}" dt="2021-06-16T02:06:32.152" v="1356" actId="2696"/>
        <pc:sldMkLst>
          <pc:docMk/>
          <pc:sldMk cId="697687072" sldId="270"/>
        </pc:sldMkLst>
        <pc:spChg chg="mod">
          <ac:chgData name="Graydon Hall" userId="6ad8ef6fe9c5877e" providerId="LiveId" clId="{4D9D4DB3-CA70-45FF-A883-375A9E122311}" dt="2021-06-16T02:05:52.115" v="1348"/>
          <ac:spMkLst>
            <pc:docMk/>
            <pc:sldMk cId="697687072" sldId="270"/>
            <ac:spMk id="7" creationId="{B6C8E2F4-5F72-4559-847E-40EBC6B7493A}"/>
          </ac:spMkLst>
        </pc:spChg>
        <pc:spChg chg="mod">
          <ac:chgData name="Graydon Hall" userId="6ad8ef6fe9c5877e" providerId="LiveId" clId="{4D9D4DB3-CA70-45FF-A883-375A9E122311}" dt="2021-06-16T02:05:52.115" v="1348"/>
          <ac:spMkLst>
            <pc:docMk/>
            <pc:sldMk cId="697687072" sldId="270"/>
            <ac:spMk id="8" creationId="{E5897B33-F4FB-4BDE-A571-16C0B87898B9}"/>
          </ac:spMkLst>
        </pc:spChg>
        <pc:spChg chg="mod">
          <ac:chgData name="Graydon Hall" userId="6ad8ef6fe9c5877e" providerId="LiveId" clId="{4D9D4DB3-CA70-45FF-A883-375A9E122311}" dt="2021-06-16T02:05:52.115" v="1348"/>
          <ac:spMkLst>
            <pc:docMk/>
            <pc:sldMk cId="697687072" sldId="270"/>
            <ac:spMk id="9" creationId="{EA96B730-5C32-4673-A6F2-20BD4EFA8502}"/>
          </ac:spMkLst>
        </pc:spChg>
        <pc:grpChg chg="add del mod">
          <ac:chgData name="Graydon Hall" userId="6ad8ef6fe9c5877e" providerId="LiveId" clId="{4D9D4DB3-CA70-45FF-A883-375A9E122311}" dt="2021-06-16T02:06:14.513" v="1353" actId="21"/>
          <ac:grpSpMkLst>
            <pc:docMk/>
            <pc:sldMk cId="697687072" sldId="270"/>
            <ac:grpSpMk id="4" creationId="{A97F3115-FDB8-4940-BCB9-3E9E93B6A9E8}"/>
          </ac:grpSpMkLst>
        </pc:grpChg>
        <pc:picChg chg="mod">
          <ac:chgData name="Graydon Hall" userId="6ad8ef6fe9c5877e" providerId="LiveId" clId="{4D9D4DB3-CA70-45FF-A883-375A9E122311}" dt="2021-06-16T02:05:52.115" v="1348"/>
          <ac:picMkLst>
            <pc:docMk/>
            <pc:sldMk cId="697687072" sldId="270"/>
            <ac:picMk id="5" creationId="{CFEB4147-324E-43D6-BA40-18EB0E086819}"/>
          </ac:picMkLst>
        </pc:picChg>
        <pc:cxnChg chg="mod">
          <ac:chgData name="Graydon Hall" userId="6ad8ef6fe9c5877e" providerId="LiveId" clId="{4D9D4DB3-CA70-45FF-A883-375A9E122311}" dt="2021-06-16T02:05:52.115" v="1348"/>
          <ac:cxnSpMkLst>
            <pc:docMk/>
            <pc:sldMk cId="697687072" sldId="270"/>
            <ac:cxnSpMk id="6" creationId="{E58C4417-32FF-4726-A14C-BDA8A1D2B32E}"/>
          </ac:cxnSpMkLst>
        </pc:cxnChg>
      </pc:sldChg>
      <pc:sldChg chg="addSp delSp modSp add mod ord">
        <pc:chgData name="Graydon Hall" userId="6ad8ef6fe9c5877e" providerId="LiveId" clId="{4D9D4DB3-CA70-45FF-A883-375A9E122311}" dt="2021-06-16T02:15:39.593" v="1458" actId="732"/>
        <pc:sldMkLst>
          <pc:docMk/>
          <pc:sldMk cId="1331027719" sldId="270"/>
        </pc:sldMkLst>
        <pc:spChg chg="mod">
          <ac:chgData name="Graydon Hall" userId="6ad8ef6fe9c5877e" providerId="LiveId" clId="{4D9D4DB3-CA70-45FF-A883-375A9E122311}" dt="2021-06-16T02:07:18.884" v="1359" actId="20577"/>
          <ac:spMkLst>
            <pc:docMk/>
            <pc:sldMk cId="1331027719" sldId="270"/>
            <ac:spMk id="2" creationId="{E6DE2E33-4ACF-4959-8394-1479FBE55DBF}"/>
          </ac:spMkLst>
        </pc:spChg>
        <pc:spChg chg="mod">
          <ac:chgData name="Graydon Hall" userId="6ad8ef6fe9c5877e" providerId="LiveId" clId="{4D9D4DB3-CA70-45FF-A883-375A9E122311}" dt="2021-06-16T02:11:32.017" v="1410" actId="20577"/>
          <ac:spMkLst>
            <pc:docMk/>
            <pc:sldMk cId="1331027719" sldId="270"/>
            <ac:spMk id="3" creationId="{728C555E-3292-4958-B2FB-5C309122BC60}"/>
          </ac:spMkLst>
        </pc:spChg>
        <pc:grpChg chg="del">
          <ac:chgData name="Graydon Hall" userId="6ad8ef6fe9c5877e" providerId="LiveId" clId="{4D9D4DB3-CA70-45FF-A883-375A9E122311}" dt="2021-06-16T02:08:05.083" v="1360" actId="478"/>
          <ac:grpSpMkLst>
            <pc:docMk/>
            <pc:sldMk cId="1331027719" sldId="270"/>
            <ac:grpSpMk id="19" creationId="{72900116-B992-430D-8461-07274924D4E3}"/>
          </ac:grpSpMkLst>
        </pc:grpChg>
        <pc:picChg chg="add del mod">
          <ac:chgData name="Graydon Hall" userId="6ad8ef6fe9c5877e" providerId="LiveId" clId="{4D9D4DB3-CA70-45FF-A883-375A9E122311}" dt="2021-06-16T02:13:55.686" v="1413" actId="478"/>
          <ac:picMkLst>
            <pc:docMk/>
            <pc:sldMk cId="1331027719" sldId="270"/>
            <ac:picMk id="5" creationId="{668FE3D9-8834-493A-A118-4C0A6F0E089C}"/>
          </ac:picMkLst>
        </pc:picChg>
        <pc:picChg chg="add mod modCrop">
          <ac:chgData name="Graydon Hall" userId="6ad8ef6fe9c5877e" providerId="LiveId" clId="{4D9D4DB3-CA70-45FF-A883-375A9E122311}" dt="2021-06-16T02:15:39.593" v="1458" actId="732"/>
          <ac:picMkLst>
            <pc:docMk/>
            <pc:sldMk cId="1331027719" sldId="270"/>
            <ac:picMk id="9" creationId="{D4048422-5AB5-4E89-AB21-D9A683B5F8A7}"/>
          </ac:picMkLst>
        </pc:picChg>
        <pc:cxnChg chg="add del">
          <ac:chgData name="Graydon Hall" userId="6ad8ef6fe9c5877e" providerId="LiveId" clId="{4D9D4DB3-CA70-45FF-A883-375A9E122311}" dt="2021-06-16T02:10:40.402" v="1366" actId="478"/>
          <ac:cxnSpMkLst>
            <pc:docMk/>
            <pc:sldMk cId="1331027719" sldId="270"/>
            <ac:cxnSpMk id="7" creationId="{87A03716-A4DD-4512-8127-75D9AD7C74C6}"/>
          </ac:cxnSpMkLst>
        </pc:cxnChg>
      </pc:sldChg>
      <pc:sldChg chg="addSp modSp new mod setBg">
        <pc:chgData name="Graydon Hall" userId="6ad8ef6fe9c5877e" providerId="LiveId" clId="{4D9D4DB3-CA70-45FF-A883-375A9E122311}" dt="2021-06-16T19:12:07.034" v="1894" actId="20577"/>
        <pc:sldMkLst>
          <pc:docMk/>
          <pc:sldMk cId="1582632802" sldId="271"/>
        </pc:sldMkLst>
        <pc:spChg chg="mod">
          <ac:chgData name="Graydon Hall" userId="6ad8ef6fe9c5877e" providerId="LiveId" clId="{4D9D4DB3-CA70-45FF-A883-375A9E122311}" dt="2021-06-16T19:12:07.034" v="1894" actId="20577"/>
          <ac:spMkLst>
            <pc:docMk/>
            <pc:sldMk cId="1582632802" sldId="271"/>
            <ac:spMk id="2" creationId="{889C04E0-2970-4AEF-8F45-BDFF97C59B88}"/>
          </ac:spMkLst>
        </pc:spChg>
        <pc:spChg chg="mo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3" creationId="{32DC7F76-1440-4D8D-B971-1C64B144B3CD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1" creationId="{DBC6133C-0615-4CE4-9132-37E609A9BDFA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3" creationId="{169CC832-2974-4E8D-90ED-3E2941BA7336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5" creationId="{55222F96-971A-4F90-B841-6BAB416C7AC1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7" creationId="{08980754-6F4B-43C9-B9BE-127B6BED6586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9" creationId="{2C1BBA94-3F40-40AA-8BB9-E69E25E537C1}"/>
          </ac:spMkLst>
        </pc:spChg>
        <pc:picChg chg="add mod">
          <ac:chgData name="Graydon Hall" userId="6ad8ef6fe9c5877e" providerId="LiveId" clId="{4D9D4DB3-CA70-45FF-A883-375A9E122311}" dt="2021-06-16T19:11:05.070" v="1890" actId="26606"/>
          <ac:picMkLst>
            <pc:docMk/>
            <pc:sldMk cId="1582632802" sldId="271"/>
            <ac:picMk id="1026" creationId="{41E4BEFB-6952-4CA4-9132-5ECD1201946B}"/>
          </ac:picMkLst>
        </pc:picChg>
      </pc:sldChg>
    </pc:docChg>
  </pc:docChgLst>
  <pc:docChgLst>
    <pc:chgData name="Guest User" providerId="Windows Live" clId="Web-{6612284D-D3B0-4F4F-966D-ECD9A038CBAA}"/>
    <pc:docChg chg="addSld modSld sldOrd">
      <pc:chgData name="Guest User" userId="" providerId="Windows Live" clId="Web-{6612284D-D3B0-4F4F-966D-ECD9A038CBAA}" dt="2021-06-14T22:27:40.074" v="124" actId="14100"/>
      <pc:docMkLst>
        <pc:docMk/>
      </pc:docMkLst>
      <pc:sldChg chg="modSp">
        <pc:chgData name="Guest User" userId="" providerId="Windows Live" clId="Web-{6612284D-D3B0-4F4F-966D-ECD9A038CBAA}" dt="2021-06-14T22:20:05.550" v="0" actId="20577"/>
        <pc:sldMkLst>
          <pc:docMk/>
          <pc:sldMk cId="2855438764" sldId="257"/>
        </pc:sldMkLst>
        <pc:spChg chg="mod">
          <ac:chgData name="Guest User" userId="" providerId="Windows Live" clId="Web-{6612284D-D3B0-4F4F-966D-ECD9A038CBAA}" dt="2021-06-14T22:20:05.550" v="0" actId="20577"/>
          <ac:spMkLst>
            <pc:docMk/>
            <pc:sldMk cId="2855438764" sldId="257"/>
            <ac:spMk id="2" creationId="{5EB0F73C-3423-4517-B9DD-5DC5386E7D33}"/>
          </ac:spMkLst>
        </pc:spChg>
      </pc:sldChg>
      <pc:sldChg chg="modSp">
        <pc:chgData name="Guest User" userId="" providerId="Windows Live" clId="Web-{6612284D-D3B0-4F4F-966D-ECD9A038CBAA}" dt="2021-06-14T22:22:18.947" v="52" actId="20577"/>
        <pc:sldMkLst>
          <pc:docMk/>
          <pc:sldMk cId="3989226793" sldId="258"/>
        </pc:sldMkLst>
        <pc:spChg chg="mod">
          <ac:chgData name="Guest User" userId="" providerId="Windows Live" clId="Web-{6612284D-D3B0-4F4F-966D-ECD9A038CBAA}" dt="2021-06-14T22:20:20.035" v="12" actId="20577"/>
          <ac:spMkLst>
            <pc:docMk/>
            <pc:sldMk cId="3989226793" sldId="258"/>
            <ac:spMk id="2" creationId="{4DD474C7-AC8A-4AAA-9B82-D14EEF1DC94B}"/>
          </ac:spMkLst>
        </pc:spChg>
        <pc:spChg chg="mod">
          <ac:chgData name="Guest User" userId="" providerId="Windows Live" clId="Web-{6612284D-D3B0-4F4F-966D-ECD9A038CBAA}" dt="2021-06-14T22:22:18.947" v="52" actId="20577"/>
          <ac:spMkLst>
            <pc:docMk/>
            <pc:sldMk cId="3989226793" sldId="258"/>
            <ac:spMk id="3" creationId="{0F7C328F-A93B-4CE5-B335-DA64F2258087}"/>
          </ac:spMkLst>
        </pc:spChg>
      </pc:sldChg>
      <pc:sldChg chg="addSp delSp modSp new ord">
        <pc:chgData name="Guest User" userId="" providerId="Windows Live" clId="Web-{6612284D-D3B0-4F4F-966D-ECD9A038CBAA}" dt="2021-06-14T22:27:40.074" v="124" actId="14100"/>
        <pc:sldMkLst>
          <pc:docMk/>
          <pc:sldMk cId="802599977" sldId="259"/>
        </pc:sldMkLst>
        <pc:spChg chg="mod">
          <ac:chgData name="Guest User" userId="" providerId="Windows Live" clId="Web-{6612284D-D3B0-4F4F-966D-ECD9A038CBAA}" dt="2021-06-14T22:27:21.651" v="121" actId="14100"/>
          <ac:spMkLst>
            <pc:docMk/>
            <pc:sldMk cId="802599977" sldId="259"/>
            <ac:spMk id="2" creationId="{FD09D564-6185-4D24-A0D1-131B5E64DE26}"/>
          </ac:spMkLst>
        </pc:spChg>
        <pc:spChg chg="del">
          <ac:chgData name="Guest User" userId="" providerId="Windows Live" clId="Web-{6612284D-D3B0-4F4F-966D-ECD9A038CBAA}" dt="2021-06-14T22:24:12.500" v="55"/>
          <ac:spMkLst>
            <pc:docMk/>
            <pc:sldMk cId="802599977" sldId="259"/>
            <ac:spMk id="3" creationId="{9D57AC41-0C22-4A4B-8B94-7080B81E93D9}"/>
          </ac:spMkLst>
        </pc:spChg>
        <pc:spChg chg="add mod">
          <ac:chgData name="Guest User" userId="" providerId="Windows Live" clId="Web-{6612284D-D3B0-4F4F-966D-ECD9A038CBAA}" dt="2021-06-14T22:25:31.989" v="76" actId="14100"/>
          <ac:spMkLst>
            <pc:docMk/>
            <pc:sldMk cId="802599977" sldId="259"/>
            <ac:spMk id="5" creationId="{3D0C05CB-81AA-4956-BE09-4A55AB36C693}"/>
          </ac:spMkLst>
        </pc:spChg>
        <pc:spChg chg="add mod">
          <ac:chgData name="Guest User" userId="" providerId="Windows Live" clId="Web-{6612284D-D3B0-4F4F-966D-ECD9A038CBAA}" dt="2021-06-14T22:27:40.074" v="124" actId="14100"/>
          <ac:spMkLst>
            <pc:docMk/>
            <pc:sldMk cId="802599977" sldId="259"/>
            <ac:spMk id="7" creationId="{52CEE1A8-5517-41D7-91F6-76C8E02EFC3A}"/>
          </ac:spMkLst>
        </pc:spChg>
        <pc:picChg chg="add mod">
          <ac:chgData name="Guest User" userId="" providerId="Windows Live" clId="Web-{6612284D-D3B0-4F4F-966D-ECD9A038CBAA}" dt="2021-06-14T22:24:48.284" v="67" actId="1076"/>
          <ac:picMkLst>
            <pc:docMk/>
            <pc:sldMk cId="802599977" sldId="259"/>
            <ac:picMk id="4" creationId="{8F2FBD12-EAA7-4660-886F-1E32DEEE485C}"/>
          </ac:picMkLst>
        </pc:picChg>
      </pc:sldChg>
    </pc:docChg>
  </pc:docChgLst>
  <pc:docChgLst>
    <pc:chgData name="Guest User" providerId="Windows Live" clId="Web-{77BFFB53-24FD-442F-AC76-B79D3B1055A2}"/>
    <pc:docChg chg="addSld modSld">
      <pc:chgData name="Guest User" userId="" providerId="Windows Live" clId="Web-{77BFFB53-24FD-442F-AC76-B79D3B1055A2}" dt="2021-06-16T00:05:15.871" v="452" actId="20577"/>
      <pc:docMkLst>
        <pc:docMk/>
      </pc:docMkLst>
      <pc:sldChg chg="addSp delSp modSp">
        <pc:chgData name="Guest User" userId="" providerId="Windows Live" clId="Web-{77BFFB53-24FD-442F-AC76-B79D3B1055A2}" dt="2021-06-15T23:05:10.958" v="168" actId="1076"/>
        <pc:sldMkLst>
          <pc:docMk/>
          <pc:sldMk cId="3989226793" sldId="258"/>
        </pc:sldMkLst>
        <pc:spChg chg="mod">
          <ac:chgData name="Guest User" userId="" providerId="Windows Live" clId="Web-{77BFFB53-24FD-442F-AC76-B79D3B1055A2}" dt="2021-06-15T22:43:57.670" v="51" actId="14100"/>
          <ac:spMkLst>
            <pc:docMk/>
            <pc:sldMk cId="3989226793" sldId="258"/>
            <ac:spMk id="2" creationId="{4DD474C7-AC8A-4AAA-9B82-D14EEF1DC94B}"/>
          </ac:spMkLst>
        </pc:spChg>
        <pc:spChg chg="del mod">
          <ac:chgData name="Guest User" userId="" providerId="Windows Live" clId="Web-{77BFFB53-24FD-442F-AC76-B79D3B1055A2}" dt="2021-06-15T22:45:22.811" v="55"/>
          <ac:spMkLst>
            <pc:docMk/>
            <pc:sldMk cId="3989226793" sldId="258"/>
            <ac:spMk id="3" creationId="{0F7C328F-A93B-4CE5-B335-DA64F2258087}"/>
          </ac:spMkLst>
        </pc:spChg>
        <pc:spChg chg="add mod">
          <ac:chgData name="Guest User" userId="" providerId="Windows Live" clId="Web-{77BFFB53-24FD-442F-AC76-B79D3B1055A2}" dt="2021-06-15T22:57:59.112" v="134" actId="20577"/>
          <ac:spMkLst>
            <pc:docMk/>
            <pc:sldMk cId="3989226793" sldId="258"/>
            <ac:spMk id="25" creationId="{87219933-4692-4209-929B-71D4D6DECDBC}"/>
          </ac:spMkLst>
        </pc:spChg>
        <pc:spChg chg="add mod">
          <ac:chgData name="Guest User" userId="" providerId="Windows Live" clId="Web-{77BFFB53-24FD-442F-AC76-B79D3B1055A2}" dt="2021-06-15T23:05:10.958" v="168" actId="1076"/>
          <ac:spMkLst>
            <pc:docMk/>
            <pc:sldMk cId="3989226793" sldId="258"/>
            <ac:spMk id="31" creationId="{3CFC4B88-9476-4525-AD39-E5C63D83CE80}"/>
          </ac:spMkLst>
        </pc:spChg>
        <pc:spChg chg="add mod">
          <ac:chgData name="Guest User" userId="" providerId="Windows Live" clId="Web-{77BFFB53-24FD-442F-AC76-B79D3B1055A2}" dt="2021-06-15T23:05:03.645" v="167" actId="1076"/>
          <ac:spMkLst>
            <pc:docMk/>
            <pc:sldMk cId="3989226793" sldId="258"/>
            <ac:spMk id="77" creationId="{EBEDB35C-CDD6-4C65-9E07-A7A1F5A8B969}"/>
          </ac:spMkLst>
        </pc:spChg>
        <pc:graphicFrameChg chg="add mod modGraphic">
          <ac:chgData name="Guest User" userId="" providerId="Windows Live" clId="Web-{77BFFB53-24FD-442F-AC76-B79D3B1055A2}" dt="2021-06-15T23:04:41.848" v="161" actId="20577"/>
          <ac:graphicFrameMkLst>
            <pc:docMk/>
            <pc:sldMk cId="3989226793" sldId="258"/>
            <ac:graphicFrameMk id="5" creationId="{9592372C-FBB9-45CA-A7AD-8DF779AA8F1C}"/>
          </ac:graphicFrameMkLst>
        </pc:graphicFrameChg>
      </pc:sldChg>
      <pc:sldChg chg="addSp delSp modSp mod setBg setClrOvrMap">
        <pc:chgData name="Guest User" userId="" providerId="Windows Live" clId="Web-{77BFFB53-24FD-442F-AC76-B79D3B1055A2}" dt="2021-06-15T22:41:14.154" v="39" actId="20577"/>
        <pc:sldMkLst>
          <pc:docMk/>
          <pc:sldMk cId="802599977" sldId="259"/>
        </pc:sldMkLst>
        <pc:spChg chg="mod ord">
          <ac:chgData name="Guest User" userId="" providerId="Windows Live" clId="Web-{77BFFB53-24FD-442F-AC76-B79D3B1055A2}" dt="2021-06-15T22:41:14.154" v="39" actId="20577"/>
          <ac:spMkLst>
            <pc:docMk/>
            <pc:sldMk cId="802599977" sldId="259"/>
            <ac:spMk id="2" creationId="{FD09D564-6185-4D24-A0D1-131B5E64DE26}"/>
          </ac:spMkLst>
        </pc:spChg>
        <pc:spChg chg="mod">
          <ac:chgData name="Guest User" userId="" providerId="Windows Live" clId="Web-{77BFFB53-24FD-442F-AC76-B79D3B1055A2}" dt="2021-06-15T22:40:29.028" v="29" actId="1076"/>
          <ac:spMkLst>
            <pc:docMk/>
            <pc:sldMk cId="802599977" sldId="259"/>
            <ac:spMk id="5" creationId="{3D0C05CB-81AA-4956-BE09-4A55AB36C693}"/>
          </ac:spMkLst>
        </pc:spChg>
        <pc:spChg chg="mod">
          <ac:chgData name="Guest User" userId="" providerId="Windows Live" clId="Web-{77BFFB53-24FD-442F-AC76-B79D3B1055A2}" dt="2021-06-15T22:40:54.153" v="36" actId="14100"/>
          <ac:spMkLst>
            <pc:docMk/>
            <pc:sldMk cId="802599977" sldId="259"/>
            <ac:spMk id="7" creationId="{52CEE1A8-5517-41D7-91F6-76C8E02EFC3A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2" creationId="{9AA72BD9-2C5A-4EDC-931F-5AA08EACA0F3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4" creationId="{DD3981AC-7B61-4947-BCF3-F7AA7FA385B9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6" creationId="{55D4142C-5077-457F-A6AD-3FECFDB39685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8" creationId="{7A5F0580-5EE9-419F-96EE-B6529EF6E7D0}"/>
          </ac:spMkLst>
        </pc:spChg>
        <pc:picChg chg="add del mod">
          <ac:chgData name="Guest User" userId="" providerId="Windows Live" clId="Web-{77BFFB53-24FD-442F-AC76-B79D3B1055A2}" dt="2021-06-15T22:38:36.965" v="10"/>
          <ac:picMkLst>
            <pc:docMk/>
            <pc:sldMk cId="802599977" sldId="259"/>
            <ac:picMk id="3" creationId="{60629AB8-AB80-4D8D-ACDD-B5BEEA25649F}"/>
          </ac:picMkLst>
        </pc:picChg>
        <pc:picChg chg="add del mod">
          <ac:chgData name="Guest User" userId="" providerId="Windows Live" clId="Web-{77BFFB53-24FD-442F-AC76-B79D3B1055A2}" dt="2021-06-15T22:38:49.794" v="12"/>
          <ac:picMkLst>
            <pc:docMk/>
            <pc:sldMk cId="802599977" sldId="259"/>
            <ac:picMk id="4" creationId="{8F2FBD12-EAA7-4660-886F-1E32DEEE485C}"/>
          </ac:picMkLst>
        </pc:picChg>
      </pc:sldChg>
      <pc:sldChg chg="addSp delSp modSp new">
        <pc:chgData name="Guest User" userId="" providerId="Windows Live" clId="Web-{77BFFB53-24FD-442F-AC76-B79D3B1055A2}" dt="2021-06-15T23:43:49.255" v="344" actId="14100"/>
        <pc:sldMkLst>
          <pc:docMk/>
          <pc:sldMk cId="2786632201" sldId="260"/>
        </pc:sldMkLst>
        <pc:spChg chg="mod">
          <ac:chgData name="Guest User" userId="" providerId="Windows Live" clId="Web-{77BFFB53-24FD-442F-AC76-B79D3B1055A2}" dt="2021-06-15T23:12:35.507" v="209" actId="20577"/>
          <ac:spMkLst>
            <pc:docMk/>
            <pc:sldMk cId="2786632201" sldId="260"/>
            <ac:spMk id="2" creationId="{89B8AFB3-C094-483E-911B-4261902B6B84}"/>
          </ac:spMkLst>
        </pc:spChg>
        <pc:spChg chg="del mod">
          <ac:chgData name="Guest User" userId="" providerId="Windows Live" clId="Web-{77BFFB53-24FD-442F-AC76-B79D3B1055A2}" dt="2021-06-15T23:36:43.798" v="265"/>
          <ac:spMkLst>
            <pc:docMk/>
            <pc:sldMk cId="2786632201" sldId="260"/>
            <ac:spMk id="3" creationId="{CA964627-5D5F-4A0A-A7ED-496498CF1F79}"/>
          </ac:spMkLst>
        </pc:spChg>
        <pc:spChg chg="add del mod">
          <ac:chgData name="Guest User" userId="" providerId="Windows Live" clId="Web-{77BFFB53-24FD-442F-AC76-B79D3B1055A2}" dt="2021-06-15T23:36:46.439" v="266"/>
          <ac:spMkLst>
            <pc:docMk/>
            <pc:sldMk cId="2786632201" sldId="260"/>
            <ac:spMk id="5" creationId="{9A71FCA0-F085-4A66-976B-53635F01BAAA}"/>
          </ac:spMkLst>
        </pc:spChg>
        <pc:picChg chg="add mod modCrop">
          <ac:chgData name="Guest User" userId="" providerId="Windows Live" clId="Web-{77BFFB53-24FD-442F-AC76-B79D3B1055A2}" dt="2021-06-15T23:43:49.255" v="344" actId="14100"/>
          <ac:picMkLst>
            <pc:docMk/>
            <pc:sldMk cId="2786632201" sldId="260"/>
            <ac:picMk id="6" creationId="{5DDEA95B-4D71-432C-80A1-0EA3D81167AA}"/>
          </ac:picMkLst>
        </pc:picChg>
        <pc:picChg chg="add mod modCrop">
          <ac:chgData name="Guest User" userId="" providerId="Windows Live" clId="Web-{77BFFB53-24FD-442F-AC76-B79D3B1055A2}" dt="2021-06-15T23:39:07.221" v="301" actId="1076"/>
          <ac:picMkLst>
            <pc:docMk/>
            <pc:sldMk cId="2786632201" sldId="260"/>
            <ac:picMk id="7" creationId="{4BCDF4D9-D72E-4E67-B7F5-28BABD1B0F96}"/>
          </ac:picMkLst>
        </pc:picChg>
      </pc:sldChg>
      <pc:sldChg chg="addSp delSp modSp new">
        <pc:chgData name="Guest User" userId="" providerId="Windows Live" clId="Web-{77BFFB53-24FD-442F-AC76-B79D3B1055A2}" dt="2021-06-15T23:44:13.458" v="347" actId="1076"/>
        <pc:sldMkLst>
          <pc:docMk/>
          <pc:sldMk cId="2705646671" sldId="261"/>
        </pc:sldMkLst>
        <pc:spChg chg="mod">
          <ac:chgData name="Guest User" userId="" providerId="Windows Live" clId="Web-{77BFFB53-24FD-442F-AC76-B79D3B1055A2}" dt="2021-06-15T23:44:13.458" v="347" actId="1076"/>
          <ac:spMkLst>
            <pc:docMk/>
            <pc:sldMk cId="2705646671" sldId="261"/>
            <ac:spMk id="2" creationId="{CB3A868B-FFA8-4547-A645-A0F49D50F991}"/>
          </ac:spMkLst>
        </pc:spChg>
        <pc:spChg chg="del mod">
          <ac:chgData name="Guest User" userId="" providerId="Windows Live" clId="Web-{77BFFB53-24FD-442F-AC76-B79D3B1055A2}" dt="2021-06-15T23:39:33.315" v="302"/>
          <ac:spMkLst>
            <pc:docMk/>
            <pc:sldMk cId="2705646671" sldId="261"/>
            <ac:spMk id="3" creationId="{D8CE24CB-9F79-4E1C-A9B0-F8D060A4CA2B}"/>
          </ac:spMkLst>
        </pc:spChg>
        <pc:spChg chg="add del mod">
          <ac:chgData name="Guest User" userId="" providerId="Windows Live" clId="Web-{77BFFB53-24FD-442F-AC76-B79D3B1055A2}" dt="2021-06-15T23:39:47.643" v="303"/>
          <ac:spMkLst>
            <pc:docMk/>
            <pc:sldMk cId="2705646671" sldId="261"/>
            <ac:spMk id="5" creationId="{873F89B3-25B5-4E18-82ED-BF7C74D15420}"/>
          </ac:spMkLst>
        </pc:spChg>
        <pc:picChg chg="add mod modCrop">
          <ac:chgData name="Guest User" userId="" providerId="Windows Live" clId="Web-{77BFFB53-24FD-442F-AC76-B79D3B1055A2}" dt="2021-06-15T23:43:30.802" v="341" actId="14100"/>
          <ac:picMkLst>
            <pc:docMk/>
            <pc:sldMk cId="2705646671" sldId="261"/>
            <ac:picMk id="6" creationId="{7C053B52-5AFF-4765-84BA-A2FD05BD2F13}"/>
          </ac:picMkLst>
        </pc:picChg>
        <pc:picChg chg="add mod modCrop">
          <ac:chgData name="Guest User" userId="" providerId="Windows Live" clId="Web-{77BFFB53-24FD-442F-AC76-B79D3B1055A2}" dt="2021-06-15T23:43:07.675" v="338" actId="1076"/>
          <ac:picMkLst>
            <pc:docMk/>
            <pc:sldMk cId="2705646671" sldId="261"/>
            <ac:picMk id="7" creationId="{73CB8406-4C27-4D64-8279-13B42008AB16}"/>
          </ac:picMkLst>
        </pc:picChg>
      </pc:sldChg>
      <pc:sldChg chg="addSp delSp modSp new">
        <pc:chgData name="Guest User" userId="" providerId="Windows Live" clId="Web-{77BFFB53-24FD-442F-AC76-B79D3B1055A2}" dt="2021-06-15T23:58:42.962" v="421" actId="1076"/>
        <pc:sldMkLst>
          <pc:docMk/>
          <pc:sldMk cId="3329478901" sldId="262"/>
        </pc:sldMkLst>
        <pc:spChg chg="mod">
          <ac:chgData name="Guest User" userId="" providerId="Windows Live" clId="Web-{77BFFB53-24FD-442F-AC76-B79D3B1055A2}" dt="2021-06-15T23:44:31.911" v="349" actId="1076"/>
          <ac:spMkLst>
            <pc:docMk/>
            <pc:sldMk cId="3329478901" sldId="262"/>
            <ac:spMk id="2" creationId="{5C515366-65FD-4417-B2FA-CFE098886D91}"/>
          </ac:spMkLst>
        </pc:spChg>
        <pc:spChg chg="del mod">
          <ac:chgData name="Guest User" userId="" providerId="Windows Live" clId="Web-{77BFFB53-24FD-442F-AC76-B79D3B1055A2}" dt="2021-06-15T23:48:05.475" v="352"/>
          <ac:spMkLst>
            <pc:docMk/>
            <pc:sldMk cId="3329478901" sldId="262"/>
            <ac:spMk id="3" creationId="{A04E4788-D820-4B78-B3D1-0FA54251019A}"/>
          </ac:spMkLst>
        </pc:spChg>
        <pc:spChg chg="add del">
          <ac:chgData name="Guest User" userId="" providerId="Windows Live" clId="Web-{77BFFB53-24FD-442F-AC76-B79D3B1055A2}" dt="2021-06-15T23:48:00.365" v="351"/>
          <ac:spMkLst>
            <pc:docMk/>
            <pc:sldMk cId="3329478901" sldId="262"/>
            <ac:spMk id="4" creationId="{E3EBA310-0294-4164-B426-CAF2904F3FA2}"/>
          </ac:spMkLst>
        </pc:spChg>
        <pc:spChg chg="add del mod">
          <ac:chgData name="Guest User" userId="" providerId="Windows Live" clId="Web-{77BFFB53-24FD-442F-AC76-B79D3B1055A2}" dt="2021-06-15T23:48:08.100" v="353"/>
          <ac:spMkLst>
            <pc:docMk/>
            <pc:sldMk cId="3329478901" sldId="262"/>
            <ac:spMk id="6" creationId="{0D454393-9ED1-4CBE-800F-29004F2CEDD4}"/>
          </ac:spMkLst>
        </pc:spChg>
        <pc:picChg chg="add del mod">
          <ac:chgData name="Guest User" userId="" providerId="Windows Live" clId="Web-{77BFFB53-24FD-442F-AC76-B79D3B1055A2}" dt="2021-06-15T23:51:29.773" v="374"/>
          <ac:picMkLst>
            <pc:docMk/>
            <pc:sldMk cId="3329478901" sldId="262"/>
            <ac:picMk id="7" creationId="{5BDC3CDE-AF59-42C1-AE55-818CA8EE9A7D}"/>
          </ac:picMkLst>
        </pc:picChg>
        <pc:picChg chg="add del mod">
          <ac:chgData name="Guest User" userId="" providerId="Windows Live" clId="Web-{77BFFB53-24FD-442F-AC76-B79D3B1055A2}" dt="2021-06-15T23:51:30.445" v="375"/>
          <ac:picMkLst>
            <pc:docMk/>
            <pc:sldMk cId="3329478901" sldId="262"/>
            <ac:picMk id="8" creationId="{3B122BF3-2D90-4887-8F25-7EB4FA104756}"/>
          </ac:picMkLst>
        </pc:picChg>
        <pc:picChg chg="add del mod">
          <ac:chgData name="Guest User" userId="" providerId="Windows Live" clId="Web-{77BFFB53-24FD-442F-AC76-B79D3B1055A2}" dt="2021-06-15T23:51:30.913" v="376"/>
          <ac:picMkLst>
            <pc:docMk/>
            <pc:sldMk cId="3329478901" sldId="262"/>
            <ac:picMk id="9" creationId="{5194D117-7307-4116-9BA7-3B877C3F0844}"/>
          </ac:picMkLst>
        </pc:picChg>
        <pc:picChg chg="add mod">
          <ac:chgData name="Guest User" userId="" providerId="Windows Live" clId="Web-{77BFFB53-24FD-442F-AC76-B79D3B1055A2}" dt="2021-06-15T23:58:42.931" v="418" actId="1076"/>
          <ac:picMkLst>
            <pc:docMk/>
            <pc:sldMk cId="3329478901" sldId="262"/>
            <ac:picMk id="10" creationId="{322E3D17-4FD0-49E1-B0A3-B789E6BA2192}"/>
          </ac:picMkLst>
        </pc:picChg>
        <pc:picChg chg="add mod">
          <ac:chgData name="Guest User" userId="" providerId="Windows Live" clId="Web-{77BFFB53-24FD-442F-AC76-B79D3B1055A2}" dt="2021-06-15T23:58:42.947" v="419" actId="1076"/>
          <ac:picMkLst>
            <pc:docMk/>
            <pc:sldMk cId="3329478901" sldId="262"/>
            <ac:picMk id="11" creationId="{9330527D-5D8C-4A01-8F91-A8B0A436C539}"/>
          </ac:picMkLst>
        </pc:picChg>
        <pc:picChg chg="add del mod">
          <ac:chgData name="Guest User" userId="" providerId="Windows Live" clId="Web-{77BFFB53-24FD-442F-AC76-B79D3B1055A2}" dt="2021-06-15T23:54:30.196" v="406"/>
          <ac:picMkLst>
            <pc:docMk/>
            <pc:sldMk cId="3329478901" sldId="262"/>
            <ac:picMk id="12" creationId="{D2B0B676-08B0-4C12-876F-6475F0527C2B}"/>
          </ac:picMkLst>
        </pc:picChg>
        <pc:picChg chg="add mod">
          <ac:chgData name="Guest User" userId="" providerId="Windows Live" clId="Web-{77BFFB53-24FD-442F-AC76-B79D3B1055A2}" dt="2021-06-15T23:58:42.962" v="420" actId="1076"/>
          <ac:picMkLst>
            <pc:docMk/>
            <pc:sldMk cId="3329478901" sldId="262"/>
            <ac:picMk id="13" creationId="{930B43A6-8D91-4387-8D89-AD46424284B2}"/>
          </ac:picMkLst>
        </pc:picChg>
        <pc:picChg chg="add mod">
          <ac:chgData name="Guest User" userId="" providerId="Windows Live" clId="Web-{77BFFB53-24FD-442F-AC76-B79D3B1055A2}" dt="2021-06-15T23:58:42.962" v="421" actId="1076"/>
          <ac:picMkLst>
            <pc:docMk/>
            <pc:sldMk cId="3329478901" sldId="262"/>
            <ac:picMk id="14" creationId="{C7EC4FCA-AE10-41C4-90A8-57F4B05C9E6B}"/>
          </ac:picMkLst>
        </pc:picChg>
      </pc:sldChg>
      <pc:sldChg chg="addSp delSp modSp new">
        <pc:chgData name="Guest User" userId="" providerId="Windows Live" clId="Web-{77BFFB53-24FD-442F-AC76-B79D3B1055A2}" dt="2021-06-16T00:05:15.871" v="452" actId="20577"/>
        <pc:sldMkLst>
          <pc:docMk/>
          <pc:sldMk cId="333293132" sldId="263"/>
        </pc:sldMkLst>
        <pc:spChg chg="mod">
          <ac:chgData name="Guest User" userId="" providerId="Windows Live" clId="Web-{77BFFB53-24FD-442F-AC76-B79D3B1055A2}" dt="2021-06-15T23:28:08.374" v="261" actId="20577"/>
          <ac:spMkLst>
            <pc:docMk/>
            <pc:sldMk cId="333293132" sldId="263"/>
            <ac:spMk id="2" creationId="{D467B37F-D20A-4A31-A5A7-0E331AD89DBF}"/>
          </ac:spMkLst>
        </pc:spChg>
        <pc:spChg chg="add del mod">
          <ac:chgData name="Guest User" userId="" providerId="Windows Live" clId="Web-{77BFFB53-24FD-442F-AC76-B79D3B1055A2}" dt="2021-06-16T00:05:15.871" v="452" actId="20577"/>
          <ac:spMkLst>
            <pc:docMk/>
            <pc:sldMk cId="333293132" sldId="263"/>
            <ac:spMk id="3" creationId="{64B763F0-3E8E-483D-A86D-A46D5A001A21}"/>
          </ac:spMkLst>
        </pc:spChg>
        <pc:spChg chg="add del mod">
          <ac:chgData name="Guest User" userId="" providerId="Windows Live" clId="Web-{77BFFB53-24FD-442F-AC76-B79D3B1055A2}" dt="2021-06-16T00:01:26.010" v="423"/>
          <ac:spMkLst>
            <pc:docMk/>
            <pc:sldMk cId="333293132" sldId="263"/>
            <ac:spMk id="5" creationId="{63B063DE-6471-4530-B538-41A9912CC0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4D339-2412-4720-96EB-9793349A4758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8FBD5-B1A3-4B00-B7A4-1910137F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92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8FBD5-B1A3-4B00-B7A4-1910137FB3A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78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3230-1083-466C-A956-AC191C8EA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58BEF-2EBD-4F97-BFDD-4C4BA8C6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4A0E-3F10-4FB9-A10F-7B7719DD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AFB4-AB0C-4576-9F62-8AB29A26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FC2C-85AA-4C3B-B808-D5524919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1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6D8-1742-4CD3-8871-2E65C67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FBF08-2290-40FD-9F74-0CAB5868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5FC4-DD34-4F8E-9913-89E871D7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29F7-2AF1-4A5E-8E19-00D90FEB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F4EB-F7B1-47AB-A381-2DBB9D2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D9F1-AAFC-47CA-9A99-1A1CAF0B9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7305-F307-4F7B-8958-E6A21BB3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6139-CF3B-43D8-9699-72ED700D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E570-7E53-4F54-88A7-2ABDA9B5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DA73-D3FB-4240-BE81-C2341FD9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5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734-5C60-4005-A594-902B0912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1BAD-3093-4860-9688-D41EBB72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A458-1399-48EF-B3F6-0A8230B5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761E-E06A-45AE-8304-70202CF0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BAAB-2224-4CD9-85F5-89C12BB2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8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B80-36F5-4179-A46C-8668BFA8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92AD2-FE0F-4E09-A020-F430EF66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34D7-28A5-460E-A47E-425534AF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5BC0-C107-45FE-AFFA-AF36BCFB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098-DA6E-454A-AD84-1E948B8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8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48CE-669B-4EE4-990E-2B5145F5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60CB-6D30-4F5E-B82D-8FD17AA6C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C60B-2992-4BA9-86A1-32C3C433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9C4C1-68D0-4D20-859A-2839F769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5217-1D04-448E-B606-6D713800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17D-2494-4019-986E-0FA6BC4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17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1BBC-CFB7-438C-99C9-20AF74A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7902-2C77-4088-89A4-CE13ACD8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B30A-385D-4535-97F9-8CD9ED2C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A9E87-56AD-4BE4-8863-A4E33BC1D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667D2-BA67-4B9B-85B0-CB2730B2D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09E0C-9541-4C6C-AFBA-4A5CCBD2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57FF6-FECF-44BD-9EA2-96194D00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9A901-4039-401B-AD53-470CBEA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4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D7F5-A8B5-404D-ABCF-5791F1EE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E88FD-B01D-46D3-A3B4-6DAFA44E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652C9-1057-414B-9E39-FE54D127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AC66-ACC9-4F09-B61A-72DE5B1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8CF5-0784-4328-A868-4B78992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48FEE-D0AD-4047-B80F-1CD353A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BD381-750F-4F18-8A80-38BBD243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47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389B-BE37-42E2-B456-AE6EE397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30ED-8F04-4506-AD4F-A8126F93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F8CC6-6D74-4BE3-BF73-8CCCFDFE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38A5C-D713-4771-B074-F0E6444A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E60D-AA45-4BE7-91A0-5F7A5304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A18BF-B6AB-439B-9C69-087AF9E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0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CC2F-1334-4422-843D-0388930B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2E6FE-8887-4D6E-B58C-7B2FCDF5A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285D-1011-4DDB-A7B1-60359726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B287-BE33-4BDF-953E-31CE5EC5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D1E7A-E670-4209-B21A-DD17A6FA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F368-DBE9-4E8C-AF3C-349FA591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610AE-9DB6-489C-BBFA-36B697CC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D166-ABF9-4E0F-82C3-1DC2EE59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32D8-69D3-42B6-A74F-C747CA03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20FA-50EA-4450-AA84-C99BFCD6B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5194-0D28-4C62-8E63-6486D8ED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4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F2FBD12-EAA7-4660-886F-1E32DEEE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t="6454" r="2635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9D564-6185-4D24-A0D1-131B5E6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505117"/>
            <a:ext cx="4004997" cy="7808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Graydon Hall and Jared Kraus</a:t>
            </a:r>
            <a:br>
              <a:rPr lang="en-US" sz="2400"/>
            </a:br>
            <a:r>
              <a:rPr lang="en-US" sz="2400"/>
              <a:t>Group 2</a:t>
            </a:r>
            <a:endParaRPr lang="en-US">
              <a:cs typeface="Calibri Light" panose="020F03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C05CB-81AA-4956-BE09-4A55AB36C693}"/>
              </a:ext>
            </a:extLst>
          </p:cNvPr>
          <p:cNvSpPr txBox="1"/>
          <p:nvPr/>
        </p:nvSpPr>
        <p:spPr>
          <a:xfrm>
            <a:off x="6002460" y="6407249"/>
            <a:ext cx="6133784" cy="4845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https://www.google.com/url?sa=i&amp;url=https%3A%2F%2Fwww.espn.com%2Ffantasy%2Ffootball%2F&amp;psig=AOvVaw2lcN_N79dRFhDSzwhnjtlV&amp;ust=1623795795092000&amp;source=images&amp;cd=vfe&amp;ved=0CAIQjRxqFwoTCPDbm_qUmPECFQAAAAAdAAAAABAD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CEE1A8-5517-41D7-91F6-76C8E02EFC3A}"/>
              </a:ext>
            </a:extLst>
          </p:cNvPr>
          <p:cNvSpPr txBox="1">
            <a:spLocks/>
          </p:cNvSpPr>
          <p:nvPr/>
        </p:nvSpPr>
        <p:spPr>
          <a:xfrm>
            <a:off x="-2660" y="45498"/>
            <a:ext cx="6008861" cy="837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cs typeface="Calibri Light"/>
              </a:rPr>
              <a:t>Fantasy Football Analytics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330527D-5D8C-4A01-8F91-A8B0A436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8" y="3299963"/>
            <a:ext cx="3105375" cy="1961013"/>
          </a:xfrm>
          <a:prstGeom prst="rect">
            <a:avLst/>
          </a:prstGeom>
        </p:spPr>
      </p:pic>
      <p:pic>
        <p:nvPicPr>
          <p:cNvPr id="10" name="Picture 10" descr="Calendar&#10;&#10;Description automatically generated">
            <a:extLst>
              <a:ext uri="{FF2B5EF4-FFF2-40B4-BE49-F238E27FC236}">
                <a16:creationId xmlns:a16="http://schemas.microsoft.com/office/drawing/2014/main" id="{322E3D17-4FD0-49E1-B0A3-B789E6BA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75" y="3299963"/>
            <a:ext cx="3070326" cy="196101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30B43A6-8D91-4387-8D89-AD464242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84" y="3632195"/>
            <a:ext cx="3105376" cy="127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15366-65FD-4417-B2FA-CFE09888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Positional Comparison Tables</a:t>
            </a:r>
          </a:p>
        </p:txBody>
      </p:sp>
    </p:spTree>
    <p:extLst>
      <p:ext uri="{BB962C8B-B14F-4D97-AF65-F5344CB8AC3E}">
        <p14:creationId xmlns:p14="http://schemas.microsoft.com/office/powerpoint/2010/main" val="332947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B37F-D20A-4A31-A5A7-0E331AD8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Team Comparison Table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63F0-3E8E-483D-A86D-A46D5A00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Top 10 teams based on pts</a:t>
            </a:r>
          </a:p>
          <a:p>
            <a:r>
              <a:rPr lang="en-US" sz="2000">
                <a:cs typeface="Calibri"/>
              </a:rPr>
              <a:t>Sorted by PPR scoring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1934D-FFED-4467-B3F8-4760F31F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94634"/>
            <a:ext cx="6019331" cy="32654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2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2E33-4ACF-4959-8394-1479FBE5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RB Point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555E-3292-4958-B2FB-5C309122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68" y="3355130"/>
            <a:ext cx="3233574" cy="2427333"/>
          </a:xfrm>
        </p:spPr>
        <p:txBody>
          <a:bodyPr>
            <a:normAutofit/>
          </a:bodyPr>
          <a:lstStyle/>
          <a:p>
            <a:r>
              <a:rPr lang="en-CA" sz="1600"/>
              <a:t>Mix of passing and rushing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48422-5AB5-4E89-AB21-D9A683B5F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"/>
          <a:stretch/>
        </p:blipFill>
        <p:spPr>
          <a:xfrm>
            <a:off x="5177739" y="1204108"/>
            <a:ext cx="5908661" cy="41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2E33-4ACF-4959-8394-1479FBE5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QB Point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555E-3292-4958-B2FB-5C309122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68" y="3355130"/>
            <a:ext cx="3233574" cy="2427333"/>
          </a:xfrm>
        </p:spPr>
        <p:txBody>
          <a:bodyPr>
            <a:normAutofit/>
          </a:bodyPr>
          <a:lstStyle/>
          <a:p>
            <a:r>
              <a:rPr lang="en-CA" sz="1600"/>
              <a:t>Good Fantasy QBs: </a:t>
            </a:r>
          </a:p>
          <a:p>
            <a:pPr lvl="1"/>
            <a:r>
              <a:rPr lang="en-CA" sz="1600"/>
              <a:t>Typically add value through rushing</a:t>
            </a:r>
          </a:p>
          <a:p>
            <a:pPr lvl="1"/>
            <a:r>
              <a:rPr lang="en-CA" sz="1600"/>
              <a:t>Trivia: Guess 3 exceptions?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378AE1-1C6D-4DE7-9637-D5A198074683}"/>
              </a:ext>
            </a:extLst>
          </p:cNvPr>
          <p:cNvGrpSpPr/>
          <p:nvPr/>
        </p:nvGrpSpPr>
        <p:grpSpPr>
          <a:xfrm>
            <a:off x="5627916" y="1222334"/>
            <a:ext cx="5698144" cy="4817511"/>
            <a:chOff x="5627916" y="1222334"/>
            <a:chExt cx="5698144" cy="48175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900116-B992-430D-8461-07274924D4E3}"/>
                </a:ext>
              </a:extLst>
            </p:cNvPr>
            <p:cNvGrpSpPr/>
            <p:nvPr/>
          </p:nvGrpSpPr>
          <p:grpSpPr>
            <a:xfrm>
              <a:off x="5627916" y="1222334"/>
              <a:ext cx="5698144" cy="4560129"/>
              <a:chOff x="6008916" y="1148935"/>
              <a:chExt cx="5698144" cy="456012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BED187D-4E8E-4E2C-8B62-A5AF76087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08916" y="1148935"/>
                <a:ext cx="5698144" cy="4560129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4230C6C-9F20-4A73-8D99-B498F0232710}"/>
                  </a:ext>
                </a:extLst>
              </p:cNvPr>
              <p:cNvCxnSpPr/>
              <p:nvPr/>
            </p:nvCxnSpPr>
            <p:spPr>
              <a:xfrm flipV="1">
                <a:off x="9017000" y="1495424"/>
                <a:ext cx="0" cy="386715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E0A8BC0-578C-45EF-93F2-B43B885193BB}"/>
                  </a:ext>
                </a:extLst>
              </p:cNvPr>
              <p:cNvSpPr/>
              <p:nvPr/>
            </p:nvSpPr>
            <p:spPr>
              <a:xfrm>
                <a:off x="8243532" y="4749800"/>
                <a:ext cx="285749" cy="40005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7A2589-FAD2-48FC-A1D9-B1B78401F828}"/>
                  </a:ext>
                </a:extLst>
              </p:cNvPr>
              <p:cNvSpPr/>
              <p:nvPr/>
            </p:nvSpPr>
            <p:spPr>
              <a:xfrm>
                <a:off x="6737710" y="4686300"/>
                <a:ext cx="285749" cy="40005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CAF1BE7-C4BE-4870-94AB-A71A3A153D91}"/>
                  </a:ext>
                </a:extLst>
              </p:cNvPr>
              <p:cNvSpPr/>
              <p:nvPr/>
            </p:nvSpPr>
            <p:spPr>
              <a:xfrm>
                <a:off x="9993443" y="3689350"/>
                <a:ext cx="285749" cy="150495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CCFB83-331C-4CF2-859E-2C06E3BD7187}"/>
                </a:ext>
              </a:extLst>
            </p:cNvPr>
            <p:cNvSpPr txBox="1"/>
            <p:nvPr/>
          </p:nvSpPr>
          <p:spPr>
            <a:xfrm>
              <a:off x="8005406" y="5778235"/>
              <a:ext cx="20792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/>
                <a:t>(PPR, 2020 Totals)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1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C04E0-2970-4AEF-8F45-BDFF97C5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What is Fantasy Football?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7F76-1440-4D8D-B971-1C64B144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CA" sz="1800"/>
              <a:t>Get a league of 10 friends</a:t>
            </a:r>
          </a:p>
          <a:p>
            <a:r>
              <a:rPr lang="en-CA" sz="1800"/>
              <a:t>Draft a team (1 QB, 2 WR, 2 RB, 1 TE </a:t>
            </a:r>
            <a:r>
              <a:rPr lang="en-CA" sz="1800" err="1"/>
              <a:t>etc</a:t>
            </a:r>
            <a:r>
              <a:rPr lang="en-CA" sz="1800"/>
              <a:t>)</a:t>
            </a:r>
          </a:p>
          <a:p>
            <a:r>
              <a:rPr lang="en-CA" sz="1800"/>
              <a:t>Play someone else's team each week. </a:t>
            </a:r>
          </a:p>
          <a:p>
            <a:pPr lvl="1"/>
            <a:r>
              <a:rPr lang="en-CA" sz="1800"/>
              <a:t>Team with most points wins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FL Fantasy Football">
            <a:extLst>
              <a:ext uri="{FF2B5EF4-FFF2-40B4-BE49-F238E27FC236}">
                <a16:creationId xmlns:a16="http://schemas.microsoft.com/office/drawing/2014/main" id="{41E4BEFB-6952-4CA4-9132-5ECD12019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97"/>
          <a:stretch/>
        </p:blipFill>
        <p:spPr bwMode="auto">
          <a:xfrm>
            <a:off x="7303135" y="650494"/>
            <a:ext cx="2997224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3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3D3C9-B0C5-4166-A5F7-35AB1153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7513C-DDE2-4EE7-A6A5-2D2C3EFE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02" y="1329444"/>
            <a:ext cx="7848600" cy="41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0F73C-3423-4517-B9DD-5DC5386E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193F-0EE5-460B-B9EF-31B0E064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2" y="3140517"/>
            <a:ext cx="2779954" cy="282001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/>
              <a:t>League Type</a:t>
            </a:r>
          </a:p>
          <a:p>
            <a:pPr marL="514350" indent="-514350">
              <a:buAutoNum type="arabicPeriod"/>
            </a:pPr>
            <a:r>
              <a:rPr lang="en-US" sz="1600"/>
              <a:t>Position</a:t>
            </a:r>
          </a:p>
          <a:p>
            <a:pPr marL="514350" indent="-514350">
              <a:buAutoNum type="arabicPeriod"/>
            </a:pPr>
            <a:r>
              <a:rPr lang="en-US" sz="1600"/>
              <a:t>Count of Players</a:t>
            </a:r>
          </a:p>
          <a:p>
            <a:pPr marL="514350" indent="-514350">
              <a:buAutoNum type="arabicPeriod"/>
            </a:pPr>
            <a:r>
              <a:rPr lang="en-US" sz="1600"/>
              <a:t>Ranking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B58D2-0A72-409F-B667-61DCE166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06" y="3195542"/>
            <a:ext cx="7855063" cy="12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5E91-9FA5-4CFA-A405-E4D6C29A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Individual Player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C44EF-881E-468A-949F-42AB64EF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9" y="1940781"/>
            <a:ext cx="9088362" cy="2976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61A55-35BE-4EE4-BCC2-EE8FE6E9F7F5}"/>
              </a:ext>
            </a:extLst>
          </p:cNvPr>
          <p:cNvSpPr txBox="1"/>
          <p:nvPr/>
        </p:nvSpPr>
        <p:spPr>
          <a:xfrm>
            <a:off x="1551819" y="5193437"/>
            <a:ext cx="90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Players to target in upcoming drafts</a:t>
            </a:r>
          </a:p>
        </p:txBody>
      </p:sp>
    </p:spTree>
    <p:extLst>
      <p:ext uri="{BB962C8B-B14F-4D97-AF65-F5344CB8AC3E}">
        <p14:creationId xmlns:p14="http://schemas.microsoft.com/office/powerpoint/2010/main" val="28661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4EF5-9539-4811-99BF-21234236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Position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50226-4894-43D6-9958-2E984C9F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50" y="2061089"/>
            <a:ext cx="9437899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B28F5-76E1-4D46-8092-5D1DB273E5AA}"/>
              </a:ext>
            </a:extLst>
          </p:cNvPr>
          <p:cNvSpPr txBox="1"/>
          <p:nvPr/>
        </p:nvSpPr>
        <p:spPr>
          <a:xfrm>
            <a:off x="1377050" y="4651899"/>
            <a:ext cx="90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Helps determine value of players relative to rest of position group</a:t>
            </a:r>
          </a:p>
        </p:txBody>
      </p:sp>
    </p:spTree>
    <p:extLst>
      <p:ext uri="{BB962C8B-B14F-4D97-AF65-F5344CB8AC3E}">
        <p14:creationId xmlns:p14="http://schemas.microsoft.com/office/powerpoint/2010/main" val="139856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4EF5-9539-4811-99BF-21234236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 of Position Taken Each 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12288-A10B-4B8B-B9DE-204374D9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2819315"/>
            <a:ext cx="9516803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5825B-DDC5-459A-9AB8-5D295DFE4CD6}"/>
              </a:ext>
            </a:extLst>
          </p:cNvPr>
          <p:cNvSpPr txBox="1"/>
          <p:nvPr/>
        </p:nvSpPr>
        <p:spPr>
          <a:xfrm>
            <a:off x="1337598" y="4172505"/>
            <a:ext cx="90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When should I be drafting this position?</a:t>
            </a:r>
          </a:p>
        </p:txBody>
      </p:sp>
    </p:spTree>
    <p:extLst>
      <p:ext uri="{BB962C8B-B14F-4D97-AF65-F5344CB8AC3E}">
        <p14:creationId xmlns:p14="http://schemas.microsoft.com/office/powerpoint/2010/main" val="4538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AFB3-C094-483E-911B-4261902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2020 Total Points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DDEA95B-4D71-432C-80A1-0EA3D8116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7389" r="7024" b="4762"/>
          <a:stretch/>
        </p:blipFill>
        <p:spPr>
          <a:xfrm>
            <a:off x="301412" y="2368051"/>
            <a:ext cx="5500816" cy="4346517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BCDF4D9-D72E-4E67-B7F5-28BABD1B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9" t="7705" r="8036" b="4754"/>
          <a:stretch/>
        </p:blipFill>
        <p:spPr>
          <a:xfrm>
            <a:off x="6003732" y="2372133"/>
            <a:ext cx="5445486" cy="43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AFB3-C094-483E-911B-4261902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2021 Projected Pts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5906A75-5FC3-4CC1-BB37-E58EDBB6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" t="8249" r="8322" b="4827"/>
          <a:stretch/>
        </p:blipFill>
        <p:spPr>
          <a:xfrm>
            <a:off x="181679" y="2325506"/>
            <a:ext cx="5672247" cy="4495702"/>
          </a:xfrm>
          <a:prstGeom prst="rect">
            <a:avLst/>
          </a:prstGeom>
        </p:spPr>
      </p:pic>
      <p:pic>
        <p:nvPicPr>
          <p:cNvPr id="9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1FDB36E-1C08-4CE0-9991-B90279C34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3" t="8448" r="8835" b="5345"/>
          <a:stretch/>
        </p:blipFill>
        <p:spPr>
          <a:xfrm>
            <a:off x="6023607" y="2351327"/>
            <a:ext cx="5596644" cy="4432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C2D58-3CEF-454A-AF35-F820BC7B0BC0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TE Draft: Top 3 or wait (Kelce, Kittle, Waller)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cs typeface="Calibri"/>
              </a:rPr>
              <a:t>RB declines steeper than WR</a:t>
            </a: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7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Graydon Hall and Jared Kraus Group 2</vt:lpstr>
      <vt:lpstr>What is Fantasy Football? </vt:lpstr>
      <vt:lpstr>Our Dataset</vt:lpstr>
      <vt:lpstr>User Input</vt:lpstr>
      <vt:lpstr>Individual Player Statistics</vt:lpstr>
      <vt:lpstr>Overall Position Statistics</vt:lpstr>
      <vt:lpstr>Count of Position Taken Each round</vt:lpstr>
      <vt:lpstr>2020 Total Points</vt:lpstr>
      <vt:lpstr>2021 Projected Pts</vt:lpstr>
      <vt:lpstr>Positional Comparison Tables</vt:lpstr>
      <vt:lpstr>Team Comparison Table</vt:lpstr>
      <vt:lpstr>RB Point Breakdown</vt:lpstr>
      <vt:lpstr>QB Point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revision>1</cp:revision>
  <dcterms:created xsi:type="dcterms:W3CDTF">2021-06-14T22:05:54Z</dcterms:created>
  <dcterms:modified xsi:type="dcterms:W3CDTF">2021-06-17T17:06:19Z</dcterms:modified>
</cp:coreProperties>
</file>