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SportsPlex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Goal: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816200"/>
            <a:ext cx="7038900" cy="230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 create a website for a hockey complex with rink rentals, skate sharpening, equipment sales, and employee management functionality (View work schedule, location,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Requirements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303775"/>
            <a:ext cx="7038900" cy="332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Req1: New users can register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Req2: A Manager can create an employee account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Req3: A Manager can assign employees to stations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Req4: An Employee can manage service queue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Req5: A customer can view ice rink reservation times and dates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Req6: A customer can reserve a spot in the facility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Req7: An employee can view their schedule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Requirements Continued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Req8: Returning users obtain secure logins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Req9: Customers are shown upon logging in what interests them (recently view items or purchases).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Req10: Returning users can see recently viewed rink times (must sign in).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Req11: Admins monitor new user entries.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Plan</a:t>
            </a:r>
          </a:p>
        </p:txBody>
      </p:sp>
      <p:pic>
        <p:nvPicPr>
          <p:cNvPr descr="Screen Shot 2017-09-13 at 2.40.48 P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31650"/>
            <a:ext cx="7361825" cy="36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Project Plan Cont.</a:t>
            </a:r>
          </a:p>
        </p:txBody>
      </p:sp>
      <p:pic>
        <p:nvPicPr>
          <p:cNvPr descr="Screen Shot 2017-09-13 at 2.42.18 PM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6250"/>
            <a:ext cx="9144000" cy="19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Project Plan Cont.</a:t>
            </a:r>
          </a:p>
        </p:txBody>
      </p:sp>
      <p:pic>
        <p:nvPicPr>
          <p:cNvPr descr="Screen Shot 2017-09-13 at 2.42.35 PM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9500"/>
            <a:ext cx="9144000" cy="254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Tools / Languages / Etc.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HTML/PHP/CSS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Cloud9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phpMyAdmin integrated with Cloud9 (or MySQL)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GitHub (GitHub Desktop, Command line, C9 integration)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JavaScript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JQuery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