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76" r:id="rId4"/>
    <p:sldId id="265" r:id="rId5"/>
    <p:sldId id="277" r:id="rId6"/>
    <p:sldId id="278" r:id="rId7"/>
    <p:sldId id="279" r:id="rId8"/>
    <p:sldId id="280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251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8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SportsPlex</a:t>
            </a:r>
            <a:br>
              <a:rPr lang="en" dirty="0"/>
            </a:br>
            <a:r>
              <a:rPr lang="en" dirty="0"/>
              <a:t>Sprint </a:t>
            </a:r>
            <a:r>
              <a:rPr lang="en" dirty="0"/>
              <a:t>4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76375" y="3924925"/>
            <a:ext cx="7893000" cy="70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Edward Marks, Peter Kowalski, Matt Degraeve, Anthony Saleh, Graydon Peck, Colin Neil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4 </a:t>
            </a:r>
            <a:r>
              <a:rPr lang="en-US" dirty="0"/>
              <a:t>Goals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582" y="1452597"/>
            <a:ext cx="5496534" cy="2911200"/>
          </a:xfrm>
        </p:spPr>
        <p:txBody>
          <a:bodyPr/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Create </a:t>
            </a:r>
            <a:r>
              <a:rPr lang="en-US" sz="1400" dirty="0"/>
              <a:t>service Center System</a:t>
            </a:r>
          </a:p>
          <a:p>
            <a:r>
              <a:rPr lang="en-US" sz="1400" dirty="0"/>
              <a:t> Create systems/page for employee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9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Create Rink Rental System</a:t>
            </a:r>
            <a:endParaRPr lang="en-US" sz="1600" dirty="0" smtClean="0"/>
          </a:p>
          <a:p>
            <a:r>
              <a:rPr lang="en-US" sz="1600" dirty="0" smtClean="0"/>
              <a:t> Main page rink functionality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</a:t>
            </a:r>
          </a:p>
        </p:txBody>
      </p:sp>
    </p:spTree>
    <p:extLst>
      <p:ext uri="{BB962C8B-B14F-4D97-AF65-F5344CB8AC3E}">
        <p14:creationId xmlns:p14="http://schemas.microsoft.com/office/powerpoint/2010/main" val="66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customer can make a rink reservation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Related Requirements: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REQ5, REQ6, REQ9, REQ10</a:t>
            </a:r>
            <a:endParaRPr lang="en-US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Initiating Actor(s):</a:t>
            </a:r>
            <a:endParaRPr lang="en-US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US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Supporting Software(s): </a:t>
            </a:r>
            <a:endParaRPr lang="en-US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US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US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Actor’s Goal:</a:t>
            </a:r>
            <a:endParaRPr lang="en-US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customer can select a time to reserve a rink</a:t>
            </a:r>
            <a:endParaRPr lang="en-US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Preconditions:</a:t>
            </a:r>
            <a:endParaRPr lang="en-US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must be logged in</a:t>
            </a:r>
            <a:endParaRPr lang="en-US" dirty="0"/>
          </a:p>
          <a:p>
            <a:pPr marL="742950" lvl="1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Postconditions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/>
          </a:p>
          <a:p>
            <a:pPr marL="1143000" lvl="2" indent="-2286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customer can view their new 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7500" y="932342"/>
            <a:ext cx="6361611" cy="329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Flow of Events for Main Success Scenario:</a:t>
            </a:r>
            <a:endParaRPr lang="en-US" dirty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The customer will sign into their account</a:t>
            </a:r>
            <a:endParaRPr lang="en-US" dirty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will go to the “schedule page</a:t>
            </a:r>
            <a:endParaRPr lang="en-US" dirty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will select the time that they want under the rink that they prefer </a:t>
            </a:r>
            <a:endParaRPr lang="en-US" dirty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will click the “reserve” button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(Trigger Action)</a:t>
            </a:r>
            <a:endParaRPr lang="en-US" dirty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reservation will appear within the customer’s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</a:p>
          <a:p>
            <a:pPr marL="457200" lvl="2">
              <a:lnSpc>
                <a:spcPct val="115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457200" lvl="1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Exceptions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15000"/>
              </a:lnSpc>
              <a:buFont typeface="Arial" panose="020B0604020202020204" pitchFamily="34" charset="0"/>
              <a:buChar char="■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 Internet Connection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15000"/>
              </a:lnSpc>
              <a:buFont typeface="Arial" panose="020B0604020202020204" pitchFamily="34" charset="0"/>
              <a:buChar char="■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Error Connecting to the database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15000"/>
              </a:lnSpc>
              <a:buFont typeface="Arial" panose="020B0604020202020204" pitchFamily="34" charset="0"/>
              <a:buChar char="■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Customer tries to reserve a time that is already reserved by another customer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The main page will display current day rink reservations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897" y="1598901"/>
            <a:ext cx="7038900" cy="2911200"/>
          </a:xfrm>
        </p:spPr>
        <p:txBody>
          <a:bodyPr/>
          <a:lstStyle/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Related Requirements: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REQ5, REQ6</a:t>
            </a:r>
            <a:endParaRPr lang="en-US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Initiating Actor(s):</a:t>
            </a:r>
            <a:endParaRPr lang="en-US" dirty="0"/>
          </a:p>
          <a:p>
            <a:pPr marL="1143000" lvl="2" indent="-228600"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endParaRPr lang="en-US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Supporting Software(s): </a:t>
            </a:r>
            <a:endParaRPr lang="en-US" dirty="0"/>
          </a:p>
          <a:p>
            <a:pPr marL="1143000" lvl="2" indent="-228600"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US" dirty="0"/>
          </a:p>
          <a:p>
            <a:pPr marL="1143000" lvl="2" indent="-228600"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US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Actor’s Goal:</a:t>
            </a:r>
            <a:endParaRPr lang="en-US" dirty="0"/>
          </a:p>
          <a:p>
            <a:pPr marL="1143000" lvl="2" indent="-228600"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current day rink events to know quickly if one is available or remind themselves what rink their event is on.</a:t>
            </a:r>
            <a:endParaRPr lang="en-US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Preconditions:</a:t>
            </a:r>
            <a:endParaRPr lang="en-US" dirty="0"/>
          </a:p>
          <a:p>
            <a:pPr marL="1143000" lvl="2" indent="-228600"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is on our site</a:t>
            </a:r>
            <a:endParaRPr lang="en-US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Postconditions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/>
          </a:p>
          <a:p>
            <a:pPr marL="1143000" lvl="2" indent="-228600">
              <a:spcAft>
                <a:spcPts val="0"/>
              </a:spcAft>
              <a:buFont typeface="Arial" panose="020B0604020202020204" pitchFamily="34" charset="0"/>
              <a:buChar char="■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customer can view the day’s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3584" y="295743"/>
            <a:ext cx="6338098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Flow of Events for Main Success Scenario: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The customer will navigate to our main page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system will generate cards in the carousel of rink events showing reservation title, time, and rink</a:t>
            </a:r>
            <a:endParaRPr lang="en-US" dirty="0">
              <a:solidFill>
                <a:schemeClr val="bg1"/>
              </a:solidFill>
            </a:endParaRPr>
          </a:p>
          <a:p>
            <a:pPr marL="457200" lvl="1">
              <a:lnSpc>
                <a:spcPct val="115000"/>
              </a:lnSpc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lnSpc>
                <a:spcPct val="115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Alternative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flow of Events for Main Success Scenario: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The customer will navigate to our page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clicks on the desired rink within interactive floorplan.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(Trigger Action)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reservations for that rink will be displayed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Customer can use combo box within modal to change the day that they wish to see reservations for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457200" lvl="1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Exceptions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15000"/>
              </a:lnSpc>
              <a:buFont typeface="Arial" panose="020B0604020202020204" pitchFamily="34" charset="0"/>
              <a:buChar char="■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 Internet Connection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15000"/>
              </a:lnSpc>
              <a:buFont typeface="Arial" panose="020B0604020202020204" pitchFamily="34" charset="0"/>
              <a:buChar char="■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Error Connecting to the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969700" y="1777950"/>
            <a:ext cx="3204600" cy="15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351</Words>
  <Application>Microsoft Office PowerPoint</Application>
  <PresentationFormat>On-screen Show (16:9)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</vt:lpstr>
      <vt:lpstr>Times New Roman</vt:lpstr>
      <vt:lpstr>Montserrat</vt:lpstr>
      <vt:lpstr>Arial</vt:lpstr>
      <vt:lpstr>Focus</vt:lpstr>
      <vt:lpstr>SportsPlex Sprint 4 </vt:lpstr>
      <vt:lpstr>Sprint 4 Goals </vt:lpstr>
      <vt:lpstr>Next Sprint Goals</vt:lpstr>
      <vt:lpstr>Main Use Cases</vt:lpstr>
      <vt:lpstr>An customer can make a rink reservation</vt:lpstr>
      <vt:lpstr>PowerPoint Presentation</vt:lpstr>
      <vt:lpstr>The main page will display current day rink reservations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SportsPlex Sprint 2 </dc:title>
  <cp:lastModifiedBy>Eddie S. Marks</cp:lastModifiedBy>
  <cp:revision>27</cp:revision>
  <dcterms:modified xsi:type="dcterms:W3CDTF">2017-10-22T17:48:15Z</dcterms:modified>
</cp:coreProperties>
</file>