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6" r:id="rId3"/>
    <p:sldId id="265" r:id="rId4"/>
    <p:sldId id="267" r:id="rId5"/>
    <p:sldId id="268" r:id="rId6"/>
    <p:sldId id="269" r:id="rId7"/>
    <p:sldId id="270" r:id="rId8"/>
    <p:sldId id="271" r:id="rId9"/>
    <p:sldId id="272" r:id="rId10"/>
    <p:sldId id="273" r:id="rId11"/>
    <p:sldId id="274" r:id="rId12"/>
    <p:sldId id="275" r:id="rId13"/>
    <p:sldId id="276" r:id="rId14"/>
    <p:sldId id="264"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Montserrat"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02025161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608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8482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652821" y="590034"/>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flipH="1">
              <a:off x="5849857" y="144395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rot="-5400000">
              <a:off x="5987080" y="246946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flipH="1">
              <a:off x="6222114" y="267695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rot="-5400000">
              <a:off x="6675341" y="186201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rot="-5400000">
              <a:off x="6861140"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5400000">
              <a:off x="7047599" y="309501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flipH="1">
              <a:off x="7276649" y="330250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rot="-5400000">
              <a:off x="8102490" y="371847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flipH="1">
              <a:off x="8334532"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5400000">
              <a:off x="8288289" y="433426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flipH="1">
              <a:off x="5849857" y="144395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5400000">
              <a:off x="5987080" y="246946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flipH="1">
              <a:off x="6222114" y="267695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6675341" y="186201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rot="-5400000">
              <a:off x="6861140"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rot="-5400000">
              <a:off x="7047599" y="309501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flipH="1">
              <a:off x="7276649" y="330250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5400000">
              <a:off x="8102490" y="371847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flipH="1">
              <a:off x="8334532"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8288289" y="433426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1" name="Shape 6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flipH="1">
              <a:off x="5849857" y="144407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5400000">
              <a:off x="5987080" y="2469742"/>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flipH="1">
              <a:off x="6222114" y="26771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5400000">
              <a:off x="6675341" y="18622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rot="-5400000">
              <a:off x="6861140"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flipH="1">
              <a:off x="7965266" y="2693191"/>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flipH="1">
              <a:off x="8145082" y="330903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rot="-5400000">
              <a:off x="7047599" y="30953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5400000">
              <a:off x="8102490" y="37188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flipH="1">
              <a:off x="8334532"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rot="-5400000">
              <a:off x="8288289"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flipH="1">
              <a:off x="154125" y="3925528"/>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wrap="square" lIns="91425" tIns="91425" rIns="91425" bIns="91425" anchor="t" anchorCtr="0">
            <a:noAutofit/>
          </a:bodyPr>
          <a:lstStyle/>
          <a:p>
            <a:pPr lvl="0">
              <a:spcBef>
                <a:spcPts val="0"/>
              </a:spcBef>
              <a:buNone/>
            </a:pPr>
            <a:r>
              <a:rPr lang="en" dirty="0" smtClean="0"/>
              <a:t>SportsPlex</a:t>
            </a:r>
            <a:br>
              <a:rPr lang="en" dirty="0" smtClean="0"/>
            </a:br>
            <a:r>
              <a:rPr lang="en" dirty="0" smtClean="0"/>
              <a:t>Sprint 2</a:t>
            </a:r>
            <a:br>
              <a:rPr lang="en" dirty="0" smtClean="0"/>
            </a:br>
            <a:endParaRPr lang="en" dirty="0"/>
          </a:p>
        </p:txBody>
      </p:sp>
      <p:sp>
        <p:nvSpPr>
          <p:cNvPr id="135" name="Shape 135"/>
          <p:cNvSpPr txBox="1">
            <a:spLocks noGrp="1"/>
          </p:cNvSpPr>
          <p:nvPr>
            <p:ph type="subTitle" idx="1"/>
          </p:nvPr>
        </p:nvSpPr>
        <p:spPr>
          <a:xfrm>
            <a:off x="776375" y="3924925"/>
            <a:ext cx="7893000" cy="704700"/>
          </a:xfrm>
          <a:prstGeom prst="rect">
            <a:avLst/>
          </a:prstGeom>
        </p:spPr>
        <p:txBody>
          <a:bodyPr wrap="square" lIns="91425" tIns="91425" rIns="91425" bIns="91425" anchor="t" anchorCtr="0">
            <a:noAutofit/>
          </a:bodyPr>
          <a:lstStyle/>
          <a:p>
            <a:pPr lvl="0">
              <a:spcBef>
                <a:spcPts val="0"/>
              </a:spcBef>
              <a:buNone/>
            </a:pPr>
            <a:r>
              <a:rPr lang="en"/>
              <a:t>Presented By: Edward Marks, Peter Kowalski, Matt Degraeve, Anthony Saleh, Graydon Peck, Colin Neil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ea typeface="Calibri" panose="020F0502020204030204" pitchFamily="34" charset="0"/>
                <a:cs typeface="Times New Roman" panose="02020603050405020304" pitchFamily="18" charset="0"/>
              </a:rPr>
              <a:t>Registration Page</a:t>
            </a:r>
            <a:endParaRPr lang="en-US" dirty="0"/>
          </a:p>
        </p:txBody>
      </p:sp>
      <p:pic>
        <p:nvPicPr>
          <p:cNvPr id="5" name="Picture 4"/>
          <p:cNvPicPr>
            <a:picLocks noChangeAspect="1"/>
          </p:cNvPicPr>
          <p:nvPr/>
        </p:nvPicPr>
        <p:blipFill>
          <a:blip r:embed="rId2"/>
          <a:stretch>
            <a:fillRect/>
          </a:stretch>
        </p:blipFill>
        <p:spPr>
          <a:xfrm>
            <a:off x="226964" y="1439091"/>
            <a:ext cx="4113223" cy="3172723"/>
          </a:xfrm>
          <a:prstGeom prst="rect">
            <a:avLst/>
          </a:prstGeom>
        </p:spPr>
      </p:pic>
      <p:pic>
        <p:nvPicPr>
          <p:cNvPr id="7" name="Picture 6"/>
          <p:cNvPicPr>
            <a:picLocks noChangeAspect="1"/>
          </p:cNvPicPr>
          <p:nvPr/>
        </p:nvPicPr>
        <p:blipFill>
          <a:blip r:embed="rId3"/>
          <a:stretch>
            <a:fillRect/>
          </a:stretch>
        </p:blipFill>
        <p:spPr>
          <a:xfrm>
            <a:off x="4563331" y="1687285"/>
            <a:ext cx="4343224" cy="2443843"/>
          </a:xfrm>
          <a:prstGeom prst="rect">
            <a:avLst/>
          </a:prstGeom>
        </p:spPr>
      </p:pic>
    </p:spTree>
    <p:extLst>
      <p:ext uri="{BB962C8B-B14F-4D97-AF65-F5344CB8AC3E}">
        <p14:creationId xmlns:p14="http://schemas.microsoft.com/office/powerpoint/2010/main" val="1359104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ea typeface="Calibri" panose="020F0502020204030204" pitchFamily="34" charset="0"/>
                <a:cs typeface="Times New Roman" panose="02020603050405020304" pitchFamily="18" charset="0"/>
              </a:rPr>
              <a:t>Sign In</a:t>
            </a:r>
            <a:endParaRPr lang="en-US" dirty="0"/>
          </a:p>
        </p:txBody>
      </p:sp>
      <p:pic>
        <p:nvPicPr>
          <p:cNvPr id="3" name="Picture 2"/>
          <p:cNvPicPr>
            <a:picLocks noChangeAspect="1"/>
          </p:cNvPicPr>
          <p:nvPr/>
        </p:nvPicPr>
        <p:blipFill>
          <a:blip r:embed="rId2"/>
          <a:stretch>
            <a:fillRect/>
          </a:stretch>
        </p:blipFill>
        <p:spPr>
          <a:xfrm>
            <a:off x="235812" y="1667905"/>
            <a:ext cx="3845377" cy="2921454"/>
          </a:xfrm>
          <a:prstGeom prst="rect">
            <a:avLst/>
          </a:prstGeom>
        </p:spPr>
      </p:pic>
      <p:pic>
        <p:nvPicPr>
          <p:cNvPr id="6" name="Picture 5"/>
          <p:cNvPicPr>
            <a:picLocks noChangeAspect="1"/>
          </p:cNvPicPr>
          <p:nvPr/>
        </p:nvPicPr>
        <p:blipFill>
          <a:blip r:embed="rId3"/>
          <a:stretch>
            <a:fillRect/>
          </a:stretch>
        </p:blipFill>
        <p:spPr>
          <a:xfrm>
            <a:off x="4181937" y="1732422"/>
            <a:ext cx="4854113" cy="2792420"/>
          </a:xfrm>
          <a:prstGeom prst="rect">
            <a:avLst/>
          </a:prstGeom>
        </p:spPr>
      </p:pic>
    </p:spTree>
    <p:extLst>
      <p:ext uri="{BB962C8B-B14F-4D97-AF65-F5344CB8AC3E}">
        <p14:creationId xmlns:p14="http://schemas.microsoft.com/office/powerpoint/2010/main" val="149964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Page</a:t>
            </a:r>
            <a:endParaRPr lang="en-US" dirty="0"/>
          </a:p>
        </p:txBody>
      </p:sp>
      <p:pic>
        <p:nvPicPr>
          <p:cNvPr id="4" name="Picture 3"/>
          <p:cNvPicPr>
            <a:picLocks noChangeAspect="1"/>
          </p:cNvPicPr>
          <p:nvPr/>
        </p:nvPicPr>
        <p:blipFill>
          <a:blip r:embed="rId2"/>
          <a:stretch>
            <a:fillRect/>
          </a:stretch>
        </p:blipFill>
        <p:spPr>
          <a:xfrm>
            <a:off x="330439" y="1738976"/>
            <a:ext cx="3518586" cy="2690887"/>
          </a:xfrm>
          <a:prstGeom prst="rect">
            <a:avLst/>
          </a:prstGeom>
        </p:spPr>
      </p:pic>
      <p:pic>
        <p:nvPicPr>
          <p:cNvPr id="7" name="Picture 6"/>
          <p:cNvPicPr>
            <a:picLocks noChangeAspect="1"/>
          </p:cNvPicPr>
          <p:nvPr/>
        </p:nvPicPr>
        <p:blipFill>
          <a:blip r:embed="rId3"/>
          <a:stretch>
            <a:fillRect/>
          </a:stretch>
        </p:blipFill>
        <p:spPr>
          <a:xfrm>
            <a:off x="4132188" y="1738976"/>
            <a:ext cx="4778518" cy="2690887"/>
          </a:xfrm>
          <a:prstGeom prst="rect">
            <a:avLst/>
          </a:prstGeom>
        </p:spPr>
      </p:pic>
    </p:spTree>
    <p:extLst>
      <p:ext uri="{BB962C8B-B14F-4D97-AF65-F5344CB8AC3E}">
        <p14:creationId xmlns:p14="http://schemas.microsoft.com/office/powerpoint/2010/main" val="2488503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Sprint Goals</a:t>
            </a:r>
            <a:endParaRPr lang="en-US" dirty="0"/>
          </a:p>
        </p:txBody>
      </p:sp>
      <p:sp>
        <p:nvSpPr>
          <p:cNvPr id="3" name="Text Placeholder 2"/>
          <p:cNvSpPr>
            <a:spLocks noGrp="1"/>
          </p:cNvSpPr>
          <p:nvPr>
            <p:ph type="body" idx="1"/>
          </p:nvPr>
        </p:nvSpPr>
        <p:spPr/>
        <p:txBody>
          <a:bodyPr/>
          <a:lstStyle/>
          <a:p>
            <a:r>
              <a:rPr lang="en-US" sz="1600" dirty="0" smtClean="0"/>
              <a:t>Have the user page initial design done and created</a:t>
            </a:r>
            <a:endParaRPr lang="en-US" sz="1600" dirty="0"/>
          </a:p>
          <a:p>
            <a:r>
              <a:rPr lang="en-US" sz="1600" dirty="0" smtClean="0"/>
              <a:t>Have the Database Architecture setup and configured correctly</a:t>
            </a:r>
            <a:endParaRPr lang="en-US" sz="1600" dirty="0"/>
          </a:p>
        </p:txBody>
      </p:sp>
    </p:spTree>
    <p:extLst>
      <p:ext uri="{BB962C8B-B14F-4D97-AF65-F5344CB8AC3E}">
        <p14:creationId xmlns:p14="http://schemas.microsoft.com/office/powerpoint/2010/main" val="1733570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969700" y="1777950"/>
            <a:ext cx="3204600" cy="1587600"/>
          </a:xfrm>
          <a:prstGeom prst="rect">
            <a:avLst/>
          </a:prstGeom>
        </p:spPr>
        <p:txBody>
          <a:bodyPr wrap="square" lIns="91425" tIns="91425" rIns="91425" bIns="91425" anchor="ctr" anchorCtr="0">
            <a:noAutofit/>
          </a:bodyPr>
          <a:lstStyle/>
          <a:p>
            <a:pPr lvl="0" algn="ctr">
              <a:spcBef>
                <a:spcPts val="0"/>
              </a:spcBef>
              <a:buNone/>
            </a:pPr>
            <a:r>
              <a:rPr lang="en" sz="4800"/>
              <a:t>END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Goals	</a:t>
            </a:r>
            <a:endParaRPr lang="en-US" dirty="0"/>
          </a:p>
        </p:txBody>
      </p:sp>
      <p:sp>
        <p:nvSpPr>
          <p:cNvPr id="3" name="Text Placeholder 2"/>
          <p:cNvSpPr>
            <a:spLocks noGrp="1"/>
          </p:cNvSpPr>
          <p:nvPr>
            <p:ph type="body" idx="1"/>
          </p:nvPr>
        </p:nvSpPr>
        <p:spPr>
          <a:xfrm>
            <a:off x="3189002" y="1452597"/>
            <a:ext cx="3776114" cy="2911200"/>
          </a:xfrm>
        </p:spPr>
        <p:txBody>
          <a:bodyPr/>
          <a:lstStyle/>
          <a:p>
            <a:r>
              <a:rPr lang="en-US" dirty="0" smtClean="0"/>
              <a:t>Use Case Creation</a:t>
            </a:r>
          </a:p>
          <a:p>
            <a:r>
              <a:rPr lang="en-US" dirty="0" smtClean="0"/>
              <a:t>Wireframe Creation</a:t>
            </a:r>
          </a:p>
          <a:p>
            <a:r>
              <a:rPr lang="en-US" dirty="0" smtClean="0"/>
              <a:t>User Registration Functionality </a:t>
            </a:r>
          </a:p>
          <a:p>
            <a:r>
              <a:rPr lang="en-US" dirty="0" smtClean="0"/>
              <a:t>Website Layout/Flow creation</a:t>
            </a:r>
          </a:p>
        </p:txBody>
      </p:sp>
    </p:spTree>
    <p:extLst>
      <p:ext uri="{BB962C8B-B14F-4D97-AF65-F5344CB8AC3E}">
        <p14:creationId xmlns:p14="http://schemas.microsoft.com/office/powerpoint/2010/main" val="2729086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Use Cases</a:t>
            </a:r>
            <a:endParaRPr lang="en-US" dirty="0"/>
          </a:p>
        </p:txBody>
      </p:sp>
    </p:spTree>
    <p:extLst>
      <p:ext uri="{BB962C8B-B14F-4D97-AF65-F5344CB8AC3E}">
        <p14:creationId xmlns:p14="http://schemas.microsoft.com/office/powerpoint/2010/main" val="666669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UC-1: Generate Account Information</a:t>
            </a:r>
          </a:p>
        </p:txBody>
      </p:sp>
      <p:sp>
        <p:nvSpPr>
          <p:cNvPr id="3" name="Text Placeholder 2"/>
          <p:cNvSpPr>
            <a:spLocks noGrp="1"/>
          </p:cNvSpPr>
          <p:nvPr>
            <p:ph type="body" idx="1"/>
          </p:nvPr>
        </p:nvSpPr>
        <p:spPr>
          <a:xfrm>
            <a:off x="1297500" y="1567550"/>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users who don’t already have an account. When a user first visits our website he/she will click on “Get Started”. At this point, a user will enter valid information in the steps for creating an account. Once all the required fields contain data, the user will click “Create”. As soon as the data is retrieved by the database, the user is signed into their new account.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Initiating Actor(s):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Actor’s Goal:</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Register for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website and capability to review account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 customer doesn’t have an account affiliated with them.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Administrator</a:t>
            </a: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gain access to User’s home page.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Added features are now available to view.</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8947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4077" y="135861"/>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Flow of events for Main Success Scenario:</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Presses the “Registration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 username.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a valid username.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 password.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a valid password.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an optional email.</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supplies a valid email address.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Date of Birth (DOB).</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correct DOB.</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with these required fields: Address, Zip, Phone Number, City, State, and SSN.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correct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checks to see if all required fields are filled in. (* is a required field).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checks for unique usernames and passwords to see if they already have been used.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Saves users credentials to the database if valid.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press the “Submit” Button to confirm.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notifies user via email that their account was successfully created.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Alternate flows: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 discovers fixable deficiency: The user discovers a problem with connecting to Wi-Fi, but can fix it by powering the modem/ router down.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Button malfunction: The register button doesn’t operate as it’s supposed to, admins can fix it in a timely manner. (allowing users to continue registration).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Failed to register: The credentials entered failed. The user must make sure all the required fields are filled out. ( * indicates a required field).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0874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UC – 2: Login into Account</a:t>
            </a:r>
          </a:p>
        </p:txBody>
      </p:sp>
      <p:sp>
        <p:nvSpPr>
          <p:cNvPr id="3" name="Text Placeholder 2"/>
          <p:cNvSpPr>
            <a:spLocks noGrp="1"/>
          </p:cNvSpPr>
          <p:nvPr>
            <p:ph type="body" idx="1"/>
          </p:nvPr>
        </p:nvSpPr>
        <p:spPr>
          <a:xfrm>
            <a:off x="1297500" y="1307850"/>
            <a:ext cx="7038900" cy="3575950"/>
          </a:xfrm>
        </p:spPr>
        <p:txBody>
          <a:bodyPr/>
          <a:lstStyle/>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users who already made an account. In this case, A user will click on “Sign in” to access their account. When users access their account, they will gain different permissions than someone who hasn’t made an account. The user will gain access to buying items and setting rink date/times and possibly more.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Initiating Actors(s):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Administrator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Actor’s Goals: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Login to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and begin using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already registered for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not already signed into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sent to User’s home page.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797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96056" y="977109"/>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Flow of Events for Main Success Scenario:</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Users navigate to the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click on “Customer Login”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Employee’s click on “Employee Login”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Customer for login credentials.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enters the login credentials and presses “Login”.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Employee for login credentials.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 enters the login credentials and pressed “Login”.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Alternate Flows: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hesitates to log in user: User trying to access their account with entering the wrong credentials. Entering the correct credentials will fix this problem.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7410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Use Case UC – 4: </a:t>
            </a:r>
            <a:r>
              <a:rPr lang="en-US" b="1" dirty="0" smtClean="0">
                <a:latin typeface="Calibri" panose="020F0502020204030204" pitchFamily="34" charset="0"/>
                <a:ea typeface="Calibri" panose="020F0502020204030204" pitchFamily="34" charset="0"/>
                <a:cs typeface="Times New Roman" panose="02020603050405020304" pitchFamily="18" charset="0"/>
              </a:rPr>
              <a:t>User’s Home </a:t>
            </a:r>
            <a:r>
              <a:rPr lang="en-US" b="1" dirty="0">
                <a:latin typeface="Calibri" panose="020F0502020204030204" pitchFamily="34" charset="0"/>
                <a:ea typeface="Calibri" panose="020F0502020204030204" pitchFamily="34" charset="0"/>
                <a:cs typeface="Times New Roman" panose="02020603050405020304" pitchFamily="18" charset="0"/>
              </a:rPr>
              <a:t>Page</a:t>
            </a:r>
            <a:endParaRPr lang="en-US" dirty="0"/>
          </a:p>
        </p:txBody>
      </p:sp>
      <p:sp>
        <p:nvSpPr>
          <p:cNvPr id="3" name="Text Placeholder 2"/>
          <p:cNvSpPr>
            <a:spLocks noGrp="1"/>
          </p:cNvSpPr>
          <p:nvPr>
            <p:ph type="body" idx="1"/>
          </p:nvPr>
        </p:nvSpPr>
        <p:spPr>
          <a:xfrm>
            <a:off x="1297500" y="1154764"/>
            <a:ext cx="7038900" cy="3892724"/>
          </a:xfrm>
        </p:spPr>
        <p:txBody>
          <a:bodyPr/>
          <a:lstStyle/>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giving users ability to see weekly events and important information. Each user will be able to view the home page without signing into their account. With that in mind, the functionality of what each user can do will be very limited. Users are giving the ability to a little preview of our site before creating an account.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Initialing Actor(s):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Administrator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 Goals: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Giving users ability to view important/needed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Users must be logged 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Reservations made by each user will be </a:t>
            </a:r>
            <a:r>
              <a:rPr lang="en-US" dirty="0" smtClean="0">
                <a:latin typeface="Calibri" panose="020F0502020204030204" pitchFamily="34" charset="0"/>
                <a:ea typeface="Calibri" panose="020F0502020204030204" pitchFamily="34" charset="0"/>
                <a:cs typeface="Times New Roman" panose="02020603050405020304" pitchFamily="18" charset="0"/>
              </a:rPr>
              <a:t>listed.</a:t>
            </a: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Map will be viewable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smtClean="0"/>
              <a:t>Calendar </a:t>
            </a:r>
            <a:r>
              <a:rPr lang="en-US" dirty="0"/>
              <a:t>with available rink times/dates will be </a:t>
            </a:r>
            <a:r>
              <a:rPr lang="en-US" dirty="0" smtClean="0"/>
              <a:t>viewable. </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4250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 to life</a:t>
            </a:r>
            <a:endParaRPr lang="en-US" dirty="0"/>
          </a:p>
        </p:txBody>
      </p:sp>
    </p:spTree>
    <p:extLst>
      <p:ext uri="{BB962C8B-B14F-4D97-AF65-F5344CB8AC3E}">
        <p14:creationId xmlns:p14="http://schemas.microsoft.com/office/powerpoint/2010/main" val="2981599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829</Words>
  <Application>Microsoft Office PowerPoint</Application>
  <PresentationFormat>On-screen Show (16:9)</PresentationFormat>
  <Paragraphs>91</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Lato</vt:lpstr>
      <vt:lpstr>Courier New</vt:lpstr>
      <vt:lpstr>Calibri</vt:lpstr>
      <vt:lpstr>Wingdings</vt:lpstr>
      <vt:lpstr>Montserrat</vt:lpstr>
      <vt:lpstr>Arial</vt:lpstr>
      <vt:lpstr>Times New Roman</vt:lpstr>
      <vt:lpstr>Focus</vt:lpstr>
      <vt:lpstr>SportsPlex Sprint 2 </vt:lpstr>
      <vt:lpstr>Sprint Goals </vt:lpstr>
      <vt:lpstr>Main Use Cases</vt:lpstr>
      <vt:lpstr>Use Case UC-1: Generate Account Information</vt:lpstr>
      <vt:lpstr>PowerPoint Presentation</vt:lpstr>
      <vt:lpstr>Use Case UC – 2: Login into Account</vt:lpstr>
      <vt:lpstr>PowerPoint Presentation</vt:lpstr>
      <vt:lpstr>Use Case UC – 4: User’s Home Page</vt:lpstr>
      <vt:lpstr>Wireframe to life</vt:lpstr>
      <vt:lpstr>Registration Page</vt:lpstr>
      <vt:lpstr>Sign In</vt:lpstr>
      <vt:lpstr>Customer Page</vt:lpstr>
      <vt:lpstr>Next Sprint Goals</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SportsPlex Sprint 2 </dc:title>
  <cp:lastModifiedBy>Anthony</cp:lastModifiedBy>
  <cp:revision>11</cp:revision>
  <dcterms:modified xsi:type="dcterms:W3CDTF">2017-09-25T22:48:37Z</dcterms:modified>
</cp:coreProperties>
</file>