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66" r:id="rId3"/>
    <p:sldId id="265" r:id="rId4"/>
    <p:sldId id="267" r:id="rId5"/>
    <p:sldId id="268" r:id="rId6"/>
    <p:sldId id="269" r:id="rId7"/>
    <p:sldId id="270" r:id="rId8"/>
    <p:sldId id="271" r:id="rId9"/>
    <p:sldId id="272" r:id="rId10"/>
    <p:sldId id="273" r:id="rId11"/>
    <p:sldId id="274" r:id="rId12"/>
    <p:sldId id="264" r:id="rId13"/>
  </p:sldIdLst>
  <p:sldSz cx="9144000" cy="5143500" type="screen16x9"/>
  <p:notesSz cx="6858000" cy="9144000"/>
  <p:embeddedFontLst>
    <p:embeddedFont>
      <p:font typeface="Montserrat" panose="020B0604020202020204" charset="0"/>
      <p:regular r:id="rId15"/>
      <p:bold r:id="rId16"/>
      <p:italic r:id="rId17"/>
      <p:boldItalic r:id="rId18"/>
    </p:embeddedFont>
    <p:embeddedFont>
      <p:font typeface="Lato" panose="020B0604020202020204" charset="0"/>
      <p:regular r:id="rId19"/>
      <p:bold r:id="rId20"/>
      <p:italic r:id="rId21"/>
      <p:boldItalic r:id="rId22"/>
    </p:embeddedFont>
    <p:embeddedFont>
      <p:font typeface="Calibri" panose="020F050202020403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0" d="100"/>
          <a:sy n="120" d="100"/>
        </p:scale>
        <p:origin x="1344" y="5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rot="5400000">
            <a:off x="7500300" y="504"/>
            <a:ext cx="1643700" cy="1643700"/>
          </a:xfrm>
          <a:prstGeom prst="diagStripe">
            <a:avLst>
              <a:gd name="adj" fmla="val 0"/>
            </a:avLst>
          </a:prstGeom>
          <a:solidFill>
            <a:schemeClr val="lt1">
              <a:alpha val="3030"/>
            </a:schemeClr>
          </a:solidFill>
          <a:ln>
            <a:noFill/>
          </a:ln>
        </p:spPr>
        <p:txBody>
          <a:bodyPr wrap="square" lIns="91425" tIns="91425" rIns="91425" bIns="91425" anchor="ctr" anchorCtr="0">
            <a:noAutofit/>
          </a:bodyPr>
          <a:lstStyle/>
          <a:p>
            <a:pPr lvl="0">
              <a:spcBef>
                <a:spcPts val="0"/>
              </a:spcBef>
              <a:buNone/>
            </a:pPr>
            <a:endParaRPr/>
          </a:p>
        </p:txBody>
      </p:sp>
      <p:grpSp>
        <p:nvGrpSpPr>
          <p:cNvPr id="11" name="Shape 11"/>
          <p:cNvGrpSpPr/>
          <p:nvPr/>
        </p:nvGrpSpPr>
        <p:grpSpPr>
          <a:xfrm>
            <a:off x="0" y="490"/>
            <a:ext cx="5153704" cy="5134399"/>
            <a:chOff x="0" y="75"/>
            <a:chExt cx="5153704" cy="5152950"/>
          </a:xfrm>
        </p:grpSpPr>
        <p:sp>
          <p:nvSpPr>
            <p:cNvPr id="12" name="Shape 12"/>
            <p:cNvSpPr/>
            <p:nvPr/>
          </p:nvSpPr>
          <p:spPr>
            <a:xfrm rot="-5400000">
              <a:off x="454" y="-225"/>
              <a:ext cx="5152800" cy="5153700"/>
            </a:xfrm>
            <a:prstGeom prst="diagStripe">
              <a:avLst>
                <a:gd name="adj" fmla="val 50000"/>
              </a:avLst>
            </a:prstGeom>
            <a:solidFill>
              <a:schemeClr val="lt1">
                <a:alpha val="3030"/>
              </a:schemeClr>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rot="-5400000">
              <a:off x="150" y="1145825"/>
              <a:ext cx="3996600" cy="3996900"/>
            </a:xfrm>
            <a:prstGeom prst="diagStripe">
              <a:avLst>
                <a:gd name="adj" fmla="val 58774"/>
              </a:avLst>
            </a:prstGeom>
            <a:solidFill>
              <a:schemeClr val="lt1">
                <a:alpha val="3030"/>
              </a:schemeClr>
            </a:solidFill>
            <a:ln>
              <a:noFill/>
            </a:ln>
          </p:spPr>
          <p:txBody>
            <a:bodyPr wrap="square" lIns="91425" tIns="91425" rIns="91425" bIns="91425" anchor="ctr" anchorCtr="0">
              <a:noAutofit/>
            </a:bodyPr>
            <a:lstStyle/>
            <a:p>
              <a:pPr lvl="0">
                <a:spcBef>
                  <a:spcPts val="0"/>
                </a:spcBef>
                <a:buNone/>
              </a:pPr>
              <a:endParaRPr/>
            </a:p>
          </p:txBody>
        </p:sp>
        <p:sp>
          <p:nvSpPr>
            <p:cNvPr id="14" name="Shape 14"/>
            <p:cNvSpPr/>
            <p:nvPr/>
          </p:nvSpPr>
          <p:spPr>
            <a:xfrm rot="-5400000">
              <a:off x="1646" y="-75"/>
              <a:ext cx="2299800" cy="23001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5" name="Shape 15"/>
            <p:cNvSpPr/>
            <p:nvPr/>
          </p:nvSpPr>
          <p:spPr>
            <a:xfrm flipH="1">
              <a:off x="652821" y="590034"/>
              <a:ext cx="2300100" cy="2299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3537150" y="1578400"/>
            <a:ext cx="5017500" cy="1578900"/>
          </a:xfrm>
          <a:prstGeom prst="rect">
            <a:avLst/>
          </a:prstGeom>
        </p:spPr>
        <p:txBody>
          <a:bodyPr wrap="square" lIns="91425" tIns="91425" rIns="91425" bIns="91425" anchor="t" anchorCtr="0"/>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a:endParaRPr/>
          </a:p>
        </p:txBody>
      </p:sp>
      <p:sp>
        <p:nvSpPr>
          <p:cNvPr id="17" name="Shape 17"/>
          <p:cNvSpPr txBox="1">
            <a:spLocks noGrp="1"/>
          </p:cNvSpPr>
          <p:nvPr>
            <p:ph type="subTitle" idx="1"/>
          </p:nvPr>
        </p:nvSpPr>
        <p:spPr>
          <a:xfrm>
            <a:off x="5083950" y="3924925"/>
            <a:ext cx="3470700" cy="506100"/>
          </a:xfrm>
          <a:prstGeom prst="rect">
            <a:avLst/>
          </a:prstGeom>
        </p:spPr>
        <p:txBody>
          <a:bodyPr wrap="square" lIns="91425" tIns="91425" rIns="91425" bIns="91425" anchor="t" anchorCtr="0"/>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a:endParaRPr/>
          </a:p>
        </p:txBody>
      </p:sp>
      <p:sp>
        <p:nvSpPr>
          <p:cNvPr id="18" name="Shape 18"/>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105"/>
        <p:cNvGrpSpPr/>
        <p:nvPr/>
      </p:nvGrpSpPr>
      <p:grpSpPr>
        <a:xfrm>
          <a:off x="0" y="0"/>
          <a:ext cx="0" cy="0"/>
          <a:chOff x="0" y="0"/>
          <a:chExt cx="0" cy="0"/>
        </a:xfrm>
      </p:grpSpPr>
      <p:grpSp>
        <p:nvGrpSpPr>
          <p:cNvPr id="106" name="Shape 106"/>
          <p:cNvGrpSpPr/>
          <p:nvPr/>
        </p:nvGrpSpPr>
        <p:grpSpPr>
          <a:xfrm>
            <a:off x="4406400" y="0"/>
            <a:ext cx="4737600" cy="5143064"/>
            <a:chOff x="4406400" y="0"/>
            <a:chExt cx="4737600" cy="5143064"/>
          </a:xfrm>
        </p:grpSpPr>
        <p:sp>
          <p:nvSpPr>
            <p:cNvPr id="107" name="Shape 107"/>
            <p:cNvSpPr/>
            <p:nvPr/>
          </p:nvSpPr>
          <p:spPr>
            <a:xfrm rot="5400000">
              <a:off x="4408200" y="-1800"/>
              <a:ext cx="4734000" cy="4737600"/>
            </a:xfrm>
            <a:prstGeom prst="diagStripe">
              <a:avLst>
                <a:gd name="adj" fmla="val 49469"/>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108" name="Shape 108"/>
            <p:cNvSpPr/>
            <p:nvPr/>
          </p:nvSpPr>
          <p:spPr>
            <a:xfrm rot="5400000">
              <a:off x="4841125" y="5700"/>
              <a:ext cx="4298100" cy="4286700"/>
            </a:xfrm>
            <a:prstGeom prst="diagStripe">
              <a:avLst>
                <a:gd name="adj" fmla="val 0"/>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109" name="Shape 109"/>
            <p:cNvSpPr/>
            <p:nvPr/>
          </p:nvSpPr>
          <p:spPr>
            <a:xfrm rot="-5400000">
              <a:off x="5618399" y="123646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0" name="Shape 110"/>
            <p:cNvSpPr/>
            <p:nvPr/>
          </p:nvSpPr>
          <p:spPr>
            <a:xfrm flipH="1">
              <a:off x="5849857" y="1443955"/>
              <a:ext cx="808800" cy="808799"/>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1" name="Shape 111"/>
            <p:cNvSpPr/>
            <p:nvPr/>
          </p:nvSpPr>
          <p:spPr>
            <a:xfrm rot="-5400000">
              <a:off x="5987080" y="2469465"/>
              <a:ext cx="808800" cy="808799"/>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2" name="Shape 112"/>
            <p:cNvSpPr/>
            <p:nvPr/>
          </p:nvSpPr>
          <p:spPr>
            <a:xfrm flipH="1">
              <a:off x="6222114" y="2676952"/>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3" name="Shape 113"/>
            <p:cNvSpPr/>
            <p:nvPr/>
          </p:nvSpPr>
          <p:spPr>
            <a:xfrm rot="-5400000">
              <a:off x="6675341" y="1862017"/>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4" name="Shape 114"/>
            <p:cNvSpPr/>
            <p:nvPr/>
          </p:nvSpPr>
          <p:spPr>
            <a:xfrm flipH="1">
              <a:off x="6908099" y="2069505"/>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115" name="Shape 115"/>
            <p:cNvSpPr/>
            <p:nvPr/>
          </p:nvSpPr>
          <p:spPr>
            <a:xfrm rot="-5400000">
              <a:off x="6861140" y="247781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6" name="Shape 116"/>
            <p:cNvSpPr/>
            <p:nvPr/>
          </p:nvSpPr>
          <p:spPr>
            <a:xfrm flipH="1">
              <a:off x="7965266" y="269296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7" name="Shape 117"/>
            <p:cNvSpPr/>
            <p:nvPr/>
          </p:nvSpPr>
          <p:spPr>
            <a:xfrm flipH="1">
              <a:off x="8145082" y="330875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8" name="Shape 118"/>
            <p:cNvSpPr/>
            <p:nvPr/>
          </p:nvSpPr>
          <p:spPr>
            <a:xfrm rot="-5400000">
              <a:off x="7047599" y="309501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9" name="Shape 119"/>
            <p:cNvSpPr/>
            <p:nvPr/>
          </p:nvSpPr>
          <p:spPr>
            <a:xfrm flipH="1">
              <a:off x="7276649" y="3302501"/>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20" name="Shape 120"/>
            <p:cNvSpPr/>
            <p:nvPr/>
          </p:nvSpPr>
          <p:spPr>
            <a:xfrm rot="-5400000">
              <a:off x="7227414" y="3710807"/>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21" name="Shape 121"/>
            <p:cNvSpPr/>
            <p:nvPr/>
          </p:nvSpPr>
          <p:spPr>
            <a:xfrm flipH="1">
              <a:off x="7462448" y="391829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22" name="Shape 122"/>
            <p:cNvSpPr/>
            <p:nvPr/>
          </p:nvSpPr>
          <p:spPr>
            <a:xfrm rot="-5400000">
              <a:off x="8102490" y="3718472"/>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23" name="Shape 123"/>
            <p:cNvSpPr/>
            <p:nvPr/>
          </p:nvSpPr>
          <p:spPr>
            <a:xfrm flipH="1">
              <a:off x="8334532" y="392596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24" name="Shape 124"/>
            <p:cNvSpPr/>
            <p:nvPr/>
          </p:nvSpPr>
          <p:spPr>
            <a:xfrm rot="-5400000">
              <a:off x="8288289" y="433426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grpSp>
      <p:sp>
        <p:nvSpPr>
          <p:cNvPr id="125" name="Shape 125"/>
          <p:cNvSpPr txBox="1">
            <a:spLocks noGrp="1"/>
          </p:cNvSpPr>
          <p:nvPr>
            <p:ph type="title"/>
          </p:nvPr>
        </p:nvSpPr>
        <p:spPr>
          <a:xfrm>
            <a:off x="823850" y="1284675"/>
            <a:ext cx="4776000" cy="1300800"/>
          </a:xfrm>
          <a:prstGeom prst="rect">
            <a:avLst/>
          </a:prstGeom>
        </p:spPr>
        <p:txBody>
          <a:bodyPr wrap="square" lIns="91425" tIns="91425" rIns="91425" bIns="91425" anchor="t" anchorCtr="0"/>
          <a:lstStyle>
            <a:lvl1pPr lvl="0">
              <a:spcBef>
                <a:spcPts val="0"/>
              </a:spcBef>
              <a:buSzPct val="100000"/>
              <a:defRPr sz="8000"/>
            </a:lvl1pPr>
            <a:lvl2pPr lvl="1">
              <a:spcBef>
                <a:spcPts val="0"/>
              </a:spcBef>
              <a:buSzPct val="100000"/>
              <a:defRPr sz="8000"/>
            </a:lvl2pPr>
            <a:lvl3pPr lvl="2">
              <a:spcBef>
                <a:spcPts val="0"/>
              </a:spcBef>
              <a:buSzPct val="100000"/>
              <a:defRPr sz="8000"/>
            </a:lvl3pPr>
            <a:lvl4pPr lvl="3">
              <a:spcBef>
                <a:spcPts val="0"/>
              </a:spcBef>
              <a:buSzPct val="100000"/>
              <a:defRPr sz="8000"/>
            </a:lvl4pPr>
            <a:lvl5pPr lvl="4">
              <a:spcBef>
                <a:spcPts val="0"/>
              </a:spcBef>
              <a:buSzPct val="100000"/>
              <a:defRPr sz="8000"/>
            </a:lvl5pPr>
            <a:lvl6pPr lvl="5">
              <a:spcBef>
                <a:spcPts val="0"/>
              </a:spcBef>
              <a:buSzPct val="100000"/>
              <a:defRPr sz="8000"/>
            </a:lvl6pPr>
            <a:lvl7pPr lvl="6">
              <a:spcBef>
                <a:spcPts val="0"/>
              </a:spcBef>
              <a:buSzPct val="100000"/>
              <a:defRPr sz="8000"/>
            </a:lvl7pPr>
            <a:lvl8pPr lvl="7">
              <a:spcBef>
                <a:spcPts val="0"/>
              </a:spcBef>
              <a:buSzPct val="100000"/>
              <a:defRPr sz="8000"/>
            </a:lvl8pPr>
            <a:lvl9pPr lvl="8">
              <a:spcBef>
                <a:spcPts val="0"/>
              </a:spcBef>
              <a:buSzPct val="100000"/>
              <a:defRPr sz="8000"/>
            </a:lvl9pPr>
          </a:lstStyle>
          <a:p>
            <a:endParaRPr/>
          </a:p>
        </p:txBody>
      </p:sp>
      <p:sp>
        <p:nvSpPr>
          <p:cNvPr id="126" name="Shape 126"/>
          <p:cNvSpPr txBox="1">
            <a:spLocks noGrp="1"/>
          </p:cNvSpPr>
          <p:nvPr>
            <p:ph type="body" idx="1"/>
          </p:nvPr>
        </p:nvSpPr>
        <p:spPr>
          <a:xfrm>
            <a:off x="823850" y="2643124"/>
            <a:ext cx="4776000" cy="12189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27" name="Shape 127"/>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8"/>
        <p:cNvGrpSpPr/>
        <p:nvPr/>
      </p:nvGrpSpPr>
      <p:grpSpPr>
        <a:xfrm>
          <a:off x="0" y="0"/>
          <a:ext cx="0" cy="0"/>
          <a:chOff x="0" y="0"/>
          <a:chExt cx="0" cy="0"/>
        </a:xfrm>
      </p:grpSpPr>
      <p:sp>
        <p:nvSpPr>
          <p:cNvPr id="129" name="Shape 129"/>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9"/>
        <p:cNvGrpSpPr/>
        <p:nvPr/>
      </p:nvGrpSpPr>
      <p:grpSpPr>
        <a:xfrm>
          <a:off x="0" y="0"/>
          <a:ext cx="0" cy="0"/>
          <a:chOff x="0" y="0"/>
          <a:chExt cx="0" cy="0"/>
        </a:xfrm>
      </p:grpSpPr>
      <p:grpSp>
        <p:nvGrpSpPr>
          <p:cNvPr id="20" name="Shape 20"/>
          <p:cNvGrpSpPr/>
          <p:nvPr/>
        </p:nvGrpSpPr>
        <p:grpSpPr>
          <a:xfrm>
            <a:off x="4406400" y="0"/>
            <a:ext cx="4737600" cy="5143064"/>
            <a:chOff x="4406400" y="0"/>
            <a:chExt cx="4737600" cy="5143064"/>
          </a:xfrm>
        </p:grpSpPr>
        <p:sp>
          <p:nvSpPr>
            <p:cNvPr id="21" name="Shape 21"/>
            <p:cNvSpPr/>
            <p:nvPr/>
          </p:nvSpPr>
          <p:spPr>
            <a:xfrm rot="5400000">
              <a:off x="4408200" y="-1800"/>
              <a:ext cx="4734000" cy="4737600"/>
            </a:xfrm>
            <a:prstGeom prst="diagStripe">
              <a:avLst>
                <a:gd name="adj" fmla="val 49469"/>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22" name="Shape 22"/>
            <p:cNvSpPr/>
            <p:nvPr/>
          </p:nvSpPr>
          <p:spPr>
            <a:xfrm rot="5400000">
              <a:off x="4841125" y="5700"/>
              <a:ext cx="4298100" cy="4286700"/>
            </a:xfrm>
            <a:prstGeom prst="diagStripe">
              <a:avLst>
                <a:gd name="adj" fmla="val 0"/>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23" name="Shape 23"/>
            <p:cNvSpPr/>
            <p:nvPr/>
          </p:nvSpPr>
          <p:spPr>
            <a:xfrm rot="-5400000">
              <a:off x="5618399" y="123646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24" name="Shape 24"/>
            <p:cNvSpPr/>
            <p:nvPr/>
          </p:nvSpPr>
          <p:spPr>
            <a:xfrm flipH="1">
              <a:off x="5849857" y="1443955"/>
              <a:ext cx="808800" cy="808799"/>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25" name="Shape 25"/>
            <p:cNvSpPr/>
            <p:nvPr/>
          </p:nvSpPr>
          <p:spPr>
            <a:xfrm rot="-5400000">
              <a:off x="5987080" y="2469465"/>
              <a:ext cx="808800" cy="808799"/>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26" name="Shape 26"/>
            <p:cNvSpPr/>
            <p:nvPr/>
          </p:nvSpPr>
          <p:spPr>
            <a:xfrm flipH="1">
              <a:off x="6222114" y="2676952"/>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27" name="Shape 27"/>
            <p:cNvSpPr/>
            <p:nvPr/>
          </p:nvSpPr>
          <p:spPr>
            <a:xfrm rot="-5400000">
              <a:off x="6675341" y="1862017"/>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28" name="Shape 28"/>
            <p:cNvSpPr/>
            <p:nvPr/>
          </p:nvSpPr>
          <p:spPr>
            <a:xfrm flipH="1">
              <a:off x="6908099" y="2069505"/>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29" name="Shape 29"/>
            <p:cNvSpPr/>
            <p:nvPr/>
          </p:nvSpPr>
          <p:spPr>
            <a:xfrm rot="-5400000">
              <a:off x="6861140" y="247781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0" name="Shape 30"/>
            <p:cNvSpPr/>
            <p:nvPr/>
          </p:nvSpPr>
          <p:spPr>
            <a:xfrm flipH="1">
              <a:off x="7965266" y="269296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1" name="Shape 31"/>
            <p:cNvSpPr/>
            <p:nvPr/>
          </p:nvSpPr>
          <p:spPr>
            <a:xfrm flipH="1">
              <a:off x="8145082" y="330875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2" name="Shape 32"/>
            <p:cNvSpPr/>
            <p:nvPr/>
          </p:nvSpPr>
          <p:spPr>
            <a:xfrm rot="-5400000">
              <a:off x="7047599" y="309501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3" name="Shape 33"/>
            <p:cNvSpPr/>
            <p:nvPr/>
          </p:nvSpPr>
          <p:spPr>
            <a:xfrm flipH="1">
              <a:off x="7276649" y="3302501"/>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4" name="Shape 34"/>
            <p:cNvSpPr/>
            <p:nvPr/>
          </p:nvSpPr>
          <p:spPr>
            <a:xfrm rot="-5400000">
              <a:off x="7227414" y="3710807"/>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35" name="Shape 35"/>
            <p:cNvSpPr/>
            <p:nvPr/>
          </p:nvSpPr>
          <p:spPr>
            <a:xfrm flipH="1">
              <a:off x="7462448" y="391829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6" name="Shape 36"/>
            <p:cNvSpPr/>
            <p:nvPr/>
          </p:nvSpPr>
          <p:spPr>
            <a:xfrm rot="-5400000">
              <a:off x="8102490" y="3718472"/>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7" name="Shape 37"/>
            <p:cNvSpPr/>
            <p:nvPr/>
          </p:nvSpPr>
          <p:spPr>
            <a:xfrm flipH="1">
              <a:off x="8334532" y="392596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8" name="Shape 38"/>
            <p:cNvSpPr/>
            <p:nvPr/>
          </p:nvSpPr>
          <p:spPr>
            <a:xfrm rot="-5400000">
              <a:off x="8288289" y="433426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grpSp>
      <p:sp>
        <p:nvSpPr>
          <p:cNvPr id="39" name="Shape 39"/>
          <p:cNvSpPr txBox="1">
            <a:spLocks noGrp="1"/>
          </p:cNvSpPr>
          <p:nvPr>
            <p:ph type="title"/>
          </p:nvPr>
        </p:nvSpPr>
        <p:spPr>
          <a:xfrm>
            <a:off x="823850" y="2053000"/>
            <a:ext cx="4587000" cy="11487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44" name="Shape 44"/>
            <p:cNvSpPr/>
            <p:nvPr/>
          </p:nvSpPr>
          <p:spPr>
            <a:xfrm flipH="1">
              <a:off x="229050" y="588488"/>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45" name="Shape 45"/>
          <p:cNvSpPr txBox="1">
            <a:spLocks noGrp="1"/>
          </p:cNvSpPr>
          <p:nvPr>
            <p:ph type="title"/>
          </p:nvPr>
        </p:nvSpPr>
        <p:spPr>
          <a:xfrm>
            <a:off x="1297500" y="393750"/>
            <a:ext cx="7038900" cy="914100"/>
          </a:xfrm>
          <a:prstGeom prst="rect">
            <a:avLst/>
          </a:prstGeom>
        </p:spPr>
        <p:txBody>
          <a:bodyPr wrap="square" lIns="91425" tIns="91425" rIns="91425" bIns="91425" anchor="t"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6" name="Shape 46"/>
          <p:cNvSpPr txBox="1">
            <a:spLocks noGrp="1"/>
          </p:cNvSpPr>
          <p:nvPr>
            <p:ph type="body" idx="1"/>
          </p:nvPr>
        </p:nvSpPr>
        <p:spPr>
          <a:xfrm>
            <a:off x="1297500" y="1567550"/>
            <a:ext cx="7038900" cy="2911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51" name="Shape 51"/>
            <p:cNvSpPr/>
            <p:nvPr/>
          </p:nvSpPr>
          <p:spPr>
            <a:xfrm flipH="1">
              <a:off x="229050" y="588488"/>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52" name="Shape 52"/>
          <p:cNvSpPr txBox="1">
            <a:spLocks noGrp="1"/>
          </p:cNvSpPr>
          <p:nvPr>
            <p:ph type="title"/>
          </p:nvPr>
        </p:nvSpPr>
        <p:spPr>
          <a:xfrm>
            <a:off x="1297500" y="393750"/>
            <a:ext cx="7038900" cy="914100"/>
          </a:xfrm>
          <a:prstGeom prst="rect">
            <a:avLst/>
          </a:prstGeom>
        </p:spPr>
        <p:txBody>
          <a:bodyPr wrap="square" lIns="91425" tIns="91425" rIns="91425" bIns="91425" anchor="t"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53" name="Shape 53"/>
          <p:cNvSpPr txBox="1">
            <a:spLocks noGrp="1"/>
          </p:cNvSpPr>
          <p:nvPr>
            <p:ph type="body" idx="1"/>
          </p:nvPr>
        </p:nvSpPr>
        <p:spPr>
          <a:xfrm>
            <a:off x="1297500" y="1567550"/>
            <a:ext cx="3403200" cy="2911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4" name="Shape 54"/>
          <p:cNvSpPr txBox="1">
            <a:spLocks noGrp="1"/>
          </p:cNvSpPr>
          <p:nvPr>
            <p:ph type="body" idx="2"/>
          </p:nvPr>
        </p:nvSpPr>
        <p:spPr>
          <a:xfrm>
            <a:off x="4933221" y="1567550"/>
            <a:ext cx="3403200" cy="2911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5" name="Shape 55"/>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59" name="Shape 59"/>
            <p:cNvSpPr/>
            <p:nvPr/>
          </p:nvSpPr>
          <p:spPr>
            <a:xfrm flipH="1">
              <a:off x="229050" y="588488"/>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60" name="Shape 60"/>
          <p:cNvSpPr txBox="1">
            <a:spLocks noGrp="1"/>
          </p:cNvSpPr>
          <p:nvPr>
            <p:ph type="title"/>
          </p:nvPr>
        </p:nvSpPr>
        <p:spPr>
          <a:xfrm>
            <a:off x="1297500" y="393750"/>
            <a:ext cx="7038900" cy="914100"/>
          </a:xfrm>
          <a:prstGeom prst="rect">
            <a:avLst/>
          </a:prstGeom>
        </p:spPr>
        <p:txBody>
          <a:bodyPr wrap="square" lIns="91425" tIns="91425" rIns="91425" bIns="91425" anchor="t"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61" name="Shape 61"/>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65" name="Shape 65"/>
            <p:cNvSpPr/>
            <p:nvPr/>
          </p:nvSpPr>
          <p:spPr>
            <a:xfrm flipH="1">
              <a:off x="229050" y="588488"/>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66" name="Shape 66"/>
          <p:cNvSpPr txBox="1">
            <a:spLocks noGrp="1"/>
          </p:cNvSpPr>
          <p:nvPr>
            <p:ph type="title"/>
          </p:nvPr>
        </p:nvSpPr>
        <p:spPr>
          <a:xfrm>
            <a:off x="1297500" y="393750"/>
            <a:ext cx="3798900" cy="1493100"/>
          </a:xfrm>
          <a:prstGeom prst="rect">
            <a:avLst/>
          </a:prstGeom>
        </p:spPr>
        <p:txBody>
          <a:bodyPr wrap="square" lIns="91425" tIns="91425" rIns="91425" bIns="91425" anchor="t"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67" name="Shape 67"/>
          <p:cNvSpPr txBox="1">
            <a:spLocks noGrp="1"/>
          </p:cNvSpPr>
          <p:nvPr>
            <p:ph type="body" idx="1"/>
          </p:nvPr>
        </p:nvSpPr>
        <p:spPr>
          <a:xfrm>
            <a:off x="1297500" y="1972550"/>
            <a:ext cx="3798900" cy="24159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68" name="Shape 68"/>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name="adj" fmla="val 49469"/>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72" name="Shape 72"/>
            <p:cNvSpPr/>
            <p:nvPr/>
          </p:nvSpPr>
          <p:spPr>
            <a:xfrm rot="5400000">
              <a:off x="4840825" y="6000"/>
              <a:ext cx="4298700" cy="4286700"/>
            </a:xfrm>
            <a:prstGeom prst="diagStripe">
              <a:avLst>
                <a:gd name="adj" fmla="val 0"/>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73" name="Shape 73"/>
            <p:cNvSpPr/>
            <p:nvPr/>
          </p:nvSpPr>
          <p:spPr>
            <a:xfrm rot="-5400000">
              <a:off x="5618399" y="1236641"/>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74" name="Shape 74"/>
            <p:cNvSpPr/>
            <p:nvPr/>
          </p:nvSpPr>
          <p:spPr>
            <a:xfrm flipH="1">
              <a:off x="5849857" y="1444077"/>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75" name="Shape 75"/>
            <p:cNvSpPr/>
            <p:nvPr/>
          </p:nvSpPr>
          <p:spPr>
            <a:xfrm rot="-5400000">
              <a:off x="5987080" y="2469742"/>
              <a:ext cx="808800" cy="808799"/>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76" name="Shape 76"/>
            <p:cNvSpPr/>
            <p:nvPr/>
          </p:nvSpPr>
          <p:spPr>
            <a:xfrm flipH="1">
              <a:off x="6222114" y="267717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77" name="Shape 77"/>
            <p:cNvSpPr/>
            <p:nvPr/>
          </p:nvSpPr>
          <p:spPr>
            <a:xfrm rot="-5400000">
              <a:off x="6675341" y="186224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78" name="Shape 78"/>
            <p:cNvSpPr/>
            <p:nvPr/>
          </p:nvSpPr>
          <p:spPr>
            <a:xfrm flipH="1">
              <a:off x="6908099" y="2069680"/>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79" name="Shape 79"/>
            <p:cNvSpPr/>
            <p:nvPr/>
          </p:nvSpPr>
          <p:spPr>
            <a:xfrm rot="-5400000">
              <a:off x="6861140" y="247808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0" name="Shape 80"/>
            <p:cNvSpPr/>
            <p:nvPr/>
          </p:nvSpPr>
          <p:spPr>
            <a:xfrm flipH="1">
              <a:off x="7965266" y="2693191"/>
              <a:ext cx="808800" cy="808799"/>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1" name="Shape 81"/>
            <p:cNvSpPr/>
            <p:nvPr/>
          </p:nvSpPr>
          <p:spPr>
            <a:xfrm flipH="1">
              <a:off x="8145082" y="330903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2" name="Shape 82"/>
            <p:cNvSpPr/>
            <p:nvPr/>
          </p:nvSpPr>
          <p:spPr>
            <a:xfrm rot="-5400000">
              <a:off x="7047599" y="309534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3" name="Shape 83"/>
            <p:cNvSpPr/>
            <p:nvPr/>
          </p:nvSpPr>
          <p:spPr>
            <a:xfrm flipH="1">
              <a:off x="7276649" y="3302781"/>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4" name="Shape 84"/>
            <p:cNvSpPr/>
            <p:nvPr/>
          </p:nvSpPr>
          <p:spPr>
            <a:xfrm rot="-5400000">
              <a:off x="7227414" y="3711189"/>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85" name="Shape 85"/>
            <p:cNvSpPr/>
            <p:nvPr/>
          </p:nvSpPr>
          <p:spPr>
            <a:xfrm flipH="1">
              <a:off x="7462448" y="391862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6" name="Shape 86"/>
            <p:cNvSpPr/>
            <p:nvPr/>
          </p:nvSpPr>
          <p:spPr>
            <a:xfrm rot="-5400000">
              <a:off x="8102490" y="371885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7" name="Shape 87"/>
            <p:cNvSpPr/>
            <p:nvPr/>
          </p:nvSpPr>
          <p:spPr>
            <a:xfrm flipH="1">
              <a:off x="8334532" y="3926292"/>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8" name="Shape 88"/>
            <p:cNvSpPr/>
            <p:nvPr/>
          </p:nvSpPr>
          <p:spPr>
            <a:xfrm rot="-5400000">
              <a:off x="8288289" y="433470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grpSp>
      <p:sp>
        <p:nvSpPr>
          <p:cNvPr id="89" name="Shape 89"/>
          <p:cNvSpPr txBox="1">
            <a:spLocks noGrp="1"/>
          </p:cNvSpPr>
          <p:nvPr>
            <p:ph type="title"/>
          </p:nvPr>
        </p:nvSpPr>
        <p:spPr>
          <a:xfrm>
            <a:off x="823850" y="866775"/>
            <a:ext cx="4587000" cy="35211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0" name="Shape 90"/>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94" name="Shape 94"/>
            <p:cNvSpPr/>
            <p:nvPr/>
          </p:nvSpPr>
          <p:spPr>
            <a:xfrm flipH="1">
              <a:off x="229050" y="588488"/>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95" name="Shape 95"/>
          <p:cNvSpPr txBox="1">
            <a:spLocks noGrp="1"/>
          </p:cNvSpPr>
          <p:nvPr>
            <p:ph type="title"/>
          </p:nvPr>
        </p:nvSpPr>
        <p:spPr>
          <a:xfrm>
            <a:off x="1297500" y="1658325"/>
            <a:ext cx="3036300" cy="1751700"/>
          </a:xfrm>
          <a:prstGeom prst="rect">
            <a:avLst/>
          </a:prstGeom>
        </p:spPr>
        <p:txBody>
          <a:bodyPr wrap="square" lIns="91425" tIns="91425" rIns="91425" bIns="91425" anchor="t"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96" name="Shape 96"/>
          <p:cNvSpPr txBox="1">
            <a:spLocks noGrp="1"/>
          </p:cNvSpPr>
          <p:nvPr>
            <p:ph type="subTitle" idx="1"/>
          </p:nvPr>
        </p:nvSpPr>
        <p:spPr>
          <a:xfrm>
            <a:off x="1297500" y="3538000"/>
            <a:ext cx="3036300" cy="506100"/>
          </a:xfrm>
          <a:prstGeom prst="rect">
            <a:avLst/>
          </a:prstGeom>
        </p:spPr>
        <p:txBody>
          <a:bodyPr wrap="square" lIns="91425" tIns="91425" rIns="91425" bIns="91425" anchor="t" anchorCtr="0"/>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a:endParaRPr/>
          </a:p>
        </p:txBody>
      </p:sp>
      <p:sp>
        <p:nvSpPr>
          <p:cNvPr id="97" name="Shape 97"/>
          <p:cNvSpPr txBox="1">
            <a:spLocks noGrp="1"/>
          </p:cNvSpPr>
          <p:nvPr>
            <p:ph type="body" idx="2"/>
          </p:nvPr>
        </p:nvSpPr>
        <p:spPr>
          <a:xfrm>
            <a:off x="4648200" y="1696600"/>
            <a:ext cx="3676800" cy="23475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8" name="Shape 98"/>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99"/>
        <p:cNvGrpSpPr/>
        <p:nvPr/>
      </p:nvGrpSpPr>
      <p:grpSpPr>
        <a:xfrm>
          <a:off x="0" y="0"/>
          <a:ext cx="0" cy="0"/>
          <a:chOff x="0" y="0"/>
          <a:chExt cx="0" cy="0"/>
        </a:xfrm>
      </p:grpSpPr>
      <p:grpSp>
        <p:nvGrpSpPr>
          <p:cNvPr id="100" name="Shape 100"/>
          <p:cNvGrpSpPr/>
          <p:nvPr/>
        </p:nvGrpSpPr>
        <p:grpSpPr>
          <a:xfrm>
            <a:off x="0" y="4128571"/>
            <a:ext cx="698925" cy="684657"/>
            <a:chOff x="0" y="3785671"/>
            <a:chExt cx="698925" cy="684657"/>
          </a:xfrm>
        </p:grpSpPr>
        <p:sp>
          <p:nvSpPr>
            <p:cNvPr id="101" name="Shape 101"/>
            <p:cNvSpPr/>
            <p:nvPr/>
          </p:nvSpPr>
          <p:spPr>
            <a:xfrm rot="-5400000">
              <a:off x="0" y="3785671"/>
              <a:ext cx="544800" cy="544800"/>
            </a:xfrm>
            <a:prstGeom prst="diagStripe">
              <a:avLst>
                <a:gd name="adj" fmla="val 50000"/>
              </a:avLst>
            </a:prstGeom>
            <a:solidFill>
              <a:schemeClr val="lt1">
                <a:alpha val="9620"/>
              </a:schemeClr>
            </a:solidFill>
            <a:ln>
              <a:noFill/>
            </a:ln>
          </p:spPr>
          <p:txBody>
            <a:bodyPr wrap="square" lIns="91425" tIns="91425" rIns="91425" bIns="91425" anchor="ctr" anchorCtr="0">
              <a:noAutofit/>
            </a:bodyPr>
            <a:lstStyle/>
            <a:p>
              <a:pPr lvl="0">
                <a:spcBef>
                  <a:spcPts val="0"/>
                </a:spcBef>
                <a:buNone/>
              </a:pPr>
              <a:endParaRPr/>
            </a:p>
          </p:txBody>
        </p:sp>
        <p:sp>
          <p:nvSpPr>
            <p:cNvPr id="102" name="Shape 102"/>
            <p:cNvSpPr/>
            <p:nvPr/>
          </p:nvSpPr>
          <p:spPr>
            <a:xfrm flipH="1">
              <a:off x="154125" y="3925528"/>
              <a:ext cx="544800" cy="544800"/>
            </a:xfrm>
            <a:prstGeom prst="diagStripe">
              <a:avLst>
                <a:gd name="adj" fmla="val 50000"/>
              </a:avLst>
            </a:prstGeom>
            <a:solidFill>
              <a:schemeClr val="lt1">
                <a:alpha val="9620"/>
              </a:schemeClr>
            </a:solidFill>
            <a:ln>
              <a:noFill/>
            </a:ln>
          </p:spPr>
          <p:txBody>
            <a:bodyPr wrap="square" lIns="91425" tIns="91425" rIns="91425" bIns="91425" anchor="ctr" anchorCtr="0">
              <a:noAutofit/>
            </a:bodyPr>
            <a:lstStyle/>
            <a:p>
              <a:pPr lvl="0">
                <a:spcBef>
                  <a:spcPts val="0"/>
                </a:spcBef>
                <a:buNone/>
              </a:pPr>
              <a:endParaRPr/>
            </a:p>
          </p:txBody>
        </p:sp>
      </p:grpSp>
      <p:sp>
        <p:nvSpPr>
          <p:cNvPr id="103" name="Shape 103"/>
          <p:cNvSpPr txBox="1">
            <a:spLocks noGrp="1"/>
          </p:cNvSpPr>
          <p:nvPr>
            <p:ph type="body" idx="1"/>
          </p:nvPr>
        </p:nvSpPr>
        <p:spPr>
          <a:xfrm>
            <a:off x="812725" y="4305375"/>
            <a:ext cx="6936000" cy="5238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104" name="Shape 104"/>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lt1"/>
              </a:buClr>
              <a:buSzPct val="100000"/>
              <a:buFont typeface="Montserrat"/>
              <a:buNone/>
              <a:defRPr sz="2800">
                <a:solidFill>
                  <a:schemeClr val="lt1"/>
                </a:solidFill>
                <a:latin typeface="Montserrat"/>
                <a:ea typeface="Montserrat"/>
                <a:cs typeface="Montserrat"/>
                <a:sym typeface="Montserrat"/>
              </a:defRPr>
            </a:lvl1pPr>
            <a:lvl2pPr lvl="1">
              <a:spcBef>
                <a:spcPts val="0"/>
              </a:spcBef>
              <a:buClr>
                <a:schemeClr val="lt1"/>
              </a:buClr>
              <a:buSzPct val="100000"/>
              <a:buFont typeface="Montserrat"/>
              <a:buNone/>
              <a:defRPr sz="2800">
                <a:solidFill>
                  <a:schemeClr val="lt1"/>
                </a:solidFill>
                <a:latin typeface="Montserrat"/>
                <a:ea typeface="Montserrat"/>
                <a:cs typeface="Montserrat"/>
                <a:sym typeface="Montserrat"/>
              </a:defRPr>
            </a:lvl2pPr>
            <a:lvl3pPr lvl="2">
              <a:spcBef>
                <a:spcPts val="0"/>
              </a:spcBef>
              <a:buClr>
                <a:schemeClr val="lt1"/>
              </a:buClr>
              <a:buSzPct val="100000"/>
              <a:buFont typeface="Montserrat"/>
              <a:buNone/>
              <a:defRPr sz="2800">
                <a:solidFill>
                  <a:schemeClr val="lt1"/>
                </a:solidFill>
                <a:latin typeface="Montserrat"/>
                <a:ea typeface="Montserrat"/>
                <a:cs typeface="Montserrat"/>
                <a:sym typeface="Montserrat"/>
              </a:defRPr>
            </a:lvl3pPr>
            <a:lvl4pPr lvl="3">
              <a:spcBef>
                <a:spcPts val="0"/>
              </a:spcBef>
              <a:buClr>
                <a:schemeClr val="lt1"/>
              </a:buClr>
              <a:buSzPct val="100000"/>
              <a:buFont typeface="Montserrat"/>
              <a:buNone/>
              <a:defRPr sz="2800">
                <a:solidFill>
                  <a:schemeClr val="lt1"/>
                </a:solidFill>
                <a:latin typeface="Montserrat"/>
                <a:ea typeface="Montserrat"/>
                <a:cs typeface="Montserrat"/>
                <a:sym typeface="Montserrat"/>
              </a:defRPr>
            </a:lvl4pPr>
            <a:lvl5pPr lvl="4">
              <a:spcBef>
                <a:spcPts val="0"/>
              </a:spcBef>
              <a:buClr>
                <a:schemeClr val="lt1"/>
              </a:buClr>
              <a:buSzPct val="100000"/>
              <a:buFont typeface="Montserrat"/>
              <a:buNone/>
              <a:defRPr sz="2800">
                <a:solidFill>
                  <a:schemeClr val="lt1"/>
                </a:solidFill>
                <a:latin typeface="Montserrat"/>
                <a:ea typeface="Montserrat"/>
                <a:cs typeface="Montserrat"/>
                <a:sym typeface="Montserrat"/>
              </a:defRPr>
            </a:lvl5pPr>
            <a:lvl6pPr lvl="5">
              <a:spcBef>
                <a:spcPts val="0"/>
              </a:spcBef>
              <a:buClr>
                <a:schemeClr val="lt1"/>
              </a:buClr>
              <a:buSzPct val="100000"/>
              <a:buFont typeface="Montserrat"/>
              <a:buNone/>
              <a:defRPr sz="2800">
                <a:solidFill>
                  <a:schemeClr val="lt1"/>
                </a:solidFill>
                <a:latin typeface="Montserrat"/>
                <a:ea typeface="Montserrat"/>
                <a:cs typeface="Montserrat"/>
                <a:sym typeface="Montserrat"/>
              </a:defRPr>
            </a:lvl6pPr>
            <a:lvl7pPr lvl="6">
              <a:spcBef>
                <a:spcPts val="0"/>
              </a:spcBef>
              <a:buClr>
                <a:schemeClr val="lt1"/>
              </a:buClr>
              <a:buSzPct val="100000"/>
              <a:buFont typeface="Montserrat"/>
              <a:buNone/>
              <a:defRPr sz="2800">
                <a:solidFill>
                  <a:schemeClr val="lt1"/>
                </a:solidFill>
                <a:latin typeface="Montserrat"/>
                <a:ea typeface="Montserrat"/>
                <a:cs typeface="Montserrat"/>
                <a:sym typeface="Montserrat"/>
              </a:defRPr>
            </a:lvl7pPr>
            <a:lvl8pPr lvl="7">
              <a:spcBef>
                <a:spcPts val="0"/>
              </a:spcBef>
              <a:buClr>
                <a:schemeClr val="lt1"/>
              </a:buClr>
              <a:buSzPct val="100000"/>
              <a:buFont typeface="Montserrat"/>
              <a:buNone/>
              <a:defRPr sz="2800">
                <a:solidFill>
                  <a:schemeClr val="lt1"/>
                </a:solidFill>
                <a:latin typeface="Montserrat"/>
                <a:ea typeface="Montserrat"/>
                <a:cs typeface="Montserrat"/>
                <a:sym typeface="Montserrat"/>
              </a:defRPr>
            </a:lvl8pPr>
            <a:lvl9pPr lvl="8">
              <a:spcBef>
                <a:spcPts val="0"/>
              </a:spcBef>
              <a:buClr>
                <a:schemeClr val="lt1"/>
              </a:buClr>
              <a:buSzPct val="100000"/>
              <a:buFont typeface="Montserrat"/>
              <a:buNone/>
              <a:defRPr sz="2800">
                <a:solidFill>
                  <a:schemeClr val="lt1"/>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lt1"/>
              </a:buClr>
              <a:buSzPct val="100000"/>
              <a:buFont typeface="Lato"/>
              <a:buChar char="●"/>
              <a:defRPr sz="1300">
                <a:solidFill>
                  <a:schemeClr val="lt1"/>
                </a:solidFill>
                <a:latin typeface="Lato"/>
                <a:ea typeface="Lato"/>
                <a:cs typeface="Lato"/>
                <a:sym typeface="Lato"/>
              </a:defRPr>
            </a:lvl1pPr>
            <a:lvl2pPr lvl="1">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2pPr>
            <a:lvl3pPr lvl="2">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3pPr>
            <a:lvl4pPr lvl="3">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4pPr>
            <a:lvl5pPr lvl="4">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5pPr>
            <a:lvl6pPr lvl="5">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6pPr>
            <a:lvl7pPr lvl="6">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7pPr>
            <a:lvl8pPr lvl="7">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8pPr>
            <a:lvl9pPr lvl="8">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lt1"/>
                </a:solidFill>
                <a:latin typeface="Lato"/>
                <a:ea typeface="Lato"/>
                <a:cs typeface="Lato"/>
                <a:sym typeface="Lato"/>
              </a:rPr>
              <a:t>‹#›</a:t>
            </a:fld>
            <a:endParaRPr lang="en" sz="1000">
              <a:solidFill>
                <a:schemeClr val="lt1"/>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ctrTitle"/>
          </p:nvPr>
        </p:nvSpPr>
        <p:spPr>
          <a:xfrm>
            <a:off x="3537150" y="1578400"/>
            <a:ext cx="5017500" cy="1578900"/>
          </a:xfrm>
          <a:prstGeom prst="rect">
            <a:avLst/>
          </a:prstGeom>
        </p:spPr>
        <p:txBody>
          <a:bodyPr wrap="square" lIns="91425" tIns="91425" rIns="91425" bIns="91425" anchor="t" anchorCtr="0">
            <a:noAutofit/>
          </a:bodyPr>
          <a:lstStyle/>
          <a:p>
            <a:pPr lvl="0">
              <a:spcBef>
                <a:spcPts val="0"/>
              </a:spcBef>
              <a:buNone/>
            </a:pPr>
            <a:r>
              <a:rPr lang="en" dirty="0" smtClean="0"/>
              <a:t>SportsPlex</a:t>
            </a:r>
            <a:br>
              <a:rPr lang="en" dirty="0" smtClean="0"/>
            </a:br>
            <a:r>
              <a:rPr lang="en" dirty="0" smtClean="0"/>
              <a:t>Sprint 2</a:t>
            </a:r>
            <a:br>
              <a:rPr lang="en" dirty="0" smtClean="0"/>
            </a:br>
            <a:endParaRPr lang="en" dirty="0"/>
          </a:p>
        </p:txBody>
      </p:sp>
      <p:sp>
        <p:nvSpPr>
          <p:cNvPr id="135" name="Shape 135"/>
          <p:cNvSpPr txBox="1">
            <a:spLocks noGrp="1"/>
          </p:cNvSpPr>
          <p:nvPr>
            <p:ph type="subTitle" idx="1"/>
          </p:nvPr>
        </p:nvSpPr>
        <p:spPr>
          <a:xfrm>
            <a:off x="776375" y="3924925"/>
            <a:ext cx="7893000" cy="704700"/>
          </a:xfrm>
          <a:prstGeom prst="rect">
            <a:avLst/>
          </a:prstGeom>
        </p:spPr>
        <p:txBody>
          <a:bodyPr wrap="square" lIns="91425" tIns="91425" rIns="91425" bIns="91425" anchor="t" anchorCtr="0">
            <a:noAutofit/>
          </a:bodyPr>
          <a:lstStyle/>
          <a:p>
            <a:pPr lvl="0">
              <a:spcBef>
                <a:spcPts val="0"/>
              </a:spcBef>
              <a:buNone/>
            </a:pPr>
            <a:r>
              <a:rPr lang="en"/>
              <a:t>Presented By: Edward Marks, Peter Kowalski, Matt Degraeve, Anthony Saleh, Graydon Peck, Colin Neil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libri" panose="020F0502020204030204" pitchFamily="34" charset="0"/>
                <a:ea typeface="Calibri" panose="020F0502020204030204" pitchFamily="34" charset="0"/>
                <a:cs typeface="Times New Roman" panose="02020603050405020304" pitchFamily="18" charset="0"/>
              </a:rPr>
              <a:t>Registration Page</a:t>
            </a:r>
            <a:endParaRPr lang="en-US" dirty="0"/>
          </a:p>
        </p:txBody>
      </p:sp>
      <p:pic>
        <p:nvPicPr>
          <p:cNvPr id="5" name="Picture 4"/>
          <p:cNvPicPr>
            <a:picLocks noChangeAspect="1"/>
          </p:cNvPicPr>
          <p:nvPr/>
        </p:nvPicPr>
        <p:blipFill>
          <a:blip r:embed="rId2"/>
          <a:stretch>
            <a:fillRect/>
          </a:stretch>
        </p:blipFill>
        <p:spPr>
          <a:xfrm>
            <a:off x="226964" y="1439091"/>
            <a:ext cx="4113223" cy="3172723"/>
          </a:xfrm>
          <a:prstGeom prst="rect">
            <a:avLst/>
          </a:prstGeom>
        </p:spPr>
      </p:pic>
      <p:pic>
        <p:nvPicPr>
          <p:cNvPr id="7" name="Picture 6"/>
          <p:cNvPicPr>
            <a:picLocks noChangeAspect="1"/>
          </p:cNvPicPr>
          <p:nvPr/>
        </p:nvPicPr>
        <p:blipFill>
          <a:blip r:embed="rId3"/>
          <a:stretch>
            <a:fillRect/>
          </a:stretch>
        </p:blipFill>
        <p:spPr>
          <a:xfrm>
            <a:off x="4563331" y="1687285"/>
            <a:ext cx="4343224" cy="2443843"/>
          </a:xfrm>
          <a:prstGeom prst="rect">
            <a:avLst/>
          </a:prstGeom>
        </p:spPr>
      </p:pic>
    </p:spTree>
    <p:extLst>
      <p:ext uri="{BB962C8B-B14F-4D97-AF65-F5344CB8AC3E}">
        <p14:creationId xmlns:p14="http://schemas.microsoft.com/office/powerpoint/2010/main" val="13591047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libri" panose="020F0502020204030204" pitchFamily="34" charset="0"/>
                <a:ea typeface="Calibri" panose="020F0502020204030204" pitchFamily="34" charset="0"/>
                <a:cs typeface="Times New Roman" panose="02020603050405020304" pitchFamily="18" charset="0"/>
              </a:rPr>
              <a:t>Sign In</a:t>
            </a:r>
            <a:endParaRPr lang="en-US" dirty="0"/>
          </a:p>
        </p:txBody>
      </p:sp>
      <p:pic>
        <p:nvPicPr>
          <p:cNvPr id="3" name="Picture 2"/>
          <p:cNvPicPr>
            <a:picLocks noChangeAspect="1"/>
          </p:cNvPicPr>
          <p:nvPr/>
        </p:nvPicPr>
        <p:blipFill>
          <a:blip r:embed="rId2"/>
          <a:stretch>
            <a:fillRect/>
          </a:stretch>
        </p:blipFill>
        <p:spPr>
          <a:xfrm>
            <a:off x="235812" y="1667905"/>
            <a:ext cx="3845377" cy="2921454"/>
          </a:xfrm>
          <a:prstGeom prst="rect">
            <a:avLst/>
          </a:prstGeom>
        </p:spPr>
      </p:pic>
      <p:pic>
        <p:nvPicPr>
          <p:cNvPr id="6" name="Picture 5"/>
          <p:cNvPicPr>
            <a:picLocks noChangeAspect="1"/>
          </p:cNvPicPr>
          <p:nvPr/>
        </p:nvPicPr>
        <p:blipFill>
          <a:blip r:embed="rId3"/>
          <a:stretch>
            <a:fillRect/>
          </a:stretch>
        </p:blipFill>
        <p:spPr>
          <a:xfrm>
            <a:off x="4181937" y="1732422"/>
            <a:ext cx="4854113" cy="2792420"/>
          </a:xfrm>
          <a:prstGeom prst="rect">
            <a:avLst/>
          </a:prstGeom>
        </p:spPr>
      </p:pic>
    </p:spTree>
    <p:extLst>
      <p:ext uri="{BB962C8B-B14F-4D97-AF65-F5344CB8AC3E}">
        <p14:creationId xmlns:p14="http://schemas.microsoft.com/office/powerpoint/2010/main" val="14996416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2969700" y="1777950"/>
            <a:ext cx="3204600" cy="1587600"/>
          </a:xfrm>
          <a:prstGeom prst="rect">
            <a:avLst/>
          </a:prstGeom>
        </p:spPr>
        <p:txBody>
          <a:bodyPr wrap="square" lIns="91425" tIns="91425" rIns="91425" bIns="91425" anchor="ctr" anchorCtr="0">
            <a:noAutofit/>
          </a:bodyPr>
          <a:lstStyle/>
          <a:p>
            <a:pPr lvl="0" algn="ctr">
              <a:spcBef>
                <a:spcPts val="0"/>
              </a:spcBef>
              <a:buNone/>
            </a:pPr>
            <a:r>
              <a:rPr lang="en" sz="4800"/>
              <a:t>END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Goals	</a:t>
            </a:r>
            <a:endParaRPr lang="en-US" dirty="0"/>
          </a:p>
        </p:txBody>
      </p:sp>
      <p:sp>
        <p:nvSpPr>
          <p:cNvPr id="3" name="Text Placeholder 2"/>
          <p:cNvSpPr>
            <a:spLocks noGrp="1"/>
          </p:cNvSpPr>
          <p:nvPr>
            <p:ph type="body" idx="1"/>
          </p:nvPr>
        </p:nvSpPr>
        <p:spPr>
          <a:xfrm>
            <a:off x="3189002" y="1452597"/>
            <a:ext cx="3776114" cy="2911200"/>
          </a:xfrm>
        </p:spPr>
        <p:txBody>
          <a:bodyPr/>
          <a:lstStyle/>
          <a:p>
            <a:r>
              <a:rPr lang="en-US" dirty="0" smtClean="0"/>
              <a:t>Use Case Creation</a:t>
            </a:r>
          </a:p>
          <a:p>
            <a:r>
              <a:rPr lang="en-US" dirty="0" smtClean="0"/>
              <a:t>Wireframe Creation</a:t>
            </a:r>
          </a:p>
          <a:p>
            <a:r>
              <a:rPr lang="en-US" dirty="0" smtClean="0"/>
              <a:t>User Registration Functionality </a:t>
            </a:r>
          </a:p>
          <a:p>
            <a:r>
              <a:rPr lang="en-US" dirty="0" smtClean="0"/>
              <a:t>Website Layout/Flow creation</a:t>
            </a:r>
          </a:p>
        </p:txBody>
      </p:sp>
    </p:spTree>
    <p:extLst>
      <p:ext uri="{BB962C8B-B14F-4D97-AF65-F5344CB8AC3E}">
        <p14:creationId xmlns:p14="http://schemas.microsoft.com/office/powerpoint/2010/main" val="27290863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Use Cases</a:t>
            </a:r>
            <a:endParaRPr lang="en-US" dirty="0"/>
          </a:p>
        </p:txBody>
      </p:sp>
    </p:spTree>
    <p:extLst>
      <p:ext uri="{BB962C8B-B14F-4D97-AF65-F5344CB8AC3E}">
        <p14:creationId xmlns:p14="http://schemas.microsoft.com/office/powerpoint/2010/main" val="6666694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
            </a:r>
            <a:r>
              <a:rPr lang="en-US" dirty="0"/>
              <a:t>Case UC-1: Generate Account Information</a:t>
            </a:r>
          </a:p>
        </p:txBody>
      </p:sp>
      <p:sp>
        <p:nvSpPr>
          <p:cNvPr id="3" name="Text Placeholder 2"/>
          <p:cNvSpPr>
            <a:spLocks noGrp="1"/>
          </p:cNvSpPr>
          <p:nvPr>
            <p:ph type="body" idx="1"/>
          </p:nvPr>
        </p:nvSpPr>
        <p:spPr>
          <a:xfrm>
            <a:off x="1297500" y="1567550"/>
            <a:ext cx="7038900" cy="3575950"/>
          </a:xfrm>
        </p:spPr>
        <p:txBody>
          <a:bodyPr/>
          <a:lstStyle/>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Summary:</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This use case is designed for users who don’t already have an account. When a user first visits our website he/she will click on “Get Started”. At this point, a user will enter valid information in the steps for creating an account. Once all the required fields contain data, the user will click “Create”. As soon as the data is retrieved by the database, the user is signed into their new account.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Initiating Actor(s):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Actor’s Goal:</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Register for </a:t>
            </a:r>
            <a:r>
              <a:rPr lang="en-US" dirty="0" err="1">
                <a:latin typeface="Calibri" panose="020F0502020204030204" pitchFamily="34" charset="0"/>
                <a:ea typeface="Calibri" panose="020F0502020204030204" pitchFamily="34" charset="0"/>
                <a:cs typeface="Times New Roman" panose="02020603050405020304" pitchFamily="18" charset="0"/>
              </a:rPr>
              <a:t>SportPlex</a:t>
            </a:r>
            <a:r>
              <a:rPr lang="en-US" dirty="0">
                <a:latin typeface="Calibri" panose="020F0502020204030204" pitchFamily="34" charset="0"/>
                <a:ea typeface="Calibri" panose="020F0502020204030204" pitchFamily="34" charset="0"/>
                <a:cs typeface="Times New Roman" panose="02020603050405020304" pitchFamily="18" charset="0"/>
              </a:rPr>
              <a:t> website and capability to review account information.</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Preconditions: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A customer doesn’t have an account affiliated with them.</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Administrator</a:t>
            </a:r>
          </a:p>
          <a:p>
            <a:pPr marL="742950" lvl="1" indent="-285750">
              <a:lnSpc>
                <a:spcPct val="107000"/>
              </a:lnSpc>
              <a:spcAft>
                <a:spcPts val="0"/>
              </a:spcAft>
              <a:buFont typeface="Courier New" panose="02070309020205020404" pitchFamily="49" charset="0"/>
              <a:buChar char="o"/>
            </a:pPr>
            <a:r>
              <a:rPr lang="en-US" b="1" dirty="0" err="1">
                <a:latin typeface="Calibri" panose="020F0502020204030204" pitchFamily="34" charset="0"/>
                <a:ea typeface="Calibri" panose="020F0502020204030204" pitchFamily="34" charset="0"/>
                <a:cs typeface="Times New Roman" panose="02020603050405020304" pitchFamily="18" charset="0"/>
              </a:rPr>
              <a:t>Postconditions</a:t>
            </a:r>
            <a:r>
              <a:rPr lang="en-US" b="1" dirty="0">
                <a:latin typeface="Calibri" panose="020F0502020204030204" pitchFamily="34" charset="0"/>
                <a:ea typeface="Calibri" panose="020F0502020204030204" pitchFamily="34"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Customers gain access to User’s home page.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Added features are now available to view.</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endParaRPr lang="en-US" sz="1050" dirty="0" smtClean="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689472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34077" y="135861"/>
            <a:ext cx="7038900" cy="3575950"/>
          </a:xfrm>
        </p:spPr>
        <p:txBody>
          <a:bodyPr/>
          <a:lstStyle/>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Flow of events for Main Success Scenario:</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 Presses the “Registration Button” (Trigger Action)</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System prompts the user for a username.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 Provides a valid username.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System prompts the user for a password.</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 Provides a valid password.</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System prompts the user for an optional email.</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 supplies a valid email address.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System prompts the user for Date of Birth (DOB).</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 Provides correct DOB.</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System prompts the user with these required fields: Address, Zip, Phone Number, City, State, and SSN.</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 Provides correct information.</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System checks to see if all required fields are filled in. (* is a required field).</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System checks for unique usernames and passwords to see if they already have been used.</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Saves users credentials to the database if valid.</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Customers press the “Submit” Button to confirm.</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System notifies user via email that their account was successfully created.</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Alternate flows: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System check discovers fixable deficiency: The user discovers a problem with connecting to Wi-Fi, but can fix it by powering the modem/ router down.</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Button malfunction: The register button doesn’t operate as it’s supposed to, admins can fix it in a timely manner. (allowing users to continue registration).</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Failed to register: The credentials entered failed. The user must make sure all the required fields are filled out. ( * indicates a required field).</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endParaRPr lang="en-US" sz="1050" dirty="0" smtClean="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10874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
            </a:r>
            <a:r>
              <a:rPr lang="en-US" dirty="0"/>
              <a:t>Case UC – 2: Login into Account</a:t>
            </a:r>
          </a:p>
        </p:txBody>
      </p:sp>
      <p:sp>
        <p:nvSpPr>
          <p:cNvPr id="3" name="Text Placeholder 2"/>
          <p:cNvSpPr>
            <a:spLocks noGrp="1"/>
          </p:cNvSpPr>
          <p:nvPr>
            <p:ph type="body" idx="1"/>
          </p:nvPr>
        </p:nvSpPr>
        <p:spPr>
          <a:xfrm>
            <a:off x="1297500" y="1307850"/>
            <a:ext cx="7038900" cy="3575950"/>
          </a:xfrm>
        </p:spPr>
        <p:txBody>
          <a:bodyPr/>
          <a:lstStyle/>
          <a:p>
            <a:pPr marL="1143000" lvl="2" indent="-228600">
              <a:lnSpc>
                <a:spcPct val="107000"/>
              </a:lnSpc>
              <a:spcAft>
                <a:spcPts val="800"/>
              </a:spcAft>
              <a:buFont typeface="Wingdings" panose="05000000000000000000" pitchFamily="2" charset="2"/>
              <a:buChar char=""/>
            </a:pPr>
            <a:endParaRPr lang="en-US" sz="1050" dirty="0" smtClean="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Summary:</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This use case is designed for users who already made an account. In this case, A user will click on “Sign in” to access their account. When users access their account, they will gain different permissions than someone who hasn’t made an account. The user will gain access to buying items and setting rink date/times and possibly more.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Initiating Actors(s):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Employee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Administrator</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Actor’s Goals: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Login to </a:t>
            </a:r>
            <a:r>
              <a:rPr lang="en-US" dirty="0" err="1">
                <a:latin typeface="Calibri" panose="020F0502020204030204" pitchFamily="34" charset="0"/>
                <a:ea typeface="Calibri" panose="020F0502020204030204" pitchFamily="34" charset="0"/>
                <a:cs typeface="Times New Roman" panose="02020603050405020304" pitchFamily="18" charset="0"/>
              </a:rPr>
              <a:t>SportPlex</a:t>
            </a:r>
            <a:r>
              <a:rPr lang="en-US" dirty="0">
                <a:latin typeface="Calibri" panose="020F0502020204030204" pitchFamily="34" charset="0"/>
                <a:ea typeface="Calibri" panose="020F0502020204030204" pitchFamily="34" charset="0"/>
                <a:cs typeface="Times New Roman" panose="02020603050405020304" pitchFamily="18" charset="0"/>
              </a:rPr>
              <a:t> and begin using the website.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Preconditions: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All users are already registered for the website.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All users are not already signed into the website.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err="1">
                <a:latin typeface="Calibri" panose="020F0502020204030204" pitchFamily="34" charset="0"/>
                <a:ea typeface="Calibri" panose="020F0502020204030204" pitchFamily="34" charset="0"/>
                <a:cs typeface="Times New Roman" panose="02020603050405020304" pitchFamily="18" charset="0"/>
              </a:rPr>
              <a:t>Postconditions</a:t>
            </a:r>
            <a:r>
              <a:rPr lang="en-US" b="1" dirty="0">
                <a:latin typeface="Calibri" panose="020F0502020204030204" pitchFamily="34" charset="0"/>
                <a:ea typeface="Calibri" panose="020F0502020204030204" pitchFamily="34"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All users are sent to User’s home page.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17978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96056" y="977109"/>
            <a:ext cx="7038900" cy="3575950"/>
          </a:xfrm>
        </p:spPr>
        <p:txBody>
          <a:bodyPr/>
          <a:lstStyle/>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Flow of Events for Main Success Scenario:</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Users navigate to the </a:t>
            </a:r>
            <a:r>
              <a:rPr lang="en-US" dirty="0" err="1">
                <a:latin typeface="Calibri" panose="020F0502020204030204" pitchFamily="34" charset="0"/>
                <a:ea typeface="Calibri" panose="020F0502020204030204" pitchFamily="34" charset="0"/>
                <a:cs typeface="Times New Roman" panose="02020603050405020304" pitchFamily="18" charset="0"/>
              </a:rPr>
              <a:t>SportPlex</a:t>
            </a:r>
            <a:r>
              <a:rPr lang="en-US" dirty="0">
                <a:latin typeface="Calibri" panose="020F0502020204030204" pitchFamily="34" charset="0"/>
                <a:ea typeface="Calibri" panose="020F0502020204030204" pitchFamily="34" charset="0"/>
                <a:cs typeface="Times New Roman" panose="02020603050405020304" pitchFamily="18" charset="0"/>
              </a:rPr>
              <a:t> website.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Customers click on “Customer Login” Button (Trigger Action).</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Employee’s click on “Employee Login” Button (Trigger Action).</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System prompts the Customer for login credentials.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 enters the login credentials and presses “Login”.</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System prompts the Employee for login credentials.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Employee enters the login credentials and pressed “Login”.</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Alternate Flows: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System hesitates to log in user: User trying to access their account with entering the wrong credentials. Entering the correct credentials will fix this problem.</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endParaRPr lang="en-US" sz="1050" dirty="0" smtClean="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574100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Times New Roman" panose="02020603050405020304" pitchFamily="18" charset="0"/>
              </a:rPr>
              <a:t>Use Case UC – 4: </a:t>
            </a:r>
            <a:r>
              <a:rPr lang="en-US" b="1" dirty="0" smtClean="0">
                <a:latin typeface="Calibri" panose="020F0502020204030204" pitchFamily="34" charset="0"/>
                <a:ea typeface="Calibri" panose="020F0502020204030204" pitchFamily="34" charset="0"/>
                <a:cs typeface="Times New Roman" panose="02020603050405020304" pitchFamily="18" charset="0"/>
              </a:rPr>
              <a:t>User’s Home </a:t>
            </a:r>
            <a:r>
              <a:rPr lang="en-US" b="1" dirty="0">
                <a:latin typeface="Calibri" panose="020F0502020204030204" pitchFamily="34" charset="0"/>
                <a:ea typeface="Calibri" panose="020F0502020204030204" pitchFamily="34" charset="0"/>
                <a:cs typeface="Times New Roman" panose="02020603050405020304" pitchFamily="18" charset="0"/>
              </a:rPr>
              <a:t>Page</a:t>
            </a:r>
            <a:endParaRPr lang="en-US" dirty="0"/>
          </a:p>
        </p:txBody>
      </p:sp>
      <p:sp>
        <p:nvSpPr>
          <p:cNvPr id="3" name="Text Placeholder 2"/>
          <p:cNvSpPr>
            <a:spLocks noGrp="1"/>
          </p:cNvSpPr>
          <p:nvPr>
            <p:ph type="body" idx="1"/>
          </p:nvPr>
        </p:nvSpPr>
        <p:spPr>
          <a:xfrm>
            <a:off x="1297500" y="1154764"/>
            <a:ext cx="7038900" cy="3892724"/>
          </a:xfrm>
        </p:spPr>
        <p:txBody>
          <a:bodyPr/>
          <a:lstStyle/>
          <a:p>
            <a:pPr marL="1143000" lvl="2" indent="-228600">
              <a:lnSpc>
                <a:spcPct val="107000"/>
              </a:lnSpc>
              <a:spcAft>
                <a:spcPts val="800"/>
              </a:spcAft>
              <a:buFont typeface="Wingdings" panose="05000000000000000000" pitchFamily="2" charset="2"/>
              <a:buChar char=""/>
            </a:pPr>
            <a:endParaRPr lang="en-US" sz="1050" dirty="0" smtClean="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Summary:</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This use case is designed for giving users ability to see weekly events and important information. Each user will be able to view the home page without signing into their account. With that in mind, the functionality of what each user can do will be very limited. Users are giving the ability to a little preview of our site before creating an account.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Initialing Actor(s):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Employee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Administrator</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Actor Goals: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Giving users ability to view important/needed information.</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Preconditions: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Users must be logged in.</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err="1">
                <a:latin typeface="Calibri" panose="020F0502020204030204" pitchFamily="34" charset="0"/>
                <a:ea typeface="Calibri" panose="020F0502020204030204" pitchFamily="34" charset="0"/>
                <a:cs typeface="Times New Roman" panose="02020603050405020304" pitchFamily="18" charset="0"/>
              </a:rPr>
              <a:t>Postconditions</a:t>
            </a:r>
            <a:r>
              <a:rPr lang="en-US" b="1" dirty="0">
                <a:latin typeface="Calibri" panose="020F0502020204030204" pitchFamily="34" charset="0"/>
                <a:ea typeface="Calibri" panose="020F0502020204030204" pitchFamily="34"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Reservations made by each user will be </a:t>
            </a:r>
            <a:r>
              <a:rPr lang="en-US" dirty="0" smtClean="0">
                <a:latin typeface="Calibri" panose="020F0502020204030204" pitchFamily="34" charset="0"/>
                <a:ea typeface="Calibri" panose="020F0502020204030204" pitchFamily="34" charset="0"/>
                <a:cs typeface="Times New Roman" panose="02020603050405020304" pitchFamily="18" charset="0"/>
              </a:rPr>
              <a:t>listed.</a:t>
            </a:r>
            <a:endParaRPr lang="en-US" sz="1050" dirty="0" smtClean="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Map will be viewable</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r>
              <a:rPr lang="en-US" dirty="0" smtClean="0"/>
              <a:t>Calendar </a:t>
            </a:r>
            <a:r>
              <a:rPr lang="en-US" dirty="0"/>
              <a:t>with available rink times/dates will be </a:t>
            </a:r>
            <a:r>
              <a:rPr lang="en-US" dirty="0" smtClean="0"/>
              <a:t>viewable. </a:t>
            </a:r>
            <a:endParaRPr lang="en-US" sz="105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42506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Wireframe to life</a:t>
            </a:r>
            <a:endParaRPr lang="en-US" dirty="0"/>
          </a:p>
        </p:txBody>
      </p:sp>
    </p:spTree>
    <p:extLst>
      <p:ext uri="{BB962C8B-B14F-4D97-AF65-F5344CB8AC3E}">
        <p14:creationId xmlns:p14="http://schemas.microsoft.com/office/powerpoint/2010/main" val="2981599789"/>
      </p:ext>
    </p:extLst>
  </p:cSld>
  <p:clrMapOvr>
    <a:masterClrMapping/>
  </p:clrMapOvr>
  <p:timing>
    <p:tnLst>
      <p:par>
        <p:cTn id="1" dur="indefinite" restart="never" nodeType="tmRoot"/>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807</Words>
  <Application>Microsoft Office PowerPoint</Application>
  <PresentationFormat>On-screen Show (16:9)</PresentationFormat>
  <Paragraphs>87</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Times New Roman</vt:lpstr>
      <vt:lpstr>Arial</vt:lpstr>
      <vt:lpstr>Courier New</vt:lpstr>
      <vt:lpstr>Montserrat</vt:lpstr>
      <vt:lpstr>Lato</vt:lpstr>
      <vt:lpstr>Calibri</vt:lpstr>
      <vt:lpstr>Wingdings</vt:lpstr>
      <vt:lpstr>Focus</vt:lpstr>
      <vt:lpstr>SportsPlex Sprint 2 </vt:lpstr>
      <vt:lpstr>Sprint Goals </vt:lpstr>
      <vt:lpstr>Main Use Cases</vt:lpstr>
      <vt:lpstr>Use Case UC-1: Generate Account Information</vt:lpstr>
      <vt:lpstr>PowerPoint Presentation</vt:lpstr>
      <vt:lpstr>Use Case UC – 2: Login into Account</vt:lpstr>
      <vt:lpstr>PowerPoint Presentation</vt:lpstr>
      <vt:lpstr>Use Case UC – 4: User’s Home Page</vt:lpstr>
      <vt:lpstr>Wireframe to life</vt:lpstr>
      <vt:lpstr>Registration Page</vt:lpstr>
      <vt:lpstr>Sign In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SportsPlex Sprint 2 </dc:title>
  <cp:lastModifiedBy>Eddie S. Marks</cp:lastModifiedBy>
  <cp:revision>8</cp:revision>
  <dcterms:modified xsi:type="dcterms:W3CDTF">2017-09-23T18:10:20Z</dcterms:modified>
</cp:coreProperties>
</file>