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4" r:id="rId3"/>
  </p:sldIdLst>
  <p:sldSz cx="9144000" cy="5143500" type="screen16x9"/>
  <p:notesSz cx="6858000" cy="9144000"/>
  <p:embeddedFontLst>
    <p:embeddedFont>
      <p:font typeface="Montserrat" panose="020B0604020202020204" charset="0"/>
      <p:regular r:id="rId5"/>
      <p:bold r:id="rId6"/>
      <p:italic r:id="rId7"/>
      <p:boldItalic r:id="rId8"/>
    </p:embeddedFont>
    <p:embeddedFont>
      <p:font typeface="La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60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SportsPlex</a:t>
            </a:r>
            <a:br>
              <a:rPr lang="en" dirty="0" smtClean="0"/>
            </a:br>
            <a:r>
              <a:rPr lang="en" dirty="0" smtClean="0"/>
              <a:t>Sprint 2</a:t>
            </a:r>
            <a:br>
              <a:rPr lang="en" dirty="0" smtClean="0"/>
            </a:b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776375" y="3924925"/>
            <a:ext cx="7893000" cy="70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By: Edward Marks, Peter Kowalski, Matt Degraeve, Anthony Saleh, Graydon Peck, Colin Neil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969700" y="1777950"/>
            <a:ext cx="3204600" cy="15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(16:9)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Montserrat</vt:lpstr>
      <vt:lpstr>Lato</vt:lpstr>
      <vt:lpstr>Focus</vt:lpstr>
      <vt:lpstr>SportsPlex Sprint 2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SportsPlex Sprint 2 </dc:title>
  <cp:lastModifiedBy>Eddie S. Marks</cp:lastModifiedBy>
  <cp:revision>1</cp:revision>
  <dcterms:modified xsi:type="dcterms:W3CDTF">2017-09-23T17:02:03Z</dcterms:modified>
</cp:coreProperties>
</file>