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6" r:id="rId3"/>
    <p:sldId id="283" r:id="rId4"/>
    <p:sldId id="277" r:id="rId5"/>
    <p:sldId id="276" r:id="rId6"/>
    <p:sldId id="265" r:id="rId7"/>
    <p:sldId id="267" r:id="rId8"/>
    <p:sldId id="278" r:id="rId9"/>
    <p:sldId id="279" r:id="rId10"/>
    <p:sldId id="280" r:id="rId11"/>
    <p:sldId id="281" r:id="rId12"/>
    <p:sldId id="282" r:id="rId13"/>
    <p:sldId id="264" r:id="rId14"/>
  </p:sldIdLst>
  <p:sldSz cx="9144000" cy="5143500" type="screen16x9"/>
  <p:notesSz cx="6858000" cy="9144000"/>
  <p:embeddedFontLs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Montserrat" panose="020B0604020202020204" charset="0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02516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08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482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SportsPlex</a:t>
            </a:r>
            <a:br>
              <a:rPr lang="en" dirty="0"/>
            </a:br>
            <a:r>
              <a:rPr lang="en" dirty="0"/>
              <a:t>Sprint </a:t>
            </a:r>
            <a:r>
              <a:rPr lang="en" dirty="0" smtClean="0"/>
              <a:t>3</a:t>
            </a:r>
            <a:r>
              <a:rPr lang="en" dirty="0"/>
              <a:t/>
            </a:r>
            <a:br>
              <a:rPr lang="en" dirty="0"/>
            </a:b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776375" y="3924925"/>
            <a:ext cx="7893000" cy="70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Presented By: Edward Marks, Peter Kowalski, Matt Degraeve, Anthony Saleh, Graydon Peck, Colin Neil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1207446" y="736277"/>
            <a:ext cx="7936554" cy="35759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lvl="4">
              <a:spcAft>
                <a:spcPts val="0"/>
              </a:spcAft>
            </a:pPr>
            <a:r>
              <a:rPr lang="en-US" b="1" dirty="0" smtClean="0"/>
              <a:t>  </a:t>
            </a:r>
            <a:r>
              <a:rPr lang="en-US" sz="1400" b="1" dirty="0" smtClean="0"/>
              <a:t>Flow </a:t>
            </a:r>
            <a:r>
              <a:rPr lang="en-US" sz="1400" b="1" dirty="0"/>
              <a:t>of Events for Main Success Scenario:</a:t>
            </a:r>
            <a:endParaRPr lang="en-US" sz="1400" dirty="0"/>
          </a:p>
          <a:p>
            <a:pPr lvl="0">
              <a:spcAft>
                <a:spcPts val="0"/>
              </a:spcAft>
              <a:buNone/>
            </a:pPr>
            <a:r>
              <a:rPr lang="en-US" sz="1400" dirty="0" smtClean="0"/>
              <a:t>	Manager </a:t>
            </a:r>
            <a:r>
              <a:rPr lang="en-US" sz="1400" dirty="0"/>
              <a:t>clicks on button to assign an employee to a workstation (Trigger Action)</a:t>
            </a:r>
            <a:endParaRPr lang="en-US" sz="1400" dirty="0"/>
          </a:p>
          <a:p>
            <a:pPr lvl="0">
              <a:spcAft>
                <a:spcPts val="0"/>
              </a:spcAft>
              <a:buNone/>
            </a:pPr>
            <a:r>
              <a:rPr lang="en-US" sz="1400" dirty="0" smtClean="0"/>
              <a:t>	Manager </a:t>
            </a:r>
            <a:r>
              <a:rPr lang="en-US" sz="1400" dirty="0"/>
              <a:t>selects an empty work station</a:t>
            </a:r>
            <a:endParaRPr lang="en-US" sz="1400" dirty="0"/>
          </a:p>
          <a:p>
            <a:pPr lvl="0">
              <a:spcAft>
                <a:spcPts val="0"/>
              </a:spcAft>
              <a:buNone/>
            </a:pPr>
            <a:r>
              <a:rPr lang="en-US" sz="1400" dirty="0" smtClean="0"/>
              <a:t>	System </a:t>
            </a:r>
            <a:r>
              <a:rPr lang="en-US" sz="1400" dirty="0"/>
              <a:t>checks to make sure that the workstation is empty</a:t>
            </a:r>
            <a:endParaRPr lang="en-US" sz="1400" dirty="0"/>
          </a:p>
          <a:p>
            <a:pPr lvl="0">
              <a:spcAft>
                <a:spcPts val="0"/>
              </a:spcAft>
              <a:buNone/>
            </a:pPr>
            <a:r>
              <a:rPr lang="en-US" sz="1400" dirty="0" smtClean="0"/>
              <a:t>	Manager </a:t>
            </a:r>
            <a:r>
              <a:rPr lang="en-US" sz="1400" dirty="0"/>
              <a:t>adds an employee to that work station that is not already assigned to one</a:t>
            </a:r>
            <a:endParaRPr lang="en-US" sz="1400" dirty="0"/>
          </a:p>
          <a:p>
            <a:pPr lvl="0">
              <a:spcAft>
                <a:spcPts val="0"/>
              </a:spcAft>
              <a:buNone/>
            </a:pPr>
            <a:r>
              <a:rPr lang="en-US" sz="1400" dirty="0" smtClean="0"/>
              <a:t>	System </a:t>
            </a:r>
            <a:r>
              <a:rPr lang="en-US" sz="1400" dirty="0"/>
              <a:t>checks to make sure that employee is not assigned to a work station</a:t>
            </a:r>
            <a:endParaRPr lang="en-US" sz="1400" dirty="0"/>
          </a:p>
          <a:p>
            <a:pPr lvl="0">
              <a:spcAft>
                <a:spcPts val="0"/>
              </a:spcAft>
              <a:buNone/>
            </a:pPr>
            <a:r>
              <a:rPr lang="en-US" sz="1400" dirty="0" smtClean="0"/>
              <a:t>	System </a:t>
            </a:r>
            <a:r>
              <a:rPr lang="en-US" sz="1400" dirty="0"/>
              <a:t>will add that employee to the workstation</a:t>
            </a:r>
            <a:endParaRPr lang="en-US" sz="1400" dirty="0"/>
          </a:p>
          <a:p>
            <a:pPr lvl="1">
              <a:spcAft>
                <a:spcPts val="0"/>
              </a:spcAft>
            </a:pPr>
            <a:r>
              <a:rPr lang="en-US" sz="1400" b="1" dirty="0"/>
              <a:t>Exceptions</a:t>
            </a:r>
            <a:endParaRPr lang="en-US" sz="1400" dirty="0"/>
          </a:p>
          <a:p>
            <a:pPr lvl="1">
              <a:spcAft>
                <a:spcPts val="0"/>
              </a:spcAft>
              <a:buNone/>
            </a:pPr>
            <a:r>
              <a:rPr lang="en-US" sz="1400" dirty="0" smtClean="0"/>
              <a:t>	No </a:t>
            </a:r>
            <a:r>
              <a:rPr lang="en-US" sz="1400" dirty="0"/>
              <a:t>Internet Connection</a:t>
            </a:r>
            <a:endParaRPr lang="en-US" sz="1400" dirty="0"/>
          </a:p>
          <a:p>
            <a:pPr lvl="1">
              <a:spcAft>
                <a:spcPts val="0"/>
              </a:spcAft>
              <a:buNone/>
            </a:pPr>
            <a:r>
              <a:rPr lang="en-US" sz="1400" dirty="0" smtClean="0"/>
              <a:t>	Error </a:t>
            </a:r>
            <a:r>
              <a:rPr lang="en-US" sz="1400" dirty="0"/>
              <a:t>Connecting to the database</a:t>
            </a:r>
            <a:endParaRPr lang="en-US" sz="1400" dirty="0"/>
          </a:p>
          <a:p>
            <a:pPr lvl="1">
              <a:spcAft>
                <a:spcPts val="0"/>
              </a:spcAft>
              <a:buNone/>
            </a:pPr>
            <a:r>
              <a:rPr lang="en-US" sz="1400" dirty="0" smtClean="0"/>
              <a:t>	Work </a:t>
            </a:r>
            <a:r>
              <a:rPr lang="en-US" sz="1400" dirty="0"/>
              <a:t>station already assigned</a:t>
            </a:r>
            <a:endParaRPr lang="en-US" sz="1400" dirty="0"/>
          </a:p>
          <a:p>
            <a:pPr lvl="1">
              <a:spcAft>
                <a:spcPts val="0"/>
              </a:spcAft>
              <a:buNone/>
            </a:pPr>
            <a:r>
              <a:rPr lang="en-US" sz="1400" dirty="0" smtClean="0"/>
              <a:t>	Employee </a:t>
            </a:r>
            <a:r>
              <a:rPr lang="en-US" sz="1400" dirty="0"/>
              <a:t>is assigned to a different workstation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690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Employees and Managers can add or remove customers to service queue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297500" y="1068785"/>
            <a:ext cx="7038900" cy="3575950"/>
          </a:xfrm>
        </p:spPr>
        <p:txBody>
          <a:bodyPr/>
          <a:lstStyle/>
          <a:p>
            <a:pPr lvl="6">
              <a:spcAft>
                <a:spcPts val="0"/>
              </a:spcAft>
              <a:buNone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○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Initiating Actor(s):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■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Manager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■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Employee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○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Actor’s Goal: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■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Employees and managers can add or remove things on the service queue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○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Preconditions: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■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employee/manager must have an account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○"/>
            </a:pP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Postconditions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■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Customers will be added or removed off of the service queue</a:t>
            </a: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9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826446" y="687785"/>
            <a:ext cx="7936554" cy="41959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57200" lvl="5">
              <a:buNone/>
            </a:pPr>
            <a:r>
              <a:rPr lang="en-US" sz="1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Flow 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 Events for Main Success Scenario:</a:t>
            </a:r>
            <a:endParaRPr lang="en-US" sz="1400" dirty="0"/>
          </a:p>
          <a:p>
            <a:pPr lvl="8"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Employee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 Manager will add customer into service queue 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(Trigger Action)</a:t>
            </a:r>
            <a:endParaRPr lang="en-US" sz="1400" dirty="0"/>
          </a:p>
          <a:p>
            <a:pPr lvl="7"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The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system will make sure all of the customer information is filled out correctly</a:t>
            </a:r>
            <a:endParaRPr lang="en-US" sz="1400" dirty="0"/>
          </a:p>
          <a:p>
            <a:pPr lvl="7"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The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system will make sure that the customer is not already added</a:t>
            </a:r>
            <a:endParaRPr lang="en-US" sz="1400" dirty="0"/>
          </a:p>
          <a:p>
            <a:pPr lvl="4"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Once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customer is done the employee or manager will remove the customer from the queue.</a:t>
            </a:r>
            <a:endParaRPr lang="en-US" sz="1400" dirty="0"/>
          </a:p>
          <a:p>
            <a:pPr lvl="6">
              <a:buNone/>
            </a:pP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Exceptions</a:t>
            </a:r>
            <a:endParaRPr lang="en-US" sz="1400" dirty="0"/>
          </a:p>
          <a:p>
            <a:pPr marL="457200" lvl="5"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No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Internet Connection</a:t>
            </a:r>
            <a:endParaRPr lang="en-US" sz="1400" dirty="0"/>
          </a:p>
          <a:p>
            <a:pPr marL="457200" lvl="5"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Error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Connecting to the database</a:t>
            </a:r>
            <a:endParaRPr lang="en-US" sz="1400" dirty="0"/>
          </a:p>
          <a:p>
            <a:pPr marL="457200" lvl="5"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Employee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 Manager not putting correct information about the customer in the database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178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969700" y="1777950"/>
            <a:ext cx="3204600" cy="15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 </a:t>
            </a:r>
            <a:r>
              <a:rPr lang="en-US" dirty="0"/>
              <a:t>Goals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8582" y="1452597"/>
            <a:ext cx="5496534" cy="2911200"/>
          </a:xfrm>
        </p:spPr>
        <p:txBody>
          <a:bodyPr/>
          <a:lstStyle/>
          <a:p>
            <a:r>
              <a:rPr lang="en-US" sz="1400" dirty="0" smtClean="0"/>
              <a:t> Create initial framework of system and main objects</a:t>
            </a:r>
            <a:endParaRPr lang="en-US" sz="1400" dirty="0"/>
          </a:p>
          <a:p>
            <a:r>
              <a:rPr lang="en-US" sz="1400" dirty="0" smtClean="0"/>
              <a:t> Design Database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8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07" y="1115288"/>
            <a:ext cx="5364181" cy="37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6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02AA-BE16-4DE8-BD2B-E4A48E84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52" y="143027"/>
            <a:ext cx="7038900" cy="914100"/>
          </a:xfrm>
        </p:spPr>
        <p:txBody>
          <a:bodyPr/>
          <a:lstStyle/>
          <a:p>
            <a:r>
              <a:rPr lang="en-US" dirty="0"/>
              <a:t>Risk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B64EC4-1AD0-491D-A24A-4FBB5C9CC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28478"/>
              </p:ext>
            </p:extLst>
          </p:nvPr>
        </p:nvGraphicFramePr>
        <p:xfrm>
          <a:off x="1106127" y="777058"/>
          <a:ext cx="7846144" cy="39592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7691">
                  <a:extLst>
                    <a:ext uri="{9D8B030D-6E8A-4147-A177-3AD203B41FA5}">
                      <a16:colId xmlns:a16="http://schemas.microsoft.com/office/drawing/2014/main" val="2408045334"/>
                    </a:ext>
                  </a:extLst>
                </a:gridCol>
                <a:gridCol w="1407282">
                  <a:extLst>
                    <a:ext uri="{9D8B030D-6E8A-4147-A177-3AD203B41FA5}">
                      <a16:colId xmlns:a16="http://schemas.microsoft.com/office/drawing/2014/main" val="4003139336"/>
                    </a:ext>
                  </a:extLst>
                </a:gridCol>
                <a:gridCol w="1464578">
                  <a:extLst>
                    <a:ext uri="{9D8B030D-6E8A-4147-A177-3AD203B41FA5}">
                      <a16:colId xmlns:a16="http://schemas.microsoft.com/office/drawing/2014/main" val="1187557687"/>
                    </a:ext>
                  </a:extLst>
                </a:gridCol>
                <a:gridCol w="1232972">
                  <a:extLst>
                    <a:ext uri="{9D8B030D-6E8A-4147-A177-3AD203B41FA5}">
                      <a16:colId xmlns:a16="http://schemas.microsoft.com/office/drawing/2014/main" val="3529656683"/>
                    </a:ext>
                  </a:extLst>
                </a:gridCol>
                <a:gridCol w="2433621">
                  <a:extLst>
                    <a:ext uri="{9D8B030D-6E8A-4147-A177-3AD203B41FA5}">
                      <a16:colId xmlns:a16="http://schemas.microsoft.com/office/drawing/2014/main" val="3833237301"/>
                    </a:ext>
                  </a:extLst>
                </a:gridCol>
              </a:tblGrid>
              <a:tr h="434508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530538"/>
                  </a:ext>
                </a:extLst>
              </a:tr>
              <a:tr h="965272">
                <a:tc>
                  <a:txBody>
                    <a:bodyPr/>
                    <a:lstStyle/>
                    <a:p>
                      <a:r>
                        <a:rPr lang="en-US" dirty="0" smtClean="0"/>
                        <a:t>Members creating objects that don’t match system styling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Collaborate</a:t>
                      </a:r>
                      <a:r>
                        <a:rPr lang="en-US" baseline="0" dirty="0" smtClean="0"/>
                        <a:t> when creating new objects to agree upon styling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632828"/>
                  </a:ext>
                </a:extLst>
              </a:tr>
              <a:tr h="1401201">
                <a:tc>
                  <a:txBody>
                    <a:bodyPr/>
                    <a:lstStyle/>
                    <a:p>
                      <a:r>
                        <a:rPr lang="en-US" dirty="0" smtClean="0"/>
                        <a:t>Duplicate</a:t>
                      </a:r>
                      <a:r>
                        <a:rPr lang="en-US" baseline="0" dirty="0" smtClean="0"/>
                        <a:t> item 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</a:t>
                      </a:r>
                      <a:r>
                        <a:rPr lang="en-US" baseline="0" dirty="0" smtClean="0"/>
                        <a:t> with group on what items you are working on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83535"/>
                  </a:ext>
                </a:extLst>
              </a:tr>
              <a:tr h="965272">
                <a:tc>
                  <a:txBody>
                    <a:bodyPr/>
                    <a:lstStyle/>
                    <a:p>
                      <a:r>
                        <a:rPr lang="en-US" dirty="0" smtClean="0"/>
                        <a:t>Poor database</a:t>
                      </a:r>
                      <a:r>
                        <a:rPr lang="en-US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Appropriate</a:t>
                      </a:r>
                      <a:r>
                        <a:rPr lang="en-US" baseline="0" dirty="0" smtClean="0"/>
                        <a:t> time spent modeling database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245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28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Sprint Goals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 </a:t>
            </a:r>
            <a:r>
              <a:rPr lang="en-US" sz="1600" dirty="0" smtClean="0"/>
              <a:t>Create service Center System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Create systems/page for employee functionality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35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Use Cases</a:t>
            </a:r>
          </a:p>
        </p:txBody>
      </p:sp>
    </p:spTree>
    <p:extLst>
      <p:ext uri="{BB962C8B-B14F-4D97-AF65-F5344CB8AC3E}">
        <p14:creationId xmlns:p14="http://schemas.microsoft.com/office/powerpoint/2010/main" val="66666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Manager can create an employee account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1068785"/>
            <a:ext cx="7038900" cy="3575950"/>
          </a:xfrm>
        </p:spPr>
        <p:txBody>
          <a:bodyPr/>
          <a:lstStyle/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Initiating Actor(s):</a:t>
            </a:r>
            <a:endParaRPr lang="en-US" sz="1400" dirty="0"/>
          </a:p>
          <a:p>
            <a:pPr marL="1143000" lvl="2" indent="-2286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■"/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Manager</a:t>
            </a:r>
            <a:endParaRPr lang="en-US" sz="1400" dirty="0"/>
          </a:p>
          <a:p>
            <a:pPr marL="1143000" lvl="2" indent="-2286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■"/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Employee</a:t>
            </a:r>
            <a:endParaRPr lang="en-US" sz="1400" dirty="0"/>
          </a:p>
          <a:p>
            <a:pPr marL="742950" lvl="1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Actor’s Goal:</a:t>
            </a:r>
            <a:endParaRPr lang="en-US" sz="1400" dirty="0"/>
          </a:p>
          <a:p>
            <a:pPr marL="1143000" lvl="2" indent="-2286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■"/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register for an Employee the person doing that has to have admin rights as a Manager</a:t>
            </a:r>
            <a:endParaRPr lang="en-US" sz="1400" dirty="0"/>
          </a:p>
          <a:p>
            <a:pPr marL="742950" lvl="1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Preconditions:</a:t>
            </a:r>
            <a:endParaRPr lang="en-US" sz="1400" dirty="0"/>
          </a:p>
          <a:p>
            <a:pPr marL="1143000" lvl="2" indent="-2286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■"/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employee is not already registered</a:t>
            </a:r>
            <a:endParaRPr lang="en-US" sz="1400" dirty="0"/>
          </a:p>
          <a:p>
            <a:pPr marL="1143000" lvl="2" indent="-2286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■"/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manager has admin rights</a:t>
            </a:r>
            <a:endParaRPr lang="en-US" sz="1400" dirty="0"/>
          </a:p>
          <a:p>
            <a:pPr marL="742950" lvl="1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Postconditions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400" dirty="0"/>
          </a:p>
          <a:p>
            <a:pPr marL="1143000" lvl="2" indent="-2286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■"/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employee is sent to the employee page once verified</a:t>
            </a:r>
            <a:endParaRPr lang="en-US" sz="14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4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1207446" y="736277"/>
            <a:ext cx="7936554" cy="35759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endParaRPr lang="en-US" sz="105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spcAft>
                <a:spcPts val="0"/>
              </a:spcAft>
            </a:pPr>
            <a:r>
              <a:rPr lang="en-US" sz="1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Flow 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 Events for Main Success Scenario:</a:t>
            </a:r>
          </a:p>
          <a:p>
            <a:pPr marL="457200" lvl="7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● 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Manager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press button to add employee (Trigger Action)</a:t>
            </a:r>
          </a:p>
          <a:p>
            <a:pPr marL="457200" lvl="7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●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System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prompts the manager  for a username of employee</a:t>
            </a:r>
          </a:p>
          <a:p>
            <a:pPr marL="457200" lvl="7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● Actor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Supplies a valid username</a:t>
            </a:r>
          </a:p>
          <a:p>
            <a:pPr marL="457200" lvl="7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● System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prompts the user for a password</a:t>
            </a:r>
          </a:p>
          <a:p>
            <a:pPr marL="457200" lvl="7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● Actor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supplies a valid password</a:t>
            </a:r>
          </a:p>
          <a:p>
            <a:pPr marL="457200" lvl="7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● System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checks for unique username and password to see if they are already taken/valid</a:t>
            </a:r>
          </a:p>
          <a:p>
            <a:pPr marL="457200" lvl="6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● Saves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user credentials to the database if they are valid</a:t>
            </a:r>
          </a:p>
          <a:p>
            <a:pPr marL="457200" lvl="6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● Manager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presses the “Submit” Button to Confirm</a:t>
            </a:r>
          </a:p>
          <a:p>
            <a:pPr marL="457200" lvl="6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● System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sends a confirmation message that account was created</a:t>
            </a:r>
          </a:p>
          <a:p>
            <a:pPr marL="742950" lvl="1" indent="-285750">
              <a:lnSpc>
                <a:spcPct val="100000"/>
              </a:lnSpc>
              <a:spcAft>
                <a:spcPts val="0"/>
              </a:spcAft>
            </a:pPr>
            <a:r>
              <a:rPr lang="en-US" sz="1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Exceptions</a:t>
            </a: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8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No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Internet Connection</a:t>
            </a:r>
          </a:p>
          <a:p>
            <a:pPr marL="457200" lvl="8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Error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Connecting to the database</a:t>
            </a:r>
          </a:p>
          <a:p>
            <a:pPr marL="457200" lvl="2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Account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Already Exist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manager can assign employees to work stations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297500" y="1068785"/>
            <a:ext cx="7038900" cy="3575950"/>
          </a:xfrm>
        </p:spPr>
        <p:txBody>
          <a:bodyPr/>
          <a:lstStyle/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</a:pPr>
            <a:r>
              <a:rPr lang="en-US" b="1" dirty="0" smtClean="0"/>
              <a:t> Initiating </a:t>
            </a:r>
            <a:r>
              <a:rPr lang="en-US" b="1" dirty="0"/>
              <a:t>Actor(s):</a:t>
            </a:r>
            <a:endParaRPr lang="en-US" dirty="0"/>
          </a:p>
          <a:p>
            <a:pPr lvl="8">
              <a:spcAft>
                <a:spcPts val="0"/>
              </a:spcAft>
              <a:buNone/>
            </a:pPr>
            <a:r>
              <a:rPr lang="en-US" dirty="0" smtClean="0"/>
              <a:t>	Manager</a:t>
            </a:r>
            <a:endParaRPr lang="en-US" dirty="0"/>
          </a:p>
          <a:p>
            <a:pPr lvl="6">
              <a:spcAft>
                <a:spcPts val="0"/>
              </a:spcAft>
              <a:buNone/>
            </a:pPr>
            <a:r>
              <a:rPr lang="en-US" dirty="0" smtClean="0"/>
              <a:t>	Employee</a:t>
            </a:r>
          </a:p>
          <a:p>
            <a:pPr lvl="1"/>
            <a:r>
              <a:rPr lang="en-US" b="1" dirty="0" smtClean="0"/>
              <a:t> Actor’s </a:t>
            </a:r>
            <a:r>
              <a:rPr lang="en-US" b="1" dirty="0"/>
              <a:t>Goal:</a:t>
            </a:r>
            <a:endParaRPr lang="en-US" dirty="0"/>
          </a:p>
          <a:p>
            <a:pPr lvl="2">
              <a:buNone/>
            </a:pPr>
            <a:r>
              <a:rPr lang="en-US" dirty="0" smtClean="0"/>
              <a:t>	Add </a:t>
            </a:r>
            <a:r>
              <a:rPr lang="en-US" dirty="0"/>
              <a:t>the employee to a given work station the time they are working</a:t>
            </a:r>
            <a:endParaRPr lang="en-US" dirty="0"/>
          </a:p>
          <a:p>
            <a:pPr lvl="1"/>
            <a:r>
              <a:rPr lang="en-US" b="1" dirty="0" smtClean="0"/>
              <a:t> Preconditions:</a:t>
            </a:r>
            <a:endParaRPr lang="en-US" dirty="0" smtClean="0"/>
          </a:p>
          <a:p>
            <a:pPr lvl="2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employee must have an account</a:t>
            </a:r>
            <a:endParaRPr lang="en-US" dirty="0"/>
          </a:p>
          <a:p>
            <a:pPr lvl="1"/>
            <a:r>
              <a:rPr lang="en-US" b="1" dirty="0" smtClean="0"/>
              <a:t> </a:t>
            </a:r>
            <a:r>
              <a:rPr lang="en-US" dirty="0" err="1" smtClean="0"/>
              <a:t>Postconditions</a:t>
            </a:r>
            <a:r>
              <a:rPr lang="en-US" dirty="0" smtClean="0"/>
              <a:t>:</a:t>
            </a:r>
          </a:p>
          <a:p>
            <a:pPr lvl="4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employee is assigned to that workstation.</a:t>
            </a:r>
            <a:endParaRPr lang="en-US" dirty="0"/>
          </a:p>
          <a:p>
            <a:pPr lvl="6">
              <a:spcAft>
                <a:spcPts val="0"/>
              </a:spcAft>
              <a:buNone/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259</Words>
  <Application>Microsoft Office PowerPoint</Application>
  <PresentationFormat>On-screen Show (16:9)</PresentationFormat>
  <Paragraphs>102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Wingdings</vt:lpstr>
      <vt:lpstr>Times New Roman</vt:lpstr>
      <vt:lpstr>Lato</vt:lpstr>
      <vt:lpstr>Montserrat</vt:lpstr>
      <vt:lpstr>Arial</vt:lpstr>
      <vt:lpstr>Calibri</vt:lpstr>
      <vt:lpstr>Focus</vt:lpstr>
      <vt:lpstr>SportsPlex Sprint 3 </vt:lpstr>
      <vt:lpstr>Sprint 2 Goals </vt:lpstr>
      <vt:lpstr>Entity Relationship Diagram </vt:lpstr>
      <vt:lpstr>Risk Analysis</vt:lpstr>
      <vt:lpstr>Next Sprint Goals</vt:lpstr>
      <vt:lpstr>Main Use Cases</vt:lpstr>
      <vt:lpstr>A Manager can create an employee account</vt:lpstr>
      <vt:lpstr>PowerPoint Presentation</vt:lpstr>
      <vt:lpstr>A manager can assign employees to work stations</vt:lpstr>
      <vt:lpstr>PowerPoint Presentation</vt:lpstr>
      <vt:lpstr>Employees and Managers can add or remove customers to service queue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SportsPlex Sprint 2 </dc:title>
  <cp:lastModifiedBy>Eddie S. Marks</cp:lastModifiedBy>
  <cp:revision>23</cp:revision>
  <dcterms:modified xsi:type="dcterms:W3CDTF">2017-10-08T15:20:13Z</dcterms:modified>
</cp:coreProperties>
</file>