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76" r:id="rId4"/>
    <p:sldId id="265" r:id="rId5"/>
    <p:sldId id="277" r:id="rId6"/>
    <p:sldId id="278" r:id="rId7"/>
    <p:sldId id="279" r:id="rId8"/>
    <p:sldId id="280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2516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8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8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SportsPlex</a:t>
            </a:r>
            <a:br>
              <a:rPr lang="en" dirty="0"/>
            </a:br>
            <a:r>
              <a:rPr lang="en" dirty="0"/>
              <a:t>Sprint 5</a:t>
            </a:r>
            <a:br>
              <a:rPr lang="en" dirty="0"/>
            </a:b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776375" y="3924925"/>
            <a:ext cx="7893000" cy="70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Edward Marks, Peter Kowalski, Matt Degraeve, Anthony Saleh, Graydon Peck, Colin Neil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 Goals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582" y="1452597"/>
            <a:ext cx="5496534" cy="2911200"/>
          </a:xfrm>
        </p:spPr>
        <p:txBody>
          <a:bodyPr/>
          <a:lstStyle/>
          <a:p>
            <a:r>
              <a:rPr lang="en-US" sz="1400" dirty="0"/>
              <a:t>  Create Rink Rental System</a:t>
            </a:r>
          </a:p>
          <a:p>
            <a:r>
              <a:rPr lang="en-US" sz="1400" dirty="0"/>
              <a:t> Main page rink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908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Sprint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454614" cy="2911200"/>
          </a:xfrm>
        </p:spPr>
        <p:txBody>
          <a:bodyPr/>
          <a:lstStyle/>
          <a:p>
            <a:r>
              <a:rPr lang="en-US" sz="1600" dirty="0"/>
              <a:t>Create employee timesheet system</a:t>
            </a:r>
          </a:p>
          <a:p>
            <a:r>
              <a:rPr lang="en-US" sz="1600" dirty="0"/>
              <a:t>Create interactive rink map on main page so guest can see an overview of events</a:t>
            </a:r>
          </a:p>
          <a:p>
            <a:r>
              <a:rPr lang="en-US" sz="1600" dirty="0"/>
              <a:t>Create video page</a:t>
            </a:r>
          </a:p>
          <a:p>
            <a:r>
              <a:rPr lang="en-US" sz="1600" dirty="0"/>
              <a:t>Finish up more </a:t>
            </a:r>
            <a:r>
              <a:rPr lang="en-US" sz="1600" dirty="0" err="1"/>
              <a:t>Usecase</a:t>
            </a:r>
            <a:r>
              <a:rPr lang="en-US" sz="1600" dirty="0"/>
              <a:t> Diagrams.</a:t>
            </a:r>
          </a:p>
          <a:p>
            <a:r>
              <a:rPr lang="en-US" sz="1600" dirty="0"/>
              <a:t>Add additional </a:t>
            </a:r>
            <a:r>
              <a:rPr lang="en-US" sz="1600" dirty="0" err="1"/>
              <a:t>usecase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57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Cases</a:t>
            </a:r>
          </a:p>
        </p:txBody>
      </p:sp>
    </p:spTree>
    <p:extLst>
      <p:ext uri="{BB962C8B-B14F-4D97-AF65-F5344CB8AC3E}">
        <p14:creationId xmlns:p14="http://schemas.microsoft.com/office/powerpoint/2010/main" val="66666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Case-17 A manager can make the employee’s schedule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67550"/>
            <a:ext cx="8072846" cy="2911200"/>
          </a:xfrm>
        </p:spPr>
        <p:txBody>
          <a:bodyPr/>
          <a:lstStyle/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Initiating Actor(s):</a:t>
            </a:r>
            <a:endParaRPr lang="en-US" sz="1200" dirty="0"/>
          </a:p>
          <a:p>
            <a:pPr lvl="8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Manager</a:t>
            </a:r>
          </a:p>
          <a:p>
            <a:pPr lvl="6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b="1" dirty="0"/>
          </a:p>
          <a:p>
            <a:pPr lvl="6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Actor’s Goal:</a:t>
            </a: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Make the weekly schedule so that an employee is assigned to each work station throughout the week.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Preconditions: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The manager is logged in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 err="1"/>
              <a:t>Postconditions</a:t>
            </a:r>
            <a:r>
              <a:rPr lang="en-US" sz="1200" b="1" dirty="0"/>
              <a:t>:</a:t>
            </a: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The manager can see the weeks schedule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The employee can see their schedule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559090"/>
            <a:ext cx="7663620" cy="3919660"/>
          </a:xfrm>
        </p:spPr>
        <p:txBody>
          <a:bodyPr/>
          <a:lstStyle/>
          <a:p>
            <a:pPr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/>
              <a:t>Flow of Events for Main Success Scenario: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logs into their home page.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selects the week that they want to work on the schedule for.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clicks the “edit schedule” button.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chooses an employee and station to assign for the particular day.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/>
              <a:t>Exceptions</a:t>
            </a:r>
          </a:p>
          <a:p>
            <a:pPr lvl="2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selected employee cannot work that day</a:t>
            </a:r>
          </a:p>
          <a:p>
            <a:pPr lvl="2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selected employee is assigned to another station at that time</a:t>
            </a:r>
          </a:p>
        </p:txBody>
      </p:sp>
    </p:spTree>
    <p:extLst>
      <p:ext uri="{BB962C8B-B14F-4D97-AF65-F5344CB8AC3E}">
        <p14:creationId xmlns:p14="http://schemas.microsoft.com/office/powerpoint/2010/main" val="390800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Use Case-18</a:t>
            </a:r>
            <a:r>
              <a:rPr lang="en-US" b="1" dirty="0"/>
              <a:t> An employee can view their schedule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67550"/>
            <a:ext cx="8072846" cy="2911200"/>
          </a:xfrm>
        </p:spPr>
        <p:txBody>
          <a:bodyPr/>
          <a:lstStyle/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Initiating Actor(s):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Employee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Actor’s Goal: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An employee can view when they are scheduled to work and optionally can request not to work on a certain day.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Preconditions:</a:t>
            </a:r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The employee is logged in.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 err="1"/>
              <a:t>Postconditions</a:t>
            </a:r>
            <a:r>
              <a:rPr lang="en-US" b="1" dirty="0"/>
              <a:t>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The employee can see the weeks schedule.</a:t>
            </a:r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The manager can see if an employee is unavailable to work.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1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559090"/>
            <a:ext cx="7663620" cy="3919660"/>
          </a:xfrm>
        </p:spPr>
        <p:txBody>
          <a:bodyPr/>
          <a:lstStyle/>
          <a:p>
            <a:pPr lvl="1" fontAlgn="base">
              <a:buNone/>
            </a:pPr>
            <a:r>
              <a:rPr lang="en-US" b="1" dirty="0"/>
              <a:t>Flow of Events for Main Success Scenario:</a:t>
            </a:r>
          </a:p>
          <a:p>
            <a:pPr lvl="1" fontAlgn="base">
              <a:buNone/>
            </a:pPr>
            <a:r>
              <a:rPr lang="en-US" dirty="0"/>
              <a:t>	The employee logs into their home page</a:t>
            </a:r>
          </a:p>
          <a:p>
            <a:pPr lvl="1" fontAlgn="base">
              <a:buNone/>
            </a:pPr>
            <a:r>
              <a:rPr lang="en-US" dirty="0"/>
              <a:t>	The employee’s schedule will populate on the page.</a:t>
            </a:r>
          </a:p>
          <a:p>
            <a:pPr lvl="1" fontAlgn="base">
              <a:buNone/>
            </a:pPr>
            <a:r>
              <a:rPr lang="en-US" dirty="0"/>
              <a:t>	The employee can click the “edit availability” button.</a:t>
            </a:r>
          </a:p>
          <a:p>
            <a:pPr lvl="1" fontAlgn="base">
              <a:buNone/>
            </a:pPr>
            <a:r>
              <a:rPr lang="en-US" dirty="0"/>
              <a:t>	The employee can select what day they cannot work and provide a reason why for the manager.</a:t>
            </a:r>
            <a:br>
              <a:rPr lang="en-US" dirty="0"/>
            </a:br>
            <a:endParaRPr lang="en-US" dirty="0"/>
          </a:p>
          <a:p>
            <a:pPr lvl="1" fontAlgn="base">
              <a:buNone/>
            </a:pPr>
            <a:r>
              <a:rPr lang="en-US" b="1" dirty="0"/>
              <a:t>Exceptions</a:t>
            </a:r>
          </a:p>
          <a:p>
            <a:pPr lvl="2" fontAlgn="base">
              <a:buNone/>
            </a:pPr>
            <a:r>
              <a:rPr lang="en-US" dirty="0"/>
              <a:t>	The employee is not scheduled to work</a:t>
            </a:r>
          </a:p>
        </p:txBody>
      </p:sp>
    </p:spTree>
    <p:extLst>
      <p:ext uri="{BB962C8B-B14F-4D97-AF65-F5344CB8AC3E}">
        <p14:creationId xmlns:p14="http://schemas.microsoft.com/office/powerpoint/2010/main" val="190121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969700" y="1777950"/>
            <a:ext cx="3204600" cy="15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111</Words>
  <Application>Microsoft Office PowerPoint</Application>
  <PresentationFormat>On-screen Show (16:9)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Lato</vt:lpstr>
      <vt:lpstr>Focus</vt:lpstr>
      <vt:lpstr>SportsPlex Sprint 5 </vt:lpstr>
      <vt:lpstr>Sprint 5 Goals </vt:lpstr>
      <vt:lpstr>Next Sprint Goals</vt:lpstr>
      <vt:lpstr>Main Use Cases</vt:lpstr>
      <vt:lpstr>Use Case-17 A manager can make the employee’s schedule </vt:lpstr>
      <vt:lpstr>PowerPoint Presentation</vt:lpstr>
      <vt:lpstr>Use Case-18 An employee can view their schedule </vt:lpstr>
      <vt:lpstr>PowerPoint Presentation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SportsPlex Sprint 2 </dc:title>
  <cp:lastModifiedBy>Anthony</cp:lastModifiedBy>
  <cp:revision>37</cp:revision>
  <dcterms:modified xsi:type="dcterms:W3CDTF">2017-11-06T20:48:53Z</dcterms:modified>
</cp:coreProperties>
</file>