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6" r:id="rId3"/>
    <p:sldId id="276" r:id="rId4"/>
    <p:sldId id="26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4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5</a:t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C988-C286-4162-821F-B2253943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UC-</a:t>
            </a:r>
            <a:r>
              <a:rPr lang="en-US" dirty="0" err="1"/>
              <a:t>GenerateAccountInfo</a:t>
            </a:r>
            <a:r>
              <a:rPr lang="en-US" dirty="0"/>
              <a:t>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B78C-3DEA-4BE8-AE05-A5C5348B9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B99A6-A7D9-47BA-BBCE-29B840DA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51" y="1032787"/>
            <a:ext cx="4925971" cy="3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7F53-AFC7-4B97-9D1A-F9FA62E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UC-</a:t>
            </a:r>
            <a:r>
              <a:rPr lang="en-US" dirty="0" err="1"/>
              <a:t>GenerateAccountInfo</a:t>
            </a:r>
            <a:r>
              <a:rPr lang="en-US" dirty="0"/>
              <a:t>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231C-03C6-480C-AB9D-AD3D9AE06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Activity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5C5DA-39F8-413A-95B6-CC4ED30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57" y="1136975"/>
            <a:ext cx="3770477" cy="37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5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1517-89D5-479E-AB92-F077C68F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UC-</a:t>
            </a:r>
            <a:r>
              <a:rPr lang="en-US" dirty="0" err="1"/>
              <a:t>GenerateAccountInfo</a:t>
            </a:r>
            <a:r>
              <a:rPr lang="en-US" dirty="0"/>
              <a:t>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E065-6F1B-49E2-946B-11841438A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F815B-8383-4FE7-BF8E-F4006244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2" y="1046131"/>
            <a:ext cx="5672848" cy="39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/>
              <a:t>  Create Rink Rental System</a:t>
            </a:r>
          </a:p>
          <a:p>
            <a:r>
              <a:rPr lang="en-US" sz="1400" dirty="0"/>
              <a:t> Main page rink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454614" cy="2911200"/>
          </a:xfrm>
        </p:spPr>
        <p:txBody>
          <a:bodyPr/>
          <a:lstStyle/>
          <a:p>
            <a:r>
              <a:rPr lang="en-US" sz="1600" dirty="0"/>
              <a:t>Create employee timesheet system</a:t>
            </a:r>
          </a:p>
          <a:p>
            <a:r>
              <a:rPr lang="en-US" sz="1600" dirty="0"/>
              <a:t>Create interactive rink map on main page so guest can see an overview of events</a:t>
            </a:r>
          </a:p>
          <a:p>
            <a:r>
              <a:rPr lang="en-US" sz="1600" dirty="0"/>
              <a:t>Create video page</a:t>
            </a:r>
          </a:p>
          <a:p>
            <a:r>
              <a:rPr lang="en-US" sz="1600" dirty="0"/>
              <a:t>Finish up more </a:t>
            </a:r>
            <a:r>
              <a:rPr lang="en-US" sz="1600" dirty="0" err="1"/>
              <a:t>Usecase</a:t>
            </a:r>
            <a:r>
              <a:rPr lang="en-US" sz="1600" dirty="0"/>
              <a:t> Diagrams.</a:t>
            </a:r>
          </a:p>
          <a:p>
            <a:r>
              <a:rPr lang="en-US" sz="1600" dirty="0"/>
              <a:t>Add additional </a:t>
            </a:r>
            <a:r>
              <a:rPr lang="en-US" sz="1600" dirty="0" err="1"/>
              <a:t>usecase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Case-17 A manager can make the employee’s schedule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Initiating Actor(s):</a:t>
            </a:r>
            <a:endParaRPr lang="en-US" sz="1200" dirty="0"/>
          </a:p>
          <a:p>
            <a:pPr lvl="8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Manager</a:t>
            </a:r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b="1" dirty="0"/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Actor’s Goal: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Make the weekly schedule so that an employee is assigned to each work station throughout the week.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Preconditions: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is logged in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err="1"/>
              <a:t>Postconditions</a:t>
            </a:r>
            <a:r>
              <a:rPr lang="en-US" sz="1200" b="1" dirty="0"/>
              <a:t>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can see the weeks schedule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employee can see their schedule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Flow of Events for Main Success Scenario: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logs into their home page.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selects the week that they want to work on the schedule for.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clicks the “edit schedule” button.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chooses an employee and station to assign for the particular day.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br>
              <a:rPr lang="en-US" sz="1400" dirty="0"/>
            </a:br>
            <a:endParaRPr lang="en-US" sz="1400" dirty="0"/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Exceptions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cannot work that day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is assigned to another station at that time</a:t>
            </a:r>
          </a:p>
        </p:txBody>
      </p:sp>
    </p:spTree>
    <p:extLst>
      <p:ext uri="{BB962C8B-B14F-4D97-AF65-F5344CB8AC3E}">
        <p14:creationId xmlns:p14="http://schemas.microsoft.com/office/powerpoint/2010/main" val="39080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Case-18</a:t>
            </a:r>
            <a:r>
              <a:rPr lang="en-US" b="1" dirty="0"/>
              <a:t> An employee can view their schedule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Initiating Actor(s):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Employee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Actor’s Goal: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An employee can view when they are scheduled to work and optionally can request not to work on a certain day.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Preconditions: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is logged in.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 err="1"/>
              <a:t>Postconditions</a:t>
            </a:r>
            <a:r>
              <a:rPr lang="en-US" b="1" dirty="0"/>
              <a:t>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can see the weeks schedule.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manager can see if an employee is unavailable to work.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lvl="1" fontAlgn="base">
              <a:buNone/>
            </a:pPr>
            <a:r>
              <a:rPr lang="en-US" b="1" dirty="0"/>
              <a:t>Flow of Events for Main Success Scenario:</a:t>
            </a:r>
          </a:p>
          <a:p>
            <a:pPr lvl="1" fontAlgn="base">
              <a:buNone/>
            </a:pPr>
            <a:r>
              <a:rPr lang="en-US" dirty="0"/>
              <a:t>	The employee logs into their home page</a:t>
            </a:r>
          </a:p>
          <a:p>
            <a:pPr lvl="1" fontAlgn="base">
              <a:buNone/>
            </a:pPr>
            <a:r>
              <a:rPr lang="en-US" dirty="0"/>
              <a:t>	The employee’s schedule will populate on the page.</a:t>
            </a:r>
          </a:p>
          <a:p>
            <a:pPr lvl="1" fontAlgn="base">
              <a:buNone/>
            </a:pPr>
            <a:r>
              <a:rPr lang="en-US" dirty="0"/>
              <a:t>	The employee can click the “edit availability” button.</a:t>
            </a:r>
          </a:p>
          <a:p>
            <a:pPr lvl="1" fontAlgn="base">
              <a:buNone/>
            </a:pPr>
            <a:r>
              <a:rPr lang="en-US" dirty="0"/>
              <a:t>	The employee can select what day they cannot work and provide a reason why for the manager.</a:t>
            </a:r>
            <a:br>
              <a:rPr lang="en-US" dirty="0"/>
            </a:br>
            <a:endParaRPr lang="en-US" dirty="0"/>
          </a:p>
          <a:p>
            <a:pPr lvl="1" fontAlgn="base">
              <a:buNone/>
            </a:pPr>
            <a:r>
              <a:rPr lang="en-US" b="1" dirty="0"/>
              <a:t>Exceptions</a:t>
            </a:r>
          </a:p>
          <a:p>
            <a:pPr lvl="2" fontAlgn="base">
              <a:buNone/>
            </a:pPr>
            <a:r>
              <a:rPr lang="en-US" dirty="0"/>
              <a:t>	The employee is not scheduled to work</a:t>
            </a:r>
          </a:p>
        </p:txBody>
      </p:sp>
    </p:spTree>
    <p:extLst>
      <p:ext uri="{BB962C8B-B14F-4D97-AF65-F5344CB8AC3E}">
        <p14:creationId xmlns:p14="http://schemas.microsoft.com/office/powerpoint/2010/main" val="19012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987D-98CF-443A-871D-9A717241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UC-</a:t>
            </a:r>
            <a:r>
              <a:rPr lang="en-US" dirty="0" err="1"/>
              <a:t>GenerateAccountInfo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D9A0-F349-4601-859D-C271BA19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3" y="1372639"/>
            <a:ext cx="4975079" cy="303339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B1CF9-C7DB-439C-8D82-E537EF03F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37176098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131</Words>
  <Application>Microsoft Office PowerPoint</Application>
  <PresentationFormat>On-screen Show (16:9)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SportsPlex Sprint 5 </vt:lpstr>
      <vt:lpstr>Sprint 5 Goals </vt:lpstr>
      <vt:lpstr>Next Sprint Goals</vt:lpstr>
      <vt:lpstr>Main Use Cases</vt:lpstr>
      <vt:lpstr>Use Case-17 A manager can make the employee’s schedule </vt:lpstr>
      <vt:lpstr>PowerPoint Presentation</vt:lpstr>
      <vt:lpstr>Use Case-18 An employee can view their schedule </vt:lpstr>
      <vt:lpstr>PowerPoint Presentation</vt:lpstr>
      <vt:lpstr>UC-GenerateAccountInfo</vt:lpstr>
      <vt:lpstr>UC-GenerateAccountInfo Continued</vt:lpstr>
      <vt:lpstr>UC-GenerateAccountInfo Continued</vt:lpstr>
      <vt:lpstr>UC-GenerateAccountInfo Continued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Matthew Degraeve</cp:lastModifiedBy>
  <cp:revision>36</cp:revision>
  <dcterms:modified xsi:type="dcterms:W3CDTF">2017-11-06T20:13:30Z</dcterms:modified>
</cp:coreProperties>
</file>