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6" r:id="rId3"/>
    <p:sldId id="276" r:id="rId4"/>
    <p:sldId id="265" r:id="rId5"/>
    <p:sldId id="277" r:id="rId6"/>
    <p:sldId id="278" r:id="rId7"/>
    <p:sldId id="279" r:id="rId8"/>
    <p:sldId id="280" r:id="rId9"/>
    <p:sldId id="264" r:id="rId10"/>
  </p:sldIdLst>
  <p:sldSz cx="9144000" cy="5143500" type="screen16x9"/>
  <p:notesSz cx="6858000" cy="9144000"/>
  <p:embeddedFontLst>
    <p:embeddedFont>
      <p:font typeface="Montserrat" panose="020B0604020202020204" charset="0"/>
      <p:regular r:id="rId12"/>
      <p:bold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02516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08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482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SportsPlex</a:t>
            </a:r>
            <a:br>
              <a:rPr lang="en" dirty="0"/>
            </a:br>
            <a:r>
              <a:rPr lang="en" dirty="0"/>
              <a:t>Sprint 5</a:t>
            </a:r>
            <a:br>
              <a:rPr lang="en" dirty="0"/>
            </a:b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776375" y="3924925"/>
            <a:ext cx="7893000" cy="70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Presented By: Edward Marks, Peter Kowalski, Matt Degraeve, Anthony Saleh, Graydon Peck, Colin Neil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5 Goals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8582" y="1452597"/>
            <a:ext cx="5496534" cy="2911200"/>
          </a:xfrm>
        </p:spPr>
        <p:txBody>
          <a:bodyPr/>
          <a:lstStyle/>
          <a:p>
            <a:r>
              <a:rPr lang="en-US" sz="1400" dirty="0"/>
              <a:t>  Create Rink Rental System</a:t>
            </a:r>
          </a:p>
          <a:p>
            <a:r>
              <a:rPr lang="en-US" sz="1400" dirty="0"/>
              <a:t> Main page </a:t>
            </a:r>
            <a:r>
              <a:rPr lang="en-US" sz="1400" dirty="0" smtClean="0"/>
              <a:t>reservation overview carousel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908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Sprint Goals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1567550"/>
            <a:ext cx="7454614" cy="2911200"/>
          </a:xfrm>
        </p:spPr>
        <p:txBody>
          <a:bodyPr/>
          <a:lstStyle/>
          <a:p>
            <a:r>
              <a:rPr lang="en-US" sz="1600" dirty="0"/>
              <a:t>Create employee timesheet system</a:t>
            </a:r>
          </a:p>
          <a:p>
            <a:r>
              <a:rPr lang="en-US" sz="1600" dirty="0"/>
              <a:t>Create interactive rink map on main page so guest can see an overview of events</a:t>
            </a:r>
          </a:p>
          <a:p>
            <a:r>
              <a:rPr lang="en-US" sz="1600" dirty="0"/>
              <a:t>Create video </a:t>
            </a:r>
            <a:r>
              <a:rPr lang="en-US" sz="1600" dirty="0" smtClean="0"/>
              <a:t>page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35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Use Cases</a:t>
            </a:r>
          </a:p>
        </p:txBody>
      </p:sp>
    </p:spTree>
    <p:extLst>
      <p:ext uri="{BB962C8B-B14F-4D97-AF65-F5344CB8AC3E}">
        <p14:creationId xmlns:p14="http://schemas.microsoft.com/office/powerpoint/2010/main" val="66666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Case-17 A manager can make the employee’s schedule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1567550"/>
            <a:ext cx="8072846" cy="2911200"/>
          </a:xfrm>
        </p:spPr>
        <p:txBody>
          <a:bodyPr/>
          <a:lstStyle/>
          <a:p>
            <a:pPr lvl="1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b="1" dirty="0"/>
              <a:t>Initiating Actor(s):</a:t>
            </a:r>
            <a:endParaRPr lang="en-US" sz="1200" dirty="0"/>
          </a:p>
          <a:p>
            <a:pPr lvl="8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dirty="0"/>
              <a:t>	Manager</a:t>
            </a:r>
          </a:p>
          <a:p>
            <a:pPr lvl="6" fontAlgn="base">
              <a:lnSpc>
                <a:spcPct val="100000"/>
              </a:lnSpc>
              <a:spcAft>
                <a:spcPts val="0"/>
              </a:spcAft>
              <a:buNone/>
            </a:pPr>
            <a:endParaRPr lang="en-US" sz="1200" b="1" dirty="0"/>
          </a:p>
          <a:p>
            <a:pPr lvl="6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b="1" dirty="0"/>
              <a:t>Actor’s Goal:</a:t>
            </a:r>
            <a:endParaRPr lang="en-US" sz="1200" dirty="0"/>
          </a:p>
          <a:p>
            <a:pPr lvl="2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dirty="0"/>
              <a:t>	Make the weekly schedule so that an employee is assigned to each work station throughout the week.</a:t>
            </a:r>
          </a:p>
          <a:p>
            <a:pPr lvl="2" fontAlgn="base">
              <a:lnSpc>
                <a:spcPct val="100000"/>
              </a:lnSpc>
              <a:spcAft>
                <a:spcPts val="0"/>
              </a:spcAft>
              <a:buNone/>
            </a:pPr>
            <a:endParaRPr lang="en-US" sz="1200" dirty="0"/>
          </a:p>
          <a:p>
            <a:pPr lvl="1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b="1" dirty="0"/>
              <a:t>Preconditions:</a:t>
            </a:r>
          </a:p>
          <a:p>
            <a:pPr lvl="2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dirty="0"/>
              <a:t>	The manager is logged in</a:t>
            </a:r>
          </a:p>
          <a:p>
            <a:pPr lvl="2" fontAlgn="base">
              <a:lnSpc>
                <a:spcPct val="100000"/>
              </a:lnSpc>
              <a:spcAft>
                <a:spcPts val="0"/>
              </a:spcAft>
              <a:buNone/>
            </a:pPr>
            <a:endParaRPr lang="en-US" sz="1200" dirty="0"/>
          </a:p>
          <a:p>
            <a:pPr lvl="1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b="1" dirty="0" err="1"/>
              <a:t>Postconditions</a:t>
            </a:r>
            <a:r>
              <a:rPr lang="en-US" sz="1200" b="1" dirty="0"/>
              <a:t>:</a:t>
            </a:r>
            <a:endParaRPr lang="en-US" sz="1200" dirty="0"/>
          </a:p>
          <a:p>
            <a:pPr lvl="2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dirty="0"/>
              <a:t>	The manager can see the weeks schedule</a:t>
            </a:r>
          </a:p>
          <a:p>
            <a:pPr lvl="2" fontAlgn="base">
              <a:lnSpc>
                <a:spcPct val="100000"/>
              </a:lnSpc>
              <a:spcAft>
                <a:spcPts val="0"/>
              </a:spcAft>
              <a:buNone/>
            </a:pPr>
            <a:endParaRPr lang="en-US" sz="1200" dirty="0"/>
          </a:p>
          <a:p>
            <a:pPr lvl="2" fontAlgn="base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200" dirty="0"/>
              <a:t>	The employee can see their schedule</a:t>
            </a:r>
          </a:p>
          <a:p>
            <a:pPr fontAlgn="base"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559090"/>
            <a:ext cx="7663620" cy="3919660"/>
          </a:xfrm>
        </p:spPr>
        <p:txBody>
          <a:bodyPr/>
          <a:lstStyle/>
          <a:p>
            <a:pPr fontAlgn="base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b="1" dirty="0"/>
              <a:t>Flow of Events for Main Success Scenario:</a:t>
            </a:r>
          </a:p>
          <a:p>
            <a:pPr lvl="1" fontAlgn="base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/>
              <a:t>	The manager logs into their home page.</a:t>
            </a:r>
          </a:p>
          <a:p>
            <a:pPr lvl="1" fontAlgn="base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/>
              <a:t>	The manager selects the week that they want to work on the schedule for.</a:t>
            </a:r>
          </a:p>
          <a:p>
            <a:pPr lvl="1" fontAlgn="base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/>
              <a:t>	The manager clicks the “edit schedule” button.</a:t>
            </a:r>
          </a:p>
          <a:p>
            <a:pPr lvl="1" fontAlgn="base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/>
              <a:t>	The manager chooses an employee and station to assign for the particular day.</a:t>
            </a: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lvl="1" fontAlgn="base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b="1" dirty="0"/>
              <a:t>Exceptions</a:t>
            </a:r>
          </a:p>
          <a:p>
            <a:pPr lvl="2" fontAlgn="base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/>
              <a:t>	The selected employee cannot work that day</a:t>
            </a:r>
          </a:p>
          <a:p>
            <a:pPr lvl="2" fontAlgn="base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400" dirty="0"/>
              <a:t>	The selected employee is assigned to another station at that time</a:t>
            </a:r>
          </a:p>
        </p:txBody>
      </p:sp>
    </p:spTree>
    <p:extLst>
      <p:ext uri="{BB962C8B-B14F-4D97-AF65-F5344CB8AC3E}">
        <p14:creationId xmlns:p14="http://schemas.microsoft.com/office/powerpoint/2010/main" val="390800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Use Case-18</a:t>
            </a:r>
            <a:r>
              <a:rPr lang="en-US" b="1" dirty="0"/>
              <a:t> An employee can view their schedule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1567550"/>
            <a:ext cx="8072846" cy="2911200"/>
          </a:xfrm>
        </p:spPr>
        <p:txBody>
          <a:bodyPr/>
          <a:lstStyle/>
          <a:p>
            <a:pPr lvl="1" fontAlgn="base">
              <a:spcAft>
                <a:spcPts val="600"/>
              </a:spcAft>
              <a:buNone/>
            </a:pPr>
            <a:r>
              <a:rPr lang="en-US" b="1" dirty="0"/>
              <a:t>Initiating Actor(s):</a:t>
            </a:r>
            <a:endParaRPr lang="en-US" dirty="0"/>
          </a:p>
          <a:p>
            <a:pPr lvl="2" fontAlgn="base">
              <a:spcAft>
                <a:spcPts val="600"/>
              </a:spcAft>
              <a:buNone/>
            </a:pPr>
            <a:r>
              <a:rPr lang="en-US" dirty="0"/>
              <a:t>	Employee</a:t>
            </a:r>
          </a:p>
          <a:p>
            <a:pPr lvl="1" fontAlgn="base">
              <a:spcAft>
                <a:spcPts val="600"/>
              </a:spcAft>
              <a:buNone/>
            </a:pPr>
            <a:r>
              <a:rPr lang="en-US" b="1" dirty="0"/>
              <a:t>Actor’s Goal:</a:t>
            </a:r>
            <a:endParaRPr lang="en-US" dirty="0"/>
          </a:p>
          <a:p>
            <a:pPr lvl="2" fontAlgn="base">
              <a:spcAft>
                <a:spcPts val="600"/>
              </a:spcAft>
              <a:buNone/>
            </a:pPr>
            <a:r>
              <a:rPr lang="en-US" dirty="0"/>
              <a:t>	An employee can view when they are scheduled to work and optionally can request not to work on a certain day.</a:t>
            </a:r>
          </a:p>
          <a:p>
            <a:pPr lvl="1" fontAlgn="base">
              <a:spcAft>
                <a:spcPts val="600"/>
              </a:spcAft>
              <a:buNone/>
            </a:pPr>
            <a:r>
              <a:rPr lang="en-US" b="1" dirty="0"/>
              <a:t>Preconditions:</a:t>
            </a:r>
          </a:p>
          <a:p>
            <a:pPr lvl="2" fontAlgn="base">
              <a:spcAft>
                <a:spcPts val="600"/>
              </a:spcAft>
              <a:buNone/>
            </a:pPr>
            <a:r>
              <a:rPr lang="en-US" dirty="0"/>
              <a:t>	The employee is logged in.</a:t>
            </a:r>
          </a:p>
          <a:p>
            <a:pPr lvl="1" fontAlgn="base">
              <a:spcAft>
                <a:spcPts val="600"/>
              </a:spcAft>
              <a:buNone/>
            </a:pPr>
            <a:r>
              <a:rPr lang="en-US" b="1" dirty="0" err="1"/>
              <a:t>Postconditions</a:t>
            </a:r>
            <a:r>
              <a:rPr lang="en-US" b="1" dirty="0"/>
              <a:t>:</a:t>
            </a:r>
            <a:endParaRPr lang="en-US" dirty="0"/>
          </a:p>
          <a:p>
            <a:pPr lvl="2" fontAlgn="base">
              <a:spcAft>
                <a:spcPts val="600"/>
              </a:spcAft>
              <a:buNone/>
            </a:pPr>
            <a:r>
              <a:rPr lang="en-US" dirty="0"/>
              <a:t>	The employee can see the weeks schedule.</a:t>
            </a:r>
          </a:p>
          <a:p>
            <a:pPr lvl="2" fontAlgn="base">
              <a:spcAft>
                <a:spcPts val="600"/>
              </a:spcAft>
              <a:buNone/>
            </a:pPr>
            <a:r>
              <a:rPr lang="en-US" dirty="0"/>
              <a:t>	The manager can see if an employee is unavailable to work.</a:t>
            </a:r>
          </a:p>
          <a:p>
            <a:pPr fontAlgn="base"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1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559090"/>
            <a:ext cx="7663620" cy="3919660"/>
          </a:xfrm>
        </p:spPr>
        <p:txBody>
          <a:bodyPr/>
          <a:lstStyle/>
          <a:p>
            <a:pPr lvl="1" fontAlgn="base">
              <a:buNone/>
            </a:pPr>
            <a:r>
              <a:rPr lang="en-US" b="1" dirty="0"/>
              <a:t>Flow of Events for Main Success Scenario:</a:t>
            </a:r>
          </a:p>
          <a:p>
            <a:pPr lvl="1" fontAlgn="base">
              <a:buNone/>
            </a:pPr>
            <a:r>
              <a:rPr lang="en-US" dirty="0"/>
              <a:t>	The employee logs into their home page</a:t>
            </a:r>
          </a:p>
          <a:p>
            <a:pPr lvl="1" fontAlgn="base">
              <a:buNone/>
            </a:pPr>
            <a:r>
              <a:rPr lang="en-US" dirty="0"/>
              <a:t>	The employee’s schedule will populate on the page.</a:t>
            </a:r>
          </a:p>
          <a:p>
            <a:pPr lvl="1" fontAlgn="base">
              <a:buNone/>
            </a:pPr>
            <a:r>
              <a:rPr lang="en-US" dirty="0"/>
              <a:t>	The employee can click the “edit availability” button.</a:t>
            </a:r>
          </a:p>
          <a:p>
            <a:pPr lvl="1" fontAlgn="base">
              <a:buNone/>
            </a:pPr>
            <a:r>
              <a:rPr lang="en-US" dirty="0"/>
              <a:t>	The employee can select what day they cannot work and provide a reason why for the manager.</a:t>
            </a:r>
            <a:br>
              <a:rPr lang="en-US" dirty="0"/>
            </a:br>
            <a:endParaRPr lang="en-US" dirty="0"/>
          </a:p>
          <a:p>
            <a:pPr lvl="1" fontAlgn="base">
              <a:buNone/>
            </a:pPr>
            <a:r>
              <a:rPr lang="en-US" b="1" dirty="0"/>
              <a:t>Exceptions</a:t>
            </a:r>
          </a:p>
          <a:p>
            <a:pPr lvl="2" fontAlgn="base">
              <a:buNone/>
            </a:pPr>
            <a:r>
              <a:rPr lang="en-US" dirty="0"/>
              <a:t>	The employee is not scheduled to work</a:t>
            </a:r>
          </a:p>
        </p:txBody>
      </p:sp>
    </p:spTree>
    <p:extLst>
      <p:ext uri="{BB962C8B-B14F-4D97-AF65-F5344CB8AC3E}">
        <p14:creationId xmlns:p14="http://schemas.microsoft.com/office/powerpoint/2010/main" val="19012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969700" y="1777950"/>
            <a:ext cx="3204600" cy="15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103</Words>
  <Application>Microsoft Office PowerPoint</Application>
  <PresentationFormat>On-screen Show (16:9)</PresentationFormat>
  <Paragraphs>51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Montserrat</vt:lpstr>
      <vt:lpstr>Lato</vt:lpstr>
      <vt:lpstr>Arial</vt:lpstr>
      <vt:lpstr>Focus</vt:lpstr>
      <vt:lpstr>SportsPlex Sprint 5 </vt:lpstr>
      <vt:lpstr>Sprint 5 Goals </vt:lpstr>
      <vt:lpstr>Next Sprint Goals</vt:lpstr>
      <vt:lpstr>Main Use Cases</vt:lpstr>
      <vt:lpstr>Use Case-17 A manager can make the employee’s schedule </vt:lpstr>
      <vt:lpstr>PowerPoint Presentation</vt:lpstr>
      <vt:lpstr>Use Case-18 An employee can view their schedule 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SportsPlex Sprint 2 </dc:title>
  <cp:lastModifiedBy>Eddie S. Marks</cp:lastModifiedBy>
  <cp:revision>41</cp:revision>
  <dcterms:modified xsi:type="dcterms:W3CDTF">2017-11-07T15:17:35Z</dcterms:modified>
</cp:coreProperties>
</file>