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11/5/17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90472" cy="3035808"/>
          </a:xfrm>
        </p:spPr>
        <p:txBody>
          <a:bodyPr/>
          <a:lstStyle/>
          <a:p>
            <a:r>
              <a:rPr kumimoji="1" lang="en-US" altLang="zh-CN" smtClean="0"/>
              <a:t>Intelligent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Wardrobe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591510" cy="202371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Weiqing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err="1" smtClean="0"/>
              <a:t>Jiaming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</a:t>
            </a:r>
          </a:p>
          <a:p>
            <a:r>
              <a:rPr kumimoji="1" lang="en-US" altLang="zh-CN" dirty="0" err="1" smtClean="0"/>
              <a:t>Haoyuan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Kechen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1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7432" y="312821"/>
            <a:ext cx="3116179" cy="5859379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3200" dirty="0" smtClean="0"/>
              <a:t>Hurry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get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clothes?</a:t>
            </a:r>
          </a:p>
          <a:p>
            <a:r>
              <a:rPr kumimoji="1" lang="en-US" altLang="zh-CN" sz="3200" dirty="0" smtClean="0"/>
              <a:t>Not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organized</a:t>
            </a:r>
            <a:r>
              <a:rPr kumimoji="1" lang="zh-CN" altLang="en-US" sz="3200" dirty="0" smtClean="0"/>
              <a:t>？</a:t>
            </a:r>
            <a:endParaRPr kumimoji="1" lang="en-US" altLang="zh-CN" sz="3200" dirty="0" smtClean="0"/>
          </a:p>
          <a:p>
            <a:r>
              <a:rPr kumimoji="1" lang="en-US" altLang="zh-CN" sz="3200" b="1" dirty="0" smtClean="0"/>
              <a:t>No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idea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how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weather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changes?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2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261" y="1392745"/>
            <a:ext cx="10058400" cy="405079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simple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model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that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intelligent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wardrobe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will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push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out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different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kinds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of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clothes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based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weather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(temperature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mainly)</a:t>
            </a:r>
          </a:p>
          <a:p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Based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Forecast_1_day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API,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store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weather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information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of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next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day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and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run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rest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part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when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user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uses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wardrobe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that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day.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039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51583"/>
              </p:ext>
            </p:extLst>
          </p:nvPr>
        </p:nvGraphicFramePr>
        <p:xfrm>
          <a:off x="348917" y="484632"/>
          <a:ext cx="11417966" cy="533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138"/>
                <a:gridCol w="1631138"/>
                <a:gridCol w="1631138"/>
                <a:gridCol w="1631138"/>
                <a:gridCol w="1631138"/>
                <a:gridCol w="1631138"/>
                <a:gridCol w="1631138"/>
              </a:tblGrid>
              <a:tr h="1037844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T-shirt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Sleeve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Shirt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Sweater/</a:t>
                      </a:r>
                    </a:p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sweatshirt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Coat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Thin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Jacket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Trousers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zh-CN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baseline="0" dirty="0" smtClean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Shorts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92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Above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59-77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50-59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Below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40-50</a:t>
                      </a:r>
                      <a:r>
                        <a:rPr lang="zh-CN" alt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Below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Above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°F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9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144</Words>
  <Application>Microsoft Macintosh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方正姚体</vt:lpstr>
      <vt:lpstr>木活字</vt:lpstr>
      <vt:lpstr>Intelligent Wardrobe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Wardrobe</dc:title>
  <dc:creator>Weiqing Liu</dc:creator>
  <cp:lastModifiedBy>Weiqing Liu</cp:lastModifiedBy>
  <cp:revision>5</cp:revision>
  <dcterms:created xsi:type="dcterms:W3CDTF">2017-11-05T17:08:27Z</dcterms:created>
  <dcterms:modified xsi:type="dcterms:W3CDTF">2017-11-05T17:56:37Z</dcterms:modified>
</cp:coreProperties>
</file>