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395" r:id="rId3"/>
    <p:sldId id="393" r:id="rId4"/>
    <p:sldId id="396" r:id="rId5"/>
    <p:sldId id="397" r:id="rId6"/>
    <p:sldId id="398" r:id="rId7"/>
    <p:sldId id="39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39"/>
    <p:restoredTop sz="95659"/>
  </p:normalViewPr>
  <p:slideViewPr>
    <p:cSldViewPr snapToGrid="0" snapToObjects="1">
      <p:cViewPr varScale="1">
        <p:scale>
          <a:sx n="110" d="100"/>
          <a:sy n="110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E3FBA-7748-694B-94A5-C0A104D18443}" type="datetimeFigureOut">
              <a:rPr lang="en-US" smtClean="0"/>
              <a:t>9/15/22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94342-D8BE-F149-8BB5-79034F05B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50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29D8-AA97-D640-AF2D-B7F862AE3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D4B86-FB06-9F40-B556-5BE7B4785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3BF1A-8BAC-EF4E-BA0B-DDA3C924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4E79-EB25-144E-9A9B-E89059CFFA13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085A5-22CB-9646-9F3B-4B8B43DE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3DA9A-46CA-DC47-BB91-D72B4AC9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B752-C522-ED46-A414-28EE67A0E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1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6D20-F8F5-A945-87AB-7E675C51E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432D5-7424-2B40-87C3-5AF09BCFC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3BC63-F827-0741-B22B-76C42A67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4E79-EB25-144E-9A9B-E89059CFFA13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661B0-E9D9-2B45-B29B-A7816AE61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7FD6C-13B5-3E4A-87B2-12EDFCCC8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B752-C522-ED46-A414-28EE67A0E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7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841914-3CEF-E946-86DB-342ABF11D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1D285-4D0F-3040-BE87-B060542EB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6DA96-2B3A-4848-9F16-E260EE4D5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4E79-EB25-144E-9A9B-E89059CFFA13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E5DEC-5B96-0840-94A5-4F778F129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39095-E704-3B4F-B8A2-BF7B3FA29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B752-C522-ED46-A414-28EE67A0E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9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4320-61A6-1E4F-9B8F-B8131876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A90AC-E3C2-FD4E-9C52-43325E1EB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E6D2A-A054-2141-BD4D-37E1DCA08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4E79-EB25-144E-9A9B-E89059CFFA13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12E37-DC5D-2949-A48F-9DF2D3B8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19948-CCEA-024C-A48B-29AD9D70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B752-C522-ED46-A414-28EE67A0E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0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9ADD0-070F-CA43-82D0-F1B21CA02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A2FBB-6374-034F-8F00-03D4CE692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B0B1C-45C2-7A4C-93C4-F1CF933CE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4E79-EB25-144E-9A9B-E89059CFFA13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5E646-F5B8-8F49-94FB-DD7E1A00D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C52F9-8083-E544-909D-42FA8B98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B752-C522-ED46-A414-28EE67A0E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DDFDE-A7EF-BE4E-A8C2-EBB46FB50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AC52F-2393-4D4C-BB28-0AB6D8191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00CAB-86C1-4044-A41F-1AECD142E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6DDAA-AC5F-CF48-96DA-736B72E2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4E79-EB25-144E-9A9B-E89059CFFA13}" type="datetimeFigureOut">
              <a:rPr lang="en-US" smtClean="0"/>
              <a:t>9/15/22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56D86-561C-C441-A183-5BA6CD16A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EBEB1-0087-1B49-887A-C3D9DA04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B752-C522-ED46-A414-28EE67A0E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8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AFF3E-414F-A241-82ED-345C2584C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F5204-0C4B-744C-9DB9-97A4FD98F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F143B-6E99-C749-88A0-62E1EEB0F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F5059-6F32-F440-A465-9E53346E1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AE8FE-4BCF-5249-AAD0-BE9AD7739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FC709F-EFF6-D840-98E6-E81EC1529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4E79-EB25-144E-9A9B-E89059CFFA13}" type="datetimeFigureOut">
              <a:rPr lang="en-US" smtClean="0"/>
              <a:t>9/15/22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4A8220-C3A3-5D45-8D49-2A90FB03D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ECBFA-97CB-774A-B869-BB5414F3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B752-C522-ED46-A414-28EE67A0E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7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3D5F-E690-E240-A709-3D11E8BE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82637-D30D-004E-ACC3-3F3F09E43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4E79-EB25-144E-9A9B-E89059CFFA13}" type="datetimeFigureOut">
              <a:rPr lang="en-US" smtClean="0"/>
              <a:t>9/15/22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13D97-3003-8446-8A25-0DF78DDD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8B47F-EB08-1943-B539-3C10198E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B752-C522-ED46-A414-28EE67A0E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4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C4AD7-DF8F-AD46-89D0-9D3846CD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4E79-EB25-144E-9A9B-E89059CFFA13}" type="datetimeFigureOut">
              <a:rPr lang="en-US" smtClean="0"/>
              <a:t>9/15/22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4E933-8F17-794C-9C5D-56A6FC3E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BF464-BCEB-D348-B7CC-5B61F30E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B752-C522-ED46-A414-28EE67A0E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1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BC455-5DE2-344A-9791-9D3945227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F8F0F-024F-8144-9A6A-64F7C76B9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5D509-F419-B446-A6A0-CAB06C731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E10C7-D040-5E41-80A8-D9385A43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4E79-EB25-144E-9A9B-E89059CFFA13}" type="datetimeFigureOut">
              <a:rPr lang="en-US" smtClean="0"/>
              <a:t>9/15/22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AC130-9405-934E-9645-A95A78BE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E842C-1233-9343-B824-34CB91D6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B752-C522-ED46-A414-28EE67A0E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7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AAF22-3B21-AB42-A47B-21ABF0168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07BF85-65D4-544B-8093-0A2BC2171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522B7-AD71-794E-92D0-16A21B307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9E3AF-3781-2240-88E6-B28DA432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4E79-EB25-144E-9A9B-E89059CFFA13}" type="datetimeFigureOut">
              <a:rPr lang="en-US" smtClean="0"/>
              <a:t>9/15/22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4E7BA-7DAB-544F-92B4-BA8771983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9A49C-825C-F448-9AC7-B960B6FE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B752-C522-ED46-A414-28EE67A0E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7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229ED2-660B-A042-BF21-62637D9D5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C4AD2-691C-7242-B105-4243C414A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376AE-C7D6-9A45-9452-643E2D9A1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84E79-EB25-144E-9A9B-E89059CFFA13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0F815-DD3B-784C-BD6F-CBBBB6F27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4C840-9459-8B40-B88D-49E14859A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9B752-C522-ED46-A414-28EE67A0E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6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tADATA310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3data.org/" TargetMode="External"/><Relationship Id="rId2" Type="http://schemas.openxmlformats.org/officeDocument/2006/relationships/hyperlink" Target="https://libraryguides.mta.ca/data/fin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24949-A25C-0A4B-AD9D-0FF242B012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GitHub Organization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Finding and Reusing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D04CD-6150-514C-A568-4216F2CD3B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3101</a:t>
            </a:r>
          </a:p>
          <a:p>
            <a:r>
              <a:rPr lang="en-US" dirty="0"/>
              <a:t>Elizabeth </a:t>
            </a:r>
            <a:r>
              <a:rPr lang="en-US" dirty="0" err="1"/>
              <a:t>Stregger</a:t>
            </a:r>
            <a:r>
              <a:rPr lang="en-US" dirty="0"/>
              <a:t> &amp; Doug Campbell</a:t>
            </a:r>
          </a:p>
          <a:p>
            <a:r>
              <a:rPr lang="en-US" dirty="0"/>
              <a:t>September 15, 2022</a:t>
            </a:r>
          </a:p>
        </p:txBody>
      </p:sp>
    </p:spTree>
    <p:extLst>
      <p:ext uri="{BB962C8B-B14F-4D97-AF65-F5344CB8AC3E}">
        <p14:creationId xmlns:p14="http://schemas.microsoft.com/office/powerpoint/2010/main" val="779880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CAA9-676B-3F4D-A0A1-BDEF0B4C8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Mta</a:t>
            </a:r>
            <a:r>
              <a:rPr lang="en-US" dirty="0"/>
              <a:t> Data3101 Organization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0C306-8944-7948-A78E-C23BAA81E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https://github.com/MtADATA3101</a:t>
            </a:r>
            <a:endParaRPr lang="en-US" dirty="0"/>
          </a:p>
          <a:p>
            <a:r>
              <a:rPr lang="en-US" dirty="0"/>
              <a:t>Includes course content</a:t>
            </a:r>
          </a:p>
          <a:p>
            <a:r>
              <a:rPr lang="en-US" dirty="0"/>
              <a:t>Each of you will have a personal repository for your assignments. Over the term, this will build up to become your portfolio of work.</a:t>
            </a:r>
          </a:p>
          <a:p>
            <a:r>
              <a:rPr lang="en-US" dirty="0"/>
              <a:t>We will give you feedback on your work and you can update it based on this feedback.</a:t>
            </a:r>
          </a:p>
        </p:txBody>
      </p:sp>
    </p:spTree>
    <p:extLst>
      <p:ext uri="{BB962C8B-B14F-4D97-AF65-F5344CB8AC3E}">
        <p14:creationId xmlns:p14="http://schemas.microsoft.com/office/powerpoint/2010/main" val="2096494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BC51B-28B7-C840-8ADA-8ECA3F28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activity: Part 2: Push to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A004C-B181-044D-B3D5-2934243C6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a new version control project in </a:t>
            </a:r>
            <a:r>
              <a:rPr lang="en-US" dirty="0" err="1"/>
              <a:t>RStudio</a:t>
            </a:r>
            <a:r>
              <a:rPr lang="en-US" dirty="0"/>
              <a:t>, linked to your personal repository</a:t>
            </a:r>
          </a:p>
          <a:p>
            <a:r>
              <a:rPr lang="en-US" dirty="0"/>
              <a:t>Go to File – New File – R Markdown</a:t>
            </a:r>
          </a:p>
          <a:p>
            <a:r>
              <a:rPr lang="en-US" dirty="0"/>
              <a:t>Give the file a human readable filename (can have spaces here)</a:t>
            </a:r>
          </a:p>
          <a:p>
            <a:r>
              <a:rPr lang="en-US" dirty="0"/>
              <a:t>Add the text you created in Part 1 to the bottom of the bottom of the default text</a:t>
            </a:r>
          </a:p>
          <a:p>
            <a:r>
              <a:rPr lang="en-US" dirty="0"/>
              <a:t>Save with a machine-readable filename (no spaces!)</a:t>
            </a:r>
          </a:p>
          <a:p>
            <a:r>
              <a:rPr lang="en-US" dirty="0"/>
              <a:t>Go to Settings – Output Options – Advanced</a:t>
            </a:r>
          </a:p>
          <a:p>
            <a:r>
              <a:rPr lang="en-US" dirty="0"/>
              <a:t>Check ”Keep markdown source file”</a:t>
            </a:r>
          </a:p>
          <a:p>
            <a:r>
              <a:rPr lang="en-US" dirty="0"/>
              <a:t>Knit </a:t>
            </a:r>
          </a:p>
          <a:p>
            <a:r>
              <a:rPr lang="en-US" dirty="0"/>
              <a:t>In the Git pane, stage the new folder, commit, and push</a:t>
            </a:r>
          </a:p>
        </p:txBody>
      </p:sp>
    </p:spTree>
    <p:extLst>
      <p:ext uri="{BB962C8B-B14F-4D97-AF65-F5344CB8AC3E}">
        <p14:creationId xmlns:p14="http://schemas.microsoft.com/office/powerpoint/2010/main" val="38570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14BEA-1CBB-F549-81E7-F09D74FB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data: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0D7D3-0DA5-ED4D-867B-528605700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Reuse of data</a:t>
            </a:r>
          </a:p>
          <a:p>
            <a:pPr lvl="1"/>
            <a:r>
              <a:rPr lang="en-US" dirty="0"/>
              <a:t>Reduces respondent burden (for over-studied populations)</a:t>
            </a:r>
          </a:p>
          <a:p>
            <a:pPr lvl="1"/>
            <a:r>
              <a:rPr lang="en-US" dirty="0"/>
              <a:t>Enables data linkage and the creation of new datasets</a:t>
            </a:r>
          </a:p>
          <a:p>
            <a:pPr lvl="1"/>
            <a:r>
              <a:rPr lang="en-US" dirty="0"/>
              <a:t>Provides transparency</a:t>
            </a:r>
          </a:p>
          <a:p>
            <a:pPr lvl="1"/>
            <a:r>
              <a:rPr lang="en-US" dirty="0"/>
              <a:t>Over time, data sets collected from one disciplinary perspective can become of interest to another</a:t>
            </a:r>
          </a:p>
          <a:p>
            <a:pPr lvl="1"/>
            <a:endParaRPr lang="en-US" dirty="0"/>
          </a:p>
          <a:p>
            <a:r>
              <a:rPr lang="en-US" dirty="0"/>
              <a:t>Think about:</a:t>
            </a:r>
          </a:p>
          <a:p>
            <a:pPr lvl="1"/>
            <a:r>
              <a:rPr lang="en-US" dirty="0"/>
              <a:t>Reinterpretations</a:t>
            </a:r>
          </a:p>
          <a:p>
            <a:pPr lvl="1"/>
            <a:r>
              <a:rPr lang="en-US" dirty="0"/>
              <a:t>New questions</a:t>
            </a:r>
          </a:p>
          <a:p>
            <a:pPr lvl="1"/>
            <a:r>
              <a:rPr lang="en-US" dirty="0"/>
              <a:t>New approaches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892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0FBD-9B8B-A345-95D3-530453FF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data: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6829C-7F5F-E249-B751-1BA7616B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relevant data</a:t>
            </a:r>
          </a:p>
          <a:p>
            <a:r>
              <a:rPr lang="en-US" dirty="0"/>
              <a:t>Fit of the dataset to your new research questions</a:t>
            </a:r>
          </a:p>
          <a:p>
            <a:r>
              <a:rPr lang="en-US" dirty="0"/>
              <a:t>Time to get to know the data, documentation, and code</a:t>
            </a:r>
          </a:p>
          <a:p>
            <a:r>
              <a:rPr lang="en-US" dirty="0"/>
              <a:t>Lack of statistical skills</a:t>
            </a:r>
          </a:p>
          <a:p>
            <a:r>
              <a:rPr lang="en-US" dirty="0"/>
              <a:t>Missing documentation</a:t>
            </a:r>
          </a:p>
          <a:p>
            <a:r>
              <a:rPr lang="en-US" dirty="0"/>
              <a:t>Concerns about ethical reuse</a:t>
            </a:r>
          </a:p>
        </p:txBody>
      </p:sp>
    </p:spTree>
    <p:extLst>
      <p:ext uri="{BB962C8B-B14F-4D97-AF65-F5344CB8AC3E}">
        <p14:creationId xmlns:p14="http://schemas.microsoft.com/office/powerpoint/2010/main" val="3161682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E2F2-3687-1F45-BC30-761CCBB9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D025C-2B1B-834A-92CE-1CBE48044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guide at Mount Allison University Libraries &amp; Archives: </a:t>
            </a:r>
            <a:r>
              <a:rPr lang="en-CA" dirty="0">
                <a:hlinkClick r:id="rId2"/>
              </a:rPr>
              <a:t>https://libraryguides.mta.ca/data/find</a:t>
            </a:r>
            <a:endParaRPr lang="en-CA" dirty="0"/>
          </a:p>
          <a:p>
            <a:r>
              <a:rPr lang="en-CA" b="1" dirty="0"/>
              <a:t> </a:t>
            </a:r>
            <a:r>
              <a:rPr lang="en-CA" dirty="0"/>
              <a:t>R3data.org: Registry of research data repositories</a:t>
            </a:r>
            <a:r>
              <a:rPr lang="en-CA" b="1" dirty="0"/>
              <a:t> </a:t>
            </a:r>
            <a:r>
              <a:rPr lang="en-CA" dirty="0">
                <a:hlinkClick r:id="rId3"/>
              </a:rPr>
              <a:t>https://www.re3data.org/</a:t>
            </a:r>
            <a:endParaRPr lang="en-CA" dirty="0"/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10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33563-B973-DD45-8ED7-E8B11F32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activity on finding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29D0D-8842-3D40-BA9D-5046C3ECF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for two datasets that interest you for reuse throughout this class. </a:t>
            </a:r>
            <a:r>
              <a:rPr lang="en-CA" dirty="0"/>
              <a:t>You will use this dataset to practice research data management skills. </a:t>
            </a:r>
          </a:p>
          <a:p>
            <a:r>
              <a:rPr lang="en-CA" dirty="0"/>
              <a:t>Add a link to this dataset in GitHub. Explain why this dataset interests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565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2326</TotalTime>
  <Words>358</Words>
  <Application>Microsoft Macintosh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Our GitHub Organization &amp; Finding and Reusing Data</vt:lpstr>
      <vt:lpstr>Mta Data3101 Organization on GitHub</vt:lpstr>
      <vt:lpstr>In-class activity: Part 2: Push to GitHub</vt:lpstr>
      <vt:lpstr>Reusing data: Opportunities</vt:lpstr>
      <vt:lpstr>Reusing data: Challenges</vt:lpstr>
      <vt:lpstr>Finding Data</vt:lpstr>
      <vt:lpstr>In-class activity on finding data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Stregger</dc:creator>
  <cp:lastModifiedBy>Elizabeth Stregger</cp:lastModifiedBy>
  <cp:revision>63</cp:revision>
  <dcterms:created xsi:type="dcterms:W3CDTF">2021-02-16T18:11:20Z</dcterms:created>
  <dcterms:modified xsi:type="dcterms:W3CDTF">2022-09-15T20:51:26Z</dcterms:modified>
</cp:coreProperties>
</file>