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5"/>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74" r:id="rId21"/>
    <p:sldId id="575" r:id="rId22"/>
    <p:sldId id="576" r:id="rId23"/>
    <p:sldId id="577" r:id="rId24"/>
    <p:sldId id="578" r:id="rId25"/>
    <p:sldId id="579" r:id="rId26"/>
    <p:sldId id="580" r:id="rId27"/>
    <p:sldId id="581" r:id="rId28"/>
    <p:sldId id="582" r:id="rId29"/>
    <p:sldId id="583" r:id="rId30"/>
    <p:sldId id="584" r:id="rId31"/>
    <p:sldId id="585" r:id="rId32"/>
    <p:sldId id="586" r:id="rId33"/>
    <p:sldId id="587" r:id="rId34"/>
    <p:sldId id="588" r:id="rId35"/>
    <p:sldId id="589" r:id="rId36"/>
    <p:sldId id="590" r:id="rId37"/>
    <p:sldId id="591" r:id="rId38"/>
    <p:sldId id="592" r:id="rId39"/>
    <p:sldId id="593" r:id="rId40"/>
    <p:sldId id="557" r:id="rId41"/>
    <p:sldId id="462" r:id="rId42"/>
    <p:sldId id="399" r:id="rId43"/>
    <p:sldId id="40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46" autoAdjust="0"/>
    <p:restoredTop sz="93973" autoAdjust="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ZNC_XX_SUBROUTINE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ZNC_XX_INCLUDE and ZNC_XX_INC_USE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677656"/>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ZNC_XX_DIVIDE</a:t>
            </a:r>
          </a:p>
          <a:p>
            <a:pPr marL="342900" indent="-342900">
              <a:buFontTx/>
              <a:buChar char="-"/>
            </a:pPr>
            <a:r>
              <a:rPr lang="en-US" sz="2400" dirty="0"/>
              <a:t>Read business partner data by passing country - ZNC_XX_READ_BP_BY_CTRY</a:t>
            </a:r>
          </a:p>
          <a:p>
            <a:pPr marL="342900" indent="-342900">
              <a:buFontTx/>
              <a:buChar char="-"/>
            </a:pPr>
            <a:r>
              <a:rPr lang="en-US" sz="2400" dirty="0"/>
              <a:t>Create business partner address record - ZNC_XX_CREATE_BP_ADDR</a:t>
            </a:r>
          </a:p>
          <a:p>
            <a:pPr marL="342900" indent="-342900">
              <a:buFontTx/>
              <a:buChar char="-"/>
            </a:pPr>
            <a:r>
              <a:rPr lang="en-US" sz="2400" dirty="0"/>
              <a:t>Create a business partner - ZNC_XX_CREATE_BP</a:t>
            </a:r>
          </a:p>
          <a:p>
            <a:pPr marL="342900" indent="-342900">
              <a:buFontTx/>
              <a:buChar char="-"/>
            </a:pPr>
            <a:r>
              <a:rPr lang="en-US" sz="2400" dirty="0"/>
              <a:t>Get the list of open invoices per customer in common currency, Use SAP standard function module to convert currency - ZNC_XX_GET_OPEN_INV</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35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3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80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8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9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1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24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42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17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419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06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446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1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1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9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48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00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ZNC_XX_SELECT_ADV</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4427</TotalTime>
  <Words>1750</Words>
  <Application>Microsoft Office PowerPoint</Application>
  <PresentationFormat>Widescreen</PresentationFormat>
  <Paragraphs>230</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Calibri Light</vt:lpstr>
      <vt:lpstr>noto sans</vt:lpstr>
      <vt:lpstr>SAPRegular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653</cp:revision>
  <dcterms:created xsi:type="dcterms:W3CDTF">2016-07-10T03:33:26Z</dcterms:created>
  <dcterms:modified xsi:type="dcterms:W3CDTF">2020-11-15T14:34:51Z</dcterms:modified>
</cp:coreProperties>
</file>