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8"/>
  </p:notesMasterIdLst>
  <p:sldIdLst>
    <p:sldId id="256" r:id="rId2"/>
    <p:sldId id="463" r:id="rId3"/>
    <p:sldId id="595" r:id="rId4"/>
    <p:sldId id="596" r:id="rId5"/>
    <p:sldId id="597" r:id="rId6"/>
    <p:sldId id="598" r:id="rId7"/>
    <p:sldId id="602" r:id="rId8"/>
    <p:sldId id="599" r:id="rId9"/>
    <p:sldId id="600" r:id="rId10"/>
    <p:sldId id="601" r:id="rId11"/>
    <p:sldId id="419" r:id="rId12"/>
    <p:sldId id="613" r:id="rId13"/>
    <p:sldId id="615" r:id="rId14"/>
    <p:sldId id="603" r:id="rId15"/>
    <p:sldId id="604" r:id="rId16"/>
    <p:sldId id="605" r:id="rId17"/>
    <p:sldId id="606" r:id="rId18"/>
    <p:sldId id="607" r:id="rId19"/>
    <p:sldId id="608" r:id="rId20"/>
    <p:sldId id="609" r:id="rId21"/>
    <p:sldId id="610" r:id="rId22"/>
    <p:sldId id="611" r:id="rId23"/>
    <p:sldId id="616" r:id="rId24"/>
    <p:sldId id="614" r:id="rId25"/>
    <p:sldId id="399" r:id="rId26"/>
    <p:sldId id="4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3973" autoAdjust="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3:37.663"/>
    </inkml:context>
    <inkml:brush xml:id="br0">
      <inkml:brushProperty name="width" value="0.05" units="cm"/>
      <inkml:brushProperty name="height" value="0.05" units="cm"/>
      <inkml:brushProperty name="fitToCurve" value="1"/>
    </inkml:brush>
  </inkml:definitions>
  <inkml:trace contextRef="#ctx0" brushRef="#br0">556 1944 0,'0'-26'62,"0"0"-30,-26 26-1,26 26-31,-26-26 16,0 26-16,-26-26 15,27 26-15,-1 0 0,0 0 16,-26-1-16,26 1 15,0 0-15,0 26 0,0 0 16,0-26-16,26 26 0,-26 0 16,26-1-16,0 1 15,0-26-15,0 26 0,26-26 16,0 26-16,0-26 0,0 0 16,26-1-16,0 1 15,-26-26-15,51 0 0,-25 0 16,0 0-16,0 0 15,26-26-15,-27 1 0,1-1 16,0 0-16,0 0 0,-26-26 16,26 26-16,-26-26 15,0 0-15,-26 26 0,0-25 16,0-1-16,0 26 16,-26-26-16,26 0 0,-26 26 15,0-26-15,-26 27 0,26-1 16,0 0-16,0 0 15,0 26-15,0-26 0,0 26 16,1 0-16,-1 0 16,26 26-16,-26 0 0,0-26 15</inkml:trace>
  <inkml:trace contextRef="#ctx0" brushRef="#br0" timeOffset="935">452 2747 0,'0'-26'0,"-26"26"32,1 0-17,25 26 1,-26 0-16,26 0 16,-26 0-16,26 0 15,-26 0-15,0 26 0,26-26 16,-26 25-16,0 1 15,0-26-15,0 26 0,0 0 16,0-26-16,0 26 0,1-26 16,-1-1-16,26 1 15,-26 0-15,0 0 0,26 0 16,-26-26 0,52 0-1,0 0 1,0 0-1,0-26-15,-1 26 16,1 0-16,0 0 16,26 0-16,-26 0 0,0 0 15,26 0-15,0 26 0,-1-26 16,-25 0-16,26 0 16,0 0-16,0 0 0,0 0 15,0-26-15,-27 26 0,27 0 16,0-26-16,-26 26 15,0-26-15,0 26 0,0 0 16,-26-26-16,26 26 16,-26-25-16,0-1 15,0 0-15,-26 0 0,0 0 16,0 0 0,0-26-16,0 26 0,26 0 15,-26-26-15,0 1 16,0 25-16,26-26 0,-26 26 15,26-26-15,-25 26 0,25 0 16,0 0-16,-26 0 16,26 0-16,-26 1 15,0 25 1,26 25 15</inkml:trace>
  <inkml:trace contextRef="#ctx0" brushRef="#br0" timeOffset="2688">1748 1892 0,'-26'0'0,"0"0"16,1 0 0,-1 0-16,0 0 15,0 0-15,-26 0 16,26 26-16,0-26 0,0 26 16,-26 0-16,26 0 0,1 0 15,-1 25-15,26-25 16,-26 26-16,26-26 0,0 26 15,0 0-15,26-26 0,-26 25 16,26-25-16,-1 0 16,27 0-16,-26 0 0,26 0 15,0-26-15,0 0 16,0 0-16,-1 0 0,1-26 16,0 26-16,0-26 15,0 0-15,0 0 0,-27-25 16,1 25-16,0 0 0,-26-26 15,0 26-15,0-26 16,0 26-16,0-26 0,-26 26 16,0-25-16,1 25 15,-27-26-15,26 26 0,0 0 16,-26 0-16,26 0 0,0 26 16,0 0-16,0 0 15,0 0-15,1 26 16</inkml:trace>
  <inkml:trace contextRef="#ctx0" brushRef="#br0" timeOffset="3515">1748 2592 0,'0'-26'0,"0"0"0,0 0 31,-26 52 1,0 0-17,1 26-15,-1-26 0,26 25 16,-26 1-16,0 0 16,0 0-16,0 0 0,26 0 15,-26-1-15,0 1 16,26 0-16,-26 0 0,26-26 15,0 26-15,0-26 0,0 0 16,-26-1-16,26 1 16,0 0-16,0 0 15,26-26-15,-26 26 16,26-26-16,-26 26 16,26-26-16,0 0 15,0 0 1,0-26-16,0 26 0,0-26 15,0 26-15,-1-26 16,27 26-16,-26-26 16,26 26-16,-26-26 0,26 1 0,0 25 15,-26-26-15,-1 26 16,27 0-16,-26-26 0,0 26 16,0-26-16,0 26 15,0 0-15,-26-26 16,0 0-1,0 0 1,-26 0-16,26 0 16,-26 0-1,26-26-15,-26 26 0,0-25 16,26 25-16,-26-26 0,0 0 16,0 0-16,26 26 15,-25-26-15,25 27 0,-26-1 16,26 0-16,0 0 0,-26 26 15,0 0 32</inkml:trace>
  <inkml:trace contextRef="#ctx0" brushRef="#br0" timeOffset="4134">2785 1918 0,'0'-26'0,"-26"26"15,0 0-15,0 0 16,0-26-16,0 26 16,1 26-16,-1 0 15,0 0-15,0 0 16,0 0-16,0 25 16,26-25-16,-26 26 0,0 0 15,26 0-15,0 0 0,0-26 16,0 25-16,0 1 0,26-26 15,0 0-15,0 0 0,0 0 16,26 0-16,-26-26 16,25 0-16,1 0 0,0 0 15,0-26-15,0 0 16,0 0-16,-27 0 0,27 0 16,-26 0-16,0-25 15,0 25-15,-26-26 0,0 26 16,-26-26-16,0 0 0,26 0 15,-52 26-15,26-25 16,1 25-16,-1 0 0,0 0 16,0 26-16,0 0 0,0 0 15,0 0-15</inkml:trace>
  <inkml:trace contextRef="#ctx0" brushRef="#br0" timeOffset="5052">2863 2540 0,'0'-26'15,"-26"26"-15,26 26 16,-26-26 0,26 26-16,-26 0 0,26 0 15,-26 0-15,0 25 0,0-25 16,26 26-16,-26-26 16,26 26-16,-26 0 0,26-26 15,0 25-15,0 1 16,-25-26-16,25 0 0,0 26 15,0-26-15,0 0 0,0 0 16,0 0-16,0 0 16,0 0-16,0-1 15,0 1 17,25-26-17,1 0 1,0 0-1,0 0-15,0 0 16,0 0-16,26 0 0,-26 0 16,26-26-16,-1 26 0,1 0 15,0 0-15,0-25 16,0 25-16,-26-26 0,26 26 16,-27 0-16,1-26 15,0 26-15,0-26 0,0 0 16,-26 0-16,0 0 15,-26 0 1,0 0-16,26 0 16,-26-26-16,26 26 0,-26 1 15,1-27-15,25 26 16,-26-26-16,0 26 0,26-26 16,-26 0-16,26 26 15,-26 1-15,26-1 0,-26 0 16,26 0-16,-26 0 15,26 0 17,-26 26-32,0 0 31</inkml:trace>
  <inkml:trace contextRef="#ctx0" brushRef="#br0" timeOffset="5736">4029 1736 0,'-26'0'15,"0"0"-15,0 0 16,0 0-16,1 0 0,-1 0 16,0 0-16,0 26 0,0-26 15,0 26-15,0 0 16,0 0-16,0 0 0,0 0 15,26 26-15,-26-26 16,26 26-16,0-1 0,0 27 16,0-26-16,26 0 0,0 26 15,0-27-15,0 1 16,26-26-16,-26 26 0,0-26 16,26 0-16,-1-26 15,-25 0-15,26 0 0,0 0 16,0-26-16,0 0 0,-26 0 15,25-26-15,-25 26 16,26-26-16,-52 27 0,26-27 16,-26 0-16,0 26 0,0-26 15,-26 0-15,0 0 16,0 1-16,0 25 0,0-26 16,-25 26-16,25-26 15,0 26-15,-26 0 0,26 26 16,0-26-16,0 26 0,0 26 15,0 0 1,26 0-16,0 0 0,-26 0 16</inkml:trace>
  <inkml:trace contextRef="#ctx0" brushRef="#br0" timeOffset="6594">3925 2721 0,'0'-26'16,"0"52"15,-25 0-15,25 26-16,-26-26 15,0 0-15,0 26 0,0 0 16,0-27-16,0 27 15,26 0-15,-26-26 0,0 26 16,26-26-16,0 0 16,0 26-16,0-26 0,0-1 15,0 1 1,0 0-16,26-26 16,-26 26-16,26-26 15,-26 26 1,26-26-16,0 0 0,0 0 15,0 0 1,0 0-16,0-26 0,-1 26 16,27 0-16,-26-26 0,26 26 15,-26 0-15,26-26 16,-26 26-16,26 0 0,-27 0 16,27 0-16,-26 0 15,0 0-15,0 0 0,0 0 16,0 0-16,0 0 15,0 0 1,-26-26 0,0 1-1,0-1 1,0 0-16,-26 26 16,26-26-16,0 0 15,-26 0-15,26-26 0,-26 26 16,0-26-16,26 26 15,-26-25-15,26-1 0,-26 26 16,26-26-16,0 26 0,-26-26 16,26 26-16,0 0 15,0 0-15,-26 26 0,26-25 16,-26-1 0,26 52 46</inkml:trace>
  <inkml:trace contextRef="#ctx0" brushRef="#br0" timeOffset="9044">841 3914 0,'26'0'16,"-52"0"15,0 0-15,0 0-16,0 0 15,0 0-15,1 25 0,-1-25 16,0 26-16,0-26 15,-26 26-15,26 0 0,0 0 16,26 0-16,-26 26 16,0-26-16,26 0 0,-26 26 15,26-27-15,0 27 0,26 0 16,-26-26-16,26 26 16,0-26-16,0 26 0,0-26 15,26 0-15,0-1 16,-26 1-16,25-26 0,27 0 15,-26 0-15,0 0 0,0 0 16,0 0-16,25-26 16,-25 26-16,-26-25 0,26-1 15,0-26-15,-26 26 16,0 0-16,-1-26 0,1 0 16,-26 26-16,0-26 0,0 1 15,0-1-15,-26 0 16,1 0-16,-1 0 0,0 26 15,-26 0-15,26 1 16,0-1-16,-26 0 0,26 26 16,-26-26-16,27 26 0,-27 0 15,26 0-15,0 0 16,-26 26-16,26-26 0,0 26 16,0 0-1</inkml:trace>
  <inkml:trace contextRef="#ctx0" brushRef="#br0" timeOffset="9919">919 4665 0,'26'0'15,"0"-26"1,-52 52 15,0 0-31,0 0 16,0 0-16,0 0 15,0 26-15,0-26 0,0 25 16,-25-25-16,25 26 16,0-26-16,0 26 0,0 0 15,26-26-15,-26 26 0,26-27 16,0 27-16,0-26 15,-26 0-15,26 0 0,0 0 16,0 0 0,0 0-16,26-26 15,0 0-15,0 0 16,26-26 0,-26 26-16,-1 0 15,27-26-15,0 26 16,-26-26-16,52 26 0,-26 0 15,0-26-15,25 26 0,-25 0 16,0-26-16,0 26 16,26 0-16,-27 0 0,-25-26 15,26 26-15,-26 0 16,0 0-16,0 0 0,0 0 16,-26-26-1,0 0 1,-26 1-1,0-1 1,26 0-16,-26 26 16,26-26-16,-26 0 0,0-26 15,0 26-15,0 0 16,0 0-16,1-26 0,-1 27 16,0-1-16,0 0 15,26 0-15,-26 26 0,26-26 16,0 0-16,-26 26 15,26-26 17,-26 26-17</inkml:trace>
  <inkml:trace contextRef="#ctx0" brushRef="#br0" timeOffset="10627">2474 3836 0,'-26'-26'16,"0"26"-16,0 0 0,0 0 15,0 0-15,1 0 16,-1 26-16,0 0 0,0 0 15,0 0-15,-26-1 0,26 1 16,26 0-16,-26 26 16,0 0-16,26-26 0,-26 26 15,26 0-15,0-1 16,0 1-16,26-26 0,-26 26 16,26-26-16,0 0 0,0 0 15,26 0-15,-26-26 16,26 26-16,-26-26 0,25 0 15,1 0-15,0-26 16,0 26-16,-26-26 0,26 26 16,-1-52-16,-25 26 15,0-26-15,-26 26 16,26-26-16,-26 26 0,0-25 16,-26-1-16,26 0 15,-26 0-15,0 0 0,1 0 16,-1 1-16,26 25 0,-26 0 15,0 0-15,0 26 16,0 0-16,0 0 0,0 0 16,0 0-16,26 26 15,-26 0-15</inkml:trace>
  <inkml:trace contextRef="#ctx0" brushRef="#br0" timeOffset="11391">2396 4639 0,'-26'26'63,"26"0"-47,-26 0-16,1 0 0,25 26 15,-26-26-15,0 26 0,0-1 16,26 1-16,-26 0 15,0 0-15,26-26 0,-26 26 16,26-26-16,0-1 16,0 1-16,0 0 0,0 0 15,26-26 17,0 0-17,0 0 1,0-26-16,0 26 15,0 0-15,25 0 0,-25 0 16,26 0-16,-26-26 16,26 26-16,-26 0 0,26 0 15,-26 0-15,25-26 16,-25 26-16,26 0 0,-26 0 16,0 0-16,0-25 0,0 25 15,0 0 1,-26-26-1,-26 26 1,26-26 0,-26 26-16,26-26 0,-26 0 15,0 26-15,26-26 16,-26 0-16,0-26 0,0 26 16,0 0-16,0 0 15,26-25-15,-25 25 0,-1 0 16,0 0-16,26 0 15,-26 26-15,26-26 16,0 0 0,0 0 15</inkml:trace>
  <inkml:trace contextRef="#ctx0" brushRef="#br0" timeOffset="12134">3692 3784 0,'-26'0'15,"0"0"-15,0 0 16,1 26-16,-1-26 0,-26 0 15,26 26-15,0 0 0,-26-26 16,26 26-16,0 25 16,0-25-16,0 0 0,26 26 15,-26-26-15,26 26 0,0 0 16,0 0-16,26-1 16,-26-25-16,26 26 0,0-26 15,0 0-15,26 0 16,-26 0-16,26 0 0,0-26 15,-1 0-15,1 0 16,0 0-16,0 0 0,-26-26 16,26 0-16,0 0 0,-27 0 15,1 0-15,0 0 16,0-26-16,0 26 0,-26-25 16,0-1-16,0 26 15,0-26-15,-26 0 0,0 26 16,-26-51-16,27 51 15,-27 0-15,26 26 16,-26-26-16,26 26 0,0 0 16,0 0-16,-26 26 15,26 0-15</inkml:trace>
  <inkml:trace contextRef="#ctx0" brushRef="#br0" timeOffset="12944">3666 4613 0,'0'-26'15,"0"52"17,0 0-17,-26 0-15,26 0 16,-26 26-16,1-26 15,-1 26-15,26-26 0,-26 25 16,0-25-16,26 26 16,-26-26-16,26 26 0,0-26 15,-26 0-15,26 0 0,0 0 16,0 0 0,26-26-16,-26 25 15,26-25 1,0 0-16,0 0 15,0 0 1,-1 0-16,1 0 16,0 26-16,0-26 0,0 0 15,0 0-15,0 0 16,0 0-16,26-26 0,-26 26 16,0 0-16,-1-25 0,1 25 15,0 0-15,0 0 16,0 0-16,0-26 0,0 26 15,-26-26 17,0 0-17,-26 0 1,26 0 0,0 0-16,-26 26 15,26-52-15,-26 26 0,26 0 16,-26-25-16,26 25 0,-26-26 15,0 26-15,26-26 16,-25 26-16,25 0 0,-26 0 16,26 0-16,0 0 15,0 1-15,-26 25 0,26-26 16,0 52 31</inkml:trace>
  <inkml:trace contextRef="#ctx0" brushRef="#br0" timeOffset="14131">1774 5728 0,'-26'-26'15,"0"26"1,0 0-16,1 0 16,-1 0-16,0 26 15,-26 0-15,26-26 0,0 26 16,0 26-16,0-27 15,0 1-15,26 26 0,-26 0 16,26 0-16,0 0 16,0 0-16,26-27 0,0 27 15,-26 0-15,26-26 0,0 26 16,0-26-16,0 0 16,0 0-16,0-26 0,26 26 15,-27-26-15,27 0 0,-26 0 16,26-26-16,0 26 15,-26-26-15,26 0 0,-26 0 16,25 0-16,-25-26 16,0 26-16,0 0 0,0-26 15,0 27-15,-26-27 0,0 0 16,0 26-16,0-26 16,0 0-16,-26 26 0,0-25 15,0 25-15,0 0 16,0 0-16,0 26 0,1-26 15,-1 26-15,-26 0 0,26 0 16,0 0-16,0 0 16,0 26-16,0-26 0,0 0 15,26 26-15</inkml:trace>
  <inkml:trace contextRef="#ctx0" brushRef="#br0" timeOffset="14989">1748 6505 0,'0'26'31,"-26"-26"-15,26 26-16,-26 0 15,26 0-15,-25 26 0,-1-26 16,26 0-16,-26 0 0,0 25 16,26-25-16,-26 0 15,0 0-15,26 0 0,-26 0 16,26 0-16,-26 0 16,26 0-16,0 0 15,26-26 1,-26 26-16,26-26 15,0 0 1,0 0-16,0 0 16,26 0-16,-27 0 15,1 0-15,26 0 0,-26 0 16,26-26-16,-26 26 16,26 0-16,0 0 0,-27 0 15,27 0-15,-26 0 0,0 0 16,0 0-16,0 26 15,0-26-15,0 0 0,0 0 16,0 0 0,-26-26-1,0 0 1,26 26-16,-26-26 16,0 0-16,0 0 15,-26 0-15,26 0 16,-26 0-16,26 0 0,-26 0 15,26-25-15,-26 25 0,26 0 16,-26 0-16,0-26 16,26 26-16,-26 0 0,0 0 15,26 0-15,-26 26 0,26-26 16,-26 26-16,26-25 16,-26 25-1,1 25 1,25 1 15</inkml:trace>
  <inkml:trace contextRef="#ctx0" brushRef="#br0" timeOffset="15812">3096 5650 0,'-26'0'0,"0"0"15,0 0-15,0 0 16,0 0-16,1 0 15,-1 26-15,0-26 0,0 26 16,-26 0-16,52 0 16,-26 0-16,0 0 0,0 25 15,26 1-15,-26-26 0,26 26 16,0 0-16,0 0 16,26 0-16,0-27 0,0 27 15,0-26-15,0 0 16,0 0-16,26-26 0,-26 26 15,25-26-15,1 0 0,0 0 16,0-26-16,0 0 16,0 26-16,-1-26 0,1 0 15,-26 0-15,26-25 16,-26 25-16,0 0 0,0 0 16,-26-26-16,26 26 0,-26-26 15,0 26-15,0-26 16,-26 27-16,26-27 0,-26 26 15,0-26-15,0 26 16,0 0-16,0 0 0,0 0 16,0 26-16,0-26 0,0 26 15,-25 0-15,25 0 16,-26 0-16,26 0 0,0 0 16,0 26-16,0-26 15,0 26-15,0-26 0,26 26 16</inkml:trace>
  <inkml:trace contextRef="#ctx0" brushRef="#br0" timeOffset="16621">3148 6350 0,'0'-26'15,"-26"52"16,0-26-31,0 26 16,0 0-16,0 26 0,0-27 16,0 27-16,1-26 15,-1 26-15,0-26 0,0 26 16,0 0-16,0-26 16,0 25-16,26-25 0,-26 0 15,26 26-15,0-26 0,0 0 16,0 0-1,0 0-15,26-26 32,0 0-17,0-26-15,0 26 0,0 0 16,0-26-16,25 26 16,-25 0-16,26-26 0,-26 26 15,26-26-15,-26 26 16,26 0-16,-26 0 0,25 0 15,-25 0-15,0 0 0,26-26 16,-26 26-16,0 0 16,0 0-16,26 0 0,-26 0 15,0 0 1,0 0-16,-26-26 31,0 0-15,0 0-1,0 0 1,-26 1-16,26-1 0,0 0 16,-26-26-16,0 26 15,26-26-15,-26 0 0,0 26 16,26-25-16,-26 25 0,0 0 16,26 0-16,-26 0 15,26 0-15,-26 26 16,0 0-1,0 0 1,26 26 0</inkml:trace>
  <inkml:trace contextRef="#ctx0" brushRef="#br0" timeOffset="17605">4599 5520 0,'-26'0'16,"0"0"-16,1 0 15,-1 0-15,0 26 16,0-26-16,0 26 0,0 0 16,0 0-16,0-26 15,26 26-15,-26 26 0,0-26 16,26 0-16,0 26 0,0-26 15,0 25-15,0-25 16,26 26-16,0-26 0,0 26 16,0-26-16,26 0 15,-26 0-15,26-26 0,-27 26 16,27-26-16,0 0 0,-26 0 16,26 0-16,-26-26 15,0 26-15,26-26 0,-26 0 16,-1 0-16,1-26 15,0 26-15,-26 0 0,26-26 16,-26 26-16,0 1 0,0-27 16,-26 26-16,0-26 15,0 26-15,1 0 0,-1 0 16,0 0-16,0 0 0,0 0 16,-26 26-16,26 0 15,0 0-15,0 0 0,-26 0 16,26 0-1,1 0-15,25 26 16,-26 0-16</inkml:trace>
  <inkml:trace contextRef="#ctx0" brushRef="#br0" timeOffset="18398">4573 6220 0,'0'-26'0,"0"52"47,0 0-47,-26 0 0,26 0 15,-25 0-15,-1 26 16,0-26-16,0 26 0,0-1 16,0-25-16,0 26 0,0-26 15,26 26-15,-26-26 16,0 0-16,26 0 0,-26 0 15,26-1-15,0 1 0,-26 0 16,26 0 0,0 0-16,26-26 15,0 0 1,0 0-16,0 0 16,0 0-16,0-26 15,0 26-15,0 0 0,0-26 16,26 26-16,-27 0 0,1-26 15,0 26-15,26 0 16,-26 0-16,0 0 0,0 0 16,26 0-16,-26 0 15,26 0-15,-1 0 0,-25 0 16,26 0-16,-26 0 0,0 0 16,0 0-16,0 0 15,0-26-15,0 26 16,-26-25-1,0-1-15,-26 0 16,26 0-16,-26 0 16,26 0-16,-26 0 15,26-26-15,-26 26 0,0-26 16,0 1-16,26 25 0,-26-26 16,0 26-16,0-26 15,0 26-15,1 0 16,-1 0-1,0 26 1,26-26 31</inkml:trace>
  <inkml:trace contextRef="#ctx0" brushRef="#br0" timeOffset="19369">4988 3758 0,'0'-26'0,"-26"26"0,0 0 15,0 0-15,0 0 16,1 0-16,-1 0 16,0 26-16,0-26 15,0 26-15,0-26 16,26 26-16,-26 0 0,26 0 16,0 0-16,-26 0 15,26-1-15,0 27 0,0 0 16,0 0-1,0-26-15,0 0 0,26 0 16,-26 0-16,0 0 0,26-1 16,0 1-16,0 0 15,0-26-15,0 0 16,25 0-16,-25 0 16,0-26-16,26 26 0,-26-26 15,26 1-15,-26-1 0,0 0 16,0 0-16,0 0 15,-26 0-15,25 0 0,-25 0 16,0-26-16,0 26 16,-25 0-16,25 1 0,-26-27 15,26 26-15,-26 0 0,26 0 16,-26 0-16,0 0 16,0 0-16,0 26 15,0 0-15,0 0 16,0 0-1,26 26 17</inkml:trace>
  <inkml:trace contextRef="#ctx0" brushRef="#br0" timeOffset="20186">4833 4250 0,'26'0'15,"-26"26"17,-26-26-32,0 26 0,0 0 15,26 26-15,-26-26 16,0 0-16,26 26 0,-26-26 16,26 0-16,-26 0 15,26-1-15,0 1 0,0 0 16,0 0-16,0 0 0,26 0 15,-26 0 1,26-26 0,-26 26-1,26-26 1,0 0 0,0 0-16,0 0 15,0 0-15,-1 0 0,1 0 16,0 0-16,0 0 15,0 0-15,0 0 0,26 0 16,-26 0-16,0 0 0,0 0 16,25 0-16,-25 0 15,0-26-15,0 26 0,0 0 16,0 0 0,0-26-1,-26 0 16,-26 26-31,26-26 0,-26 0 16,0 0 0,26 0-16,-26 1 0,26-1 15,-26 0-15,26 0 0,-26 0 16,1 0-16,-1 0 16,26 0-16,-26 0 0,26 0 15,-26 0-15,26 0 16,-26 0-16,26 1 0,0-1 15</inkml:trace>
  <inkml:trace contextRef="#ctx0" brushRef="#br0" timeOffset="21291">5092 1788 0,'-26'0'0,"0"0"0,-26 0 16,26 0-16,-26 26 0,26-26 15,1 26-15,-1 0 16,0 0-16,0 0 0,0 0 15,0 0-15,26 26 16,0-27-16,0 27 0,0-26 16,0 26-16,0-26 15,0 26-15,26-26 0,-26 0 16,26 0-16,0 25 0,0-51 16,0 26-16,-1-26 0,1 0 15,26 0-15,-26 0 16,26 0-16,0-26 0,-26 26 15,26-26-15,-1 1 16,-25-1-16,0 0 0,26 0 16,-26 0-16,0-26 15,0 26-15,-26 0 0,26-26 16,-26 26-16,0-25 0,0-1 16,-26 26-16,26-26 15,-26 26-15,0-26 0,0 26 16,0 0-16,0 26 15,0-26-15,-26 26 0,27 0 16,-27 0-16,26 26 0,0-26 16,-26 26-16,26 0 15,0-26-15,0 26 0,0 0 16,26 0 0</inkml:trace>
  <inkml:trace contextRef="#ctx0" brushRef="#br0" timeOffset="22065">4936 2410 0,'0'26'47,"0"0"-32,-26 0-15,26 0 16,-26 26-16,26-26 0,-25 26 15,-1-1-15,0-25 0,26 26 16,-26-26-16,0 26 16,26-26-16,-26 26 0,26-26 15,0-1-15,-26 27 16,26-26-16,0 0 16,0 0-16,0 0 15,26 0 16,0-26-15,0 0-16,-26-26 16,26 26-16,0 0 0,0-26 15,25 26-15,-25 0 16,0-26-16,26 26 0,-26 0 16,0 0-16,26-26 15,-26 26-15,0 0 0,-1 0 16,1 0-16,0 0 0,0 0 15,-26-26 1,26 26-16,-26-26 16,0 0-1,0 1 1,0-1-16,0 0 0,0 0 16,0-26-16,-26 26 15,26-26-15,-26 26 0,0-26 16,26 1-16,-26-1 0,26 26 15,-25-26-15,-1 26 16,26 0-16,0 0 0,0 0 16,-26 0-16,26 1 15,0 50 32,0 1-31</inkml:trace>
  <inkml:trace contextRef="#ctx0" brushRef="#br0" timeOffset="23364">4573 104 0,'0'-26'16,"-26"0"-16,1 26 0,-1-26 16,0 26-16,0-26 15,0 26-15,0 0 0,-26 0 16,26 26-16,0-26 15,0 26-15,0 26 0,1-27 16,-1 1-16,26 26 0,-26 0 16,26-26-16,0 26 15,0 0-15,26-1 0,0 1 16,-1 0-16,1 0 16,0-26-16,26 0 0,-26 26 15,26-52-15,0 26 0,0-26 16,-1 0-16,-25 0 15,26 0-15,0-26 0,-26 0 16,0 0-16,0 0 16,0 0-16,0-26 0,-26 26 15,26 0-15,-26-26 0,0 27 16,-26-27-16,26 26 16,-26-26-16,0 26 0,0-26 15,0 26-15,0 0 16,0 0-16,0 1 0,0 25 15,-26-26-15,26 26 16,1 26-16,-1-26 16,26 25-16</inkml:trace>
  <inkml:trace contextRef="#ctx0" brushRef="#br0" timeOffset="24054">4418 700 0,'0'26'16,"-26"-26"-16,26 26 15,0-1-15,-26 1 16,26 0-16,0 0 16,-26 26-16,26-26 0,0 0 15,-26 26-15,26 0 16,-26-27-16,26 27 0,-26 0 16,26-26-16,0 26 15,0-26-15,-26 0 0,26 0 16,0 0-16,0-1 15,26-25-15,-26 26 16,26-26 0,0-26-1,0 26 1,0 0-16,0-25 0,0 25 16,0 0-16,0-26 15,0 26-15,0 0 0,25 0 16,-25-26-16,26 26 15,-26 0-15,0 0 0,0 0 16,0 0-16,0 0 0,0 0 16,0 0-1,0-26-15,-1 26 16,-25-26 0,0 0-1,0 0-15,0 0 0,0 0 16,0 0-16,0 0 15,0-25-15,-25 25 0,25-26 16,-26 0-16,26 26 16,-26-26-16,26 0 0,-26 26 15,0 1-15,26-1 0,-26 0 16,26 0-16,-26 26 16,0 0-16,0 0 15</inkml:trace>
  <inkml:trace contextRef="#ctx0" brushRef="#br0" timeOffset="24810">3277 129 0,'0'-25'0,"-25"25"15,-1-26-15,0 26 0,0 0 16,-26 0-16,26 0 16,0 0-16,-26 0 0,26 26 15,0-1-15,-25 1 0,25 0 16,0 26-16,26-26 15,-26 26-15,26-26 0,0 26 16,0-26-16,0 25 0,26-25 16,-26 26-16,52-26 15,-26 0-15,-1 0 0,27 0 16,0 0-16,0-26 16,0 0-16,0 0 0,25 0 15,-25-26-15,0 0 0,0 0 16,0 0-16,-26 0 15,0-26-15,0 26 0,-1 0 16,-25-25-16,0 25 16,0 0-16,-25-26 0,-1 26 15,0-26-15,-26 26 0,26 0 16,0 0-16,-26 1 16,26-1-16,-26 26 0,26 0 15,1 0-15,-1 0 16</inkml:trace>
  <inkml:trace contextRef="#ctx0" brushRef="#br0" timeOffset="25489">3174 726 0,'-26'0'15,"0"0"1,26 26-16,-26-26 16,26 25-16,-26 1 15,26 0-15,-26 0 0,0 0 16,0 26-16,26-26 0,-26 26 15,1 0-15,25-27 16,-26 27-16,26-26 0,-26 0 16,26 26-16,0-26 15,0 0-15,0 0 0,0 0 16,0 0 0,26-26-1,-26 25-15,26-25 16,-1 0-1,1 0-15,0 0 16,0 0-16,0 0 0,0 0 16,26-25-16,-26 25 15,26 0-15,-26-26 0,25 26 16,-25 0-16,26-26 0,-26 26 16,0 0-16,0-26 15,0 26-15,0 0 0,0-26 31,0 0-31,-26 0 0,26 0 16,-26 0-16,0 0 0,0 0 16,-26 0-16,26 1 15,-26-27-15,26 26 0,-26-26 16,26 0-16,0 0 16,-26 0-16,26 27 0,0-27 15,0 26-15,-26-26 0,26 26 16,0 0-1,-26 52 17</inkml:trace>
  <inkml:trace contextRef="#ctx0" brushRef="#br0" timeOffset="26214">1619 52 0,'-26'26'0,"-26"0"15,26-1-15,0 27 0,0-26 16,0 0-16,0 26 0,26-26 15,0 26-15,0 0 16,0-27-16,0 27 0,26 0 16,0 0-16,0-26 15,0 26-15,0-26 0,0 0 16,26 0-16,0-26 0,-27 0 16,27 0-16,0 0 15,0-26-15,0 0 0,0-26 16,-26 26-16,25 0 15,-25-26-15,0 26 0,0-26 16,-26 26-16,0-25 0,0 25 16,0 0-16,-26-26 15,0 26-15,0-26 0,-25 26 16,25 0-16,-26 0 16,26 1-16,0 25 0,-26-26 15,26 26-15,0 0 0,26 26 16,-26-1-16,26 1 15,0 0-15,0 26 0</inkml:trace>
  <inkml:trace contextRef="#ctx0" brushRef="#br0" timeOffset="26880">1774 855 0,'-26'0'31,"0"26"-15,26 0-16,-26-26 0,1 52 15,-1-26-15,0 0 16,0 0-16,0 25 0,0-25 16,0 26-16,0-26 0,26 26 15,-26-26-15,26 0 16,0 26-16,0-26 0,0-1 16,0 1-16,26 0 15,0 0-15,0 0 16,0-26-16,0 26 0,0-26 15,0 0 1,0 0-16,-1 0 0,1 0 16,26-26-16,-26 26 0,0 0 15,0 0-15,26 0 16,-26-26-16,0 26 0,0 0 16,-1 0-16,1 0 15,0 0-15,0-26 0,0 26 16,-26-26-1,26 26-15,-26-26 0,0 1 16,26-1-16,-26 0 16,0 0-16,0 0 15,-26 0-15,0-26 0,26 26 16,-26-26-16,0 1 0,26 25 16,-26-26-16,0 0 15,1 0-15,-1 26 0,26-26 16,-26 26-16,26 1 15,-26-1-15,26 0 0,0 0 16,-26 26 0,26 26-1</inkml:trace>
  <inkml:trace contextRef="#ctx0" brushRef="#br0" timeOffset="27612">401 104 0,'-26'0'15,"0"25"-15,0-25 0,-26 26 16,26 0-16,0 0 0,0 0 15,-26 26-15,26-26 16,26 0-16,-25 26 0,-1-26 16,26 25-16,0 1 15,0-26-15,0 26 0,26 0 16,-1-26-16,1 26 0,0-26 16,26 25-16,-26-25 15,26 0-15,0 0 0,0 0 16,-1 0-1,-25-26-15,26 0 0,0 0 0,26-26 16,-26 26-16,-27-26 0,27-26 16,0 26-16,0-25 15,-26 25-15,0-26 0,0 0 16,-26 0-16,0 0 16,-26 26-16,0-26 0,0 1 15,0 25-15,-26 0 0,0 0 16,26 0-16,-25 0 15,-1 26-15,26 0 0,-26 26 16,26-26-16,-26 26 0,26 0 16</inkml:trace>
  <inkml:trace contextRef="#ctx0" brushRef="#br0" timeOffset="28373">452 1088 0,'26'0'0,"-26"-25"16,0-1 0,-26 26 15,0 0-31,26 26 16,-25-1-16,25 1 0,-26 26 15,0-26-15,26 26 16,-26-26-16,0 26 0,26-26 15,-26 25-15,26-25 16,-26 0-16,26 0 0,-26 0 16,26 0-16,0 0 0,0 0 15,0 0 1,0 0 0,26-26-16,-26 26 15,26-26-15,0 26 16,0-26-1,0 0 1,0 0-16,0-26 0,-1 26 16,1 0-16,0 0 0,0 0 15,0-26-15,26 26 16,-26 0-16,0 0 0,26 0 16,-26 0-16,-1 0 15,1 0-15,0 0 0,0 0 16,0 0-16,0-26 15,-26 0 1,0 0-16,0 0 16,0 0-1,0 0-15,0 0 0,-26 0 16,26-25-16,-26 25 0,0 0 16,0-26-16,0 26 15,1-26-15,-1 26 0,0 0 16,0 0-16,0 0 15,0 26-15,26-25 0,-26-1 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7:08.351"/>
    </inkml:context>
    <inkml:brush xml:id="br0">
      <inkml:brushProperty name="width" value="0.05" units="cm"/>
      <inkml:brushProperty name="height" value="0.05" units="cm"/>
      <inkml:brushProperty name="fitToCurve" value="1"/>
    </inkml:brush>
  </inkml:definitions>
  <inkml:trace contextRef="#ctx0" brushRef="#br0">414 1037 0,'26'0'16,"0"-26"-16,0 0 15,0 0-15,0 26 0,-26-26 16,26 0-16,-26 1 16,0-1-16,0 0 15,-26 0 1,0 26-1,0 0-15,0 0 0,-26 26 16,26-26-16,-26 26 16,1 0-16,-1-1 0,0 1 15,0 26-15,26-26 16,-26 26-16,26-26 0,26 0 16,-25 26-16,25-26 0,0 0 15,0-1-15,0 1 16,25 0-16,1-26 15,0 26-15,0-26 16,26 0-16,0 0 0,0 26 16,0-26-16,-1 0 0,1 0 15,0 0-15,0 26 16,0-26-16,-26 0 0,0 26 16,-1 0-16,1-26 15,-26 26-15,0 0 0,0 0 16,0 0-16,-26-1 0,1 1 15,-27 0-15,26 0 16,-26 0-16,0-26 0,0 26 16,0 0-16,27-26 15,-27 0-15,26 26 0,0-26 16,-26 0-16,26-26 16,0 26-16,0-26 15,26 0 1</inkml:trace>
  <inkml:trace contextRef="#ctx0" brushRef="#br0" timeOffset="389">1010 674 0,'-26'0'32,"26"26"-17,0 0-15,0 26 16,0-26-16,0 26 15,0-1-15,0 1 0,0 0 16,0 26-16,26-26 16,-26 26-16,0-27 0,0 1 15,0 26-15,0-26 0,0 0 16,26-26-16,-26 25 16,0-25-16,0 0 0,0 0 15,0 0-15,0 0 16</inkml:trace>
  <inkml:trace contextRef="#ctx0" brushRef="#br0" timeOffset="1147">1218 959 0,'26'0'31,"-26"26"16,0 0-47,26-26 15,-26 26-15,0 0 16,0 26-16,0-26 0,0 0 16,0 0-16,0 0 15,0 25-15,0-25 0,0 0 16,0 0-16,0 0 16,0 0-16,25-26 15,-25 26-15,26-26 16,0 0-1,0-26-15,0 26 16,0-26-16,0 0 16,0 26-16,0-26 15,0 26-15,-26-26 0,26 26 16,0 0-16,-26-26 16,25 26-16,-25-26 15,0 1 1,0-1-1,0 0-15,-25 0 16,-1 0-16,26 0 16,0 0-16,-26 0 15,26 0-15,0 0 16,0 0-16,0 0 16,-26 26-16,26-26 0,0 52 46,26-26-30,-26 26-16,0 0 16,26 0-16,-26 26 0,26-26 15,-1 26-15,-25 0 0,26-26 16,-26 25-16,26 1 16,-26-26-16,26 26 0,-26-26 15,26 0-15,-26 26 16,26-26-16,-26-1 15,26 1-15</inkml:trace>
  <inkml:trace contextRef="#ctx0" brushRef="#br0" timeOffset="1756">2021 700 0,'0'-26'0,"0"0"16,0 0-16,0 0 15,0 1 1,0 50-1,26 1-15,-26 0 16,26 26-16,0-26 16,0 26-16,-26 0 15,26 0-15,0-1 0,25 1 16,-25 0-16,0 0 16,-26 0-16,26-26 0,0 26 15,-26-27-15,26 1 0</inkml:trace>
  <inkml:trace contextRef="#ctx0" brushRef="#br0" timeOffset="2178">2280 985 0,'-26'0'0,"0"0"16,26-26-1,26 26 1,0-26-16,0 0 16,0 26-16,0-25 0,0-1 15,26 26-15,-26-26 16,26 0-16,-26 26 0,-1-26 16,1 26-16,-26-26 15,0 0 1,0 0-16,-26 26 0,1-26 15,25 0-15,-26 0 16,0 0-16,0 1 0,0 25 16,26-26-16,0 52 15,0-1 1,26 1-16,0 0 0,0 26 16,0-26-16,-1 26 15,27 0-15,-26 0 0,0-1 16,0 1-16,0 0 0,0-26 15,-26 26-15,26-26 16,0 0-16,0 0 16</inkml:trace>
  <inkml:trace contextRef="#ctx0" brushRef="#br0" timeOffset="2670">2980 596 0,'0'26'47,"0"0"-47,0 0 16,0 0-16,26 26 15,-26-26-15,26 0 0,-26 0 16,26 26-16,-26-27 15,26 1-15,-26 0 0,0 0 16,0 0-16,0 0 0,0 0 16,0-52-1,0 0 1,0 0 0,0 0-16,0-26 0,-26 27 15,26-27-15,0 0 0,0-26 16,-26 26-16,26 0 15,0 1-15,0-1 0,0 0 16,0 26-16,26 0 16,0 26-16,0 0 15,0 0-15,0 26 0,-1 0 16,1 0-16,26 26 16,-26-26-16,0 25 0,26 1 15,-26 0-15,0 0 16,0-26-16,0 26 0,-1 0 15,-25-27-15,26 27 0,-26-26 16,0 0-16</inkml:trace>
  <inkml:trace contextRef="#ctx0" brushRef="#br0" timeOffset="2850">3162 804 0,'-26'0'0,"0"0"15,0 0 1,52 0 0,0 0-16,0-26 15,-1 26-15,1-26 16,26 26-16,0-26 0,-26 0 16,26 26-16</inkml:trace>
  <inkml:trace contextRef="#ctx0" brushRef="#br0" timeOffset="3114">3628 363 0,'0'-26'0,"0"0"16,0 52 15,26 0-16,-26 0-15,26 0 0,-26 26 16,26-26-16,0 26 0,0-1 16,-26 1-16,26-26 15,0 26-15,-26-26 0,25 26 16,-25-26-16,0 0 16,26-26-16,-26 26 0</inkml:trace>
  <inkml:trace contextRef="#ctx0" brushRef="#br0" timeOffset="3558">3706 389 0,'0'-26'16,"-26"26"-16,26-26 0,0 52 31,26-26-31,-26 26 15,26 0-15,26 0 0,-26 0 16,25 0-16,1 0 16,0 26-16,0-27 0,0 1 15,0 26-15,-1-26 0,1-26 16,-26 26-16,0 0 16,0-26-16,0 0 0,0 0 15,0 0-15,-26-26 16,0 0-16,0 0 0,-26 0 15,26 0-15,-26-25 0,0 25 16,0-26-16,0 0 16,0 0-16,0 0 0,26 0 15,-26 27-15,0-27 16,26 26-16,-25 0 0,25 52 31,0 0-31,0 0 16,0 0-16,25-1 0,1 1 15,-26 0-15,26 0 0,-26 26 16,26-26-16,0 0 16,-26 0-16,0 0 0</inkml:trace>
  <inkml:trace contextRef="#ctx0" brushRef="#br0" timeOffset="4116">4587 234 0,'-26'0'0,"0"0"16,26 26 15,0-1-31,26 1 15,0 0-15,-26 0 16,26 26-16,0 0 0,0-26 16,0 26-16,0-1 15,-26-25-15,26 26 0,-1-26 16,-25 0-16,0 0 16,26-26-16,-26-26 31,-26 0-31,26 0 15,-25 0-15,25-26 0,-26 1 16,26-1-16,-26 0 0,26 0 16,-26-26-16,26 27 15,-26-27-15,26 26 0,0 0 16,0 26-16,0 0 16,0 0-16,26 26 0,0 0 15,0 26 1,25 0-16,-25 0 0,0 0 15,26 26-15,-26 0 0,26-26 16,0 25-16,-26 1 16,0-26-16,25 26 0,-25-26 15,0 26-15,0-26 0,-26 0 16,26 0-16,-26-1 16,26-25-16,-26 26 0</inkml:trace>
  <inkml:trace contextRef="#ctx0" brushRef="#br0" timeOffset="4332">4846 493 0,'-26'0'16,"0"-26"-16,26 0 31,26 26-31,0-26 0,0 26 15,0-26-15,0 26 0,26-26 16,-26 0-16,26 26 16,-26-26-16,-1 26 0,27-26 15,-26 26-15,0 0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7:16.591"/>
    </inkml:context>
    <inkml:brush xml:id="br0">
      <inkml:brushProperty name="width" value="0.05" units="cm"/>
      <inkml:brushProperty name="height" value="0.05" units="cm"/>
      <inkml:brushProperty name="fitToCurve" value="1"/>
    </inkml:brush>
  </inkml:definitions>
  <inkml:trace contextRef="#ctx0" brushRef="#br0">0 1140 0,'0'26'16,"0"0"15,26-26 1,0-26-17,0 26-15,0 0 16,26-26-16,-26 26 15,26-25-15,-1 25 0,-25-26 16,26 26-16,-26-26 0,0 26 16,0 0-16,0 0 15,-26-26-15,26 26 0,-52 0 32</inkml:trace>
  <inkml:trace contextRef="#ctx0" brushRef="#br0" timeOffset="660">959 700 0,'-26'0'15,"0"0"1,26 26 15,26 0-31,-26 0 16,26 0-16,-26-1 0,26 27 15,0 0-15,-26 0 16,26 0-16,0 0 0,-26-1 16,26 1-16,0 0 0,-26 0 15,26-26-15,-26 26 16,0-26-16,26 0 0,-26-1 16,0-50 15,-26-1-31,26 0 15,-26-26-15,0 26 16,0-26-16,0 0 0,0 0 16,0 1-16,0-1 15,0 0-15,0-26 0,1 26 16,-1 26-16,26-25 0,0-1 16,0 26-16,0-26 15,26 26-15,-26 0 0,51 0 16,-25 26-16,0-26 0,26 26 15,-26-26-15,26 26 16,0 0-16,-26 0 0,0 26 16,25-26-16,-51 26 15,26 0-15,0 26 0,-26-26 16,0 26-16,-26-26 0,26 26 16,-26-27-16,0 27 15,1-26-15,-27 0 0,26 0 16,0 0-16,0-26 15,0 26-15,0-26 0</inkml:trace>
  <inkml:trace contextRef="#ctx0" brushRef="#br0" timeOffset="1068">1400 596 0,'0'-26'0,"0"0"15,26 26 1,0 0 0,0 0-16,0 0 15,25 26-15,-25 0 16,0 0-16,26-26 0,-26 26 15,0 26-15,0-26 0,0 0 16,-26 0-16,26 0 16,-26-1-16,0 1 15,-26-26 1,0 0-16,0 0 16,26-26-16,-26 26 0,26-25 15,-26-27-15,26 26 16,0-26-16,0 26 0,0-26 15,0 26-15,0-26 16,26 27-16,0-1 0,0 0 16,0 26-16,0 0 0</inkml:trace>
  <inkml:trace contextRef="#ctx0" brushRef="#br0" timeOffset="1494">2100 389 0,'-26'0'31,"26"26"0,0 0-31,0 0 16,-26 0-1,26 25-15,0-25 0,-26 0 16,26 0-16,0 0 0,26 0 16,-26 0-16,26 0 15,0-26-15,0 0 0,25 0 16,-25 0-16,26 0 16,-26-26-16,26 0 0,-26 26 15,0-26-15,0-26 0,0 52 16,-26-52-16,0 26 15,0 1-15,-26-1 0,26 0 16,-52 0-16,26 0 0,0 26 16,0-26-16,-26 26 15,26-26-15,0 26 0,1 0 16,-1 26-16,0-26 16,26 26-16</inkml:trace>
  <inkml:trace contextRef="#ctx0" brushRef="#br0" timeOffset="1764">2670 259 0,'0'26'0,"-26"-26"0,0 0 15,52 26 17,0-26-32,0 26 0,0-26 15,0 26-15,26 0 16,-27 0-16,27 0 0,0 0 16,-26 0-16,0-26 0,26 25 15,-52 1-15,26-26 16</inkml:trace>
  <inkml:trace contextRef="#ctx0" brushRef="#br0" timeOffset="1998">2851 207 0,'0'-26'0,"0"52"16,-26-26-16,26 26 15,0 0-15,0 0 16,0 0-16,-25 0 0,25 0 16,0 26-16,0-26 15,0 0-15,0 25 0,0-25 16,0 0-16,0 0 16,0 0-1</inkml:trace>
  <inkml:trace contextRef="#ctx0" brushRef="#br0" timeOffset="2581">3188 181 0,'0'-25'0,"0"-1"15,0 52 16,0-1-15,26 1 0,0 0-16,0 0 15,0-26-15,0 0 16,0 0-16,0 0 16,0 0-16,25 0 0,-25 0 15,0-26-15,0 26 0,0-26 16,0 26-16,0-26 15,-26 1-15,0-1 0,0 0 16,0 0-16,-26 0 16,26 0-16,-26 26 0,0-26 15,0 26-15,26 26 16,0 0 0,0 0-16,26 0 0,-26 26 15,26-1-15,0 27 16,26-26-16,-26 26 0,26 0 15,0-1-15,-1-25 0,1 26 16,-26 0-16,0-27 16,0 1-16,-26 0 0,0-26 15,-26 0-15,-26 0 16,0-26-16,1 0 0,-27 0 16,26-26-16,-26-26 0,26 26 15,26-52-15,0 27 16,1-1-16,25 0 0,0-26 15,25 26-15,1 26 16,0 1-16,26-1 0,-26 0 16,26 26-16,0-26 0,-26 26 15,0 0-15</inkml:trace>
  <inkml:trace contextRef="#ctx0" brushRef="#br0" timeOffset="3300">493 2540 0,'26'0'47,"0"-26"-31,0 26-1,-1-26-15,1 26 16,26-26-16,0 0 0,0 0 15,0 1-15,0 25 16,-27-26-16,27 26 0</inkml:trace>
  <inkml:trace contextRef="#ctx0" brushRef="#br0" timeOffset="3846">1789 1970 0,'-26'-26'15,"0"26"1,0 0-1,0 0 1,0 26-16,0-26 0,0 26 16,0 0-16,0 0 15,1 25-15,-1-25 0,0 26 16,26 0-16,-26 0 16,26-26-16,0 26 0,26-1 15,0-25-15,0 26 0,25-26 16,-25 0-16,26-26 15,26 26-15,-26-26 0,0 0 16,-1-26-16,1 26 16,0-26-16,0 0 0,-26 0 15,0 0-15,0 0 0,-26 1 16</inkml:trace>
  <inkml:trace contextRef="#ctx0" brushRef="#br0" timeOffset="4176">2359 1944 0,'-26'-26'16,"26"52"15,26-26-15,-26 26-16,26 0 0,0 0 16,0 0-16,0 0 15,-26 25-15,26-25 0,-1 0 16,-25 0-16,26 26 0,-26-26 15,26 0-15,-26 0 16,0 0-16</inkml:trace>
  <inkml:trace contextRef="#ctx0" brushRef="#br0" timeOffset="4506">2307 2022 0,'0'-26'16,"-26"0"-16,26 0 0,-26 0 16,26 0-16,0 0 15,0 0-15,26 26 16,0 0-16,0-26 16,26 26-16,-26 0 0,26 0 15,25 0-15,-25 0 0,26 0 16,-26 26-16,0-26 15,25 26-15,-25 0 0,0 0 16,-26 0-16,0 0 16,0 0-16,-26 26 0,0-26 15,-26-1-15,0 27 0,-26-26 16,26 0-16,-26 26 16,-25-26-16,25 0 0,0 0 15,0-26-15,0 26 0</inkml:trace>
  <inkml:trace contextRef="#ctx0" brushRef="#br0" timeOffset="5011">3473 1711 0,'0'-26'16,"0"0"-16,-26 26 16,1 0-1,-1 0-15,0 0 16,0 0-16,0 26 0,0-26 15,-26 26-15,26-26 16,26 26-16,-26 0 0,26-1 16,0 1-1,26 0-15,0 0 16,26 0-16,-26-26 16,0 26-16,26-26 15,-1 26-15,-25-26 0,26 26 16,-26-26-16,0 26 0,26-26 15,-26 26-15,0 0 16,-26 0 0,0-1-1,-26 1-15,0-26 0,0 26 16,0-26-16,-26 26 0,26-26 16,0 0-16,0 0 15,1 0-15,-1 0 0,0-26 16</inkml:trace>
  <inkml:trace contextRef="#ctx0" brushRef="#br0" timeOffset="5346">4277 1503 0,'-26'-26'0,"0"26"15,0-26-15,0 1 16,52 25 15,0 25-15,0-25-16,26 26 0,-26 0 15,26 0-15,-27 0 0,27 0 16,0 0-16,-26 0 16,26 0-16,-26 0 0,26 0 15,-26 0-15,-1-26 0,1 26 16,0-26-16</inkml:trace>
  <inkml:trace contextRef="#ctx0" brushRef="#br0" timeOffset="5598">4899 1218 0,'-26'-26'0,"0"26"16,26 26 0,-26-26-16,26 26 0,0 0 15,-26 0-15,26 26 16,0-26-16,-26 26 0,26-1 15,-26 1-15,26-26 16,0 26-16,0 0 0,0-26 16,0 0-16,0 0 0,0 0 15,0-1-15,26-25 16</inkml:trace>
  <inkml:trace contextRef="#ctx0" brushRef="#br0" timeOffset="5843">5054 1322 0,'0'26'47,"26"-26"-31,-26 26-16,26 0 0,-26 0 15,26-1-15,-26 27 16,26-26-16,0 0 0,-26 0 16,26 0-16,-26 0 15,0 0-15</inkml:trace>
  <inkml:trace contextRef="#ctx0" brushRef="#br0" timeOffset="6012">5158 933 0,'-26'0'0,"0"26"32,26 0-17,0 0-15,0 0 16</inkml:trace>
  <inkml:trace contextRef="#ctx0" brushRef="#br0" timeOffset="6931">5495 1348 0,'0'26'31,"26"-26"-15,0 0 0,0 0-1,0 0-15,0-26 16,0 26-16,-1 0 0,-25-26 16,26 0-16,0 0 0,0 0 15,-26 0 1,0-26-16,0 26 0,-26 1 15,26-1-15,-26 0 16,0 0-16,1 0 0,-27 0 16,26 26-16,0 0 0,-26 0 15,26 26-15,0 0 16,0 0-16,0 0 0,26 25 16,0 1-16,0 0 15,0 0-15,26-26 0,0 26 16,0 0-16,26-27 0,-26 1 15,26 0-15,0 0 16,-27 0-16,27-26 0,0 0 16,-26 0-16,26-26 15,-26 0-15,0 0 0,0 0 16,0 1-16,-26-27 0,0 26 16,0-26-16,0 0 15,0 0-15,0 0 0,-26 1 16,26-1-16,0 26 15,0 0-15,0 0 0,26 52 32,-1 0-32,1 0 15,-26 26-15,26-1 0,0-25 16,0 26-16,0-26 16,0 26-16,-26-26 0,26 0 15,-26 0-15,26-26 0,0 0 16,0 0-1,-26-26-15,26 26 16,-26-26-16,0-26 0,26 26 16,-26 0-16,0 0 15,0-26-15,25 27 0,-25-1 16,26 26 0,0 0-16,-26 26 0,26-26 15,26 25-15,-26 1 0,0 0 16,26 0-16,-26-26 15,25 26-15,1-26 0,-26 0 16,26 0-16,-26-26 16,26 26-16,-26-26 0,0 0 15,0-25-15,-1 25 0,-25-26 16,0 0-16,0 0 16,-25 0-16,-1 0 0,-26 1 15,0-1-15,0 0 16,0 26-16,-25 0 0,-1 26 15,0 0-15,0 26 0,26 0 16,-25 0-16,51 26 16</inkml:trace>
  <inkml:trace contextRef="#ctx0" brushRef="#br0" timeOffset="7704">882 4095 0,'0'-26'31,"25"26"1,-25-26-32,26 26 15,0 0-15,26-26 16,-26 26-16,26-26 0,0 26 15,26-25-15,-27 25 0,1-26 16,0 26-16,-26-26 16,0 26-16,0 0 0</inkml:trace>
  <inkml:trace contextRef="#ctx0" brushRef="#br0" timeOffset="8238">1892 3732 0,'-26'0'15,"1"0"-15,25 26 31,25 0-31,-25 0 16,26 0-16,-26 0 0,26 26 16,0-26-16,-26 25 15,26 1-15,-26-26 0,26 26 16,-26-26-16,0 0 0,0 0 16,0 0-16,0-52 31,0 0-16,0 0-15,0 0 0,0-26 16,0 26-16,0-26 0,-26-25 16,26 25-16,-26 0 15,26-26-15,-26 26 0,26 1 16,0-27-16,0 52 16,26-26-16,-26 26 0,26 0 15,0 26-15,0 0 0,0 26 16,0-26-16,0 52 15,26-26-15,-27 0 0,27 26 16,0 0-16,-26-1 0,26 1 16,-26 0-16,0 0 15,26 0-15,-26-26 0,-26 25 16,25-25-16,-25 0 16,0 0-16,0 0 0</inkml:trace>
  <inkml:trace contextRef="#ctx0" brushRef="#br0" timeOffset="8413">2048 3966 0,'-26'0'15,"26"-26"-15,0 0 32,26 26-32,0-26 0,0 26 15,0-26-15,25 0 16,-25 0-16,26 26 0,0-26 15,0 0-15,-26 0 0</inkml:trace>
  <inkml:trace contextRef="#ctx0" brushRef="#br0" timeOffset="9108">2592 3499 0,'0'-26'0,"26"26"16,0 26 15,0 0-15,-26 0-16,26 0 15,-26 26-15,26-26 16,0 25-16,0-25 0,0 26 16,-26-26-16,25 0 15,1 26-15,-26-26 0,26-26 16,-26 26-16,0 0 15,0-52 1,0 0 0,0 0-16,0 0 0,-26 0 15,26-26-15,0 0 16,-26 0-16,1 1 0,25-1 16,0 26-16,-26-26 15,26 0-15,0 26 0,0-26 16,26 27-16,-1 25 15,1 0-15,0 0 16,0 0-16,0 25 0,0 1 16,0 0-16,0 0 15,0 0-15,0 26 0,-26-26 16,26 0-16,0 0 16,-1 0-16,-25 0 0,26-1 15,-26 1-15,0-52 47,0 1-47,0-1 16,0 0-16,0 0 0,0-26 15,0 0-15,0 0 0,0 0 16,0 27-16,0-27 16,26 26-16,-26 0 0,26 26 15,0 0-15,0 0 0,0 0 16,0 26-16,26 0 15,-26 0-15,0 25 0,25-25 16,-25 26-16,0-26 16,26 0-16,-26 26 0,-26-26 15,26 0-15,0 0 0,-26 0 16,0-1-16,0 1 16</inkml:trace>
  <inkml:trace contextRef="#ctx0" brushRef="#br0" timeOffset="9719">3914 3162 0,'0'-26'15,"-26"26"-15,26 26 31,26-26-15,-26 26-16,26 0 0,0 26 16,0-26-16,0 0 0,0 25 15,0 1-15,-1-26 16,1 26-16,-26-26 0,26 0 16,0 0-16,-26 0 15,26 0-15,-26 0 16,-26-26-1,0-26 1,0 26-16,26-26 0,-26-26 16,1 26-16,-1-26 15,0 0-15,0 0 0,0 1 16,26-1-16,-26 0 0,26-26 16,0 26-16,0 1 15,0 25-15,26-26 0,0 26 16,0 0-16,0 26 0,0 0 15,-1 0-15,27 0 16,-26 26-16,26-26 0,0 26 16,-26 26-16,26-26 15,-1-1-15,-25 27 0,26-26 16,-26 26-16,0 0 16,-26-26-16,26 26 0,-26-1 15,0-25-15,0 0 0,0 26 16,-26-26-1,26 0-15,-52 0 0,26-26 0,0 26 16,-25 0-16,25-26 0,-26 0 16,26 26-16,-26-26 15,26 0-15,0 0 0,0 0 16,0 0-16</inkml:trace>
  <inkml:trace contextRef="#ctx0" brushRef="#br0" timeOffset="10435">4795 2903 0,'0'-26'16,"26"26"15,-26 26-15,26 0-16,-26 0 16,26 0-16,0 0 0,0 0 15,0-1-15,-26 27 16,52-26-16,-52 0 0,26 26 15,-1-26-15,1 0 0,0 0 16,-26 0-16,26 0 16,-26-1-16,-26-25 31,26-25-31,-26 25 16,26-26-16,-26 0 15,1 0-15,25-26 0,-26 26 16,0-26-16,26 0 0,-26 1 15,0-1-15,0 0 16,26-26-16,-26 26 0,26 0 16,0 1-16,26 25 0,-26-26 15,26 26-15,26 0 16,-26 0-16,25 0 0,-25 26 16,26 0-16,0 0 15,-26 0-15,26 0 0,-26 26 16,0 0-16,0 26 15,-26-26-15,25 0 0,-25 25 16,0 1-16,0-26 0,0 26 16,0-26-16,-25 0 15,25 0-15,-26 0 0,26 0 16,-26-26-16,0 26 16,0-26-16,0 0 0,0 0 15,0 0-15,0 0 0,0 0 16,0 0-16,0 0 15,1 0-15,-1 0 0,26-26 16,-26 26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7:29.996"/>
    </inkml:context>
    <inkml:brush xml:id="br0">
      <inkml:brushProperty name="width" value="0.05" units="cm"/>
      <inkml:brushProperty name="height" value="0.05" units="cm"/>
      <inkml:brushProperty name="fitToCurve" value="1"/>
    </inkml:brush>
  </inkml:definitions>
  <inkml:trace contextRef="#ctx0" brushRef="#br0">53 467 0,'-26'0'31,"26"26"-15,0 0-16,0 0 0,-26-1 15,26 27-15,0 26 16,0-26-16,0 26 0,26-1 16,-26 1-16,26 0 15,-1 0-15,1-1 0,0-25 16,26 0-16,-26 26 16,0-52-16,26 26 0,-26-26 15,26-1-15,-26 1 0,25 0 16,-25-26-16,0 0 15,0 0-15</inkml:trace>
  <inkml:trace contextRef="#ctx0" brushRef="#br0" timeOffset="623">467 778 0,'0'-26'16,"0"52"15,0 0-31,26 26 16,-26-26-16,26-1 15,-26 1-15,0 26 0,26 0 16,-26-26-16,26 26 16,-26-26-16,0 26 0,26-27 15,-26 1-15,0 0 16,0 0-16,26-26 16,0-26-1,-26 0 1,0 0-16,0 1 0,0-27 15,0 0-15,-26 26 16,26-26-16,-26-26 0,26 27 16,-26-27-16,0 26 0,26-26 15,-26 26-15,26-25 16,-26 25-16,26 0 0,0 26 16,26-26-16,0 26 15,0 26-15,0 0 16,26 26-16,-26 0 0,25 0 15,-25 26-15,26 0 16,0-1-16,0 1 0,0 0 16,0 0-16,-27 26 15,27-26-15,-26-1 0,0 1 16,0 0-16,0 0 0,0-26 16,0 26-16,-26-26 15,26 0-15,-26-1 0,26-25 16,-26 26-16</inkml:trace>
  <inkml:trace contextRef="#ctx0" brushRef="#br0" timeOffset="839">804 1011 0,'-26'0'0,"0"0"0,0-26 16,26 0-1,26 0 1,-26 0-16,26 26 16,0-25-16,0-1 15,0 26-15,0-26 0,0 0 16,0 26-16,26-26 16,-26 26-16,-1-26 0,1 26 15</inkml:trace>
  <inkml:trace contextRef="#ctx0" brushRef="#br0" timeOffset="1325">1374 622 0,'0'26'16,"0"0"-1,-26-26-15,26 26 16,-25-26-16,25 26 16,0 0-16,0 0 0,0 26 15,25-26-15,-25 25 16,26-25-16,0 26 0,0-26 16,0 26-16,0-26 0,26 0 15,-26 0-15,0 0 16,26-26-16,-26 26 0,-1-26 15,1 0-15,0 0 16,0 0-16,0-26 0,0 0 16,-26 0-16,0 0 15,0 0-15,0 0 16,-26-26-16,0 26 0,0-26 16,0 27-16,0-27 15,1 26-15,-27-26 0,26 26 16,0 0-16,0 0 0,0 26 15,0-26-15,0 26 16,26 26 0,0 0-1,26-26-15,-26 26 16,0 0-16,26-26 16</inkml:trace>
  <inkml:trace contextRef="#ctx0" brushRef="#br0" timeOffset="1667">1660 311 0,'0'-26'0,"0"0"16,25 26-16,1 0 16,-26 26-16,26 0 15,-26 0-15,26 0 0,0 26 16,0 0-16,0 0 16,0-1-16,0 1 0,0 0 15,0 0-15,0 0 0,25 0 16,-25 0-16,0-1 15,0-25-15,-26 0 0,26 0 16,-26 0-16,26-26 16</inkml:trace>
  <inkml:trace contextRef="#ctx0" brushRef="#br0" timeOffset="2128">1945 804 0,'26'0'32,"-1"0"-32,-25-26 15,26 26-15,0 0 16,0-26-16,26 26 0,-26-26 16,0 0-16,0 26 0,26-26 15,-26 26-15,-26-26 16,25 0-16,-25 0 15,0 0-15,0 1 16,0-1-16,0 0 0,0 0 16,-25 0-16,25 0 0,-26-26 15,0 26-15,26 0 16,-26 26-16,26-26 0,0 0 16,-26 26-16,26-25 0,0 50 31,0 1-16,26 0 1,-26 0-16,26 26 0,0 0 16,0 0-16,-1 0 15,1-1-15,0 1 0,0 26 16,26-26-16,-26 0 0,26-26 16,-26 25-16,0 1 15,0-26-15,-1 0 0,1 0 16</inkml:trace>
  <inkml:trace contextRef="#ctx0" brushRef="#br0" timeOffset="2574">2385 26 0,'0'-26'0,"26"26"31,0 26-15,0 0-16,26 0 16,-26 0-16,26 26 0,-1 0 15,27-1-15,-26 1 0,0 0 16,26 0-16,-27 0 15,1 26-15,-26-27 0,26 1 16,-26 0-16,0 0 16,0-26-16,-26 26 0,0-26 15,26 25-15,-26-25 0,0 0 16,0 0 0,-26-26-16,26 26 0,-26-26 15,26 26 1,-26-26-16,0 26 15,26 0 48</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7:38.547"/>
    </inkml:context>
    <inkml:brush xml:id="br0">
      <inkml:brushProperty name="width" value="0.05" units="cm"/>
      <inkml:brushProperty name="height" value="0.05" units="cm"/>
      <inkml:brushProperty name="fitToCurve" value="1"/>
    </inkml:brush>
  </inkml:definitions>
  <inkml:trace contextRef="#ctx0" brushRef="#br0">471 106 0,'26'0'0,"-26"-26"0,26 26 15,0 0-15,-26-26 0,25 26 16,-25-26-16,26 26 16,-26-26-1,-26 26 1,1 0-16,-1 0 0,-26 0 15,26 0-15,-26 0 0,0 26 16,0-26-16,1 26 16,-1 0-16,26-26 0,-26 26 15,52 0-15,-26 0 16,26 0-16,0 0 16,26 0-16,0 0 0,0 0 15,26-1-15,-1 1 16,1 0-16,0 0 0,26 0 15,-26 0-15,0 0 16,-1 0-16,1 0 0,-26 0 16,26 0-16,-52 0 0,0 25 15,0-25-15,0 0 16,-26 0-16,-26 0 0,0 0 16,1 0-16,-1 0 15,-26-26-15,26 26 0,-26-26 16,27 0-16,-1 0 0,0 0 15,26-26-15,-26 26 16,26-26-16,0 0 16,26 0-16,26 0 15,-26 0-15</inkml:trace>
  <inkml:trace contextRef="#ctx0" brushRef="#br0" timeOffset="703">860 106 0,'0'-26'15,"26"26"-15,-26-26 16,0 52 15,0 0-15,0 0-16,0 0 15,0 0-15,0 26 0,0-26 16,0 25-16,0 1 16,25-26-16,-25 26 0,26-26 15,-26 0-15,26 0 0,-26 0 16,26-26-16,0 26 15,0-26-15,0 0 0,0 0 16,0-26-16,0 26 16,0-26-16,0 26 0,-1-26 15,1 0-15,0 0 0,0 0 16,-26-26-16,26 26 16,-26 0-16,0 1 0,0-27 15,0 26-15,0 0 16,0 0-16,0 0 0,-26 0 15,26 0-15,0 52 47,0 0-31,0 0-16,0 0 0,26 0 16,-26 0-16,0 26 0,0-27 15,0 27-15,0 0 16,0-26-16,0 26 0,0-26 15,0 26-15,0-1 16,26-25-16,-26 26 0,0-26 16,0 0-16,26 0 0,-26 26 15,0-26-15,26 0 16,-26 0-16,0 0 16,0-52 15,0 0-16,0 0-15</inkml:trace>
  <inkml:trace contextRef="#ctx0" brushRef="#br0" timeOffset="1080">1767 158 0,'0'-26'15,"0"0"-15,0 52 31,0 0-15,0 26 0,0-26-16,0 26 0,0-1 15,26 1-15,-26 0 0,0 0 16,26 0-16,-26 0 16,25-27-16,-25 27 0,0-26 15,26 0-15,-26 0 16,0 0-16,0 0 0,26-26 15</inkml:trace>
  <inkml:trace contextRef="#ctx0" brushRef="#br0" timeOffset="1565">1844 469 0,'26'0'63,"0"-26"-63,0 26 15,0 0-15,0 0 16,26-26-16,0 26 0,-26 0 16,0-26-16,0 26 0,-1-26 15,1 26-15,-26-26 16,26 26-16,-26-26 0,0 1 15,0-1 1,-26 0-16,26 0 0,0 0 16,-26 26-16,26-26 0,0 0 15,0 0 1,-25 26-16,25 26 16,0 0-1,0 0-15,25 26 16,-25-26-16,0 25 0,0-25 15,26 26-15,-26 0 16,0-26-16,0 26 0,26-26 16,-26 0-16,0 25 15,0-25-15,0 0 0,26 0 16,-26 0-16,0 0 0,0 0 16,26 0-16,-26 0 15,0 0-15,0 0 16</inkml:trace>
  <inkml:trace contextRef="#ctx0" brushRef="#br0" timeOffset="2682">1948 132 0,'0'26'31,"0"0"0,0 0-15,0 0-16,0 0 0,0 25 15,0 1-15,0-26 0,0 26 16,0 0-16,0 26 16,26-27-16,-26 1 0,0 0 15,26 0-15,-26 0 0,0 0 16,0-26-16,26 25 16,-26-25-16,0 0 0,0 0 15</inkml:trace>
  <inkml:trace contextRef="#ctx0" brushRef="#br0" timeOffset="3066">1870 443 0,'-26'-52'0,"26"0"15,-25 26-15,25-25 16,-26 25-16,26 0 0,0 0 15,0 0 1,26 26-16,-1 0 0,1 0 16,0 0-16,26 0 0,0 26 15,0-26-15,0 26 16,0 0-16,-1 0 0,1 0 16,0 25-16,0-25 15,-26 26-15,0 0 0,0 0 16,-26-26-16,26 26 0,-26-1 15,-26-25-15,0 26 16,0-26-16,0 26 0,0-26 16,-26 0-16,26 0 15,-26 0-15,1 0 0,25-26 16,0 25-16,-26-25 0,26 0 16,0 26-16,0-26 15,0 0-15,26-26 16,0 1-1</inkml:trace>
  <inkml:trace contextRef="#ctx0" brushRef="#br0" timeOffset="3571">2570 80 0,'0'26'47,"26"-26"-47,-26 26 0,26 0 16,0 0-16,-26 26 16,52-26-16,-26 25 0,0-25 15,0 26-15,-1-26 0,1 0 16,0 0-16,-26 0 15,26 0-15,0 0 0,0-26 16,-26 26-16,26-26 16,0-26-1,-26 0-15,26 26 0,-26-26 16,26 0-16,-26-26 16,0 26-16,0 0 0,26-26 15,-26 27-15,0-1 16,0 0-16,0 0 0,0 52 31,0 26-15,0-27-16,0 1 0,0 26 15,26 0-15,-26 0 16,25 0-16,-25 0 0,26-1 16,-26 1-16,0 0 0,26 0 15,-26-26-15,0 26 16,0-26-16,0 0 0,26-26 15</inkml:trace>
  <inkml:trace contextRef="#ctx0" brushRef="#br0" timeOffset="4009">3737 236 0,'0'-26'0,"-26"0"15,0 26-15,0 0 16,0 0-16,-26 26 16,26 0-16,26 0 15,-26 25-15,0-25 0,26 26 16,0 0-16,0 0 0,0 0 16,0 0-16,26-1 15,0-25-15,-26 26 0,26 0 16,0-26-16,0 0 15,0 0-15,0 0 0,0-26 16,0 0-16,-1 0 0,1 0 16,0-26-16,0 0 15,0 0-15,0-26 0,0 26 16,-26-26-16,0-25 16,0 25-16,0 0 0,0 0 15,-26 0-15,0 0 0,0 1 16,0 25-16,0 26 15,-25 0-15,25 0 0,0 0 16,0 26-16,0-26 0,0 25 16,26 1-16,-26 0 15,26 0-15,26 0 16</inkml:trace>
  <inkml:trace contextRef="#ctx0" brushRef="#br0" timeOffset="4416">4410 313 0,'26'0'0,"-52"-25"32,0 25-32,1 0 15,-1 25 1,26 1-16,-26 0 0,0 0 15,26 26-15,0 0 0,-26 0 16,26-26-16,0 25 16,0 1-16,26 0 0,0 0 15,0-26-15,0 0 0,-1 0 16,27 0-16,0-26 16,-26 0-16,26 0 0,0-26 15,0 0-15,-1 0 16,-25-26-16,0 0 0,0 0 15,0 1-15,-26-27 16,0 0-16,-26 26 0,-26 0 16,26-25-16,-25 51 0,-1-26 15,0 26-15,-26 26 16,0 0-16,1 26 0,-1 0 16,26 0-16,-26 0 0,26 25 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7:44.421"/>
    </inkml:context>
    <inkml:brush xml:id="br0">
      <inkml:brushProperty name="width" value="0.05" units="cm"/>
      <inkml:brushProperty name="height" value="0.05" units="cm"/>
      <inkml:brushProperty name="fitToCurve" value="1"/>
    </inkml:brush>
  </inkml:definitions>
  <inkml:trace contextRef="#ctx0" brushRef="#br0">0 53 0,'0'26'15,"0"0"32,26-26-31,0 0-1,-1 0-15,1 26 0,0-26 16,26 0-16,26 0 16,0 0-16,25 0 0,1 0 15,26 0-15,-1 0 0,27 0 16,25-26-16,1 26 16,-1 0-16,-26 0 0,27 0 15,-1 0-15,1 0 16,-1 0-16,1 0 0,25 0 15,-26-26-15,27 26 0,-1 0 16,0 0-16,-25 0 16,25 0-16,-25 0 0,-1-26 15,-25 26-15,-1 0 16,-25 0-16,-1-26 0,1 26 16,-26 0-16,-1 0 0,-25 0 15,26 0-15,-53-26 16,27 26-16,-26 0 0,0 0 15,0 0-15,-26 0 16,0 0-16,-1 0 16,1 0 296,0 0-265,-26 26 47,26-26 0,0 0-1,0 0-30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8:02.281"/>
    </inkml:context>
    <inkml:brush xml:id="br0">
      <inkml:brushProperty name="width" value="0.05" units="cm"/>
      <inkml:brushProperty name="height" value="0.05" units="cm"/>
      <inkml:brushProperty name="fitToCurve" value="1"/>
    </inkml:brush>
  </inkml:definitions>
  <inkml:trace contextRef="#ctx0" brushRef="#br0">0 242 0,'0'-26'15,"26"0"-15,-26 0 0,26 0 16,0 1-16,25 25 15,1-26-15,0 0 0,0 0 16,26 26-16,-1-26 16,1 26-16,0 0 0,0 0 15,25 0-15,-25 0 16,0 26-16,-26 0 0,25 26 16,-25-1-16,0 1 0,-26 26 15,0 0-15,-26 0 16,0-1-16,0 1 0,-26 0 15,-26 0-15,26-1 0,-26 1 16,27 0-16,-1 0 16,0-27-16,0 27 0,0 0 15,26 0-15,-26-1 16,26 1-16,0 0 0,26 0 16,-26-1-16,26 1 0,0 0 15,0 0-15,0-1 16,-1-25-16,27 0 0,0 0 15,-26 0-15,26-26 16,26 0-16,-26-26 0,-1 0 16,27 0-16,0 0 0,-26-26 15,25 0-15,1 0 16,0 0-16,-26-26 0,0 26 16,-1 0-16,1-26 15,-26 27-15,0 25 0,0-26 16,-52 26-1,0 26-15,0-26 16,-26 25-16,1 27 0,-1-26 16,0 26-16,0-26 15,-26 26-15,52 0 0,-25-26 16,25 25-16,0 1 0,0 0 16,26 0-16,0 0 15,26 0-15,0-1 0,0 1 16,25 0-16,-25 0 15,26 0-15,-26 0 0,26-1 16,-26 1-16,26 0 0,-26 0 16,0 0-16,-1 0 15,-25-1-15,0 1 0,0-26 16,0 26-16,0 0 16,-25-26-16,-27 0 0,26 26 15,-26-27-15,26 1 0,-26 0 16,26 0-16,-26 0 15,27-26-15,-1 26 0,0-26 16,0 0-16,26-26 0,-26 0 16,26 0-16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8:09.675"/>
    </inkml:context>
    <inkml:brush xml:id="br0">
      <inkml:brushProperty name="width" value="0.05" units="cm"/>
      <inkml:brushProperty name="height" value="0.05" units="cm"/>
      <inkml:brushProperty name="fitToCurve" value="1"/>
    </inkml:brush>
  </inkml:definitions>
  <inkml:trace contextRef="#ctx0" brushRef="#br0">0 5656 0,'0'-26'16,"0"0"15,0 0-16,26 26-15,0-26 16,0 26 0,-1-25-16,1 25 0,0-26 15,0 26-15,0-26 0,26 26 16,-26-26-16,26 26 16,0 0-16,-27-26 0,27 26 15,26-26-15,-26 26 0,26 0 16,-26-26-16,25 26 15,1 0-15,0-26 0,25 26 16,-25 0-16,26-26 16,0 26-16,25 0 0,-25 0 15,-1 0-15,27 0 0,0 0 16,-1 0-16,1 0 16,-1 0-16,1 0 0,26 26 15,-27-26-15,27 0 16,-27 0-16,27 26 0,-1-26 15,-25 0-15,25 0 0,-25 0 16,0 0-16,-1 26 16,1-26-16,-1 0 0,1 0 15,-26 0-15,25 0 16,-25 26-16,25-26 0,-25 0 16,26 0-16,-1 0 0,1 0 15,25 0-15,-25 0 16,0 0-16,25 0 0,-25-26 15,-1 0-15,1 26 16,-26-26-16,25 0 0,1 0 16,-27 0-16,27 0 0,-26 1 15,25-1-15,-25 0 16,0-26-16,25 26 0,-25-26 16,25 26-16,-25-26 15,26 0-15,-27-25 0,27 25 16,-26-26-16,25 0 0,-25 1 15,0-1-15,-1-26 16,1 1-16,0-1 0,-27 0 16,27 1-16,-26-1 0,0-26 15,-27 27-15,27-1 16,-26 0-16,26 1 0,-26-1 16,-1 0-16,-25 26 15,26-25-15,-26-1 0,0 0 16,0 1-16,0-1 15,0 0-15,0 1 0,0-27 16,0 26-16,-1 1 0,1-27 16,0 27-16,26-1 15,-26 26-15,52 0 0,-26 1 16,-1-1-16,27 0 16,26 26-16,-26 0 0,25 1 15,1-1-15,0 26 0,-27 0 16,27-26-16,0 26 15,-1 0-15,-25 0 0,0 0 16,0 0-16,-1 26 0,1-25 16,-26-1-16,26 0 15,-52 0-15,26 0 0,-27 0 16,27 0-16,-26 0 16,-26 0-16,26 0 0,-26 0 15,26 26 1,-26-26-16,0 1 47</inkml:trace>
  <inkml:trace contextRef="#ctx0" brushRef="#br0" timeOffset="599">12233 317 0,'78'0'16,"-26"26"-16,0-26 0,0 26 15,-27-26-15,1 26 16,0-26-16,-26 26 0,0 0 16,-26-1-16,0 1 15,1 0-15,-1 0 0,-26 26 16,26-26-16,0 26 15,-26-26-15,26 0 0,0 0 16,26-1-16,-26 1 0,26 0 16,-26-26-16,26 26 15,0 0-15,0 0 16,0 0 0</inkml:trace>
  <inkml:trace contextRef="#ctx0" brushRef="#br0" timeOffset="1453">11767 84 0,'0'-26'0,"0"0"16,26 26-1,-26-26-15,26 26 16,-1 0 0,1 0-16,0 26 15,26-26-15,-26 26 0,26-26 16,0 0-16,0 26 15,25-26-15,-25 26 0,0-26 16,0 26-16,-26-26 16,26 25-16,-26-25 0,-1 0 15,1 26-15,-52-26 32,26 26-17,-25-26-15,25 26 0,-26-26 16,26 26-16,-26 0 15,0 0-15,26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5:21.518"/>
    </inkml:context>
    <inkml:brush xml:id="br0">
      <inkml:brushProperty name="width" value="0.05" units="cm"/>
      <inkml:brushProperty name="height" value="0.05" units="cm"/>
      <inkml:brushProperty name="fitToCurve" value="1"/>
    </inkml:brush>
  </inkml:definitions>
  <inkml:trace contextRef="#ctx0" brushRef="#br0">2329 3424 0,'0'-25'16,"0"-1"-1,0 0 1,26 26 0,-26 26-16,0 0 15,0-1-15,0 1 0,0 26 16,0 0-16,0-26 15,0 52-15,0-26 0,0-1 16,-26 27-16,26 0 0,-26-26 16,26 26-16,-26-1 15,26-25-15,0 26 0,-26-26 16,26 25-16,0-25 16,0 0-16,0 26 0,0-26 15,0 0-15,0-1 0,0 27 16,0-26-16,-26 0 15,26 26-15,-26-27 0,26 1 16,-26 0-16,26 0 16,-26 0-16,26-26 0,-25 0 15,25 0-15,0-1 0,-26-25 16,26 26-16,26-26 47,-26-26-47,25 26 0,1-25 15,0 25 1,0-26-16,0 26 16,0-26-16,26 26 0,-26 0 15,26-26-15,-26 26 16,25-26-16,1 26 0,26 0 16,-26 0-16,26 0 0,-1 0 15,27 0-15,-26 0 16,25 0-16,27 0 0,-26 0 15,25 0-15,1 0 16,0 0-16,-1 0 0,27 0 16,-1 0-16,1 0 0,25 0 15,-25 0-15,25 26 16,-25-26-16,25 0 0,-26 0 16,27 26-16,-1-26 15,-25 26-15,25-26 0,1 0 16,-27 26-16,27-1 0,-27-25 15,1 26-15,-27-26 16,1 0-16,-27 26 0,1-26 16,0 0-16,-26 0 0,-1 0 15,-25-26-15,0 26 16,0 0-16,0-26 0,-26 26 16,25 0-16,-25 0 15,26 0-15,-26 0 0,0 0 16,26 0-16,-26 0 15,0 0-15,26 0 0,-27 0 16,1 0-16,0 0 16,-26-25 93,0-1-93,0 0-16,0 0 15,0 0-15,0 0 16,0 0-16,0 0 16,0-26-16,0 0 0,26 26 15,-26-25-15,0-1 0,26 0 16,-26 0-16,26-26 15,-26 27-15,0-1 0,26-26 16,-26 26-16,26-26 16,-26 27-16,0-27 0,26 26 15,-26-26-15,0 26 0,26 1 16,-26-27-16,0 26 16,0 0-16,0 0 0,0 0 15,0 1-15,0-1 16,0 26-16,0-26 0,0 26 15,0 0-15,-26 0 0,26-26 16,0 26-16,0 1 16,-26-1-16,26 0 15,0 0 1,0 0 0,-26 26-16,0 0 93,0 0-77,0 0 0,0-26-1,0 26-15,0 0 0,-25 0 16,25 0-16,-26 0 0,-26 0 15,26 0-15,-25 0 16,-27 0-16,26 0 0,-26 0 16,-25-26-16,-1 26 15,1-26-15,-27 26 0,27-26 16,-27 26-16,1-26 0,-27 26 16,27 0-16,-1 0 15,-25-26-15,-1 26 0,27 0 16,-27 0-16,27 0 15,-27 0-15,27 0 0,25 0 16,1 0-16,-1 0 0,26 26 16,27-26-16,-1 26 15,0-26-15,26 26 0,0-26 16,1 0-16,25 26 0,0-26 16,-26 0-16,26 26 15,-26-26-15,26 0 0,0 26 16,-25-26-16,25 0 15,-26 26-15,26-26 0,-26 0 16,26 0-16,0 26 0,-26-26 16,26 0-16,0 0 15,1 0-15,-27 26 0,26-26 16,0 0-16,0 0 16,0 0-16,0 0 0,0 0 15,0 0-15,0 0 0,0 0 16,1 0-16,-1 0 15,0 0-15,0 0 16,0 0 0,0 0-1,0 0-15,0 0 16,0 0 0,0 0-16,0 0 15,0 0-15,1 0 16,-1 0-1,0 0-15,0 0 32,0 0-32,0 0 15,0 0-15,0 0 16,0 0 0,0 0-16,0 0 15,0 0 32,26 26-31,-25-26-16,-1 0 15,0 0-15,0 25 16,0-25-16,0 0 16,0 0-16,26 26 15,-26-26-15,0 0 16,26 26-1,0 0 1</inkml:trace>
  <inkml:trace contextRef="#ctx0" brushRef="#br0" timeOffset="520">3625 3813 0,'0'-26'15,"-26"26"-15,26-26 16,-26 26-1,0 0-15,0 0 16,0 0-16,0 0 16,0 26-16,-25-26 0,25 26 15,-26 26-15,26-26 0,0 26 16,-26-26-16,26 26 16,0-1-16,26 1 0,0-26 15,0 26-15,0 0 16,0-26-16,26 0 0,0 26 15,0-27-15,26 1 0,-26-26 16,26 26-16,-1-26 16,1 0-16,0 0 0,0 0 15</inkml:trace>
  <inkml:trace contextRef="#ctx0" brushRef="#br0" timeOffset="731">3288 4176 0,'-26'0'15,"26"26"-15,26-26 16,0 0 0,0 0-16,0 0 15,0 0-15,-1-26 0,1 26 16,26 0-16,-26 0 0,0-26 15,0 26-15</inkml:trace>
  <inkml:trace contextRef="#ctx0" brushRef="#br0" timeOffset="1121">4117 4072 0,'-26'0'47,"0"0"-47,1-25 16,-1 25-16,0 0 15,0 0-15,0 0 0,0 0 16,-26 25-16,26-25 0,0 26 16,0 0-16,0 0 15,1 0-15,-1 0 0,26 0 16,0 0-16,0 0 16,0 0-16,0 0 0,26 0 15,-1-26-15,1 25 0,26-25 16,0 26-16,0-26 15,0 0-15,0 0 0,25-26 16,-25 26-16</inkml:trace>
  <inkml:trace contextRef="#ctx0" brushRef="#br0" timeOffset="1379">4299 3839 0,'0'-26'0,"0"0"0,26 26 16,-26 26 0,0 0-1,0 0-15,26 0 16,-26 26-16,0-26 0,0 26 16,0-1-16,25-25 0,-25 26 15,0-26-15,26 26 16,-26 0-16,26-26 0,-26 0 15,0 0-15,26-1 16,-26 1-16</inkml:trace>
  <inkml:trace contextRef="#ctx0" brushRef="#br0" timeOffset="1612">4687 4098 0,'26'26'47,"-26"0"-31,0 0-16,0 0 0,0 0 16,0 0-16,0 0 15,0 0-15,0 0 0,0 0 16,0-1-16,0 1 15,-26-26-15</inkml:trace>
  <inkml:trace contextRef="#ctx0" brushRef="#br0" timeOffset="1805">4713 3839 0,'-26'0'0,"1"0"15,25 26-15,25 0 32</inkml:trace>
  <inkml:trace contextRef="#ctx0" brushRef="#br0" timeOffset="3473">5206 4072 0,'0'26'16,"-26"-52"15,26 1 907,-26 25-938,26-26 15,-26 26 1,26-26-16,0 0 31,0 0-31,0 0 16,0 0-16,0 0 15,26 0-15,-26 0 16,0 0 0,26 26-16,-26 26 15,0 0-15,0 0 16,0 0-16,0 26 0,26 0 15,-26 0-15,26-1 16,-26 27-16,0 0 0,26-26 16,0 25-16,-26-25 15,0 0-15,26 0 0,-26 0 16,0-26-16,25 0 0,-25 0 16,0-1-16,0 1 15,0-52 1,0 1-1,0-1-15,0 0 16,0-26-16,0 0 16,0 26-16,-25-26 0,25 0 15,0 1-15,-26-1 0,26 0 16,0 0-16,0 0 16,0 26-16,0-25 0,0 25 15,0 0-15,26 26 16,-1 0-16,1-26 0,0 26 15,0 26-15,26-26 16,-52 26-16,26 0 16,0-1-16,0 1 0,-26 0 15,0 0-15,0 0 0,-26 0 16,0 0 0,0-26-16,-26 26 0,26-26 15,-26 0-15,27 26 16,-1-26-16,-26 0 0</inkml:trace>
  <inkml:trace contextRef="#ctx0" brushRef="#br0" timeOffset="3894">5854 4098 0,'0'-26'0,"26"26"15,-26-25-15,0-1 16,26 26-16,-26-26 0,26 0 16,-26 0-16,25 0 15,-25 0-15,-25 26 16,25-26-16,-26 26 16,0 0-16,0 26 15,-26 0-15,26-26 0,0 26 16,-26 0-16,26 0 0,26 0 15,-26 0-15,26-1 16,0 1-16,0 0 0,26-26 16,0 26-16,0 0 0,0 0 15,0 0-15,26 0 16,-26-26-16,0 26 0,0 0 16,25-26-16,-51 26 15,26-26-15,-26 26 16,-26-26-16,1 0 0,-1 25 15,-26-25-15,26 0 16,0 0-16,0 0 0,0 0 16,0 0-16,0 0 15</inkml:trace>
  <inkml:trace contextRef="#ctx0" brushRef="#br0" timeOffset="4363">6320 4098 0,'-26'-26'15,"26"1"17,26 25-32,0 0 15,0 0 1,0 0-16,0 0 15,0 0-15,0 0 0,0 0 16,0 0 0,-26-26-1,26 26-15,-26-26 16,-26 0 0,0 0-1,0 26-15,0-26 16,0 26-16,0 0 0,0 0 15,-26 26-15,26-26 0,1 26 16,-1 0-16,0 0 16,0 25-16,26-25 0,0 26 15,0 0-15,0-26 16,26 26-16,0-26 0,25 26 16,-25-27-16,26 1 0,0-26 15,0 26-15,0-26 16,0 0-16,-1 0 0,-25 0 15,26-26-15,-26 0 16</inkml:trace>
  <inkml:trace contextRef="#ctx0" brushRef="#br0" timeOffset="18812">2847 1325 0,'0'-26'31,"0"52"47,0 0-78,0 0 16,0 0-16,0 0 16,26 0-1,-26 26-15,0-27 0,0 1 16,0 26-16,26-26 16,-26 26-16,0-26 0,0 0 15,26 26-15,-26-26 0,0-1 16,0 27-16,0-26 15,0 0-15,0 26 0,0-26 16,0 0-16,0 0 0,0 0 16,0 0-16,0-1 15,0 1-15,0 0 0,0 0 16,0 0-16,0 0 16,0 0-16,0 0 15,0 0-15,0 0 16,0 0-1,0 0-15,0-1 16,-26-25 0,26 26-16,0 0 15,0 0 17,0 0-17,0 0 16,0 0 1,26-26-32,-26 26 15,0 0 17,0 0 46,26-26-16,-26 26-62,26-26 47,0 0-31,0 0-16,0 0 15,25 0-15,-25 0 16,0 0-16,26 0 0,-26 0 16,26 0-16,0 0 15,-26-26-15,25 26 16,1 0-16,0 0 0,0 0 15,0 0-15,0 0 0,0 0 16,-1 0-16,27 0 0,-26 0 16,26 0-16,-26 0 15,25 0-15,1 0 0,0 0 16,-26 0-16,25 0 0,1 0 16,-26 0-16,26 0 15,-26 0-15,25 0 0,-25 0 16,26 0-16,-26 0 15,0 0-15,-1 0 0,1 0 16,0 0-16,0 0 0,0 0 16,0 0-16,-1 0 15,1 0-15,0 0 0,0 0 16,0 0-16,0 0 16,-1 0-16,1 26 0,0-26 15,0 0-15,-26 0 0,26 0 16,0 0-16,-27 0 15,27 0-15,-26 0 0,0 0 16,0 0-16,0 0 16,0 0-16,0 0 0,0 0 15,0 0-15,0 0 0,0 0 16,-1 0-16,1 0 16,0 0-16,26 0 0,-26 0 15,26 0-15,-26 0 16,0 0-16,0 0 0,25 0 15,-25 0-15,0 0 0,0 0 16,0 0-16,0 0 16,0 0-16,0 0 15,0 0-15,0 0 16,0 0-16,0 0 16,-1 0-16,1 0 15,0 0-15,0 0 0,0 0 16,0-26-16,0 26 0,0 0 15,0 0-15,0 0 0,0 0 16,0 0 0,-1 0-16,1 0 15,0 0 1,0 0-16,0 0 16,0 0-1,0 0-15,0 0 16,0 0-1,0 0 32,0 0-15,-26-26 14,-26 26-30,26-26 15,0 0-15,-26 0 0,26 0-1,0 0-15,0 0 16,0 0-1,0 0-15,0 1 16,0-1-16,0 0 16,0 0-16,26 0 15,-26 0-15,0 0 0,0 0 16,0 0-16,0 0 16,0 0-16,0 0 0,0 1 15,-26-1-15,26 0 16,0 0-16,0 0 15,0 0-15,0 0 0,0 0 16,0 0-16,0-26 16,0 26-16,0 1 0,0-1 15,0 0-15,0 0 0,0 0 16,0 0-16,0 0 16,0 0-16,0 0 0,0 0 15,0 0-15,0 0 16,0 1-16,0-1 15,0 0-15,0 0 16,0 0 0,0 0-1,-26 26 1,26-26-16,-26 0 16,26 0 15,0 0 0,-26 26-31,26-26 16,-26 0 15,26 0 16,0 1 15,-26 25 63,26-26-109,-26 26-16,0 0 16,0 0-16,1 0 15,-1 0-15,0 0 0,0 0 16,-26 0-16,26 0 15,-26 0-15,26 0 0,-26 0 16,1 0-16,25 0 0,-26 0 16,26 0-16,-26 0 15,0 0-15,0 0 0,1 0 16,25 0-16,-26 0 16,0 0-16,-26 0 0,26 0 15,1 0-15,-27 0 0,26 0 16,0 0-16,-26 0 15,27 0-15,-1 0 0,0 0 16,0 0-16,0 0 16,26 0-16,-26 0 0,27 0 15,-1 0-15,0 0 0,0 0 16,0 26-16,0-26 16,-26 0-16,26 0 0,0 0 15,-26 0-15,1 25 16,-1-25-16,0 0 0,0 0 15,0 0-15,0 0 0,1 0 16,-1 0-16,0 0 16,0 0-16,0 0 0,26 0 15,-26 0-15,1 0 16,25 0-16,-26 0 0,0 0 16,26 0-16,-26 0 0,0 0 15,1 0-15,25 0 16,-26 0-16,0 0 0,0 0 15,0 0-15,1 26 16,25-26-16,-26 0 0,0 0 16,26 0-16,-26 0 0,26 0 15,0 0-15,0 0 16,1 0-16,-1 0 0,0 0 16,0 0-1,0 0-15,0 0 16,0 0-16,0 0 15,0 0 1,0 0-16,0 0 16,0 0-1,0 0 1,1 0-16,-1 26 16,0-26-1,0 0-15,0 0 16,0 26-16,0-26 15,0 0-15,0 0 16,0 0-16,0 0 16,0 0 15,1 0-15,-1 26-1,0-26 1,0 0-1,0 0 32,0 0 31,0 0-62,0 26 0,0-26-1,0 0-15,26 26 125,26-26-93,-26 26-32</inkml:trace>
  <inkml:trace contextRef="#ctx0" brushRef="#br0" timeOffset="19725">3806 1714 0,'0'-26'16,"0"0"15,-26 52 32,0 0-48,26 0-15,0 0 16,-25 26-16,25-27 0,-26 27 16,26 0-16,0-26 0,0 26 15,0 0-15,0-26 16,-26 25-16,26-25 0,0 0 15,0 0-15,0 0 16,0 0-16,0 0 0,0 0 16,0 0-16,0 0 15,26-52 32,-26 0-31,0 0-16,0 0 15</inkml:trace>
  <inkml:trace contextRef="#ctx0" brushRef="#br0" timeOffset="20198">3806 1636 0,'0'-26'15,"0"0"1,26 26-16,0 0 31,-26-26-31,26 26 16,0 0-16,0 26 15,0-26-15,0 26 0,26-26 16,-27 26-16,1 0 16,0 0-16,0 26 0,0-26 15,0 0-15,0 25 0,0 1 16,0-26-16,-26 26 15,26-26-15,-26 26 0,26-26 16,-26 0-16,0 0 16,0-1-16,0 1 0,0 0 15,0 0-15,0 0 0,0 0 16,0 0 0,0 0-1</inkml:trace>
  <inkml:trace contextRef="#ctx0" brushRef="#br0" timeOffset="20577">3806 2025 0,'26'0'62,"0"-26"-46,0 26-16,0 0 0,0 0 15,0 0-15,0 0 16,0 0-16,0 0 0,-1-26 16,1 26-16,0 0 15,0 0-15,0 0 0,0 0 16,-26-26 0,26 26-1</inkml:trace>
  <inkml:trace contextRef="#ctx0" brushRef="#br0" timeOffset="21098">4687 1662 0,'-25'0'0,"25"26"63,0 0-48,0 0-15,25 0 0,-25 0 16,26 25-16,-26-25 16,0 26-16,26-26 0,-26 26 15,0 0-15,26-26 16,-26 0-16,0 25 0,0-25 16,0 0-16,26-26 0,-26 26 15,0 0-15,26 0 16,-26 0-16</inkml:trace>
  <inkml:trace contextRef="#ctx0" brushRef="#br0" timeOffset="21855">4402 1740 0,'0'-26'16,"0"0"0,26 0-1,0 0-15,0 0 16,0 26 0,26-26-16,-26 26 0,26-26 15,-26 26-15,25 0 0,1 0 16,-26 0-16,26 0 15,0 0-15,-26 26 0,26-26 16,-26 26-16,25 0 0,-25 0 16,26 0-16,-26 0 15,0 0-15,0 0 0,0 26 16,0-27-16,-26 27 16,26-26-16,-26 26 0,0-26 15,0 26-15,0-26 0,-26 0 16,26 0-16,-26 25 15,0-25-15,0 0 0,0 0 16,0 0-16,0 0 16,0 0-16,0 0 0,0-26 15,1 26-15,-1 0 0,0-26 16,0 0-16,0 26 16,0-26-16,0 0 0,0 0 15,0 0-15,0 0 16,0 0-16,0 0 0,0 0 15,1 0-15,-1-26 0,0 26 16,0 0-16,0 0 16,26-26-1,-26 26 1,52 0 31,0 0-32</inkml:trace>
  <inkml:trace contextRef="#ctx0" brushRef="#br0" timeOffset="22581">5387 1688 0,'0'-26'16,"-26"26"-1,26-26 1,26 26 0,0 0-1,0-26 1,0 26-16,0 0 16,0 0-16,0 0 0,26 0 15,-26 0-15,25 0 16,-25 0-16,26 0 0,0 0 15,0 0-15,-26 0 0,26 0 16,-1 0-16,-25 0 16,26 0-16,-26 0 0,0 0 15,0 0 1,-52 0 0,0 0-1,26-26-15,-26 26 16</inkml:trace>
  <inkml:trace contextRef="#ctx0" brushRef="#br0" timeOffset="22940">5802 1610 0,'0'26'16,"0"0"15,-26 0-31,26 0 16,0 26-16,0-26 15,0 0-15,0 25 0,0-25 16,26 26-16,-26-26 0,0 26 16,0-26-16,0 26 15,0-26-15,26-1 0,-26 1 16,0 0-16,0 0 15,0 0-15,0 0 16,26-26-16,-26 26 0,0 0 31,26-26-15,-26-26 0</inkml:trace>
  <inkml:trace contextRef="#ctx0" brushRef="#br0" timeOffset="24434">4869 444 0,'0'-26'16,"0"52"46,26 0-46,-26 0-1,0 0-15,0 25 0,0-25 16,26 0-16,-26 26 0,0-26 16,0 0-16,0 26 15,0-26-15,0 0 0,0 0 16,26-1-16,-26 1 0,0 0 15,0 0 1,0 0-16,0 0 16,0 0-1,0 0 1</inkml:trace>
  <inkml:trace contextRef="#ctx0" brushRef="#br0" timeOffset="25281">4817 81 0,'0'-26'0,"-26"26"15,26-26-15,-26 26 16,26-26-16,-26 26 0,0 26 15,26 0 1,-26-26-16,26 26 0,-25 0 16,25 26-16,0-26 0,0 0 15,0 25-15,0-25 16,0 0-16,25 26 0,1-26 16,0 0-16,0 0 15,0-26-15,0 26 0,0-26 16,0 0-16,0 0 0,0 0 15,0 0-15,0 0 16,0 0-16,-26-26 0,25 0 16,1 0-1,-26 0-15,0 0 0,26 0 16,-26-26-16,0 27 0,-26-27 16,26 26-16,-26 0 15,26-26-15,-25 26 0,-1 0 16,0 0-1,0 26-15,0 0 0,0 0 16,0 26-16,26 0 16,-26-26-16,26 26 15,0 0-15,0 0 0</inkml:trace>
  <inkml:trace contextRef="#ctx0" brushRef="#br0" timeOffset="26253">4895 936 0,'-26'0'0,"52"0"63,0 0-17,-26 26-46,0 0 32,0 0-17,0 0 1,0 0 0,0 0 15,26-26-16,-26 26-15,-26-26 157</inkml:trace>
  <inkml:trace contextRef="#ctx0" brushRef="#br0" timeOffset="29047">3703 2699 0,'26'0'16,"-26"26"15,0 0-15,0 0-16,25-26 15,-25 25-15,0 1 16,0 0-16,26 0 16,-26 0-16,0 0 15,0 0-15,26 0 0,-26 0 16,0 0-16,0 0 0,0 0 15,0-1-15,0 1 16,0 0-16,0 0 0,0 0 16,0 0-1</inkml:trace>
  <inkml:trace contextRef="#ctx0" brushRef="#br0" timeOffset="29604">3780 2673 0,'-26'26'16,"1"0"-1,-1 0 1,0 0-1,26-1 1,-26-25 0,26-25 31,26 25-47,-26-26 15,26 0 1,-26 0-16,26 26 15,-26-26-15,25 0 16,-25 0 0,26 26-1,-26 26 1,26 0-16,0 0 16,0 0-16,0 0 15,0 0-15,26-1 16,-26 1-16,0 0 0,0 0 15,-1-26-15</inkml:trace>
  <inkml:trace contextRef="#ctx0" brushRef="#br0" timeOffset="29976">3599 3113 0,'26'0'15,"0"0"17,0 0-17,0 0 1,0 0-16,-1 0 0,1 0 16,0 0-16,-26 26 15,26-26-15,0 0 0,0 26 16,0-26-16</inkml:trace>
  <inkml:trace contextRef="#ctx0" brushRef="#br0" timeOffset="30241">3988 3036 0,'0'26'15,"-26"-26"-15,0 26 16,0-26-16,26 25 16,-26-25-16,0 26 0,0-26 15,0 26 1,26 0-16,-26-26 15,26 26-15</inkml:trace>
  <inkml:trace contextRef="#ctx0" brushRef="#br0" timeOffset="30834">5102 2777 0,'-26'0'16,"0"0"15,26 25-31,-26 1 16,1-26-16,25 26 15,-26 0-15,0 0 0,26 0 16,-26-26-16,26 26 16,-26-26-16,26 26 0</inkml:trace>
  <inkml:trace contextRef="#ctx0" brushRef="#br0" timeOffset="31086">5076 2751 0,'0'-26'16,"26"26"15,0 26-16,0 0 1,0-26-16,-26 25 16,26 1-16,0 0 0,0 0 15,0 0 1,0 0-16,-1 0 16,1 0-1</inkml:trace>
  <inkml:trace contextRef="#ctx0" brushRef="#br0" timeOffset="31350">5206 2802 0,'0'26'15,"0"0"1,0 0 0,0 0-16,0 0 15,0 0-15,26 0 0,-26 0 16,0 0-16,0 0 16,26-26-16,-26 26 0,0-1 15,26 1-15,-26 0 16</inkml:trace>
  <inkml:trace contextRef="#ctx0" brushRef="#br0" timeOffset="31579">5102 3113 0,'26'0'62,"0"0"-62,0 26 16,0-26 0,0 0-16,0 0 0,0 26 15,0-26-15,-1 0 0</inkml:trace>
  <inkml:trace contextRef="#ctx0" brushRef="#br0" timeOffset="31801">5517 3088 0,'-26'0'31,"0"0"-16,26 25 1,-26-25-16,0 0 16,0 0-16,0 26 15,0-26 1,1 26-16</inkml:trace>
  <inkml:trace contextRef="#ctx0" brushRef="#br0" timeOffset="32755">6320 2751 0,'-26'0'15,"26"26"32,-25-26-47,-1 25 16,0 1-1,26 0-15,-26 0 0,0-26 16,26 26-16,-26 0 0,0 0 31,52-26 1,-26-26-32,26 26 15,0-26 1,-26 0-16,26 26 0,0-26 15,-26 0-15,26 26 16,-26-26-16,25 1 16,-25-1-1,26 26 1,-26 26 0,26-26-16,0 25 15,0 1 1,0 0-1,0 0-15,0 0 16,0 0 0,-52-52 15,0 0-15,0 26-1,0-26 1,0 26-16,0-26 31,0 26-15,26 26-1,26 0 1,-26 0-16,0 0 16,0 0-16,26 0 15,-26 0-15,0 0 16,26 0-16,-26 0 0,0-1 15,0 1 17</inkml:trace>
  <inkml:trace contextRef="#ctx0" brushRef="#br0" timeOffset="32989">6372 3088 0,'0'25'63,"26"-25"-48,0 0 1,0 0-1,-26 26-15,26-26 16</inkml:trace>
  <inkml:trace contextRef="#ctx0" brushRef="#br0" timeOffset="33200">6554 3088 0,'-26'0'47,"26"25"-47,-26 1 15,0-26-15,0 26 16,0 0 0,0-26-16,0 26 0,0-26 15,26 26-15</inkml:trace>
  <inkml:trace contextRef="#ctx0" brushRef="#br0" timeOffset="34932">7487 2103 0,'0'-26'15,"26"26"48,0 0-47,25 0-16,1 0 0,0 0 15,52 26-15,-27-26 0,27 0 16,26 0-16,-27 26 15,27-26-15,-26 0 0,25 0 16,-25 0-16,0 0 16,-1 0-16,1 0 0,-26 0 15,25 0-15,-51 0 0,26 0 16,0 0-16,-26 0 16,-1 0-16,-25 0 0,0 0 15,0 0-15,0 0 16,-52 0 31,26 25-47,-26-25 31,26 26-31,0 0 16,0 0-1,0 0 1,0 0-16,0 0 0,0 26 15,0-26-15,0 0 16,0 25-16,0 1 0,0-26 16,26 26-16,-26 0 0,0 0 15,26-26-15,-26 26 16,0-1-16,26-25 0,-26 26 16,26 0-16,-26-26 15,0 26-15,0-26 0,0 25 16,26-25-16,-26 26 0,0 0 15,0-26-15,0 26 16,0 0-16,0-26 0,0 25 16,0-25-16,0 26 15,0-26-15,0 0 0,0 26 16,0-26-16,0 0 0,0 0 16,0-1-16,0 1 15,0 0-15,0 0 0,0 0 16,0 0-16,0 0 15,0 0-15,26 0 16,-26 0-16,0 0 16,0 0-1,0 0 1,0-1 15,0 1-15,0 0-1,0 0 1,0 0 15,0 0 16,26-26 47,0 0-94,-1 0 16,1 26-16,0-26 0,0 0 15,0 0-15,0 0 16,26 0-16,-26 0 15,26 0-15,-26 0 0,25 0 0,-25 0 16,0 0-16,26 0 16,-26 0-16,0 0 0,0 0 15,-26-26-15,26 26 16,0 0-16,0 0 16,0 0-16,-1 0 15,1 0 1,0 0-1,0 0 17</inkml:trace>
  <inkml:trace contextRef="#ctx0" brushRef="#br0" timeOffset="35509">10441 3969 0,'-26'0'16,"26"26"31,26-26-16,-26 26-31,26-26 0,0 26 16,0-26-1,-26 25-15,26-25 0,0 0 16,0 26-16,0-26 16,-26 26-1,26-26-15,-26 26 32,-26-26-17,26 26-15,-26 0 31,0-26 1,26 26-32,-26 0 15,26 0 17,-26-26-17,26 26-15,-26-26 16,26 26-1,-26-26 1,0 0 0</inkml:trace>
  <inkml:trace contextRef="#ctx0" brushRef="#br0" timeOffset="36631">7772 1843 0,'26'0'16,"0"0"15,-26 26 1,-26 0-17,0 0 1,0-26-16,0 26 15,0 0-15,0-26 16,0 26-16,0 0 0,0-26 16,0 26-16,1-26 0,-1 0 15,26 26-15,-26-26 16,26 26-16,-26 0 16,26-1-1,-26-25-15,26 26 16,26-26-16,0 26 15,0 0 1,0-26-16,-1 0 0,1 26 16,0-26-16,0 0 0,0 26 15,0-26-15,0 0 16,0 26-16,0-26 0,0 26 16,-26 0 15,26-26-31,0 0 31</inkml:trace>
  <inkml:trace contextRef="#ctx0" brushRef="#br0" timeOffset="66065">2795 5342 0,'26'0'16,"-26"-25"-1,26 25 1,-52 0 31,0 25-32,26 1 1,-25-26 0,25 26-16,-26 0 0,0 0 15,0 0 1,0 0-16,26 0 0,-26-26 16,26 26-16,-26-26 0,26 26 15,-26-26 1,52-26 15,0 0-15,0 0-16,-26 0 15,26 0-15,0 0 16,-26 0-16,26 0 0,0 0 16,-26 1-16,25 25 15,1 0-15,0 0 16,-26 25-1,26 1-15,0 0 16,-26 0-16,26 0 16,-26 0-16,26 0 15,-26 0-15,26 0 0,0 0 16,-26 0 0,26-26-1</inkml:trace>
  <inkml:trace contextRef="#ctx0" brushRef="#br0" timeOffset="66449">2770 5291 0,'0'26'16,"0"-1"-16,0 1 16,25 0-16,-25 0 15,0 0-15,0 26 0,0-26 16,0 0-16,26 26 16,-26-1-16,0-25 0,0 26 15,26-26-15,-26 0 16,0 26-16,0-26 0,26 0 15,-26 26-15,0-27 0,0 1 16,0 0-16,0 0 16,0 0-16,0 0 15,0 0-15,0 0 32</inkml:trace>
  <inkml:trace contextRef="#ctx0" brushRef="#br0" timeOffset="67001">2640 6068 0,'0'-26'31,"0"52"0,26-26-15,-26 26 0,26-26-16,-26 26 0,26-26 15,0 26-15,0-26 0,-26 26 16,25-26-16,27 26 15,-26-26-15,0 0 0,0 26 16,0-26-16,26 0 0</inkml:trace>
  <inkml:trace contextRef="#ctx0" brushRef="#br0" timeOffset="67308">3106 5964 0,'0'26'47,"-25"-26"-15,25 26-32,-26-26 15,0 26 1,0 0-16,0-26 15,0 26-15,26 0 0,-26-26 16,0 26-16,0 0 16,0 0-16,26 0 15,-26 0 1,26-1 0,26-25-16</inkml:trace>
  <inkml:trace contextRef="#ctx0" brushRef="#br0" timeOffset="68555">3003 6457 0,'0'-26'15,"26"26"1,-26-26-16,-26 26 16,0 0-1,0-26-15,0 26 0,0 0 16,-26 0-16,0 0 16,-25 0-16,-1 0 0,0 0 15,0 0-15,-25 26 0,25-26 16,-26 0-16,1 0 15,25 26-15,-26-26 0,26 0 16,27 26-16,-27-26 16,26 0-16,26 26 0,-26 0 15,26-26-15,26 26 0,-26 0 16,1-26-16,25 26 16,-26-1-16,26 1 15,-26 0-15,26 0 16,-26 0-16,26 0 0,0 26 15,-26-26-15,26 26 0,0-26 16,-26 25-16,26 1 16,-26 78-16,26-78 15,0-1-15,0 1 16,0 0-16,0 0 0,0 0 16,0-26-16,26 26 0,-26-1 15,26-25-15,0 26 16,0-26-16,0 0 0,0 0 15,-1 26-15,27-52 0,-26 26 16,26 0-16,26 0 16,-26-26-16,25 25 0,1-25 15,0 0-15,26 26 16,-27-26-16,27 0 0,26 0 16,-27 0-16,1 0 15,26 0-15,-27 0 0,27-26 16,-1 26-16,-25-25 0,0 25 15,-1-26-15,1 0 16,0 0-16,-26 0 0,-1 0 16,1-26-16,0 26 15,-26 0-15,-1 0 0,1-26 16,-26 27-16,26-27 0,-26 26 16,-26-26-16,26 26 15,0-26-15,-26 0 0,26 1 16,-26 25-16,0-26 0,0 0 15,0 0-15,0 26 16,0-26-16,0 1 0,-26-1 16,0 0-16,0 0 15,0 0-15,0 26 0,-26-26 16,0 27-16,1-27 0,-27 26 16,0 0-16,0 0 15,1 0-15,-1 0 0,-26 26 16,26 0-16,1 0 15,-1 0-15,0 0 0,0 0 16,1 26-16,25-26 0,0 0 16,-26 26-16,26-26 15,1 26-15,-1-26 0,26 0 16,-26 26-16,26-26 16,0 0-16</inkml:trace>
  <inkml:trace contextRef="#ctx0" brushRef="#br0" timeOffset="69317">2070 6923 0,'-26'0'31,"0"0"-16,26 26 1,-26-26-16,26 26 0,-26 0 16,26 0-16,0 0 0,-26 0 15,26 0-15,0 26 16,0-26-16,0 0 0,0-1 16,0 1-16,0 0 15,26 0-15,0 0 16,0-26-16,0 0 0,0 0 15,0 0-15,0 0 16,-1-26-16,1 26 0,0-26 16,0 0-16,0 0 15,0 1-15,-26-1 16,26 0-16,-26 0 0,0 0 16,0 52 15,0 0-31,0 0 15,0 0 1,26-1-16,0-25 0,-26 26 16,26-26-16,0 26 15,0-26-15,0 0 16,25 0-16,-25 0 0,0 0 16,0-26-16,0 26 0,0-26 15,0 1-15,0-1 0,0 0 16,-26 0-16,0 0 15,0-26-15,0 26 0,0-26 16,0 26-16,-26 0 0,0 1 16,26-1-16,-26 26 15,0 0-15,0 0 0,0 0 16,0 0-16,26 26 16,0-1-16</inkml:trace>
  <inkml:trace contextRef="#ctx0" brushRef="#br0" timeOffset="69731">2925 7079 0,'0'26'31,"0"0"-16,26-26 1,0 26 0,0-26-16,0 0 15,0-26-15,0 0 16,-1 26-16,1-26 16,-26 0-16,0 0 15,0 0-15,0 0 16,-26 0-16,1 26 15,-1-26-15,0 26 16,0 0-16,0 0 16,0 0-16,0 26 0,0 0 15,26 0-15,0 0 16,0 0-16,0 0 0,0 0 16,0 0-16,0 0 15,0 0-15,26 0 0,0-1 16,0-25-16,0 26 0,0-26 15,0 0-15</inkml:trace>
  <inkml:trace contextRef="#ctx0" brushRef="#br0" timeOffset="70169">3340 6846 0,'0'-26'16,"-26"0"-16,26 0 15,26 52 1,-26 0 0,26 0-16,-26 26 15,0-27-15,26 1 0,-26 0 16,25 26-16,-25-26 16,0 0-16,0 0 0,0 0 15,0 0-15,0 0 0,26-26 16,-26 26-16,0-52 31,0 0-15,26 0-16,0 0 15,0 0-15,0 0 16,0 0-16,0 0 16,0 26-16,0-26 0,26 26 15,-26 0-15,25 0 0,-25 0 16,0 26-16,0-26 15,0 26-15,-26 0 0,-26 0 16,0 0 0,0-26-16,0 26 0,-25-26 15,-1 0-15,0 0 0,0 0 16,26 0-16</inkml:trace>
  <inkml:trace contextRef="#ctx0" brushRef="#br0" timeOffset="70920">5102 5576 0,'0'-26'0,"0"0"16,26 26-16,-52 0 31,26 26-31,-26-26 0,26 26 16,0 0-16,-26-26 15,26 26-15,-26-1 0,26 1 16,-25 0 0,25 0-1,25-26 1,1-26-1,0 26-15,26-26 16,-26 0-16,0 26 0,0-25 16,0-1-16,0 0 15,0 0-15,0 0 0,-1 26 16,-25-26-16,26 26 16,-26-26-16,26 26 0,0 0 15,-26 26-15,26 0 16,-26 0-16,26 0 15,0 0-15,0 0 0,-26-1 16,26 1-16,0 0 16,0-26-16,-26 26 0,26 0 15,-52-26 1</inkml:trace>
  <inkml:trace contextRef="#ctx0" brushRef="#br0" timeOffset="71177">5439 5653 0,'-26'0'15,"0"-25"-15,26-1 0,-26 0 16,26 0 0,0 52-1,26 0 1,-26 0-16,26-1 16,-26 27-16,26-26 0,0 26 15,-26 0-15,26-26 16,0 26-16,-26-1 0,26-25 15,0 26-15,-26-26 16,26 26-16,-26-26 0,26 0 16,-26 0-16,0 0 0,25-26 15,-25 26-15,0-1 16</inkml:trace>
  <inkml:trace contextRef="#ctx0" brushRef="#br0" timeOffset="71436">5361 6275 0,'0'-25'31,"0"50"0,26 1-15,0-26-16,-26 26 16,26-26-16,0 26 0,0 0 15,0-26-15,0 0 16,0 26-16,0-26 16,0-26-16</inkml:trace>
  <inkml:trace contextRef="#ctx0" brushRef="#br0" timeOffset="71603">5750 6250 0,'26'-26'16,"-26"0"-16,0 0 16,26 26-16,-26-26 15,-26 26 1,26 26 0,-26 0-16,0 0 15,26 0-15,-26-1 0,0 1 16,0 0-16,26 0 15,-25 0-15</inkml:trace>
  <inkml:trace contextRef="#ctx0" brushRef="#br0" timeOffset="72359">5854 6638 0,'0'-26'0,"0"1"0,0-1 15,-26 0-15,26 0 16,-26 0-16,-26 0 0,0 26 16,0 0-16,1 0 0,-27 0 15,0 0-15,0 26 16,1 0-16,-27 0 0,26 26 16,26-1-16,-25-25 15,25 26-15,0 26 0,0-26 16,26 0-16,0 25 0,0-25 15,0 26-15,26-26 16,0 25-16,0-25 0,26 0 16,-26 0-16,26 0 15,26 0-15,0-1 0,0 1 16,26-26-16,-1 26 0,1-26 16,0 26-16,25-26 15,-25 0-15,26-26 0,-26 26 16,-1-26-16,27 0 15,-26-26-15,25 0 0,-25 0 16,26 0-16,0 0 0,-27-26 16,27 0-16,-26 0 15,25 1-15,-25-1 0,0 0 16,-26-26-16,26 26 16,-53 1-16,27 25 0,-26-26 15,0 0-15,-26 0 0,0 26 16,-26-26-16,0 1 15,0-1-15,-25 0 0,-1 26 16,0-26-16,0 0 0,-26 0 16,26 27-16,-25-1 15,25 0-15,-26 0 0,0 0 16,27 0-16,-27 26 16,0 0-16,0-26 0,26 26 15,-25 0-15,25 0 0,0 0 16,0 0-16,26 26 15,0-26-15,0 0 0</inkml:trace>
  <inkml:trace contextRef="#ctx0" brushRef="#br0" timeOffset="72816">5258 6898 0,'0'-26'31,"0"0"-15,0 0 0,26 26-16,-26-26 0,26 0 15,-1 26 1,1-26-16,0 26 16,0-26-16,0 26 15,0 0-15,-26-26 0,26 26 16,0 0-16,0 0 15,-52 26 17,0 0-17,0 0 1,26 0-16,-26-26 16,26 26-16,-26-26 15</inkml:trace>
  <inkml:trace contextRef="#ctx0" brushRef="#br0" timeOffset="73234">5335 6898 0,'0'-26'0,"26"26"0,-26-26 16,26 26 0,-26 26 15,0 0-16,0-1-15,0 1 16,0 26-16,0-26 0,0 26 16,0 0-16,0-26 15,0 26-15,0-27 0,0 27 16,0-26-16,0 0 16,0 0-16,0 0 0,0 0 15,0 0 1,-26-26 15,0 0-15,1-26-16,-1 26 0,-26 0 15,26-26-15,-26 26 16,26 0-16,-26-26 0,26 26 16,0 0-16,1 0 0,-1-26 15,0 26-15</inkml:trace>
  <inkml:trace contextRef="#ctx0" brushRef="#br0" timeOffset="74844">5595 7001 0,'0'26'62,"26"0"-46,-26 0-1,0 0-15,0 0 16,25 0-16,-25 26 0,0-27 16,26 27-16,-26-26 15,0 0-15,26 0 0,-26 26 16,0-26-16,26 0 0,-26 0 16,0 0-1,0-52 32,0 0-47,0 0 16,0 0-1,0 0-15,0 0 0,-26-26 16,26 26-16,0 0 16,-26-25-16,26 25 0,0 0 15,0 0-15,0 0 0,0 0 16,0 0-1,26 0-15,0 0 32,-26 0 15,0 0-32,0 0 1,0 1-1,0-1 1,0 0 0,26 26-16,-26-26 15,0 0-15,26 26 16,0 0 0,0 26-16,0-26 15,0 26-15,0 0 16,0 0-16,-1 25 15,-25-25-15,0 0 0,0 0 16,0 0-16,0 0 16,-25-26-16,-1 26 0,0 0 15,0-26-15,0 26 0,0-26 16,0 0-16,0 0 16,0 0-16,0 0 15,26-26 1,0 0-16</inkml:trace>
  <inkml:trace contextRef="#ctx0" brushRef="#br0" timeOffset="75388">6191 6975 0,'-26'0'47,"0"0"-47,26 26 16,-26 0-1,26 0-15,0 0 0,0 0 16,0 0-16,0 0 15,0 26-15,0-27 0,0 1 16,0 0-16,0 0 0,0 0 16,0 0-1,26-52 1,-26 0 0,0 0-1,26-26-15,-26 27 0,0-1 16,26-26-16,-26 0 15,0 0-15,26 26 0,-26-26 16,26 1-16,-26-1 0,26 26 16,-26 0-16,25 0 15,1 26-15,-26 26 16,26-26-16,-26 52 16,26-26-16,-26 25 0,26-25 15,0 26-15,-26 0 16,26 0-16,-26 0 0,26 0 15,-26-27-15,26 27 0,-26-26 16,0 0-16,0 0 16</inkml:trace>
  <inkml:trace contextRef="#ctx0" brushRef="#br0" timeOffset="75575">6139 7105 0,'-26'0'0,"0"0"16,52 0 0,0 0-1,26 0-15,-26 0 16,26 0-16,-1 0 0,1-26 16,26 26-16,-26-26 0,-26 26 15,26 0-15</inkml:trace>
  <inkml:trace contextRef="#ctx0" brushRef="#br0" timeOffset="76799">7694 5498 0,'-26'0'16,"0"0"-16,0 0 15,0 0-15,0 0 16,1 0-16,-27 0 0,26 0 15,0 0-15,0-26 16,0 26-16,0 0 0,0 0 31,52 0 16,-26 26-47,26 0 16,0 0-1,-26 0-15,26 0 0,-26 25 16,26-25-16,-26 0 0,26 26 16,0-26-16,-26 0 15,0 0-15,26 0 0,-26 0 16,0 0-16</inkml:trace>
  <inkml:trace contextRef="#ctx0" brushRef="#br0" timeOffset="77206">7487 5576 0,'0'26'16,"0"0"15,26-1-31,0 1 16,-26 0 0,25 26-16,1-26 0,26 26 15,-26-26-15,0 26 16,26-1-16,-26 1 0,0-26 15,26 26-15,-27 0 16,1-26-16,0 26 0,26-26 16,-26 25-16,0-25 0,0 0 15,0 26-15,-26-26 16,26 0-16,-26 0 16,26 0-16</inkml:trace>
  <inkml:trace contextRef="#ctx0" brushRef="#br0" timeOffset="78089">8627 6301 0,'-52'0'0,"0"0"0,1 0 16,-27 0-16,26 26 15,-26-26-15,-25 26 0,51 0 16,-26 0-16,0 26 16,26-26-16,-25 26 0,25 0 15,0-1-15,26 1 0,0 26 16,-26 0-16,52-26 16,-26 25-16,26 1 0,0 0 15,0 0-15,26-27 16,0 27-16,26-26 0,-26 0 15,26 0-15,0-1 0,25 1 16,-25 0-16,104 26 16,-79-52-1,27 0-15,-26 0 0,0-26 16,25 26-16,1-26 0,-26 0 16,25 0-16,-25-26 0,26 26 15,-26-26-15,25 0 16,1 0-16,-26 0 0,25 0 15,-25 0-15,26 0 16,-26 0-16,-1-26 0,-25 1 16,26-1-16,-26 0 0,0 0 15,-26 0-15,-1-25 16,1-1-16,-26 26 0,0-26 16,0 26-16,-26-25 15,1 25-15,-1 0 0,0-26 16,-26 26-16,26 26 0,-26-25 15,0-1-15,0 0 16,1 26-16,-1-26 0,0 26 16,0 0-16,0 0 15,-26 0-15,27 1 0,-1-1 16,0 26-16,0 0 0,26 0 16,-26 0-16,26 0 15,1 0-15,-27 0 0,26 26 16,0-1-16</inkml:trace>
  <inkml:trace contextRef="#ctx0" brushRef="#br0" timeOffset="78929">8186 6975 0,'0'-26'15,"0"0"1,0 1-16,-25 25 16,-1 25-1,26 1 1,0 0-16,0 0 0,-26 0 15,26 0-15,0 0 0,0 26 16,0-26-16,0 0 16,0 0-16,0-1 0,0 1 15,0 0-15,0 0 16,26-26 0,-26-26-1,26 0 1,-1-25-16,-25 25 15,0 0-15,26-26 16,-26 0-16,0 26 0,26-26 16,-26 0-16,26 1 0,-26 25 15,26-26-15,-26 26 16,26 26-16,0 26 16,0 0-1,-26 26-15,26-26 16,-26-1-16,26 27 0,0-26 15,-26 0-15,26 26 16,-1-26-16,-25 0 0,26-26 16,0 26-16,0 0 15,0-26 1,-26-26-16,26 0 16,0 0-1,-26-26-15,0 26 0,26-26 16,-26 26-16,0-25 0,0-1 15,0 26-15,0 0 16,0 0-16,0 0 0,-26 52 47,26 0-31</inkml:trace>
  <inkml:trace contextRef="#ctx0" brushRef="#br0" timeOffset="79355">9016 6923 0,'-26'0'15,"0"0"1,0 0-1,0 26-15,0-26 0,0 26 16,26 0-16,-26 0 16,1-26-16,25 26 0,0 0 15,-26 0-15,26 0 0,26 0 16,-1 0 0,1-26-16,0 26 15,0-26-15,0 0 16,0 0-16,-26-26 15,26 26-15,-26-26 0,26 0 16,-26 0-16,26 0 16,-26 0-16,0 0 0,0 0 15,0 0-15,0 0 16,0 0-16,-26 26 16,0 0-1,0 26 1,26 0-1,26-26-15</inkml:trace>
  <inkml:trace contextRef="#ctx0" brushRef="#br0" timeOffset="79854">9301 7027 0,'26'0'15,"0"0"-15,-26-26 16,0 0-1,-26 26 1,0 0-16,0 0 16,0 0-16,0 0 15,0 26-15,0-26 0,0 26 16,1 0-16,-1 0 0,0 0 16,26 0-16,-26 0 15,26 0-15,0 0 0,26-26 16,0 25-16,0-25 15,-1 0-15,1 0 0,0 0 16,0 0-16,0 0 0,0-25 16,0-1-16,0 0 15,0 0-15,-26 0 0,0 0 16,26 0-16,-26-26 0,0 26 16,0-26-16,0 27 15,26-27-15,-26 26 0,0 0 16,0 0-16,0 52 31,0 0-31,0 26 16,0-26-16,-26-1 15,26 27-15,0 0 0,0-26 16,0 26-16,0-26 16,0 26-16,0-26 0,0-1 15,26 1-15,0 0 0,-1 0 16,1-26-1,0 0-15</inkml:trace>
  <inkml:trace contextRef="#ctx0" brushRef="#br0" timeOffset="80213">9664 7183 0,'0'-26'16,"0"0"-16,-26 26 0,26-26 15,26 26 32,0 0-31,0 0-16,0 0 15,-1-26-15,1 26 32,-26-26-32,0 0 15,-26 26 1,26-26-16,-25 26 0,25-26 15,-26 26-15,0 0 16,0 0 0,0 26-16,26 0 0,-26 0 15,26 0-15,0 0 16,0 26-16,26-26 0,-26 25 16,26-25-16,0 0 15,0 0-15,25 0 0,-25-26 16,26 0-16</inkml:trace>
  <inkml:trace contextRef="#ctx0" brushRef="#br0" timeOffset="192038">929 4539 0,'0'-26'16,"0"0"0,0 0-1,26 26-15,-26-26 0,26 0 16,-26 0 0,0 1-1,-26-1 16,0 26-31,0 0 0,0 0 16,1 26-16,-27-26 0,26 25 16,0 1-16,-26 0 15,52 0-15,-26 0 0,0 26 16,26-26-16,0 26 16,0 0-16,0-1 0,0 1 15,26 0-15,-26 26 0,26-26 16,0 25-16,-26-25 15,26 0-15,-26 26 0,26-26 16,-26-26-16,26 25 16,-26-25-16,0 0 0,0 0 15,0 0-15,-26 0 16</inkml:trace>
  <inkml:trace contextRef="#ctx0" brushRef="#br0" timeOffset="192799">541 5109 0,'0'-26'15,"25"0"1,1 0-16,0 0 15,0 1 1,26-1-16,-26 26 0,0-26 16,26 26-16,-26-26 0,25 26 15,-25 0-15,26 0 16,-26 0-16,0 0 0,0 0 16,26 0-16,-26 0 0,0 26 15,0-26-15,0 26 16,-26 0-16,25-1 0,-25 1 15,26 0-15,-26 0 16,0 0-16,0 0 0,-26 0 16,26 0-16,0 0 0,-25-26 15,25 26 1,-26-26-16,26-26 16,0 0-1,26 26-15,-26-26 0,0 0 16,25 0-16,-25 0 0,26 0 15,-26-26-15,26 27 16,0-1-16,-26 0 0,26 0 16,0 0-16,0 0 15,0 26-15,0-26 16,0 26-16,0-26 16,0 26-1,-1 0 141,-25 26-140,0 0 0,26-26-1,-26 26 1</inkml:trace>
  <inkml:trace contextRef="#ctx0" brushRef="#br0" timeOffset="193243">1655 4902 0,'0'26'0,"26"-26"15,0 0 1,0 0 0,-26-26-16,26 26 0,0 0 15,-26-26 1,26 26-16,-26-26 0,25 26 16,1-26-16,-26 0 15,0 0 1,-26 26-16,1 0 15,-1 0 1,0 0-16,0 26 0,0-26 16,0 26-16,0 0 0,26 0 15,-26 0-15,26 0 16,-26 0-16,26 0 0,0 25 16,0-25-16,26 0 15,0 0-15,0 0 0,0 0 16,0 0-16,0-26 0,26 0 15,-27 0-15,27 0 16,0 0-16</inkml:trace>
  <inkml:trace contextRef="#ctx0" brushRef="#br0" timeOffset="193639">2147 5005 0,'0'-25'0,"-25"25"0,25-26 16,-26 26-16,0 0 47,52 0-32,0-26 1,-1 26 0,1-26-16,0 0 15,0 26-15,0-26 16,0 0-1,-26 0 1,0 0-16,-26 0 16,0 0-1,0 26-15,0 0 0,0 0 16,1 0-16,-1 26 16,0 0-16,0 0 0,0 0 15,26 26-15,0-26 0,0 26 16,0-26-16,26 25 15,0 1-15,0-26 0,25 0 16,1 0-16,0-26 16,0 0-16,0 0 0</inkml:trace>
  <inkml:trace contextRef="#ctx0" brushRef="#br0" timeOffset="194492">359 807 0,'26'-26'0,"-26"0"16,26 0-16,-26-26 0,0 26 15,0-26-15,0 1 0,0 25 16,0-26-16,-26 26 16,26 0-16,-26 0 0,0 0 15,-26 26-15,26 0 0,1 26 16,-27 26-16,0 0 15,26 0-15,-26 25 0,26 1 16,26 0-16,-26 25 16,26 1-16,0-26 0,26 26 15,0-1-15,0 1 0,0 26 16,0-53-16,0 27 16,26 0-16,-26-27 0,-1 1 15,-25-26-15,26 26 16,-26-26-16,0-27 0,0 1 15,-26 0-15,26 0 0,-25-26 16</inkml:trace>
  <inkml:trace contextRef="#ctx0" brushRef="#br0" timeOffset="195163">48 1507 0,'0'-26'0,"0"0"15,0 0-15,0 0 16,26 26-16,0-26 16,0 26-16,0 0 15,26 0-15,-26 0 16,25 0-16,-25 0 0,26 0 16,0 0-16,0 0 15,0 0-15,-26 0 0,-1 26 16,27 0-16,-26 0 15,-26 0-15,0 0 16,0-1-16,0 1 0,0 0 16,-26-26-16,26 26 15,-26-26-15,0 0 16,26-26 0,-25 0-1,25 0-15,0 1 16,0-1-16,25 0 15,-25 0-15,26 0 16,0 0-16,-26 0 0,26 0 16,-26 0-16,26 26 15,0 0-15,-26-26 0,26 26 16,0 26-16,0-26 16,0 26-1,-26 0-15,26-26 16,0 0-1,-26 26-15,25-26 16,-25-26 15,0 0-31,26 0 16,-26 0 0,0 0-16,0 0 15,0 0-15,0 1 16,0-1-1,0 0 1,0 52 0,0 0 15</inkml:trace>
  <inkml:trace contextRef="#ctx0" brushRef="#br0" timeOffset="196075">1085 1221 0,'26'0'16,"0"26"0,0-26-1,0 0 1,-1 0-16,1 0 15,0 0 1,0 0-16,0 0 16,0-26-16,0 26 15,-26-26-15,26 26 16,-26-25-16,0-1 16,0 0-16,0 0 15,-26 26-15,26-26 16,-26 26-16,0-26 0,0 26 15,0 0-15,0 0 16,26 26-16,-26-26 0,1 26 16,25 0-16,-26 0 15,26 0-15,0-1 0,26 27 16,-26-26-16,25 26 0,1-26 16,-26 0-16,26 0 15,0 26-15,0-52 0,0 26 16,0 0-16,26-26 15,-26 0-15,0 0 0,0 0 16,-1-26-16,1 26 0,0-26 16,0 0-16,0 0 15,0 0-15,-26 0 16,26 0 0,-26 0-1,26 26 79,0-26-78,0 26-16,0-26 15,0 26-15,-1-26 16,1 26-16,-26-26 0,26 1 15,0 25-15,-26-26 0,26 0 16,-26 0-16,0 0 16,0 0-16,0 0 0,0 0 15,-26 0-15,0 26 16,0 0 0,0 0-16,1 26 0,-1 0 15,0 0-15,0 0 16,0 0-16,26 26 0,-26-26 15,26 25-15,0-25 0,26 0 16,0 0-16,0 0 16,0 0-16,0 0 0,25 0 15,1-26-15,0 0 16,0 0-16,26 0 0,-27 0 16,1-26-16,0 26 0,0-26 15,-26 26-15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3:39.243"/>
    </inkml:context>
    <inkml:brush xml:id="br0">
      <inkml:brushProperty name="width" value="0.05" units="cm"/>
      <inkml:brushProperty name="height" value="0.05" units="cm"/>
      <inkml:brushProperty name="fitToCurve" value="1"/>
    </inkml:brush>
  </inkml:definitions>
  <inkml:trace contextRef="#ctx0" brushRef="#br0">129 105 0,'0'26'16,"0"0"-16,0 26 16,0-1-16,0-25 0,0 52 15,0-26-15,0 26 16,0-1-16,0 1 0,0 0 16,0 26-16,-26-1 15,26-25-15,0 26 0,0-1 16,0 1-16,-25 0 0,25-1 15,0 1-15,0 0 16,-26-27-16,26 1 0,0 26 16,0-26-16,0-1 15,0 1-15,0 0 0,0 0 16,0-27-16,26 27 0,-26-26 16,25 0-16,-25 26 15,26-26-15,-26-1 0,0 1 16,26 26-16,-26-52 15,0 26-15,0 0 0,0-27 16,26 1-16,-26 0 0,0 0 16,0 0-16,0 0 15,26-26 1,0 0 15,0 0-31,0 0 16,0-26-1,0 26-15,26 0 0,-26 0 16,25 0-16,1-26 0,0 26 16,0 0-16,26 0 15,-27-26-15,53 26 0,-26 0 16,26 0-16,-1-26 16,27 26-16,-1 0 0,27 0 15,-1-26-15,1 26 0,25 0 16,1 0-16,-1 0 15,27-25-15,-27 25 0,26 0 16,-25 0-16,25 0 16,-25 0-16,-1 0 0,0 0 15,1 0-15,-27 0 0,27 0 16,-53 0-16,27 0 16,-1 0-16,-25 0 0,0 0 15,-1 0-15,1 0 16,-1 0-16,-25-26 0,0 26 15,-1 0-15,1 0 0,-26-26 16,-26 26-16,-1 0 16,1 0-16,0 0 0,-26-26 15,0 26-15,0 0 16,-26-26-16,26 26 16,-26-26-16,0 0 15,26 0 1,-26 0-16,0 0 0,0 0 15,0 0-15,0 1 16,0-1-16,0 0 0,26 0 16,-26-26-16,0 26 0,0-26 15,0 0-15,0 0 16,0 1-16,0-1 0,0-26 16,0 26-16,0-26 15,0 27-15,-26-27 0,26 0 16,0 0-16,0 1 0,0-1 15,0 0-15,0-26 16,0 27-16,0-27 0,0 26 16,0-25-16,0 25 15,-26 0-15,26 0 0,0 1 16,0 25-16,0-26 0,0 52 16,-26-26-16,26 0 15,0 26-15,0 1 0,-26-27 16,26 26-16,0 0 15,-26 0-15,26 0 16,-26 0-16,26 0 16,-26 26-16,26-26 15,-26 26-15,26-26 16,0 0-16,-26 1 16,26-1-1,-26 26-15,26-26 16,-25 0-1,-1 26-15,26-26 16,-26 26-16,0 0 16,0-26-16,0 26 15,0 0-15,0 0 0,0-26 16,0 26-16,0 0 16,0 0-16,-25 0 0,25-26 15,-26 26-15,0 0 0,0 0 16,0 0-16,-25 0 15,25 0-15,-26 0 0,0 0 16,-25 0-16,25 0 16,-26 0-16,0 0 0,1 0 15,-1 0-15,-25 0 0,25 0 16,-26 0-16,1 0 16,-1 0-16,0 26 0,1-26 15,-1 0-15,-25 26 16,25-26-16,1 26 0,-1-26 15,0 0-15,1 26 0,-1-26 16,1 0-16,25 26 16,-26-26-16,27 26 0,-1-26 15,0 0-15,1 26 16,-1-26-16,0 25 0,1-25 16,25 26-16,-26-26 0,26 26 15,-25-26-15,25 26 16,26-26-16,-26 26 0,27-26 15,-27 26-15,52-26 16,-26 26-16,0-26 0,0 26 16,1-26-16,25 0 0,-26 26 15,0-26-15,0 0 16,26 26-16,-26-26 0,27 0 16,-1 0-16,-26 0 15,26 0-15,26 26 0,-26-26 16,0 0-16,0 0 0,0 0 15,0 0 1,0 0-16,0 0 16,0 26-16,1-26 15,-1 0-15,0 0 16,0 0-16,26 25 16,26-25 30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3:41.117"/>
    </inkml:context>
    <inkml:brush xml:id="br0">
      <inkml:brushProperty name="width" value="0.05" units="cm"/>
      <inkml:brushProperty name="height" value="0.05" units="cm"/>
      <inkml:brushProperty name="fitToCurve" value="1"/>
    </inkml:brush>
  </inkml:definitions>
  <inkml:trace contextRef="#ctx0" brushRef="#br0">1919 5066 0,'-78'0'0,"0"26"0,-26-26 15,1 26-15,-1-26 16,-25 26-16,-1 0 0,26 0 15,-25-1-15,-1 1 16,26 26-16,1-26 0,-1 0 16,26 0-16,1 26 0,-1-26 15,26 0-15,26 0 16,0-1-16,0 1 0,0 0 16,26 0-16,0 0 15,26-26-15,0 26 0,0 0 16,26 0-16,0 0 0,25 0 15,1-26-15,26 26 16,25-26-16,1 0 0,51 0 16,1 0-16,-1-26 15,27 26-15,25-26 0,0 26 16,0-26-16,27 0 0,-27 0 16,26 26-16,0-26 15,0 0-15,1 26 0,-1-26 16,26 0-16,0 26 15,-26-26-15,26 26 0,0 0 16,-25-25-16,-1 25 0,-26 0 16,0-26-16,-51 26 15,-1-26-15,-25 26 0,-27-26 16,-25 26-16,0-26 16,-53 26-16,1-26 0,-26 0 15,-26 0-15,0 0 0,-52 0 16,1 0-16,-27 0 15,-26 1-15,-25-1 0,-27-26 16,1 26-16,-1 0 0,-25 0 16,-27 0-16,27 0 15,-27 0-15,27 0 0,-26 0 16,25 1-16,1 25 16,-27-26-16,27 26 0,0 0 15,-27 0-15,27 0 16,-26 26-16,25-26 0,-25 25 15,25 1-15,1 0 0,-1-26 16,27 26-16,-1 0 16,1 0-16,25 0 0,27-26 15,-27 26-15,26 0 0,1-26 16,-1 26-16,0 0 16,1-26-16,25 0 0,0 26 15,0-26-15,1 0 16,25 25-16,0-25 0,0 0 15</inkml:trace>
  <inkml:trace contextRef="#ctx0" brushRef="#br0" timeOffset="918">234 5869 0,'0'78'0,"0"0"0,0 0 16,-26 25-16,26-25 15,-26 26-15,0-1 0,26 1 16,-26 0-16,26-26 0,-26 25 16,0 1-16,26 0 15,-25-27-15,25 27 0,-26 0 16,26-1-16,0-25 0,0 26 15,0-1-15,-26-25 16,26 26-16,0-26 0,0 25 16,26-25-16,-26 0 15,0-26-15,26 25 0,-26-25 16,25 0-16,-25 0 16,26 0-16,0-26 0,-26 0 15,26 0-15,0-1 16,0-25-1,-26 26-15,26-26 0,0 0 16,0 0 0,0 0-16,0 0 15,0 0-15,25 0 0,-25 0 16,26-26-16,0 26 16,26 0-16,-1 0 0,1 0 15,26-25-15,25 25 16,1 0-16,0 0 0,51-26 15,-25 26-15,25 0 0,26-26 16,-25 26-16,-1 0 16,27-26-16,-27 26 0,26 0 15,1 0-15,-27 0 0,26 0 16,1-26-16,-27 26 16,27 0-16,-27 0 0,0 0 15,27 0-15,-27 26 16,1-26-16,-1 0 0,1 0 15,-27 0-15,26 0 0,-25 0 16,-1 0-16,-25-26 16,0 26-16,-1-26 0,1 26 15,-26-26-15,-27 0 16,1 26-16,0-26 0,0 0 16,-27 0-16,1 26 0,-26-26 15,0 0-15,0 1 16,0-1-16,0 0 0,-26 0 15,0 0-15,0 0 16,0 0-16,0 0 16,0 0-16,-26-26 0</inkml:trace>
  <inkml:trace contextRef="#ctx0" brushRef="#br0" timeOffset="1577">6921 5118 0,'0'26'0,"0"26"16,0-1-16,0 1 15,0 26-15,0 26 0,0-1 16,0 1-16,0 26 16,0-1-16,26 1 0,-26-1 15,26 1-15,-26-26 0,26 25 16,-26 1-16,0-27 15,26 1-15,-26 0 0,0-1 16,0 1-16,-26 0 16,26-26-16,-26 25 0,26-25 15,-26 26-15,26-27 0,-26 1 16,26 78 0,0-79-16,0-25 0,0 26 15,0-26-15,0 0 16,0 0-16,0-1 0,0-25 15,0 26-15,0-26 0,0 0 16,0 0-16,0 0 16,0-52 15,-26 0-15</inkml:trace>
  <inkml:trace contextRef="#ctx0" brushRef="#br0" timeOffset="2953">2074 375 0,'0'-26'16,"0"0"-16,0 0 15,-26 26 17,0 26-17,0-26 1,0 26-16,1 0 0,-1-26 15,0 26-15,0 0 0,26-1 16,-26 1-16,26 0 16,0 0-16,0 0 15,26-26 1,-26 26-16,26-26 0,0 26 16,0-26-16,-1 0 15,1 26-15,0-26 0,0 0 16,-26 26-16,0 0 15,0 0 1,-26 0-16,0-26 16,0 25-16,1 1 0,-1-26 15,0 26-15,0-26 16,0 0-16,0 0 0</inkml:trace>
  <inkml:trace contextRef="#ctx0" brushRef="#br0" timeOffset="3380">2281 556 0,'26'0'16,"-26"-26"-16,26 26 15,0 0-15,0 0 16,0-26-16,0 26 16,0-26-1,0 26-15,-26-26 16,0 1 15,-26 25-31,26-26 16,-26 26-16,0 0 15,0 0-15,0 0 0,0 0 16,0 26-16,0-26 16,1 25-16,25 1 15,-26 0-15,26 0 16,0 0-16,26 0 16,-1 0-16,-25 0 15,26-26-15,0 0 0,0 26 16,0-26-1,0 0-15</inkml:trace>
  <inkml:trace contextRef="#ctx0" brushRef="#br0" timeOffset="3667">2567 141 0,'0'26'31,"26"0"-15,-26 0-16,0 0 0,25 26 15,-25-26-15,26 26 16,-26-26-16,0 25 0,26-25 15,-26 26-15,0-26 16,0 26-16,0-26 0,26 0 16,-26 0-16</inkml:trace>
  <inkml:trace contextRef="#ctx0" brushRef="#br0" timeOffset="4069">2904 452 0,'25'0'47,"1"-25"-31,0 25-16,0-26 15,0 0 1,-26 0-16,0 0 16,-26 0-1,0 26 1,0 0-16,0 26 16,1-26-16,-1 26 15,0-26-15,0 26 0,26 0 16,0 0-16,0-1 15,0 1-15,0 0 16,26 0-16,-26 0 0,26 0 16,0-26-16,-1 26 15,1-26-15,0 0 0,0 0 16,0-26-16</inkml:trace>
  <inkml:trace contextRef="#ctx0" brushRef="#br0" timeOffset="4357">3370 297 0,'0'-26'15,"-26"26"1,0 0 0,0 26-1,0-26-15,26 26 16,-26 0-16,26 0 0,-25-26 15,25 26-15,0 0 0,0-1 16,25-25 0,1 0-16,0 0 15,0 0-15,0 0 16,0 0-16,0 0 16,0 0-16,0 0 0,0 0 15,0 0-15,-26-25 16</inkml:trace>
  <inkml:trace contextRef="#ctx0" brushRef="#br0" timeOffset="4573">3577 141 0,'0'-25'0,"0"-27"16,0 26-16,0 0 0,0 0 16,0 52-1,0 0 1,0 26-16,0-26 15,26-1-15,-26 27 16,0-26-16,26 26 0,-26-26 16,0 0-16,26 0 15,-26 0-15,0 0 0,0 0 16,26-26-16,-26 25 0</inkml:trace>
  <inkml:trace contextRef="#ctx0" brushRef="#br0" timeOffset="4711">3629 349 0,'0'-26'0,"0"0"0,0 0 16,0 0-16,26 0 15,-26 0-15,26 26 16,0 0-16,-26-26 16,26 26-16,0 0 0</inkml:trace>
  <inkml:trace contextRef="#ctx0" brushRef="#br0" timeOffset="5343">2800 893 0,'-26'0'16,"26"-26"-16,0 0 15,0 52 32,0 0-47,26 26 16,-26-26-16,0 26 15,26-26-15,-26 25 0,0 1 16,26-26-16,-26 26 0,0-26 16,0 0-16,0 0 15</inkml:trace>
  <inkml:trace contextRef="#ctx0" brushRef="#br0" timeOffset="5707">2644 1256 0,'0'-26'15,"0"52"16,26-26-31,0 26 16,0-26-16,-26 26 16,26-26-16,0 26 0,0-26 15,0 0-15,0 0 16,0 0-16,0 0 16,-1-26-16,1 0 15,-26 0-15,26 26 16,-26-26-16,0 0 15,26 26-15,-26-26 0,0 0 16,-26 26 0,26 26-1,-26-26-15,26 26 0,-26 0 16,1 0-16,-1 0 16,0 26-16</inkml:trace>
  <inkml:trace contextRef="#ctx0" brushRef="#br0" timeOffset="7009">2359 1567 0,'0'-26'16,"-26"26"-16,26-26 16,-26 52 30,26 0-46,0 0 0,0 0 16,0 0-16,-26 26 16,26-27-16,0 27 0,0 0 15,0-26-15,0 26 0,0-26 16,-25 26-16,25-26 16,0-1-16,0 1 0,0 0 15,0 0-15,0 0 16,25 0 15,1-26-31,26 0 16,0 0-1,-26 0-15,26 0 0,0 0 16,0 0-16,-1 0 16,27 0-16,0 0 0,0 0 15,-1 26-15,27-26 16,-26 0-16,25 0 0,1 0 15,0 0-15,-1-26 0,1 26 16,-26 0-16,0-26 16,-1 26-16,-25 0 0,0-26 15,-26 26-15,0 0 0,-26-26 16,0 0 0,-26 26-1,0 0 1,26-26-16,-26 26 0,0-25 15,26-1 1,-26 26-16,26-26 16,0 0-16,0 0 0,0 0 15,0 0-15,0-26 16,0 26-16,0-26 0,0 1 16,0 25-16,-26-26 15,26 0-15,0 26 0,-25 0 16,25 0-16,0 0 0,0 0 15,-26 26 1,26-25-16,-26 25 16,0 0 15,0 0-15,0 0-1,0 25-15,-26-25 16,0 0-16,0 0 15,1 26-15,-53-26 0,26 0 16,-25 26-16,-1-26 0,0 0 16,-25 26-16,-1-26 15,26 0-15,1 0 0,-1 26 16,26-26-16,0 0 16,27 0-16,-1 0 0,26 0 15,0 0-15,0 0 0,26 26 31</inkml:trace>
  <inkml:trace contextRef="#ctx0" brushRef="#br0" timeOffset="7705">2722 1774 0,'-26'0'16,"0"0"-16,0 26 15,0-26-15,26 26 16,-25-26-16,25 26 0,0 0 16,-26 0-16,26 0 15,0 0-15,26 0 16,-26 0-16,25-26 15,1 0 1,0-26-16,0 0 16,-26 0-1,26 0-15,-26 0 0,26 0 16,-26 0-16,0 0 0,0 0 16,0 0-16,0 0 15,0 1-15,0-1 0,26 26 31,-26 26-15,26-1-16,-26 1 0,0 0 16,26 0-16,-26 0 15,26 0-15,-26 0 0,0 0 16,26 0-16,-26 0 0,26-26 16</inkml:trace>
  <inkml:trace contextRef="#ctx0" brushRef="#br0" timeOffset="8286">3033 1800 0,'0'-26'0,"0"52"47,0 0-47,0 0 15,0 0-15,0 0 16,0 0 0,0 0-16,0-52 47,0 0-32,0 0-15,0 0 16,0 0-16,0 0 15,0-26-15,0 26 0,26 1 16,-26-1 0,26 0-16,0 26 0,0 0 15,0 0 1,0 0-16,-26 26 16,0 0-16,0-1 15,0 1 1,0 0-16,-26 0 15,26 0 1,26-26 0,0 0-16,-26 26 15,25-26-15,1 0 16,0 0-16,0 0 0,0 0 16,0 0-16,-26 26 15,26-26-15,-26 26 0,0 0 16,-26-26-16,0 26 15,0-26-15,-26 26 16,1 0-16,-1-26 0,0 25 16,0 1-16</inkml:trace>
  <inkml:trace contextRef="#ctx0" brushRef="#br0" timeOffset="9180">2878 2163 0,'-26'0'0,"26"26"62,-26 0-46,26 0-16,0 26 15,0-26-15,0 25 0,0 1 16,0 0-16,0 0 16,26 0-16,-26 26 0,26-27 15,-26 1-15,0 0 16,26 0-16,-26 26 0,0-27 16,0 1-16,0 26 0,0-26 15,0 26-15,0-27 16,0 27-16,0 0 0,0-26 15,0 26-15,0-27 16,0 27-16,0 0 0,0-26 16,0 26-16,0-1 0,0-25 15,0 26-15,0 0 16,0 25-16,-26-25 0,26 0 16,0 0-16,-26 25 15,26-25-15,0 0 0,0-26 16,0 25-16,0-25 0,0 26 15,0-26-15,0 0 16,0-1-16,0 1 0,0-26 16,0 26-16,0 0 15,0-26-15,26 0 0,-26 26 16,0-27-16,0 1 0,0 0 16,0 0-16,0 0 15,0 0-15,0 0 16,26-26-1,-26 26 1</inkml:trace>
  <inkml:trace contextRef="#ctx0" brushRef="#br0" timeOffset="9439">2593 5507 0,'25'0'15,"-25"25"1,26-25-16,0 26 16,0-26-1,0 0-15,0 26 16</inkml:trace>
  <inkml:trace contextRef="#ctx0" brushRef="#br0" timeOffset="9649">3085 5403 0,'26'0'0,"-52"0"32,0 26-17,0 0-15,0 0 16,0 0-16,0 25 0,0-25 15,1 0-15,-1 0 16,26 0-16,-26 0 0</inkml:trace>
  <inkml:trace contextRef="#ctx0" brushRef="#br0" timeOffset="11586">2644 6673 0,'0'78'0,"0"-27"0,-26 27 15,26 0-15,-25 0 16,25-1-16,0 1 0,-26-26 15,26 26-15,0-26 0,-26 0 16,26-1-16,0 1 16,-26-26-16,26 0 0,0 0 15,0 0 1,26 0-16,0-26 16,0 0-1,25-26-15,-25 26 16,26-26-16,-26 26 0,26-26 15,26 26-15,-27-26 16,27 26-16,-26-26 0,26 26 16,0-26-16,-1 26 0,1-26 15,0 26-15,0-26 16,-1 26-16,-25 0 0,26 0 16,-26-25-16,0 25 15,-26 0-15,-1-26 0,1 26 16,0 0-16,-26-26 0,26 26 15,-26-26-15,0 0 16,-26 0-16,26 0 16,-26 0-16,26-26 15,0 26-15,0-26 0,0-25 16,-26 25-16,26-26 0,0 0 16,0 1-16,0-27 15,0 26-15,0 0 0,0 1 16,0-1-16,0 0 0,0 26 15,0 26-15,0-25 16,0 25-16,0 0 16,-25 52 15,-1-26-31,26 26 16,-26-26-16,0 26 15,-26-1-15,26-25 0,-26 26 16,0 0-16,0 0 15,1 0-15,-27 0 0,0 0 16,0-26-16,1 26 0,-1 0 16,0 0-16,0-26 15,1 26-15,25-26 0,0 26 16,0-1-16,26-25 16,0 26-16,0-26 0</inkml:trace>
  <inkml:trace contextRef="#ctx0" brushRef="#br0" timeOffset="11936">2981 6336 0,'-26'26'16,"26"0"-16,0 0 0,0 0 16,-26 0-16,26 25 0,0 1 15,0 0-15,0 0 16,0 0-16,0 25 0,-25 1 15,25-26-15,0 0 16,0 26-16,0-27 0,0 1 16,0 0-16,0-26 0,0 0 15,0 0-15</inkml:trace>
  <inkml:trace contextRef="#ctx0" brushRef="#br0" timeOffset="12205">3163 6232 0,'26'26'0,"-26"0"15,0 26-15,0-26 0,0 52 16,0-27-16,0 1 15,0 26-15,0 0 0,0 0 16,0-1-16,0-25 0,0 26 16,0-26-16,0 0 15,26-1-15,-26 1 0,25-26 16,-25 0-16,26 0 16</inkml:trace>
  <inkml:trace contextRef="#ctx0" brushRef="#br0" timeOffset="12444">3500 6310 0,'0'26'16,"0"0"-16,0 0 15,0 0-15,0 26 0,0-1 16,26 27-16,-26-26 15,0 0-15,25 26 0,-25-27 16,26 1-16,-26 0 16,26 0-16,-26-26 0,0 26 15,26-26-15,-26-1 0,0 1 16</inkml:trace>
  <inkml:trace contextRef="#ctx0" brushRef="#br0" timeOffset="12769">2489 6828 0,'26'0'0,"26"-26"0,-1 1 15,1 25-15,26-26 16,0 0-16,25 0 0,1 0 16,0 0-16,-1 0 0,1 0 15,0 0-15,-26 0 16,-1 0-16,1 26 0,-26-26 15,-26 26-15,0 0 16,0 0-16</inkml:trace>
  <inkml:trace contextRef="#ctx0" brushRef="#br0" timeOffset="12998">2593 7088 0,'25'0'0,"1"0"16,0 0-16,26 0 16,0-26-16,0 0 0,26 0 15,-1 0-15,1 0 0,26 0 16,-27 26-16,1-26 15</inkml:trace>
  <inkml:trace contextRef="#ctx0" brushRef="#br0" timeOffset="13189">2618 7347 0,'0'26'0,"26"-26"0,0-26 16,0 26-16,26-26 16,26 0-16,0 0 0,-1 0 15,27-26-15,0 26 0,-1 0 16</inkml:trace>
  <inkml:trace contextRef="#ctx0" brushRef="#br0" timeOffset="14484">3474 6336 0,'26'0'0,"0"0"31,-26-26-31,25 26 0,-25-26 15,26 26-15,-26-26 0,26 0 16,-26 0-16,0 0 16,26 1-16,-26-27 0,0 0 15,26 0-15,-26 0 16,26 0-16,-26-25 0,0-1 16,26 0-16,-26-26 0,0 27 15,0-27-15,0 26 16,0-25-16,0-27 0,0 26 15,0 1-15,0-27 16,26 26-16,-26-25 0,0 25 16,0 0-16,0 1 0,0-1 15,0 0-15,0 27 16,0-27-16,26 26 0,-26-25 16,0 25-16,0-26 0,0 26 15,0-25-15,0 25 16,0 0-16,-26-26 0,26 27 15,0-1-15,0 26 16,0-26-16,-26 27 0,26 25 16,0 0-16,0 0 15,0 0-15,-26 0 0,26 0 16,0 0 0,0 0-1,0 0 1,-26 26-16,26-26 15,0 0 1,-26 26-16,0 0 47,0 0-16</inkml:trace>
  <inkml:trace contextRef="#ctx0" brushRef="#br0" timeOffset="15019">3500 2345 0,'-26'0'0,"26"25"15,0 1-15,-26 0 16,26 0-16,-26 26 0,26-26 16,-26 0-16,26 0 0,-26 0 15,26 0-15,0 0 16,0-1-16,0-50 15,26 25 1,-26-26-16,26 0 16,-26-26-16,26 26 0,-26-26 15,26 0-15,-26 0 16,26 27-16,-26-27 0,26 26 16,-26 0-16,25 0 15,1 26-15,0 0 16,-26 26-16,26 26 0,26 0 15,-26-1-15,0 1 16,26 26-16</inkml:trace>
  <inkml:trace contextRef="#ctx0" brushRef="#br0" timeOffset="16383">4355 789 0,'0'-26'0,"-26"26"15,26-25 1,0 50 0,0 1-1,26 0-15,-26 0 16,0 0-16,26 0 0,-26 0 16,26 0-16,-26 26 15,0-26-15,26 0 0,-26 0 16,26-26-1</inkml:trace>
  <inkml:trace contextRef="#ctx0" brushRef="#br0" timeOffset="16563">4251 452 0,'26'26'47,"0"-26"-31</inkml:trace>
  <inkml:trace contextRef="#ctx0" brushRef="#br0" timeOffset="16810">4536 478 0,'0'26'32,"0"0"-32,0 0 15,0 0-15,26 0 16,-26 0-16,26 26 0,-26 0 15,26-27-15,-26 27 0,26 0 16,-26-26-16,26 26 16,-26-26-16,0 0 0,0 0 15,26-26-15,-26 26 16</inkml:trace>
  <inkml:trace contextRef="#ctx0" brushRef="#br0" timeOffset="17372">4562 841 0,'0'-26'15,"26"26"1,0 0-16,-26-26 16,26 26-16,26-26 15,-26 26-15,26-25 0,-26 25 16,25-26-16,-25 26 0,26-26 15,-26 26-15,0-26 16,0 26-16,-26-26 0,0 0 16,0 0-1,-26 26 1,0 0-16,0-26 0,0 26 16,0 0-1,0 26-15,0-26 0,26 26 16,-25 0-16,25 0 15,0 0-15,0 0 0,0 0 16,25-1-16,1 1 16,-26 0-16,26-26 15,0 0-15,0 0 16,0 0-16,0 0 16,-26-26-1,0 0-15,26 1 16,-26-1-1,0 0-15,0 0 32,0 52-17,26-26-15,-26 26 16,0 0 0,0-1-16,0 1 0,26-26 15,-26 26-15,0 0 16,26-26-16</inkml:trace>
  <inkml:trace contextRef="#ctx0" brushRef="#br0" timeOffset="17794">5210 530 0,'-26'-52'0,"26"26"15,-26 1-15,26-1 16,-25 26-16,25-26 0,-26 26 15,26 26 1,0 0 0,0-1-16,0 1 0,26 0 15,-26 0-15,0 0 16,25 26-16,-25-26 0,26 0 16,-26 0-16,26 0 15,-26 0 1,26-26-16,-26-26 15,26 0 1,0 0 0,0 0-16,0 0 0,0 0 15,0 26-15,0-26 16,0 26-16,-1 0 0,1 0 16,0 26-1,-26 0-15,0 0 16,0 0-16,-26 0 0,0 0 15,1 0-15,-1-26 16,0 25-16,-26-25 0,26 0 16,0 0-16,0 0 15</inkml:trace>
  <inkml:trace contextRef="#ctx0" brushRef="#br0" timeOffset="18411">4718 1463 0,'-26'-26'16,"26"0"-1,0 1-15,-26 25 16,52 25 15,-26 1-15,0 0 0,26 26-16,-26-26 0,0 26 0,26 0 15,-26-26-15,0 25 16,26 1-16,-26-26 0,0 0 15,26 0-15,-26 0 16,0 0-16,0 0 0</inkml:trace>
  <inkml:trace contextRef="#ctx0" brushRef="#br0" timeOffset="19148">4744 1463 0,'-26'-26'0,"0"0"15,26 1 1,0-1-16,26 26 16,0-26-16,0 26 15,0-26-15,25 26 0,27-26 16,-26 0-16,26 26 15,25-26-15,-25 0 0,26 0 16,0 0-16,-27 0 0,27 0 16,-26 1-16,-26 25 15,-1-26-15,1 26 0,-26 0 16,0 0-16,-26 26 31,0-1-15,0 1-1,0 0-15,0 0 0,0 0 16,0 0-16,26 26 0,-26-26 16,26 26-16,-26-26 15,26 25-15,0-25 0,0 26 16,-26-26-16,26 0 16,-26 26-16,25-26 0,-25 0 15,26 0-15,-26-1 0,0 1 16,0 0-16,26-26 15,-26 26-15,0 0 16,-26-26-16,26 26 16,-26-26-16,1 0 0,-27 26 15,26-26-15,-26 0 0,-26 26 16,0-26-16,1 26 16,-1-26-16,-26 26 0,1 0 15,25-26-15,-26 26 16,26-26-16,1 25 0,-1-25 15,26 0-15,26 0 0,-26 26 16,26-26 0,52 0-16,-26-26 15,26 26-15,0 0 16,0 0-16,0-25 0,0 25 16,0 0-16,0-26 0,0 26 15,-26-26 1,-26 26-1,0 0 1</inkml:trace>
  <inkml:trace contextRef="#ctx0" brushRef="#br0" timeOffset="19875">5133 1437 0,'0'-26'16,"-26"26"-1,26 26 1,-26-26-1,0 26-15,26 0 16,-26 0-16,0 0 0,0-26 16,0 26-16,0 0 0,0 0 15,0 0-15,0 0 16,0-26-16,1 26 0,25-1 16,-26-25-16,26 26 0,-26-26 15,26 26-15,26-26 31</inkml:trace>
  <inkml:trace contextRef="#ctx0" brushRef="#br0" timeOffset="20218">5392 1282 0,'26'0'16,"-26"-26"-16,26 26 0,-26 26 31,0 0-31,-26-26 16,0 26-16,-26 0 0,26 0 16,0 25-16,-26-25 15,26 0-15,-26 0 0,27 26 16,-27-26-16,26 0 15,0 26-15,0-26 0,0-1 16,26 1-16,-26 0 0,0 0 16,52-26 15,-26-26-15,26 26-1</inkml:trace>
  <inkml:trace contextRef="#ctx0" brushRef="#br0" timeOffset="20541">5651 1334 0,'26'-26'0,"0"26"15,-52 26 16,26 0-15,-26 0-16,0-1 16,-26 1-16,26 26 0,-26-26 15,26 26-15,-25-26 0,-1 26 16,26-26-16,-26 25 16,0-25-16,26 0 0,0 0 15,-25 0-15,51 0 16,-26-26-16,26 26 0,-26-26 15,26 26-15,26-26 16,0-26 0,-1 26-16</inkml:trace>
  <inkml:trace contextRef="#ctx0" brushRef="#br0" timeOffset="20853">5858 1463 0,'26'0'0,"-52"26"47,0 0-32,0 0-15,0-26 0,1 26 16,-1 0-16,0 0 0,0 0 15,0 0-15,0 0 16,26-1-16,-26-25 0,0 26 16,0 0-16,0 0 15,26 0-15,-26-26 0,26 26 16,-26-26-16,52 0 31,0-26-31</inkml:trace>
  <inkml:trace contextRef="#ctx0" brushRef="#br0" timeOffset="21514">6377 1152 0,'-26'0'31,"26"-26"-15,-26 26 0,26-26-16,0 1 15,0-1 1,0 0-16,0 0 15,0 0-15,0 0 0,0 0 16,26-26-16,-26 26 16,26 0-16,-26 0 0,26 0 15,-1 1-15,1-1 16,0 0-16,0 0 16,0 26-16,0 0 0,0 0 15,0 0-15,0 0 16,-26 26-16,26-26 0,0 26 15,-26 0-15,26-1 16,-26 1-16,25 0 0,-25 0 16,26 0-16,0 0 0,-26 0 15,26 26-15,-26-26 16,0 0-16,26 0 16,-26 0-16,0-1 0,0 1 15,0 0 1,0 0-16</inkml:trace>
  <inkml:trace contextRef="#ctx0" brushRef="#br0" timeOffset="21939">6662 1178 0,'26'0'31,"0"-26"-15,-1 26-16,1 0 15,0 0 1,0 0-1,-26 26-15,26-26 0,0 0 16,-26 26-16,26-26 16,0 26-1,-26-52 17,0 0-32,26 26 15,-26-26-15,0 0 16,0 0-16,0 1 15,26 25-15,-26-26 0,0 0 16,0 52 15</inkml:trace>
  <inkml:trace contextRef="#ctx0" brushRef="#br0" timeOffset="22816">6480 1411 0,'-26'0'140,"26"-25"-140,-26 25 31,26-26-31,-25 26 16,25-26-16,-26 26 16,0 0-1,0 26 17,26 0 14,0-1-14,26 1-32,-26 0 15,26 0 1,-26 0-16,0 0 16,26 0-16,-26 0 15,0 0 1,25 0-16,-25 0 15,0 0 17,26-26-32,-26-26 31</inkml:trace>
  <inkml:trace contextRef="#ctx0" brushRef="#br0" timeOffset="23355">6428 1437 0,'0'26'78,"26"-26"-78,-26 26 16,26-26-16,-26 26 15,0 0-15,26 0 0,0 0 16,-26 0-1,0 0-15,26 0 0,0 0 16,0-26-16,-26 25 16,26-25-16,0 0 15,0 0-15,0 0 0,-1 0 16,1 0-16,0 0 0,0-25 16,0-1-1,0 26-15,0-26 16,0 26-1,-26-26-15,0 0 16,-26 0 0,26 0-1,-26 0-15,26 0 16,-26 26 0,26 26-1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4:15.681"/>
    </inkml:context>
    <inkml:brush xml:id="br0">
      <inkml:brushProperty name="width" value="0.05" units="cm"/>
      <inkml:brushProperty name="height" value="0.05" units="cm"/>
      <inkml:brushProperty name="fitToCurve" value="1"/>
    </inkml:brush>
  </inkml:definitions>
  <inkml:trace contextRef="#ctx0" brushRef="#br0">0 110 0,'25'-26'16,"27"0"-16,-26 26 0,0-26 15,0 26-15,0-26 0,0 26 16,0 0 0,0-26-16,0 26 0,0 0 15,25 26-15,-25-26 16,26 26-16,0-26 0,0 26 15,0 0-15,0 0 16,-1 0-16,1 0 0,0 0 16,-26-26-16,26 26 0,-26 0 15,0-1-15,0 1 16,-1 0-16,1-26 0,-26 26 16,26 26-16,-26-26 15,26 0-15,-26 26 0,0-26 16,26 26-16,-26-1 0,0-25 15,0 26-15,0-26 16,0 26-16,-26 0 0,26-26 16,-26 25-16,0-25 15,26 0-15,-26 26 0,1-26 16,-1 26-16,0-26 0,-26 26 16,26-1-16,0-25 15,-26 26-15,26 0 0,-26 0 16,1 0-16,25-26 0,0 25 15,-26 1-15,26 0 16,0-26-16,0 26 0,0 0 16,26-26-16,-26 26 15,26-1-15,-26-25 0,26 26 16,-25 0-16,25-26 16,0 26-16,0 0 0,-26-1 15,26 1-15,0 0 0,0 0 16,0 0-16,26 0 15,-26-1-15,0 1 0,25 0 16,1 0-16,-26 0 16,26 0-16,0-27 0,0 27 15,-26-26-15,52 0 0,-26 0 16,0 0-16,0 0 16,26 0-16,-27 0 0,1-26 15,26 26-15,0-26 0,-26 0 16,26 26-16,-26-26 15,26 0-15,-27 0 0,1 0 16,0 0-16,0 0 16,0 0-16,0 0 0,0 0 15,-52 0 63,0 0-78,0 26 16,0-26 0,0 25-16,0 1 0,1-26 15,-27 26-15,26 0 0,0-26 16,0 26-16,-26 0 16,26 0-16,0 0 0,0 0 15,26 0-15,-26 0 16,1 0-16,25-1 0,0 1 15,-26 0-15,26 0 0,0 0 16,0 0-16,26 26 16,-26-26-16,25 0 0,1 0 15,-26 25-15,26-25 16,0 26-16,0 0 0,0 0 16,26 0-16,-26-26 15,0 25-15,0 1 0,25 0 16,-25 0-16,0 0 0,-26 0 15,26-26-15,-26 25 16,0 1-16,26 0 0,-26 0 16,0 0-16,0 0 0,0-1 15,0 1-15,0 0 16,0 0-16,0 0 0,0-26 16,0 26-16,0-27 15,0 27-15,0-26 0,0 26 16,0-26-16,0 26 15,0-26-15,0 26 0,0-27 16,0 1-16,0 26 0,0-26 16,0 26-16,0 0 15,0-26-15,-26 0 0,26 26 16,-26-27-16,26 27 16,-26-26-16,26 0 0,-26 0 15,26 0-15,-25 0 0,25 0 16,-26 0-16,0 26 15,0-27-15,0 1 0,0 0 16,0 0-16,0 0 0,-26 0 16,26-26-16,-25 26 15,25 0-15,-26 0 0,26-26 16,-26 26-16,26-26 16,-26 26-16,26-26 0,0 26 15,-25-26-15,25 0 0,0 25 16,0-25-1,0 0-15,0 26 16,26-52 15,26 26-31,-26-25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4:17.865"/>
    </inkml:context>
    <inkml:brush xml:id="br0">
      <inkml:brushProperty name="width" value="0.05" units="cm"/>
      <inkml:brushProperty name="height" value="0.05" units="cm"/>
      <inkml:brushProperty name="fitToCurve" value="1"/>
    </inkml:brush>
  </inkml:definitions>
  <inkml:trace contextRef="#ctx0" brushRef="#br0">0 78 0,'0'-26'16,"26"0"15,-26 52 16,26-26-31,-26 26-16,0 0 15,0 26-15,0-26 0,0 26 16,0-1-16,0 1 16,26 0-16,-26 0 0,0-26 15,0 26-15,0-1 0,0-25 16,0 0-16,0 0 15</inkml:trace>
  <inkml:trace contextRef="#ctx0" brushRef="#br0" timeOffset="439">52 467 0,'26'0'16,"0"-26"0,0 26-16,0-26 0,0 26 15,0-26-15,0 26 16,25-26-16,-25 0 0,0 26 16,0-26-16,0 0 15,-26 0 1,0 1-1,-26 25-15,26-26 0,-26 0 16,26 0 0,-26 26-16,26-26 15,0 52 32,0 0-47,0 0 16,0 0-16,0-1 0,26 27 15,-26-26-15,0 0 16,0 0-16,0 26 0,0-26 16,0 0-16,0 0 0,0 0 15,0-1 1</inkml:trace>
  <inkml:trace contextRef="#ctx0" brushRef="#br0" timeOffset="984">622 208 0,'0'26'16,"0"-1"-1,0 1 1,0 0-16,0 0 16,0 0-16,0 0 15,0 0-15,0 0 0,0 0 16,0 0-16,0 0 0,0 0 16,0-1-1,0 1 1,0-52-1,0 1 1,0-1-16,0 0 16,0-26-16,0 0 15,0 26-15,0-26 0,0 0 16,0 1-16,26-1 16,-26 0-16,0 26 0,26 0 15,-26 0-15,0 0 0,26 26 16,0 26-1,0 0-15,-26 0 16,26 26-16,0-26 16,-26 26-16,26-26 0,0-1 15,-26 27-15,26-26 0,-1 52 16,-25-52 0,0 0-16,0 0 15,0 0 1</inkml:trace>
  <inkml:trace contextRef="#ctx0" brushRef="#br0" timeOffset="1169">726 467 0,'0'-26'0,"26"26"15,-26-26-15,26 0 16,0 0-1,0 0 1,0 26-16,-26-26 16,26 26-16,-1-26 0</inkml:trace>
  <inkml:trace contextRef="#ctx0" brushRef="#br0" timeOffset="1452">985 156 0,'0'-26'31,"26"26"-31,-26 26 32,0 0-17,0 0-15,0 0 16,0-1-16,0 1 0,0 0 15,0 0-15,0 0 16,0 26-16,0-26 0,0 0 16,0 0-16,0 0 15,0 0-15</inkml:trace>
  <inkml:trace contextRef="#ctx0" brushRef="#br0" timeOffset="1714">1011 234 0,'0'-26'15,"0"0"1,26 52 15,0 0-15,0-26-16,0 25 15,26 1-15,-26-26 0,-1 26 16,1 0-16,0-26 16,0 0-16,0 26 0,0-26 15,-26-26 17</inkml:trace>
  <inkml:trace contextRef="#ctx0" brushRef="#br0" timeOffset="1919">1296 104 0,'0'-26'16,"0"0"-16,0 0 16,0 0-16,0 52 31,0 0-15,0 0-16,26 0 0,-26 0 15,0 0-15,0 0 16,0 26-16,0-27 0,0 1 15,0 26-15,0-26 16,0 0-16,0 0 0,0 0 16,-26-26-16</inkml:trace>
  <inkml:trace contextRef="#ctx0" brushRef="#br0" timeOffset="2428">1581 130 0,'-26'0'15,"1"0"-15,-1 0 16,0 0-16,0 0 16,26 26-1,0 0 1,0 0-16,26 0 15,-26-1-15,26 1 0,-26 0 16,26 0-16,-26 26 16,0-26-16,0 0 0,0 0 15,25-26-15,-25 26 0,0 0 16,0-52 0,0 0-1,0 0-15,0 0 16,0-26-16,26 0 15,-26 0-15,0 27 0,0-27 16,0 0-16,26 0 0,-26 26 16,26 0-16,0 0 15,0 26-15,0 0 16,0 26 0,-26 0-16,26 0 0,0 0 15,-26 0-15,26 26 0,0-26 16,-26 0-16,25-1 15,-25 1-15,0 0 0,26 0 16,-26 0-16,0 0 16</inkml:trace>
  <inkml:trace contextRef="#ctx0" brushRef="#br0" timeOffset="2614">1659 311 0,'-26'-26'15,"0"26"1,26-26-16,0 1 16,26 25-16,0-26 15,0 26 1,0-26-16,0 26 0,26-26 16,-26 26-16,0 0 0,-1-26 15,1 26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4:39.740"/>
    </inkml:context>
    <inkml:brush xml:id="br0">
      <inkml:brushProperty name="width" value="0.05" units="cm"/>
      <inkml:brushProperty name="height" value="0.05" units="cm"/>
      <inkml:brushProperty name="fitToCurve" value="1"/>
    </inkml:brush>
  </inkml:definitions>
  <inkml:trace contextRef="#ctx0" brushRef="#br0">104 734 0,'26'26'47,"-26"0"-32,0 0 1,0 0-16,0 0 0,0 0 15,0 0-15,0 0 16,0 25-16,0-25 0,0 0 16,0 26-16,26-26 15,-26 26-15,0-26 0,0 0 16,0 25-16,0-25 0,0 26 16,0-26-16,0 0 15,0 26-15,0-26 0,0 26 16,0-26-16,0 0 15,0-1-15,0 1 0,0 0 16,0 0 0,26-26 31,0-26-47,0 26 15,0 0-15,0-26 0,-1 26 16,1 0-16,0-26 15,26 26-15,-26 0 0,0-25 16,26 25-16,-26 0 16,26-26-16,-1 26 0,-25 0 15,26 0-15,-26-26 0,26 26 16,-26 0-16,0 0 16,26-26-16,-27 26 0,1 0 15,26 0-15,-26-26 0,0 26 16,0 0-16,0 0 15,0 0-15,0-26 0,0 26 16,0 0-16,-1 0 16,1 0-16,0 0 15,0-26-15,0 26 16,0 0 0,0 0 15,-26-26-16,26 26-15,0 0 0,0 0 16,0 0-16,0-26 16,0 26-16,-1 0 0,1 0 15,26 0-15,-26-26 16,0 26-16,0 0 0,0 0 16,26-26-16,-26 26 0,0 0 15,-1 0-15,27-26 16,-26 26-16,0 0 0,26 0 15,-26 0-15,26 0 16,0 0-16,-1-26 0,-25 26 16,26 0-16,0 0 0,0 0 15,0-25-15,-1 25 16,27 0-16,-26-26 0,0 26 16,0-26-16,26 26 15,-27 0-15,1-26 0,26 26 16,-26 0-16,0 0 0,-1-26 15,1 26-15,0 0 16,-26-26-16,26 26 0,0 0 16,-26-26-16,25 26 15,1 0-15,-26 0 0,26-26 16,-26 26-16,0 0 0,26-26 16,-26 26-16,0 0 15,-1 0-15,1 0 0,-26-26 16,26 26-16,0-26 15,0 26 17,-26-26-17,0 1 17,0-1-32,0 0 15,0 0-15,0 0 16,0 0-16,0 0 15,0 0-15,0-26 0,-26 26 16,26-25-16,0-1 0,0 26 16,0-26-16,0 0 15,0 26-15,0 0 0,0-26 16,0 27-16,0-1 16,0 0-16,0 0 0,0 0 15,0 0-15,-26 26 16,26-26-1,0 0 1,0 0 0,-26 0-1,26 0 17,0 0-17,0 0 32,-26 26-47,1 0 16,-1 0-1,0 0-15,0 0 16,0 0-16,-26 26 0,26-26 16,-26 26-16,0-26 0,1 26 15,-1-26-15,-26 26 16,0-26-16,26 26 0,-25 0 15,-1-26-15,0 26 16,0-26-16,-25 26 0,25 0 16,0-26-16,-25 26 0,25 0 15,-26-26-15,0 26 16,27-26-16,-27 25 0,26 1 16,1-26-16,-27 26 15,26-26-15,26 26 0,-25 0 16,-1-26-16,26 26 0,0-26 15,-26 0-15,26 26 16,1-26-16,-1 26 0,0-26 16,26 0-16,-26 26 15,0-26-15,26 0 0,-25 26 16,25-26-16,-26 0 0,26 0 16,-26 0-16,26 0 15,0 0-15,-26 0 0,27 0 16,-1 26-16,-26-26 15,26 0-15,0 0 0,0 0 16,0 0-16,0 26 0,0-26 16,0 0-1,0 25-15,1-25 16,-1 26-16,0-26 31,0 26 0,0-26-15,0 0-16,0 0 16,0 26-16,0-26 15,0 0-15,0 0 16,0 0 0,26 26 15</inkml:trace>
  <inkml:trace contextRef="#ctx0" brushRef="#br0" timeOffset="486">674 1253 0,'0'-26'15,"0"52"32,0-1-31,0 1-1,0 0-15,-26-26 0,26 26 16,0 0-16,0 0 16,0 0-1,26-26 1</inkml:trace>
  <inkml:trace contextRef="#ctx0" brushRef="#br0" timeOffset="725">908 1227 0,'0'26'47,"0"-1"-31,0 1-1,0 0 1,0 0 0</inkml:trace>
  <inkml:trace contextRef="#ctx0" brushRef="#br0" timeOffset="935">1115 1175 0,'26'-26'0,"-26"52"31,0 0-15,26-26-1,-26 26-15,0 0 16,0-1 0,0 1-1</inkml:trace>
  <inkml:trace contextRef="#ctx0" brushRef="#br0" timeOffset="1152">1374 1149 0,'26'0'16,"-26"-26"-16,0 52 47,26-26-47,-26 26 15,0 0-15,0 0 16,0 0-16,0-1 15</inkml:trace>
  <inkml:trace contextRef="#ctx0" brushRef="#br0" timeOffset="1368">1737 1097 0,'0'26'62,"0"0"-46,0 0 0,0 0-16,0 0 15</inkml:trace>
  <inkml:trace contextRef="#ctx0" brushRef="#br0" timeOffset="1596">2152 1045 0,'-26'0'15,"26"26"1,-26-26-1,0 26-15,26 0 32,0 0-32,0 0 15,26-26 1,-26 26 0,26-26-16,0-26 15</inkml:trace>
  <inkml:trace contextRef="#ctx0" brushRef="#br0" timeOffset="1788">2359 1045 0,'26'-26'16,"0"26"-16,-26 26 47,0 0-47,0 0 31,0 0-31,0 0 31,26-26-15</inkml:trace>
  <inkml:trace contextRef="#ctx0" brushRef="#br0" timeOffset="1950">2644 1045 0,'26'0'16,"0"0"-16,0 0 31,-26 26-31,0 0 16,0 0-1,0 0 1</inkml:trace>
  <inkml:trace contextRef="#ctx0" brushRef="#br0" timeOffset="2159">2981 993 0,'26'0'0,"-26"26"16,26 0 15,-26 0-15,26-26-1,-26 26-15,0 0 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4:24.835"/>
    </inkml:context>
    <inkml:brush xml:id="br0">
      <inkml:brushProperty name="width" value="0.05" units="cm"/>
      <inkml:brushProperty name="height" value="0.05" units="cm"/>
      <inkml:brushProperty name="fitToCurve" value="1"/>
    </inkml:brush>
  </inkml:definitions>
  <inkml:trace contextRef="#ctx0" brushRef="#br0">648 1303 0,'26'0'16,"-26"26"-1,26 0-15,-26 26 16,0-26-16,25 26 0,-25-26 16,26 52-16,-26-27 15,26 1-15,-26 0 0,0 26 16,26-26-16,-26 25 15,0 1-15,0-26 0,0 26 16,26-26-16,-26 25 0,0-25 16,0 0-16,0 0 15,26 0-15,-26 0 0,0-27 16,26 1-16,-26 0 16,0 0-16,0 0 0,26-26 15,-26 26-15,26-26 16,0 0 15,0 0-15,0 0-1,-1 0-15,1 0 16,0-26-16,0 26 16,26 0-16,0-26 0,0 26 15,25-26-15,1 26 16,0-26-16,0 0 0,0 1 15,25-1-15,-25 26 0,0-26 16,-1 0-16,27 0 16,-26 26-16,0-26 0,-1 0 15,-25 26-15,26-26 16,-26 26-16,26-26 0,-27 26 16,1 0-16,-26-26 0,26 26 15,-26 0-15,0 0 16,0 0-16,0 0 15,-26-26 17,0 0 46,26 26-78,-26-25 47,0-1 0,0 0-32,0 0 1,-26 0-16,26 0 15,0 0-15,-26 0 0,26 0 16,0-26-16,-26 26 0,26-25 16,-26-1-16,26 0 15,-26 0-15,26 0 0,-26 0 16,26 1-16,-26-27 16,26 26-16,-26 0 0,26 0 15,-26 0-15,0 1 0,26 25 16,-26-26-16,26 26 15,0 0-15,-25 0 0,25 0 16,-26 0-16,26 0 0,0 0 16,-26 1-1,26-1-15,0 0 16,0 0 0,0 0-16,-26 0 15,26 0 1,-26 26-1,26-26-15,-26 26 32,26-26-32,0 0 15,-26 26 1,26-26 15,-26 26 110,0 0-126,0 0 1,0 26-16,0-26 0,-25 26 16,-1-26-16,0 26 0,0-26 15,0 26-15,0-26 16,-25 26-16,25 0 0,-26-26 16,0 26-16,27 0 15,-27-26-15,0 26 0,0 0 16,26-26-16,-25 25 0,25-25 15,-26 26-15,26-26 16,0 26-16,1-26 0,25 0 16,-26 0-16,26 26 15,-26-26-15,26 0 0,0 0 16,0 0-16,0 0 0,0 0 16,1 0-1,25 26 16,-26-26-15,26 26 0,-26-26 15,26 26 16,-26-26-47,26 26 31,0 0 0,0 0-31,0 0 16,26 0 0,-26-1-1,26 1-15,-26 0 16,26-26-16,-26 26 0,25 0 15,-25 0-15,26-26 16,-26 26-16,0 0 16,26 0-1,-26 0 1,0 0 0</inkml:trace>
  <inkml:trace contextRef="#ctx0" brushRef="#br0" timeOffset="1135">959 1407 0,'0'26'47,"0"0"-31,0 0-1,0 0-15,0 0 0,0 0 16,0 0-16,0-1 16,0 1-16,0 0 0,26 0 15,-26 0-15,0 0 16,26 0-1,-26 0 1,25-26 15,-25 26-31,26-26 16,0 0 0,-26-26-16,26 26 0,0 0 15,0-26-15,0 26 16,0 0-16,0 0 0,0 0 15,0-26-15,0 26 16,-1 0 0,-25-26-1,0 0 17,0 0-17,0 0 1,-25 0-16,25 1 15,0-1-15,-26 0 16,26 0-16,0 0 16,0 0-16,0 0 0,0 0 15,0 0 1,0 0 0,26 26 46,-52 0-31,0 0-15,0 0 0,0 0-16,0 0 15,0 26-15,0-26 16,0 0-16,0 0 0,0 0 15,0 0 1,1 26-16,-1-26 16,0 26-1,0-26 1,26 26 0,-26-26-16</inkml:trace>
  <inkml:trace contextRef="#ctx0" brushRef="#br0" timeOffset="2095">1503 1303 0,'0'26'63,"0"0"-48,26 0-15,-26 0 16,0 26-16,0-26 16,26 0-16,-26 0 0,0 0 15,0 0-15,0-1 0,0 1 16,0 0-16,26 0 16,-26 0-1,0 0 1,26-52 31,0 0-32,0 0 1,-1 26-16,1 0 0,0-26 16,0 26-16,0-26 0,0 26 15,0 0-15,0 0 16,0-25-16,0 25 0,0 0 15,0 0 1,-1 0-16,-25-26 63,0 0-32,26 26-31,-26-26 15,0 0 1,0 0-16,0 0 16,0 0-16,0 0 0,-26 0 15,26 0-15,0 0 16,-25 1-16,25-1 0,0 0 16,-26 0-1,26 0-15,-26 26 16,0 0-1,0 0 1,0 0 15,26 26-15,-26-26-16,0 26 16,0-26-1,26 26-15,-26-26 0,0 0 16,26 26-16,-26-26 15,1 0-15,-1 0 16,26 25 31</inkml:trace>
  <inkml:trace contextRef="#ctx0" brushRef="#br0" timeOffset="3121">1192 2159 0,'0'26'32,"26"0"-17,-26 0-15,0-1 16,0 1-16,0 0 0,0 0 15,26 0-15,-26 0 16,0 0-16,0 0 0,0 0 16,26-26-16,-26 26 15,26-26 1,0 0 15,-26-26-31,25 26 16,1 0-16,0-26 15,0 26 1,0-26-16,0 26 0,0 0 16,0 0-16,0-26 15,0 26-15,0 0 0,0 0 16,0-26-16,-1 26 16,1 0-1,-26-26 1,-26 26 15,1-26-15,-1 0-1,26 0 1,-26 26-16,26-25 16,0-1-16,-26 0 0,26 0 15,0 0-15,-26 0 16,26 0-16,0 0 15,0 0-15,0 0 32,-26 26 30,0 0-46,26 26-16,-26-26 15,0 0-15,0 26 0,0-26 16,0 26-16,0-26 16,1 0-16,-1 26 0,0-26 15,0 0 1,26 26-16</inkml:trace>
  <inkml:trace contextRef="#ctx0" brushRef="#br0" timeOffset="4057">2410 1900 0,'-26'0'31,"0"0"-15,0 0 0,0 0-16,1 0 15,-27 0-15,26 26 0,-26-26 16,26 0-16,-26 0 16,26 25-16,-26-25 0,27 0 15,-1 0-15,0 0 16,26 26 31,26-26-32,-26 26-15,0 0 16,0 0 0,26 0-16,-26 0 15,0 0-15,0 0 16,25 0-1,-25 0-15,0 0 16,0-1 0,0 1-1,26-26-15,0 0 32,-26 26-32,26-26 15,0 0 1,0 0-1,0 0-15,0 0 16,0 0 0,0 26-16,0-26 15,0 0-15,-1-26 16,1 26-16,0-26 16,0 26-16,0 0 0,0-26 15,0 1 1,0 25-16,-26-26 0,26 26 15,-26-26-15,0 0 16,26 0-16,-26 0 16,0 0-16,0 0 0,-26 0 15,0 0 1,26 0-16,-26 26 0,0-26 16,0 26-1,0 0-15,0 0 16,0 0-16,0 0 0,1 0 15,-1 0-15,-26 0 16,26 0-16,0 0 0</inkml:trace>
  <inkml:trace contextRef="#ctx0" brushRef="#br0" timeOffset="6433">518 3299 0,'-26'0'31,"0"0"-15,0 26 0,0-26-16,1 0 15,-1 26-15,0-26 0,0 26 16,-26-26-16,26 0 16,0 26-16,-26-26 0,26 26 15,0 0-15,0-26 16,1 26-16,-1-26 0,26 26 15,-26-1 1,26 1-16,0 0 16,26-26-16,-26 26 0,26 0 15,-1 0 1,1-26-16,0 0 0,26 0 16,-26 0-16,26 0 0,0 0 15,26 0-15,-1 0 16,1-26-16,0 0 0,-26 26 15,51-26-15,-25 0 16,0 0-16,0 26 0,-1-25 16,1-1-16,-26 0 0,26 26 15,-27-26-15,1 0 16,0 26-16,-26-26 0,0 26 16,0-26-16,0 26 0,-26-26 31,-26 26-31,0 0 15,0 0-15,0-26 16,-26 26-16,26 0 0,-25 0 16,-1 0-16,0 0 0,0 0 15,-26-26-15,26 26 16,-25 0-16,25 0 0,-26 0 16,26 0-16,-25 26 15,25-26-15,0 26 0,0-26 16,26 0-16,-26 26 15,26-26-15,0 26 16,1 0-16</inkml:trace>
  <inkml:trace contextRef="#ctx0" brushRef="#br0" timeOffset="7140">129 3507 0,'0'25'0,"0"1"15,0 0-15,0 0 16,0 0-16,0 0 16,0 0-16,0 26 0,0-26 15,0 26-15,0-1 0,0-25 16,0 26-16,0 0 16,-26-26-16,26 26 0,0-26 15,0 0-15,0-1 16,0 1-16,0 0 0,0 0 15,0 0-15,0 0 0,0 0 16,0 0 0,0 0-16,0 0 31,26-26-15,0 0-1,0 0-15,-26-26 16,26 26-16,26 0 0,-26 0 15,0-26-15,26 26 16,-1 0-16,1-26 0,26 26 16,-26-26-16,52 0 0,-27 26 15,1-26-15,26 0 16,-1 0-16,-25 26 0,26-26 16,-26 1-16,-1 25 15,-25-26-15,26 26 0,-52-26 16,26 26-16,-26 0 0,0-26 15,-1 26-15,1 0 16,-26-26 0,26 26-16,-26-26 31,0 0 0,0 0-31</inkml:trace>
  <inkml:trace contextRef="#ctx0" brushRef="#br0" timeOffset="7518">1710 3403 0,'0'-26'31,"0"0"-15,0 52 31,-26 0-31,26 0-16,0 26 0,-25-26 15,25-1-15,0 27 0,0-26 16,-26 26-16,26-26 15,0 26-15,0-26 0,0 26 16,0-27-16,0 1 16,0 0-16,0 26 0,0-26 15,0 0-15,0 0 16,0 0 0</inkml:trace>
  <inkml:trace contextRef="#ctx0" brushRef="#br0" timeOffset="8377">2436 3429 0,'-26'0'16,"0"0"0,0 0-16,0 0 15,0 26-15,1-26 16,-1 0-16,0 26 16,-26-26-16,26 0 0,0 26 15,0-26-15,0 25 0,0-25 16,26 26-16,-26-26 15,26 26-15,-26 0 0,26 0 16,0 0 0,26-26-16,0 0 0,0 26 15,0-26-15,0 0 0,26 0 16,0 0-16,0-26 16,-1 26-16,1-26 0,0 0 15,0 26-15,0-26 16,-26 0-16,0 26 0,-1-26 15,1 26-15,-26-25 0,0-1 16,-26 26 0,1-26-16,-27 26 15,26 0 1,0 0-16,0 0 0,-26 0 16,26 26-16,-26-26 0,1 0 15</inkml:trace>
  <inkml:trace contextRef="#ctx0" brushRef="#br0" timeOffset="9055">1970 3636 0,'0'26'15,"-26"-26"1,26 26-16,0 0 15,0 0 1,0 0 0,0 0-16,0 0 0,0 25 15,0-25-15,0 0 16,-26 26-16,26-26 0,-26 0 16,26 26-16,-26-26 15,26 0-15,0-1 0,0 1 16,26-26 15,0 0-31,0 0 0,0-26 16,-1 26-16,1 0 15,0-25-15,0 25 0,-26-26 16,26 26-16,0 0 0,0 0 16,0 0-16,0-26 15,0 26-15,26 0 0,-27 0 16,1-26-16,26 26 15,-26 0-15,26 0 0,-26-26 16,26 26-16,-26-26 0,0 26 16,-1 0-16,1 0 15,-26-26-15,26 26 0,0 0 16,-26-26 0,0 0-1,26 26-15,-26-26 0,0 0 16,0 0-1,0 1-15,0-1 0,0 0 16,0 0-16,0 0 16,0-26-16,-26 26 15,26 0-15,-26 0 16,26 0-16,-26 26 16,26-26-16,-26 26 0,1 0 15,-1 0 1,0 0-1,0 26-15,0-26 16</inkml:trace>
  <inkml:trace contextRef="#ctx0" brushRef="#br0" timeOffset="10447">3602 3014 0,'0'-26'0,"-26"0"16,1 26 0,-1 0-1,0 0-15,-26 0 0,26 0 16,-26 26-16,0-26 15,0 26-15,1-26 0,-1 26 16,0-26-16,0 26 0,26 0 16,0-26-16,0 26 15,0-26-15,26 26 0,0 0 16,26 0 0,0-1-1,0 1-15,0-26 16,-26 26-16,26-26 15,-26 26-15,26 0 0,0-26 16,0 26-16,0-26 16,0 0-16,0 0 15,-1 0-15,1 0 0,0 0 16,26 0-16,-26-26 16,0 26-16,0-26 0,26 0 15,-26 26-15,0-26 0,-1 0 16,1 1-1,0-1-15,-26 0 0,0 0 16,-26 26 0,26-26-16,-26 26 0,1 0 15,-1-26-15,-26 26 0,26 0 16,-26 0-16,26 0 16,-26 26-16,0-26 0,1 26 15,-1-26-15,0 26 16,26-26-16,-26 0 0,26 26 15,0-26-15,0 0 16,52 0 31,-26 26-31,0-1-1,26-25 1,-26 26-16,0 0 0,0 26 15,0-26 1,0 0-16,0 0 0,-26 0 16,26 26-16,0-26 0,0 25 15,0-25-15,0 0 16,26 0-16,-26 0 0,26 78 31,-26-78-31,0 0 16,0-1-16,26-25 0,-26 26 15,0 0 1,26-26 15,0 0-15,-26-26-16,26 26 0,0 0 16,0-26-1,0 26-15,0 0 0,-1 0 16,1 0-16,0 0 15,0-25-15,26 25 0,-26 0 16,26-26-16,-26 26 0,26-26 16,-1 26-16,1-26 15,-26 26-15,26-26 0,-26 26 16,26 0-16,-26-26 16,0 26-16,-26-26 0,25 26 15,-25-26-15,0 0 31,0 0-31,0 0 16,0 0-16,0 1 16,-25-1-16,25 0 0,0 0 15,0 0-15,-26-26 0,26 26 16,0 0-16,0 0 16,-26 0-16,26 0 0,0 1 15,0-1-15,-26 26 16,26-26-16,-26 26 15,0 0 1,0 0 0,0 0-16,0 0 0</inkml:trace>
  <inkml:trace contextRef="#ctx0" brushRef="#br0" timeOffset="19003">3887 707 0,'26'0'31,"-26"26"-31,0 0 16,0 0-16,0 0 16,26 0-16,-26 26 0,26 0 15,-26-1-15,26 27 16,-26-26-16,26 0 0,0 0 16,-26 0-16,26-1 0,-26 1 15,26 0-15,-26-26 16,0 26-16,26 0 0,-26-26 15,0 25-15,0-25 16,0 0-16,26 26 0,-26-26 16,0 0-16,0 0 0,26 0 15,-26 0-15,0 0 16,0 0-16,26-26 16,-26 25-16,25-25 31,1-25-16,0 25-15,0 0 16,0-26-16,0 26 16,0 0-16,0-26 15,0 26-15,0 0 16,0 0-16,0 0 0,-1-26 16,1 26-16,0 0 15,0 0-15,0 0 0,0 0 16,-26-26 46,0 0-30,0 0-17,0 0-15,0 0 16,0 0-1,0 0-15,0 0 16,-26 0-16,26 1 16,0-1-16,0 0 15,0 0-15,0 0 0,-26 0 16,26 0 0,0 0-16,0 0 0,0 0 15,0 0-15,-26 0 0,26 1 16,0-1-16,-26 26 15,26-26-15,0 0 0,-26 0 16,26 0-16,0 0 16,-25 0-16,25 0 0,0 0 15,-26 0-15,26 0 0,0 1 16,-26-1-16,26 0 16,0 0-16,-26 0 0,26 0 15,0 0-15,-26 26 16,26-26-16,0 0 0,0 0 15,0 0 1,0 0 0,0 1-1,0-1 1,0 0 0,0 0-1,0 0 1,0 0 62,0 52-47</inkml:trace>
  <inkml:trace contextRef="#ctx0" brushRef="#br0" timeOffset="20328">4769 526 0,'26'26'31,"-26"0"-31,0 0 16,26 26-16,-26-27 15,0 1-15,25 26 0,-25 0 16,0 0-16,26 0 15,-26 0-15,26-1 0,-26 1 16,26 0-16,-26 0 0,26 0 16,-26 0-16,26-27 15,-26 27-15,0 0 0,26-26 16,-26 26-16,0-26 16,0 0-16,26 26 0,-26-27 15,0 1-15,0 0 16,26 0-16,-26 0 15,0 0-15,0 0 16,26-26-16,-26 26 16,0 0-1,26-26 1,0 0 15,-1 0-15,1 0-1,0 0-15,0 0 16,0 0-16,0-26 16,0 26-16,0 0 0,0 0 15,0-26-15,0 26 16,0 0-16,0-26 16,-1 26-16,1 0 0,0 0 15,0-26-15,0 26 16,-26-26-16,26 26 0,0-26 15,0 26-15,0-26 16,-26 0 0,0 1-16,-26-1 15,26 0 1,-26 0-16,26 0 0,-26 0 16,26 0-16,0 0 0,-26 0 15,26-26-15,0 1 16,0 25-16,-26-26 0,26 0 15,0 0-15,0 0 16,0 0-16,0 1 0,-26-1 16,26 26-16,0 0 15,0-26-15,0 26 16,0 0-16,-26 26 0,26-26 16,0 0-1,0 1 1,-26 25-16,26-26 15,0 0-15,0 0 16,-25 26-16,25-26 0,0 0 16,0 0-1,-26 0-15,26 0 16,0 0-16,0 0 16,-26 26-16,26-26 15,0 0-15,0 1 16,0-1-1,0 0 17,0 0-1,-26 26 0,26-26-31</inkml:trace>
  <inkml:trace contextRef="#ctx0" brushRef="#br0" timeOffset="21734">5780 215 0,'25'0'16,"-25"26"0,0 0-1,0 0-15,26 0 16,-26 25-16,0 1 0,0-26 16,0 26-16,26 0 15,-26 0-15,0 0 0,26-1 16,-26 1-16,26-26 15,-26 26-15,0-26 0,26 0 16,-26 0-16,0 0 0,26 0 16,-26-1-1,0 1 17,26-26-17,0-26 16,0 26-31,0 0 16,0-25-16,-1 25 0,1 0 16,0-26-16,26 26 15,-26 0-15,0 0 0,0-26 16,0 26-16,0-26 16,0 26-16,0-26 15,-1 26-15,-25-26 0,26 0 16,-26 0-1,0 0-15,0 0 16,0 0-16,0 0 16,0 1-16,0-1 0,0 0 15,0 0-15,0 0 16,-26 0-16,26 0 16,0 0-16,0 0 0,-25 0 15,25 0-15,0 0 16,0 0-16,-26 1 0,26-1 15,0 0-15,0 0 0,0 0 16,-26 0-16,26 0 16,0 0-16,0 0 0,-26 0 15,26 0 1,0 0-16,-26 26 16,26-25-16,-26 25 31,0 0 31,0 0-46,0 0-16,0 0 0,0 0 16,0 25-16,1-25 15,-1 0-15,-26 26 0,26-26 16,-26 0-16,0 26 0,0 0 15,-25-26-15,-1 26 16,0-26-16,0 26 0,1 0 16,-1-26-16,26 26 15,-26-26-15,26 26 0,-25 0 16,51-26-16,-26 26 0,0-26 16,26 26-16,-26-1 15,26-25-15,-25 26 0,25-26 16,-26 26-16,0-26 15,0 26-15,26-26 0,-26 0 16,1 26-16,-27-26 0,26 0 16,0 0-16,0 26 15,-25-26-15,25 0 0,0 0 16,0 0-16,0 0 0,0 0 16,26 0-16,-25 0 15,25 0-15,0 0 0,0 0 16,0 26-16,0-26 15,0 0 1,26 26-16,-26-26 0,26 26 31,0 0-15,-26-26 0,26 26-16,-26 0 31,52-26 16,0 0-32,0 0-15,0 0 16,0 0 0</inkml:trace>
  <inkml:trace contextRef="#ctx0" brushRef="#br0" timeOffset="23353">4561 2496 0,'-26'-26'16,"52"0"31,0 26-32,0 0 1,26 0-16,-26-26 0,26 26 15,26-26-15,-27 26 0,27-26 16,26 0-16,-26 0 16,-1 0-16,27 26 0,-26-26 15,25 1-15,1 25 16,-26-26-16,26 0 0,-27 26 16,27-26-16,-26 0 0,25 26 15,-25-26-15,-26 0 16,26 26-16,-26-26 0,-27 26 15,1 0-15,0 0 16,-52 0 0,0 0-16,1 26 15,-1-26-15,0 26 16,26 0 0,0 0-1,26 0-15,-26 0 16,26 0-16,-26-1 15,25-25-15,-25 26 16,0 0-16,0 0 0,26-26 16,-26 26-16,0 0 15,26 0 1,-26 0-16,0 0 31,-26-26-15,0 0-16,1 0 15,-1 26-15,-26-26 16,26 0-16,-26 0 0,26 26 16,-26-26-16,0 0 15,1 0-15,-1 26 0,-26-26 16,26 0-16,0 0 0,1 0 16,-1 25-16,0-25 15,0 0-15,0 0 0,0 0 16,26 0-16,-25 0 15,-1 0-15,0 26 0,26-26 16,-26 0-16,0 0 16,26 26-16,-25-26 0,25 0 15,0 0-15,0 0 0,0 26 16,0-26-16,0 0 16,0 0-16,0 0 0,0 0 31,26 26-31,-26-26 15,0 26 17,1-26-17,25 26 1,-26-26 0,26 26 77</inkml:trace>
  <inkml:trace contextRef="#ctx0" brushRef="#br0" timeOffset="26065">4821 2781 0,'0'26'15,"0"0"1,25-26-16,-25 26 15,0-1 1,26 1-16,-26 0 0,0 0 16,0 0-1,26 0-15,-26 0 16,26 0-16,-26 0 16,0 0-1,0 0 1,0 0 15,0-52 16,26 0-47,0 0 16,0 0-1,0 0 1,0 26-16,0-26 15,0 26-15,0 0 0,25-26 16,-25 26-16,0 0 16,26 0-16,-26-26 0,0 26 15,0 0-15,0 0 0,0 0 16,0 0-16,0 0 16,-26-26-16,25 26 0,-25 26 78,0 0-63,26-26-15,-26 26 16,0 0 0,0 0-16,26 0 15,-26 0 1,0 0-16,0 0 15,0 0 1,26-26 0,-52 0 31,0 0-16,26 25-31,-26-25 0,1 0 15,-1 0-15,0 26 16,0-26-16,0 0 0,0 0 16,-26 26-16,26-26 0,0 0 15,-26 0-15,26 0 16,1 26-16,-1-26 0,0 0 16,0 0-16,26 26 15,-26-26-15,26 26 31,-26-26-15,52 26 62,0-26-62,0 0 15,-26 26-31,26-26 63,-26 26-48,26-26 16,-1 0 1,1 0-32,0 0 15,0 0 1,-26-26 0,26 26-16,0 0 31,0 0-31,0 0 15,0 0-15,0 0 0,0-26 16,0 26-16,0 0 16,-1-26-16,27 26 0,-26 0 15,0-26-15,0 26 0,0 0 16,0 0-16,0 0 16,0-26-16,0 26 0,0 0 15,25 0-15,-25 0 16,0 0-16,0-26 0,0 26 15,0 0-15,0 0 16,0 0 78,0 0-63,-26 26-15,0 0-1,26-26-15,-26 26 16,26 0-16,-26 0 16,25-26-1,-25 26-15,0 0 16,26-26-16,-26 26 15,0 0 1,26-26-16,-26 25 31,0 1-15,0 0-16,0 0 31,-26-26-31,26 26 16,-26-26-1,26 26-15,-25-26 16,-1 0-16,0 0 16,0 26-16,0-26 15,0 0-15,0 0 0,-26 0 16,26 26-16,-26-26 0,1 0 16,-1 0-16,0 0 15,0 0-15,0 26 0,0-26 16,27 0-16,-27 0 15,26 26-15,0-26 0,0 0 16,0 0-16,0 0 0,0 0 16,0 0-1,0 0 1,26 26 0,-26-26-1,0 0 1,1 26-1,-1-26 1,26-26 78,0 0-79,0 0-15,0 0 16,0 0-16,-26 0 16,26-26-16,0 26 0,-26-26 15,26 1-15,-26 25 0,26-26 16,-26 0-16,0 0 16,26 0-16,-26 1 0,26-1 15,-26 26-15,26-26 16,0 26-16,-26-26 0,26 26 15,0 0-15,-26 0 16,26 0-16,0 1 0,0-1 16,-26 26-16,26-26 0,0 0 15,-25 0-15,-1 0 16,26 0-16,-26 0 16,26 0-1,-26 26-15,26-26 16,0 0-1,0 0 1,0 1 15,-26 25-15,26-26 0,0 0-1,0 0 63,0 0-46,0 0-17,0 52 16,0 0-15,0 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6:45.245"/>
    </inkml:context>
    <inkml:brush xml:id="br0">
      <inkml:brushProperty name="width" value="0.05" units="cm"/>
      <inkml:brushProperty name="height" value="0.05" units="cm"/>
      <inkml:brushProperty name="fitToCurve" value="1"/>
    </inkml:brush>
  </inkml:definitions>
  <inkml:trace contextRef="#ctx0" brushRef="#br0">0 2493 0,'0'25'156,"26"-25"-93,-26-25-48,26 25 17,-26-26-32,26 26 15,-26-26 1,26 26-1,-26-26-15,26 26 0,0-26 16,0 26 0,-26-26-1,26 26-15,0 0 16,-26-26 0,26 26-16,-26-26 15,26 26-15,-1 0 31,-25-26-31,26 26 32,-26-26-32,26 0 15,-26 0 1,26 26 0,-26-26-16,26 26 0,-26-25 15,26-1-15,0 0 16,-26 0-16,0 0 15,26 0-15,0 0 16,-26 0-16,0 0 16,26-26-16,-26 26 0,26 1 15,-26-1-15,0 0 16,0-26-16,26 26 0,-26 0 16,0 0-16,0 0 0,0 0 15,0-26-15,0 27 16,0-1-16,0 0 0,26 0 15,-26 0-15,0 0 16,0 0-16,0 0 0,0 0 16,0 0-16,0 0 15,0 0-15,0 1 16,0-1-16,0 0 0,0 0 16,-26 0-1,26 0-15,0 0 16,-26 0-16,26 0 0,0 0 15,-26 0 1,26 0-16,0 0 0,0 1 16,0-1-16,0 0 15,-26 0-15,26 0 0,0 0 16,0 0-16,0 0 0,-26 0 16,26 0-16,0 0 15,0 0-15,-26 26 0,26-25 16,0-1-16,0 0 15,-26 0-15,26 0 16,-26 0-16,26 0 0,0 0 16,-26 0-1,0 0-15,0 0 16,26 0 0,-26 26-16,26-25 15,-25 25-15,25-26 0,-26 26 16,26-26-1,-26 26-15,26-26 16,-26 26-16,26-26 16,-26 26-1,26-26-15</inkml:trace>
  <inkml:trace contextRef="#ctx0" brushRef="#br0" timeOffset="600">597 30 0,'-26'0'47,"0"0"-16,0 0-31,0 0 16,0 0-16,0 0 0,0 0 15,0 0-15,0 0 16,0 0-16,0-26 16,1 26-16,-1 0 15,0 0 1,0 0 15,26 26 0,0 0 1,0 0-17,0 0 1,0 0-16,0 0 15,0 0-15,26 0 16,-26 0-16,0 0 0,0-1 16,0 1-16,0 0 15,0 0-15,0 0 0,0 0 16,0 0 0,26 0-16,-26 0 15</inkml:trace>
  <inkml:trace contextRef="#ctx0" brushRef="#br0" timeOffset="1171">1270 808 0,'0'-26'16,"0"0"0,0 0-1,0 0 1,-25 0-16,-1 0 16,0 26-1,0 0-15,0 0 16,0 0-16,0 0 15,0 26-15,0-26 16,0 26-16,26 0 0,-26-26 16,26 26-16,-26 0 0,26 0 15,0 26-15,0-26 16,0-1-16,26 27 0,-26-26 16,0 26-16,26-26 15,-26 0-15,0 26 0,0-26 16,26 0-16,-26 0 0,0-1 15,0 1-15,0 0 16,-26 0-16,26 0 16,-26-26-1</inkml:trace>
  <inkml:trace contextRef="#ctx0" brushRef="#br0" timeOffset="1638">908 1145 0,'26'0'32,"-26"-26"-32,25 26 15,1 0-15,0 0 16,0 0-16,0 0 15,0-26-15,0 26 0,0 0 16,0 0-16,0 0 16,0 0-16,0-26 0,-1 26 15,1 0-15,0 0 16,0-26-16,-26 0 47,-26 26-32,26 26 17,-26-26-32,26 26 15,0 0 1,0 0-16,0 0 16,0 0-16,0 0 15,0 0 1,0-1-16,0 1 15</inkml:trace>
  <inkml:trace contextRef="#ctx0" brushRef="#br0" timeOffset="2283">1478 1041 0,'0'26'47,"26"-26"-47,0 26 16,0 0-1,-26 0-15,25 0 16,-25 0 0,0 0-1,0-1-15,-25-25 16,25-25 31,0-1-32,0 0-15,0 0 16,25 0-16,1 0 16,-26 0-16,26 0 15,0 26-15,-26-26 0,26 26 16,0 0 0,0 26-16,-26 0 15,26 0-15,-26 0 16,0 0-1,0 0-15,0 0 0,0 0 16,0-1-16,0 1 16</inkml:trace>
  <inkml:trace contextRef="#ctx0" brushRef="#br0" timeOffset="3078">2152 1119 0,'0'-26'16,"0"0"0,0 0-16,-26 0 15,0 0 1,0 26-1,0-26-15,0 26 16,0 26-16,0-26 16,26 26-16,-26-26 0,0 26 15,26 0-15,-25 0 16,-1 0-16,26 0 16,0 0-16,0 0 15,26 0-15,-26-1 16,25-25-16,1 0 15,0 0 1,0 0-16,0 0 0,0 0 16,0 0-1,0-25-15,0-1 16,0 0-16,-26 0 16,0 0-1,0 0 1,0 52-1,0 0 1,0 0 0,0 0-1,26-26-15,0 26 16,-1-26 0,1 0-16,0 0 15,0-26-15,0 0 16,0 0-1,0 0-15,-26 0 0,26 0 16,0 0-16,-26-26 0,0 26 16,0-26-16,0 1 15,0-1-15,0 0 0,0 0 16,-26 0 0,26 26-16,0-25 0,-26 25 0,0 26 15,26 26 1,-26 25-1,26-25-15,0 26 0,0 0 16,0 0-16,0 0 16,0-1-16,26 1 0,-26 0 15,26 0-15,0 0 0,-26-26 16,26 0-16,-26 0 16,26 0-16</inkml:trace>
  <inkml:trace contextRef="#ctx0" brushRef="#br0" timeOffset="5821">1581 1767 0,'0'-26'16,"26"26"15,-26 26 0,0 0-15,0 0-16,0 0 15,0-1-15,-26 1 16,26 0-16,0 0 0,0 0 16,0 0-1,0 0-15,0 0 31,0-52-15,0 0-16,0 0 16,0-26-1,0 26-15,0-25 0,0 25 16,0-26-16,0 0 16,0 0-16,0 0 0,0 0 15,26 1-15,-26 25 0,26-26 16,-26 26-16,26 26 15,0-26-15,0 26 0,0 0 16,0 0-16,0 0 16,-26 26-16,26 0 0,0 0 15,0 0-15,-26 0 0,26 0 16,-26-1-16,0 1 16,0 26-16,-26-26 0,26 0 15,-26 0-15,0 0 0,0-26 16,0 26-16,0-26 15,0 26-15,0-26 0,0 0 16,0 0-16,0 0 16,52-26 15,0 26-15,0 0-16,0 0 15,-26 26-15,26-26 16,0 26-16,-26 0 0,26-26 15,0 25-15,-26 1 0,26-26 16,0 26-16,-26 0 16,26-26-16,-26 26 0,25-26 15,1 26-15,0-26 16,0 0-16,0 0 16,0 0-16,0 0 15,0 0-15,0 0 16,0-26-1,0 0 1,-26 0-16,26 0 16,-26 0-16,25 1 0,-25-1 15,0-26-15,0 26 16,0 0-16,0 0 0,0 0 16,0 0-16,-25 26 0,-1-26 15,0 26 1,0 26-16,0-26 0,26 26 15,-26 0-15,0 0 16,26 0-16,0 0 0,0 0 16,0 0-16,0 0 15,0-1-15,26 1 16,-26 0-16,26-26 0,0 0 16,0 26-16,0-26 15,0 0-15,-1-26 16,1 26-16,0-26 15,0 26-15,0-26 0,0 1 16,0-1-16,0 0 16,-26 0-16,26 0 15,-26 0-15,26 0 0,-26 0 16,0 0-16,26 0 16,-52 26 30,26 26-46,-26-26 16,26 26-16,0 0 16,-26 0-1,26 0-15,0 0 16,0 0-16,26 0 16,0 0-1,0-1 1,0 1-16,-1-26 15,1 26-15,0 0 32,-52 0-17,0-26 1,1 0-16,25 26 0,-26-26 16,0 0-16,0 0 15,0-26 1,26 0-1,0 0-15,0 0 16,26 26 0,-26-26-16,0 52 62,0 0-46,26-26-1,-26 26 1,26-26-16,0 0 16,-1 0-16,1 0 15,0 0 1,0 0-16,0 0 0,0-26 16,0 26-1,0-26-15,-26 0 16,26 1-16,-26-1 15,0 0 1,26 0-16,-26 0 0,0 0 16,0 0-16,0 0 15,0 52 17,0 0-17,-26-26-15,26 26 0,0 0 16,0 0-16,0 0 15,0 0-15,0-1 16,0 1-16,0 0 16,26-26-16,0 26 15,0-26 1,-1 0 0,1-26-1,0 26-15,-26-26 0,26 26 16,-26-26-16,0 1 15,26 25-15,-26-26 0,0 0 16,0 0-16,0 0 0,0 0 16,0 0-1,0 52 17,0 0-32,0 0 15,0 0-15,0 0 16,0 0-1,0-1-15,0 1 16,26-26 0,-26 26-16,26-26 15,0 0-15,0-26 16,0 26-16,0-26 16,-26 1-16,26 25 0,-26-26 15,26 0-15,-26 0 16,25-26-16,-25 26 0,0 0 15,0 0-15,0 0 0,0 0 16,0 0-16,-25 1 16,25-1-16,0 0 15,-26 26 1,26 26 0,0 0-16,0-1 15,0 1-15,0 0 16,0 0-16,0 26 0,0-26 15,0 26-15,0-26 16,26 0-16,-26 25 0,0-25 16,25 0-16,1 0 15,0-26-15,-26 26 16,26-26-16,0 0 0,0 0 16,0-26-1,0 26-15,0-26 0,-26 0 16,26 0-16,0 1 0,-26-1 15,26 0-15,-26-26 16,0 26-16,0 0 0,0-26 16,0 26-16,0 0 15,-26 0-15,0 26 32,26 26-17,0 0-15,0 0 16,-26 0-16,26 0 15,0 26-15,0-26 0,0 26 16,0-26-16,26-1 0,-26 1 16,26 0-16,-26 0 15,0 0-15,26-26 0,-1 0 16</inkml:trace>
  <inkml:trace contextRef="#ctx0" brushRef="#br0" timeOffset="6018">3370 1767 0,'-26'-26'0,"52"26"31,-26-26-15,26 26-16,0 0 0,0 0 15,25-26-15,-25 26 16,0 0-16,26 0 0,-26 0 15,0 0-15,0 0 0,0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7:03.494"/>
    </inkml:context>
    <inkml:brush xml:id="br0">
      <inkml:brushProperty name="width" value="0.05" units="cm"/>
      <inkml:brushProperty name="height" value="0.05" units="cm"/>
      <inkml:brushProperty name="fitToCurve" value="1"/>
    </inkml:brush>
  </inkml:definitions>
  <inkml:trace contextRef="#ctx0" brushRef="#br0">366 181 0,'0'-26'16,"-25"0"-1,-1 26 1,0 0 0,0 0-16,0 0 15,0 0-15,0 26 16,0-26-16,0 26 0,0 0 15,0 0-15,0 0 0,1 0 16,25 26-16,-26-26 16,26 25-16,0 1 0,26-26 15,-26 26-15,25 0 16,1-26-16,26 26 0,-26-27 16,26 1-16,0 0 0,0 0 15,-26 0-15,25-26 16,1 0-16,-26 0 0,0-26 15</inkml:trace>
  <inkml:trace contextRef="#ctx0" brushRef="#br0" timeOffset="519">781 440 0,'0'-26'16,"-26"26"-1,26-26 1,-26 26-16,0 0 15,1 0 1,-1 26 15,26 0-31,-26 0 16,26 0-16,0 0 16,0 0-16,0 0 0,26 0 15,-26 0-15,26 0 0,-1-26 16,-25 26-16,26-26 15,0 0-15,0 0 0,0 0 16,0 0-16,0-26 0,0 26 16,-26-26-16,26 0 15,-26 0-15,0 0 0,0 0 16,0 0-16,0 0 16,-26 0-16,0 0 0,0 26 15,0-26-15,0 26 16,0 0-1,0 0-15,26 26 16</inkml:trace>
  <inkml:trace contextRef="#ctx0" brushRef="#br0" timeOffset="1161">1300 518 0,'25'0'15,"-25"-26"1,26 26 0,-26-26-16,0 0 15,-26 26-15,26-26 16,-25 26-16,-1 0 0,26-26 15,-26 26-15,0 0 16,0 0 0,26 26-16,-26 0 15,26 0 1,0 0-16,0 0 0,-26 0 16,26 0-16,0 0 15,0 0-15,0 0 0,26 0 16,-26-1-16,26-25 15,0 0-15,0 0 16,0 0-16,0-25 16,-1-1-16,1 0 15,0-26-15,-26 26 16,26 0-16,-26-26 0,26 26 16,-26-26-16,0 1 15,0-1-15,0 0 0,0 26 16,0-26-16,-26 0 15,26 26-15,0 1 0,-26 25 32,26 25-17,0 1-15,0 0 0,0 26 16,0 0-16,26-26 16,-26 26-16,0 0 0,0-1 15,26 1-15,-26-26 0,26 26 16,-26-26-16,0 26 15,26-26-15,-26 0 0,26-1 16,-26 1-16,0 0 16</inkml:trace>
  <inkml:trace contextRef="#ctx0" brushRef="#br0" timeOffset="1684">1740 518 0,'26'0'63,"0"-26"-48,0 26 1,0 0-16,0-26 16,0 26-16,0 0 0,-26-26 15,26 26-15,-26-26 16,0 0-1,0 1-15,0-1 16,-26 26-16,26-26 16,-26 26-16,0-26 0,0 26 15,0 0-15,0 0 16,26 26-16,-26-26 0,0 26 16,0 0-16,26-1 15,-26 27-15,26-26 0,0 26 16,0-26-16,26 26 0,-26-26 15,0 26-15,26-27 16,0 1-16,0 0 0,0-26 16,0 26-16,0-26 15,0 0-15,26-26 0,-27 26 16</inkml:trace>
  <inkml:trace contextRef="#ctx0" brushRef="#br0" timeOffset="1983">2181 570 0,'26'0'31,"0"-26"-15,0 26-16,-1 0 15,1-26-15,0 26 16,0 0 0,0 0-16,0-26 0,0 26 15</inkml:trace>
  <inkml:trace contextRef="#ctx0" brushRef="#br0" timeOffset="2645">2595 129 0,'-25'-26'0,"-1"26"16,26 26 15,-26 0-31,26 26 16,0-26-16,0 26 0,0-26 15,26 51-15,-26-25 16,0 0-16,0 26 0,26-26 15,-26 0-15,0 25 16,0-25-16,25 0 0,-25 0 16,0-26-16,26 26 0,-26-26 15,0-1-15,26 1 16,-26 0-16,26 0 16,0-26-1,0-26 1,-26 0-1,0-25-15,26 25 16,-26 0-16,0-26 0,-26 0 16,26 0-16,-26 0 15,26-25-15,-26 25 0,26 0 16,-26 0-16,26 0 0,0 0 16,0 1-16,0 25 15,0 0-15,0 0 0,26 26 16,-26-26-16,26 26 15,0 0-15,0 0 16,0 26-16,0-26 0,0 26 16,0 0-16,0 0 15,-1-1-15,1 1 0,-26 0 16,0 0-16,26 0 0,-26 0 16,0 0-16,-26 0 15,0 0-15,1-26 0,-1 26 16,0 0-16,0-26 15,0 0-15,0 0 0,0 0 16,0 0-16</inkml:trace>
  <inkml:trace contextRef="#ctx0" brushRef="#br0" timeOffset="3670">3192 388 0,'26'0'0,"-26"-25"16,25 25-16,-25-26 0,26 0 15,-26 0 1,0 0-16,0 0 15,-26 26 1,1 0 0,25 26-16,0 0 15,0 0 1,-26-26-16,26 26 0,0 0 16,0-1-16,0 1 0,0 0 15,0 0-15,0 0 16,0 0-16,26 0 0,-26 0 15,25 0 1,-25 0-16,26 0 0,-26 0 16,26-26-16,0 0 15,0 0 1,0-26 0,0 0-1,-26 0-15,0 0 0,26 0 16,-26 0-16,0 0 0,26 0 15,-26 0-15,0 0 16,0 0-16,0 1 0,0-1 16,0 0-1,0 52 17,0 0-17,0-1-15,26 1 0,-26 0 16,0 0-16,26 0 15,-26 0-15,0 26 0,0-26 16,26 0-16,-26 0 0,25 0 16,-25-1-1,26-25-15,0 0 16,0-25 0,0 25-16,0-26 0,0 0 15,0 0-15,0 0 0,0 0 16,-26 0-16,26 0 15,0 0-15,-26-26 0,0 26 16,0 1-16,0-1 0,0 0 16,0 0-16,0 0 15,0 0-15,-26 26 16,26 26 0,-26-26-16,26 26 0,-26-26 15,26 26-15,0 0 16,-26 0-16,26-1 0,26 1 15,-26 0-15,26 0 16,-26 0-16,26 0 16,0 0-16,-26 0 15,25-26-15,-25 26 16,26 0-16,0 0 16,-26 0-16,0-1 15,0 1 1,-26-26-16,26 26 15,-26-26-15,1 0 16,-1 0-16,0-26 16</inkml:trace>
  <inkml:trace contextRef="#ctx0" brushRef="#br0" timeOffset="4131">4047 26 0,'0'-26'0,"-26"26"31,26 26-15,-26-26-16,26 26 0,0-1 15,0 1-15,0 26 16,0-26-16,0 0 0,0 26 15,0 0-15,26-26 16,-26 25-16,0 1 0,26-26 16,-26 26-16,0-26 15,0 0-15,26 0 0,-26 0 16,0 0-16,0 0 16,0-52 15,26 26-31,-26-26 15,0 0-15,26-26 16,-26 26-16,26 0 0,-26 0 16,25 0-16,1 0 15,0 0-15,0 26 16,0 0 0,-26 26-16,0 0 0,26 0 15,-26 0-15,0 26 0,0 0 16,0 0-16,0-26 15,0 25-15,0 1 0</inkml:trace>
  <inkml:trace contextRef="#ctx0" brushRef="#br0" timeOffset="4978">1274 1684 0,'26'-26'15,"-26"1"1,0-1 0,0 0-1,-26 26-15,26-26 16,-26 26-16,0 0 15,0 0-15,0 26 16,0 0-16,0 0 16,0-1-16,26 1 15,-26-26-15,26 26 0,0 0 16,0 0-16,26 0 0,-26 0 16,26-26-16,0 26 15,0-26-15,0 0 16,0-26-16,26 26 15,-26-26-15,-1 26 0,1-26 16,-26-26-16,26 26 0,0 0 16,0-25-16,-26-1 15,0 0-15,26 0 0,-26 0 16,0 26-16,0-25 0,0 25 16,0 0-16,0 0 15,0 52 16,-26 0-31,26 0 0,0-1 16,0 27-16,0-26 16,0 26-16,0-26 0,0 26 15,26-26-15,-26 0 0,0 25 16,0-25-16,26 0 16,-26 0-16,26-26 0,-26 26 15,26-26-15</inkml:trace>
  <inkml:trace contextRef="#ctx0" brushRef="#br0" timeOffset="6022">1766 1633 0,'0'-26'0,"0"0"16,0 0-1,0 52 48,0 0-48,0 0-15,0-1 16,0 1-16,0 0 16,0 0-16,0 0 15,26 0 1,0-26-1,0-26 1,-26 0 0,26 0-16,-26 0 15,26 0-15,-26 1 16,0-1-16,0 0 0,0 0 16,-26 0-16,0 0 15,52 26 32,0 26-47,0-26 16,0 0-1,25 0-15,-25 26 0,0-26 16,0 0-16,0 0 0,0 0 16,0 0-16,-26-26 15,26 26-15,-26 26 63,0 0-48,0 0 1,0 0-16,0-1 16,0 1-16,0 0 0,0 0 15,26 0-15,0 0 31,0 0-31,-1-26 16,1 0-16,0-26 0,0 26 16,-26-26-16,26 26 15,0-26-15,0 26 0,-26-26 16,26 0-16,-26 0 16,0 1-16,0-1 15,-26 26 1,26 26 15,-26-26-31,26 25 16,0 1-16,0 0 0,0 0 15,26-26-15,-26 26 0,26 0 16,-26 0-16,26-26 16,0 26-16,0-26 15,0 0-15,-1 0 16,1-26-16,0 26 0,0-26 15,0 26-15,0-26 16,0 0-16,-26 0 0,26 0 16,-26 0-16,0 1 0,0-1 15,0 0-15,0 0 16,0 0-16,-26 26 0,0-26 16,0 26-16,0 0 15,26 26 1,-26-26-16,26 26 0,0 0 31,26-26-31</inkml:trace>
  <inkml:trace contextRef="#ctx0" brushRef="#br0" timeOffset="6615">2906 1555 0,'-25'0'0,"-1"-26"31,52 52 16,-1 0-31,1 0-16,-26 0 15,26-1-15,0 1 0,-26 0 16,26 0-16,-26 0 0,0 0 15,0 0 1,26-26-16,-26-26 31,0 0-15,0 0 0,26 0-16,-26 0 0,26 0 15,-26 1-15,26-1 0,0 0 16,-26 0-16,26 0 15,-26 0-15,26 0 0,0 26 16,-26 26 0,0 0-1,25 0-15,-25 0 0,0 26 16,0-27-16,0 1 16,26 0-16,-26 0 0,0 0 15,26 0 1,-26 0-16,26 0 15,0 0-15,0-26 16,0 0-16,0 0 16,0 0-16,26 0 15,-52-26-15,26 26 0,-1-26 16,1 26-16,0-26 16,-26 0-16,26 0 15,-26 0 1,-26 26-16</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8:42.950"/>
    </inkml:context>
    <inkml:brush xml:id="br0">
      <inkml:brushProperty name="width" value="0.05" units="cm"/>
      <inkml:brushProperty name="height" value="0.05" units="cm"/>
      <inkml:brushProperty name="fitToCurve" value="1"/>
    </inkml:brush>
  </inkml:definitions>
  <inkml:trace contextRef="#ctx0" brushRef="#br0">2593 420 0,'-26'0'0,"26"-26"15,-26 26-15,26 26 47,0 0-47,0 0 16,0 26-16,0-26 15,0 26-15,0 25 16,0-25-16,-26 26 0,26-26 16,0 25-16,-26 1 0,26 0 15,0-26-15,-26 26 16,26-1-16,0-25 0,-26 0 16,26 26-16,0-26 15,-26-1-15,26 1 0,0-26 16,0 26-16,-26-26 0,26 0 15,0 0-15,0 0 16,0 0-16,0 0 16,26-52 31,0 26-47,0 0 15,0 0-15,0-26 0,26 26 16,-26 0-16,51 0 15,-25-26-15,26 26 0,0-26 16,25 26-16,1-26 0,26 26 16,-1 0-16,1-26 15,-1 26-15,1 0 0,0-26 16,25 26-16,-25 0 16,-1-26-16,1 26 0,25 0 15,-25-26-15,0 26 0,-1 0 16,1-26-16,-1 26 15,-25 0-15,0 0 0,-26-26 16,-1 26-16,-25 0 16,0 0-16,-26 0 0,0 0 15,-26-25 17,-26 25-32,0 0 15,0 0-15,0-26 16,0 0-1,26 0 17,0 0-32,0 0 15,0 0-15,-26-26 0,26 26 16,0-26-16,0 1 16,0-1-16,-26 0 0,26-26 15,0 0-15,-26 27 16,26-27-16,0-26 0,-25 26 15,25 27-15,0-27 0,0 0 16,0 26-16,0 0 16,0 1-16,0 25 0,0-26 15,0 26-15,0 0 16,0 0-16,0 0 16,0 0-16,0 0 31,0 0-16,-26 26 1,26-26-16,-26 26 16,0 0-1,0 0 1,0 0-16,-26 0 16,26 0-16,-26 0 15,0 0-15,1 26 0,-27-26 16,0 0-16,-26 26 0,27-26 15,-53 26-15,26-26 16,-25 26-16,-1-26 0,1 26 16,-1-26-16,0 26 15,1-26-15,25 26 0,-25-26 16,25 26-16,0-26 0,1 0 16,-1 26-16,26-26 15,26 0-15,-25 26 0,51-26 16,-26 0-16,26 0 15,0 0-15,0 0 16,0 0-16,0 0 16,26 26-1,-26-26-15,0 0 32,26 25-17,0 1 32,-26 0-47,26 0 16,-25-26-1,25 26-15,0 0 16,0 0 0,25-26-16</inkml:trace>
  <inkml:trace contextRef="#ctx0" brushRef="#br0" timeOffset="605">2930 783 0,'26'0'16,"-26"26"15,0 0-16,0 0 1,0 0-16,0 0 0,0-1 16,0 27-16,0 0 0,0-26 15,0 26-15,0-26 16,0 52-16,0-52 16,0-1-16,0 1 15,0 0-15,0-52 47,0 0-47,0 1 0,0-1 16,0-26-16,0 0 15,0 0-15,0 0 0,0 0 16,0-25-16,-26-1 0,26 0 16,0 0-16,0 27 15,26-27-15,-1 26 0,1 26 16,0-26-16,0 26 15,0 26-15,0 0 0,26 0 16,-26 0-16,0 26 0,0 0 16,-26 0-16,26 26 15,-26-26-15,0 26 0,0-1 16</inkml:trace>
  <inkml:trace contextRef="#ctx0" brushRef="#br0" timeOffset="803">2904 938 0,'26'0'47,"0"0"-47,-1-25 16,1 25-16,0 0 0,0-26 15,26 26-15,-26-26 0</inkml:trace>
  <inkml:trace contextRef="#ctx0" brushRef="#br0" timeOffset="999">3318 809 0,'0'26'31,"0"0"-15,0 0-1,0 0-15,0-1 0,26 27 16,-26-26-16,26 0 16,-26 0-16,26 26 0,-26-26 15,26 0 1,-26 0-16</inkml:trace>
  <inkml:trace contextRef="#ctx0" brushRef="#br0" timeOffset="1151">3448 679 0,'0'-26'0,"0"52"47</inkml:trace>
  <inkml:trace contextRef="#ctx0" brushRef="#br0" timeOffset="1558">3811 783 0,'-26'0'16,"26"26"-1,-26-26-15,0 0 16,26 26-16,-26 0 16,26 0-16,0 0 15,0-1-15,0 1 16,0 0-16,0 0 0,26 0 16,-26 0-1,26-26-15,0 26 16,0-26-1,0-26-15,0 0 16,-26 0-16,26 0 16,-26 0-16,0 0 15,0 1-15,-26-1 0,26 0 16,-26 0-16,26 0 16,-26 0-16,0 0 15,0 26 1,26 26-1</inkml:trace>
  <inkml:trace contextRef="#ctx0" brushRef="#br0" timeOffset="1936">4044 757 0,'-26'0'16,"0"0"0,52 26 15,0-26-15,-26 26-16,26 0 0,0-26 15,-26 26-15,26 0 16,-26 0-16,26-1 0,-26 1 15,26-26 1,-26 26-16,-26-26 16,26-26-16,-26 26 15,26-26-15,-26 1 16,26-1-16,0 0 16,0 0-16,0-26 15,26 26-15,-26 0 0,26 0 16,-26 0-16,26 0 0,0 0 15,0 26-15,-1 0 16</inkml:trace>
  <inkml:trace contextRef="#ctx0" brushRef="#br0" timeOffset="2164">4303 653 0,'26'0'47,"-26"26"-32,0 0-15,0 0 16,26 0-16,-26 26 16,0-26-16,0 0 0,26 0 15,-26 0-15,0-1 0,0 1 16</inkml:trace>
  <inkml:trace contextRef="#ctx0" brushRef="#br0" timeOffset="2338">4329 420 0,'-26'-26'0,"26"0"15,-26 26-15,26 26 16,0 0 0,0 0-16,26 0 15</inkml:trace>
  <inkml:trace contextRef="#ctx0" brushRef="#br0" timeOffset="2812">4640 679 0,'0'26'15,"-26"-26"1,26 26-16,-26 0 16,26 0-16,0 0 0,-26 0 15,26 0-15,0 26 16,0-27-16,-25 27 0,25-26 15,0 0-15,0 26 16,-26-26-16,26 0 0,0 0 16,0 0-16,0 0 0,-26-26 15,26-26 17,26 26-32,-26-26 15,26-26-15,-26 26 0,0-26 16,25 0-16,1-25 0,-26 25 15,26-26-15,0 26 16,0 0-16,-26 0 0,26 1 16,0 25-16,-26 0 15,26 26-15,-26 26 0,0 0 16,26 0-16,-26 25 0,26 1 16,-26 0-16,26 26 15,-26-26-15,0-1 0,26 27 16,-26-26-16,0 0 15,25-26-15,-25 0 0,0 0 16,0 0-16</inkml:trace>
  <inkml:trace contextRef="#ctx0" brushRef="#br0" timeOffset="2981">4640 990 0,'0'-26'0,"0"0"16,0 1-16,26 25 15,0 0 1,0 0-16,0 0 16,0 0-1,0-26-15,0 26 0,0 0 16</inkml:trace>
  <inkml:trace contextRef="#ctx0" brushRef="#br0" timeOffset="3490">4925 835 0,'26'-26'0,"-26"0"0,0 0 16,0 0-1,0 0 1,0 52 0,0 0-1,0 0-15,0 26 0,26 0 16,-26-1-16,0 1 16,26 0-16,-26 26 0,26-26 15,-26 0-15,0-1 16,0 1-16,26-26 0,-26 26 15,0-26-15,0 0 0,0 0 16,0-52 0,26 0-1,-26-26-15,0 26 16,0-26-16,0-25 0,0 25 16,0 0-16,0-26 0,0 26 15,0 0-15,26 27 16,-26-1-16,0 0 0,0 0 15,26 26 1,-26 26-16,26-26 16,-26 26-16,25 0 0,-25-1 15,26-25-15,-26 26 16,26 0-16,-26 0 0,0 0 16,26 0-16,-26 0 15,0 0-15,0 0 16,-26-26-16,0 0 15,0 0 1,26-26-16,-25 26 16</inkml:trace>
  <inkml:trace contextRef="#ctx0" brushRef="#br0" timeOffset="4019">5314 731 0,'0'-26'0,"-26"0"16,26 0-1,0 52 1,26-26 0,-26 26-16,0 0 15,0 26-15,26-26 0,-26 26 16,0-26-16,0 25 16,26 1-16,-26-26 0,0 26 15,0 0-15,26-26 16,-26 26-16,0-26 0,0 0 15,0-1-15,0 1 0,0 0 16,0 0 0,0-52 15,0 0-31,0-25 16,0 25-16,-26-26 0,26 0 15,0 0-15,0 0 16,0 0-16,0 1 0,26 25 15,-26-26-15,26 26 0,-26 0 16,26 26-16,0 0 16,0 0-16,-1 26 0,1-26 15,-26 26-15,0 0 16,0 0-16,0 0 0,-26-1 16,1 27-16,-27-52 0,-26 26 15,26 0-15</inkml:trace>
  <inkml:trace contextRef="#ctx0" brushRef="#br0" timeOffset="5034">182 187 0,'-26'0'15,"0"0"1,0 26 15,26 0-31,-25 0 0,25 0 16,-26 25-16,26-25 15,-26 26-15,26 0 0,0 0 16,0 0-16,0-1 16,26-25-16,0 26 0,-26-26 15,25 0-15,1 0 0,26-26 16,-26 26-16,0-26 16,26 0-16,-26-26 0,26 0 15,-26 0-15,25 0 0,-25 0 16,0-26-16,0 27 15,-26-27-15,0 26 0,0-26 16,0 0-16,-26 26 0,0-26 16,0 1-16,1 25 15,-1 0-15,-26 26 16,26-26-16,0 26 0,0 0 16,0 26-16,26 0 15,0 0-15,0-1 16,0 1-16</inkml:trace>
  <inkml:trace contextRef="#ctx0" brushRef="#br0" timeOffset="5743">390 861 0,'-26'0'32,"0"0"-17,26 26 17,-26-26-32,26 26 15,-26-1-15,0 1 16,0 0-16,0 0 0,0 26 15,0-26-15,0 26 16,0-26-16,26 0 0,-25 26 16,-1-27-16,0 1 0,26 0 15,-26 0-15,26 0 16,0 0-16,26 0 31,0-26-31,0 0 16,-1 0-1,1 0-15,0 0 16,0 0-16,0 0 16,0 0-16,0 0 15,0 0-15,0 0 0,0 0 16,0 0-16,0 0 0,0 0 16,-1 0-16,1 0 15,0 0 1,0-26-1,0 0-15,-26 0 16,26 0-16,-26 0 16,0 0-16,0 1 15,0-1-15,0 0 0,-26-26 16,26 26-16,-26 0 16,0-26-16,26 26 0,-26 0 15,0 0-15,1 0 0,25 1 16,-26-1-16,0 26 15,26-26-15,-26 26 0,0 0 32,26 26-17,0 0-15,26-26 16,-26 25 0</inkml:trace>
  <inkml:trace contextRef="#ctx0" brushRef="#br0" timeOffset="6163">1038 990 0,'-26'0'16,"26"26"0,26-26-1,-1 0 1,1 0-16,0 0 0,0 0 16,26 0-16,26 0 0,-26 0 15,25 0-15,27 0 16,-26 0-16,0-26 0,-1 26 15,1 0-15,-26 0 16,0 0-16,0 0 0,-26 0 16,-1 0-16,1 0 0,0 0 15,-26-26 17,-26 26-32,0 0 15,26-26 1</inkml:trace>
  <inkml:trace contextRef="#ctx0" brushRef="#br0" timeOffset="6534">1919 783 0,'-26'0'16,"26"26"0,26 0 15,0-26-31,0 0 0,0 26 16,-1-26-16,1 26 15,26 0-15,-26-26 0,0 25 16,0 1-16,-26 0 15,26-26-15,-26 26 0,26 0 16,-26 0 0,-26 0-16,0-26 15,0 26-15,-26 0 0,26 0 16,-26-26-16,27 26 16,-27-26-16,26 26 0,0-26 15,52 0 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5:34.746"/>
    </inkml:context>
    <inkml:brush xml:id="br0">
      <inkml:brushProperty name="width" value="0.05" units="cm"/>
      <inkml:brushProperty name="height" value="0.05" units="cm"/>
      <inkml:brushProperty name="fitToCurve" value="1"/>
    </inkml:brush>
  </inkml:definitions>
  <inkml:trace contextRef="#ctx0" brushRef="#br0">3628 364 0,'26'-26'0,"-26"0"31,0 52 16,0 0-31,0 0-1,0 0-15,0 25 16,0-25-16,0 26 0,0 26 16,0-26-16,0 26 0,0-1 15,0 1-15,0 0 16,0 0-16,0-1 0,0 27 16,0-26-16,0 25 15,0 1-15,-26-26 0,26 25 16,0 1-16,0 0 0,0 0 15,0-27-15,0 27 16,-25-26-16,25-1 0,0 1 16,0-26-16,0 26 15,0-26-15,0-1 0,-26 27 16,26-26-16,0 0 0,0 0 16,0-26-16,0 25 15,0 1-15,0-26 0,0 0 16,0 26-16,26-26 0,-26 0 15,0 0-15,0 0 16,25 0-16,-25 0 16,26-26-1,-26 25 1,26-25-16,0 0 0,0 0 16,0 26-1,26-26-15,-26 0 0,26 0 16,-1 0-16,1 0 15,26 0-15,0 0 0,0 0 16,-1 0-16,27 0 16,26 0-16,-27 0 0,27 0 15,-1 0-15,27 26 0,-26-26 16,25 0-16,1 0 16,25 0-16,-26 26 0,27-26 15,-27 0-15,1 0 0,25 26 16,-25-26-16,-1 26 15,1-26-15,-1 0 0,1 26 16,25-26-16,-25 26 16,-1-26-16,1 26 0,-27-26 15,27 0-15,-26 26 0,-1-26 16,1 0-16,-1 0 16,-25 26-16,26-26 0,-27 0 15,1 0-15,0 0 16,-27 0-16,27 0 0,-26 0 15,25 0-15,-25 0 0,0 0 16,0 0-16,0 0 16,-27 0-16,27 0 0,0 0 15,0 0-15,-27 0 16,27 0-16,-26-26 0,0 26 16,0 0-16,0 0 0,-1 0 15,1 0-15,-26 0 16,26-26-16,-26 26 0,-26-26 15,26 26-15,0-26 16,-26 0-16,0 0 16,0 0-16,26 0 0,-26 0 15,0 0-15,0-25 16,26 25-16,-26-26 0,25 26 16,-25-26-16,26 0 15,-26 0-15,26 1 0,-26-1 16,26 0-16,-26 0 0,26 0 15,-26-26-15,0 1 16,26 25-16,-26-26 0,0-26 16,0 27-16,26-27 15,-26 26-15,0-25 0,0-1 16,26 0-16,-26 1 0,0 25 16,0-26-16,26 26 15,-26 1-15,0-1 0,0 0 16,0 0-16,0 27 0,0-27 15,0 26-15,0 0 16,-26 0-16,26 0 0,-26 1 16,26-1-16,0 26 15,-26-26-15,26 26 0,0 0 16,-26-26-16,26 26 16,0 0-16,0 1 0,-26-27 15,26 26-15,0 0 0,-26 0 16,26 0-16,0 0 15,-26 26-15,26-26 0,0 0 16,-26 26-16,26-26 0,0 0 16,-25 1-1,25-1 17,-26 26-17,0 0-15,0 0 31,0 0-31,0 0 16,0 0-16,0 0 16,-26 0-16,26-26 0,-25 26 15,-1 0-15,0 0 0,-26 0 16,-26 0-16,27 0 16,-27-26-16,-26 26 0,1 0 15,-1 0-15,-25 0 16,25 0-16,-25 0 0,-1 0 15,27 0-15,-27 0 0,1 0 16,-1 0-16,0 0 16,1 0-16,-1 0 0,27 0 15,-27 0-15,27 0 16,-1 0-16,1 0 0,25 0 16,0 0-16,1 0 15,-1 0-15,26 0 0,-26 0 16,27 0-16,-1 0 0,0 26 15,0-26-15,-25 0 16,25 0-16,0 0 0,1 0 16,-1 0-16,0 0 0,0-26 15,0 26-15,1 0 16,-1 0-16,0 0 0,26 0 16,-25 0-16,-1 0 15,26-26-15,-26 26 0,26 0 16,-25 0-16,25 0 0,-26 26 15,26-26-15,-25 0 16,25 26-16,-26-26 0,26 0 16,-26 26-16,1-26 0,25 26 15,-26-26-15,26 25 16,0-25-16,0 0 0,1 26 16,-1-26-16,0 0 15,26 26-15,0-26 0,0 0 16,0 0-16,0 0 31,26-26-15,-26 26-16,1 0 31,-1 0-15,0 26-1,0 0 1,26 0-1,0 0-15,-26 0 16,26 0-16,0 26 0,0-26 16,0 25-16,0-25 15,0 26-15,0-26 0,0 26 16,0-26-16,0 26 16,0-26-16,26 26 0,-26-1 15,0-25-15,0 26 16,0-26-16,26 26 0,-26 0 15,0 0-15</inkml:trace>
  <inkml:trace contextRef="#ctx0" brushRef="#br0" timeOffset="1572">6143 1971 0,'0'-26'0,"0"52"31,0 0-15,-26 25-16,26-25 16,0 26-16,-26-26 15,26 26-15,-26 0 0,26 0 16,0-1-16,-26 1 0,26 0 16,0 0-16,0 0 15,-26 0-15,26-26 0,0 25 16,0-25-16,0 0 15,0 0-15,26 0 0,-26 0 16,26-26-16,-26 26 16,26-26-16,0 26 0,25-26 15,1 0-15,0 0 0,0 26 16,26-26-16,-1 0 16,1 0-16,0 26 0,26-26 15,-1 0-15,1 26 0,0-26 16,-1 25-16,27-25 15,0 26-15,-1-26 0,27 26 16,-27-26-16,27 26 16,-1 0-16,-25-26 0,-1 26 15,1-26-15,0 26 0,-53-26 16,27 0-16,-26 0 16,-26 0-16,-1 0 0,1 26 15,0-26-15,-26 0 16,26 0-16,-26 0 0,0 0 15,0 0-15,-26-26 0,26 26 16,-1 0-16,-25-26 16,26 26-16,-26-26 15,0 0 1,0 0-16,26 0 16,-26 0-16,0 1 15,0-1-15,0 0 16,0 0-16,0 0 0,0-26 15,0 26-15,0 0 0,0-26 16,26 26-16,-26-25 16,0 25-16,0-26 0,0 26 15,0-26-15,0 26 16,0-26-16,0 26 0,26-25 16,-26 25-16,0-26 15,0 0-15,0 26 0,0-26 16,26 0-16,-26 27 0,0-1 15,0-26-15,0 26 16,26 26-16,-26-26 0,0 0 16,-26 0-1,0 26-15,26-26 16,-26 26-16,0 0 16,0 0-16,0 0 15,-25 0-15,-1 26 0,0-26 16,0 0-16,-26 0 15,27 26-15,-27-26 0,0 0 16,-26 0-16,27 0 0,-27 0 16,0 0-16,-25 0 15,25 0-15,-26-26 0,1 26 16,-1 0-16,1 0 0,-1 0 16,26 0-16,1 0 15,-1 0-15,0 0 0,27 0 16,-1 0-16,0 0 15,0 0-15,1 0 0,25 0 16,0 0-16,0 0 0,26 0 16,-26 0-16,26 0 15,0 0-15,1 0 0,-1 0 16,0 0-16,0 0 16,0 0-1,0 0 16,0 0 1,26-26-32,-26 26 15</inkml:trace>
  <inkml:trace contextRef="#ctx0" brushRef="#br0" timeOffset="2023">6687 2308 0,'-26'0'16,"26"-26"-16,-26 26 15,0 0 1,0 0-16,-26 0 16,26 0-16,0 26 15,1-26-15,-1 26 0,0-1 16,0 1-16,26 0 0,-26 0 16,26 0-16,-26 26 15,26-26-15,0 0 0,26 0 16,-26 0-16,26 0 15,0-1-15,0-25 0,25 0 16,1 0-16,-26 0 0</inkml:trace>
  <inkml:trace contextRef="#ctx0" brushRef="#br0" timeOffset="2286">6868 2334 0,'-26'0'0,"0"0"16,26 25-1,0 1 1,0 0 0,26 0-16,-26 0 15,0 0-15,0 0 16,0 0-16,0 0 15,0 0-15,0 0 16,0 0 0</inkml:trace>
  <inkml:trace contextRef="#ctx0" brushRef="#br0" timeOffset="2561">6790 2385 0,'26'-51'15,"-26"25"-15,26 0 0,0 0 16,0 26 0,0 0-16,0 0 15,0 0-15,-26 26 16,26 0-16,0 0 0,0-1 16,-26 1-16,26 0 0,-26 0 15,0 0-15,0 0 16,0 0-16,0 0 0,-26 0 15,0 0 1,0 0-16,0-26 0,0 0 16,0 0-16,0 0 0,0 0 15,0 0-15,0 0 16</inkml:trace>
  <inkml:trace contextRef="#ctx0" brushRef="#br0" timeOffset="2982">7438 2308 0,'26'-26'16,"-26"0"-1,-26 26-15,1 0 16,-1 0-16,0 0 16,0 26-16,0-26 15,26 26-15,-26-26 0,0 26 16,0-1 0,26 1-16,0 0 15,26 0-15,0 0 0,0-26 16,-26 26-16,26 0 15,0-26-15,0 26 0,0 0 16,-1 0-16,-25 0 16,0 0-1,-25-1-15,-1-25 16,0 26 0,-26-26-16,26 0 0,0 0 15,0 0-15,0 0 0,0 0 16</inkml:trace>
  <inkml:trace contextRef="#ctx0" brushRef="#br0" timeOffset="3325">7801 2385 0,'-26'-26'0,"0"26"15,26-25 1,0 50 15,26-25-15,-26 26-16,0 0 0,26 0 15,-26 0-15,26 0 0,-26 0 16,26 26-16,-26-26 16,26 0-16,-26 0 0,0-1 15,26 1-15,0-26 32</inkml:trace>
  <inkml:trace contextRef="#ctx0" brushRef="#br0" timeOffset="3528">8035 2489 0,'25'-26'0,"-25"0"0,26 0 16,-26 0-16,0 0 15,26 26-15,-52 26 16,26 0 0,-26 0-16,26 0 15,-25 0-15,-1 26 0,0-26 16,0 26-16,0-26 15,26-1-15,-26 1 0,26 0 16,-26 0-16,26 0 16</inkml:trace>
  <inkml:trace contextRef="#ctx0" brushRef="#br0" timeOffset="3750">8294 2619 0,'0'26'63,"0"-1"-47,-26-25-16,26 26 0,0 0 15,-26 0-15,26 0 16,-26-26-1,26 26-15</inkml:trace>
  <inkml:trace contextRef="#ctx0" brushRef="#br0" timeOffset="3906">8371 2411 0,'0'-26'0,"-25"26"16,25-26-16,-26 26 15,26 26 1,-26 0 0</inkml:trace>
  <inkml:trace contextRef="#ctx0" brushRef="#br0" timeOffset="4807">8449 2645 0,'26'0'0,"-26"25"32,0 1 15,26-26-32,0 0 1,-26-26-16,26 26 15,0 0-15,-26-25 16,26 25-16,0-26 0,-26 0 16,26 26-16,-26-26 15,0 0-15,0 0 16,-26 26 0,0 0-1,0 26-15,0 0 16,0 0-16,0 0 0,0 0 15,26-1 1,0 1-16,-26 0 0,26 0 16,0 0-1,26-26-15,0 26 0,0-26 16,0 26-16,0-26 16,0-26-1,0 26-15,0-26 0,0 26 16,-1-26-16,1 0 15,0 0-15,-26 0 16,26 1 0,-26-1-16,26 26 15,-26-26-15,0 52 32,0 0-17,0-1 1,0 1-1,0 0-15,26-26 32,-26 26-17,26-26 1,-26-26-16,26 26 16,-26-26-1,26 26 1,0 0 15,-26 26-15,26-26-16,-26 26 15,26-26 1,-1 26-16,1-26 16,0 0-16,0-26 15,0 26-15,0-26 16,0 0-16,0 0 0,0 1 15,-26-1 1,0-26-16,0 26 0,0 0 16,-26 0-16,-26 26 0,26-26 15,-52 26-15,1 0 16</inkml:trace>
  <inkml:trace contextRef="#ctx0" brushRef="#br0" timeOffset="6708">6324 1012 0,'0'-26'0,"0"0"15,0 0-15,0 0 16,0 0-16,26 26 16,-26-26-1,0 52 1,0 0 0,-26 0-16,26 0 15,-26 0-15,26 0 0,-26 26 16,26-27-16,-26 1 15,26 0-15,0 0 0,-26-26 16,26 26-16,0-52 16,26 0-1,-26 0-15,26 0 16,-26-25-16,26-1 0,0 0 16,0 0-16,0 0 15,0 0-15,0-25 0,0 25 16,-1 0-16,-25 0 15,26 26-15,0 0 0,0 26 16,0 0-16,26 26 16,-26 0-16,0 0 0,26 26 15,-26 0-15,-1 0 0,27-1 16,-52 1-16,26 0 16,0 0-16,-26-26 0</inkml:trace>
  <inkml:trace contextRef="#ctx0" brushRef="#br0" timeOffset="7470">6454 934 0,'0'-26'0,"0"0"0,0 0 16,0 0-16,25 0 16,1 0-16,0 26 0,0-25 15,0 25-15,26 0 16,0-26-16,-26 26 0,26 0 15,-1 0-15,-25 0 0,26-26 16,-26 26-16,0 0 16,0-26-16,0 26 0,0 0 15,0 0-15,-26-26 16,26 26-16,-26 26 31,25-26-31,-25 26 16,0 0-16,0 0 0,0 25 15,26-25-15,-26 26 16,0-26-16,0 0 0,0 0 16,0 0-16,0 0 0,0 0 15,-26-26 1,26-26 0,0 0-1,0 0-15,0 0 16,0-26-16,0 0 0,0 0 15,26 1-15,-26-1 16,26-26-16,0 26 0,0 0 16,0 26-16,0-25 0,0 25 15,0 26-15,0 0 16,0 0-16,26 0 0,-27 26 16,1-1-16,-26 1 15,26 0-15,-26 0 0,0 0 16,0 0-16,0 0 0,-26 0 15,0 0-15,1 0 16,-1 0-16,26 0 16,-26-26-16,0 26 0,0-26 15,26 25-15,26-25 32,0 0-32,0 0 0,25 26 15,-25-26-15,26 0 0,0 26 16,0-26-16,0 26 15,-26-26-15,0 26 0,-26 0 16,0 0-16,-52 0 16,26-26-1,-26 26-15,0-26 0,0 0 16,26 0-16,-25 0 16,25 0-16,0 0 0,26-26 15</inkml:trace>
  <inkml:trace contextRef="#ctx0" brushRef="#br0" timeOffset="7877">7879 623 0,'26'-26'15,"0"26"-15,0-26 0,0 26 16,-26 26 0,-26 0-1,0 0 1,26 0-16,-26 0 0,26 26 15,0-27-15,0 1 0,0 0 16,0 0-16,-26 0 16,26 0-16,0 0 0,0 0 31,0-52-15,0 0-1,0 0-15,26-26 16,-26 26-16,0-25 0,26-1 15,-26 0-15,0 26 16,26-26-16,-26 26 0,0-26 16,26 52-16,-26-26 0,26 26 15,-26 26 1,0 0-16,26 0 0,-26 0 16,25 26-16,-25-26 15,0 26-15,26-26 0,-26 25 16,0-25-16,0 26 0,0-26 15</inkml:trace>
  <inkml:trace contextRef="#ctx0" brushRef="#br0" timeOffset="8460">7879 908 0,'-26'-26'0,"0"0"15,26 0-15,-26 0 0,26 0 16,0 1-1,0-1-15,26 26 0,0-26 16,0 26-16,26-26 0,-26 26 16,26-26-16,25 26 15,-25-26-15,0 26 0,0-26 16,0 26-16,-26-26 0,25 26 16,-25-26-16,0 26 15,0-26-15,-26 0 16,0 0 15,0 52-15,0 0-1,0 0-15,0 0 0,0 0 16,0 0-16,0 26 16,0-26-16,0 0 0,0 25 15,0-25-15,0 0 0,0 0 16,0 0-16,0 0 15,0 0 1,0-52 0,0 0-1,0 0-15,0 0 0,0 0 16,0-25-16,0 25 16,0-26-16,26 0 0,-26 0 15,26 0-15,0 0 16,0 1-16,0-1 0,0 26 15,0 26-15,0-26 0,0 26 16,-1 26-16,1-26 16,0 26-16,-26 0 0,0 0 15,0-1-15,-26 1 16,0 0-16,-25 0 0,-27 26 16,0-52-16,0 26 0</inkml:trace>
  <inkml:trace contextRef="#ctx0" brushRef="#br0" timeOffset="10909">6220 1919 0,'-26'26'15,"0"0"-15,-25 0 16,25 0-16,0 25 0,0-25 16,0 0-16</inkml:trace>
  <inkml:trace contextRef="#ctx0" brushRef="#br0" timeOffset="11911">7594 3059 0,'0'-26'16,"0"52"15,0 0-31,0 0 15,0 26-15,-26 26 16,26-26-16,0 25 0,-26 27 16,26 0-16,0-1 15,-26 1-15,26 26 0,-26-27 16,0 1-16,26 0 0,-26-27 16,1 27-16,25-26 15,-26 0-15,26-1 0,0 1 16,-26 0-16,26-26 15,0 25-15,0-25 0,0 0 16,0 0-16,-26 0 0,26 0 16,0-1-16,0-25 15,0 26-15,0-26 0,0 0 16,0 0-16,0 0 16,0 0-16,0 0 15,0 0 1</inkml:trace>
  <inkml:trace contextRef="#ctx0" brushRef="#br0" timeOffset="12144">7050 5288 0,'-26'0'15,"26"26"17,26-26-17,-26 26-15,26 0 16,-1-26-16,-25 26 15,26-26-15,0 26 16,0-26-16</inkml:trace>
  <inkml:trace contextRef="#ctx0" brushRef="#br0" timeOffset="12306">7361 5340 0,'26'-26'15,"0"26"1,-26 26 15,-26 0-31,0 0 16,26 0-16,-26 0 15,0 0-15,0-26 16</inkml:trace>
  <inkml:trace contextRef="#ctx0" brushRef="#br0" timeOffset="12902">8060 4744 0,'26'-26'0,"-26"0"16,26 0 0,-26 0-16,0 0 15,26 26-15,-26-26 0,0 1 16,-26 25-1,0-26-15,0 26 0,1 0 16,-1 26-16,-26-26 0,0 25 16,26-25-16,0 26 15,-26 0-15,26 0 0,26 0 16,-26-26-16,26 26 16,0 0-16,0 0 15,26-26 1,0 26-16,0-26 15,0 0-15,0-26 0,0 26 16,26-26-16,-26 26 16,0-26-16,0 26 0,-1-26 15,1 0-15,0 0 16,0 26-16,-26-26 16,26 26-16,-26 26 15,0 0 1,0 0-1,0 0-15,-26 0 0,26 0 0,0 0 16</inkml:trace>
  <inkml:trace contextRef="#ctx0" brushRef="#br0" timeOffset="13171">8527 4718 0,'0'-26'16,"0"0"-16,0 0 16,-26 26-1,26-26-15,-26 26 16,0 0-16,0 0 0,0 26 16,0-26-16,1 0 15,25 26-15,-26 0 0,0-26 16,26 26-16,0 0 0,0 0 15,0 0 1,26 0-16,0-26 16,-1 0-16,1 0 0,26 0 15</inkml:trace>
  <inkml:trace contextRef="#ctx0" brushRef="#br0" timeOffset="13380">8760 4563 0,'0'-26'0,"0"0"0,0 0 16,0 0-16,0 0 0,0 52 47,-26 0-47,26 0 0,0 0 16,-26 0-16,26 25 15,-25-25-15,25 26 0,0-26 16,0 0-16,0 0 15,0 0-15</inkml:trace>
  <inkml:trace contextRef="#ctx0" brushRef="#br0" timeOffset="13704">8708 4744 0,'0'-26'0,"0"0"15,0 0 16,26 26-31,0 0 16,0-26-16,0 26 16,0 0-16,0-26 0,0 26 15,0 0-15,0 0 0,0-26 16,0 26-16,-1 0 16,-25 26 46,-25 0-46,25 0-16,0 0 0,-26 0 15,26 0-15,0 0 0,0 0 16,0 0-16,0 0 16,0 0-16</inkml:trace>
  <inkml:trace contextRef="#ctx0" brushRef="#br0" timeOffset="13890">9097 4459 0,'0'-26'16,"-26"26"-16,26 26 31,0 0 0</inkml:trace>
  <inkml:trace contextRef="#ctx0" brushRef="#br0" timeOffset="14280">9279 4666 0,'-26'0'0,"0"0"32,26 26-17,0 0 1,0 0 0,0 0-1,-26 0-15,26 0 0,0 0 16,0 0-1,0-1 1,26-25 0,-26-25-16,26 25 15,-26-26-15,26 0 0,-26 0 16,26 0-16,-1 0 16,1 0-16,0 0 0,-26 0 15,26 0-15,-26 0 0,0 0 16</inkml:trace>
  <inkml:trace contextRef="#ctx0" brushRef="#br0" timeOffset="14999">9745 4718 0,'26'0'16,"-26"-26"-1,0 0 1,0 0 0,-26 26-1,0-26-15,0 26 16,0 0-16,0 0 15,1 0-15,-1 0 0,0 0 16,0 26-16,0 0 16,26 0-1,0 0-15,0 0 16,0 0 0,26-26-16,-26 26 0,26-26 15,0 0-15,0 0 16,-1 0-16,1 0 15,0 0-15,0-26 16,0 26-16,0-26 16,-26 0-1,0 0 1,-26 26 0,26 26-1,-26-26-15,26 26 16,0 0-1,0 0-15,0 0 16,26-26-16,-26 26 0,26-26 16,0 0-16,0 0 15,0 0-15,0 0 0,0-26 16,0 0-16,25 26 16,-25-26-16,0 0 0,-26 0 15,26 0-15,0-26 0,-26 26 16,0-25-1,0 25-15,26-26 0,-26 26 0,0 0 16,0 0-16,0 0 0,0 0 16,-26 52-1,26 0 1,-26 0-16,26 0 16,0 26-16,0 0 0,-26-27 15,26 27-15,0 0 0,0-26 16,0 0-16,0 0 15,0 0-15</inkml:trace>
  <inkml:trace contextRef="#ctx0" brushRef="#br0" timeOffset="15360">10082 4692 0,'0'-26'0,"0"0"15,26 26 16,0 0-31,0 0 16,0 0 0,0 0-16,0 0 0,0 0 15,25 0-15,-25 0 16,0-26-16,0 26 0,26 0 16,-26-26-16,0 1 15,0 25-15,-26-26 16,-26 0-1,0 26 1,0 0-16,0 26 0,-26-26 16,26 26-16,-26-1 0,27 1 15,25 0-15,-26 0 16,26 26-16,0-26 0,0 0 16,0 26-16,26-52 15,25 26-15,-25 0 0,26-26 16,-26 0-16</inkml:trace>
  <inkml:trace contextRef="#ctx0" brushRef="#br0" timeOffset="18324">3473 5962 0,'26'-26'0,"-26"0"0,0 0 16,26 0-16,-26 1 15,0 50 17,0 1-32,0 26 0,0 0 15,0 26-15,0 0 0,-26-1 16,26 27-16,0 0 15,0-1-15,0 1 0,-26 0 16,26 25-16,0-25 0,0 26 16,0-27-16,0 1 15,0 0-15,-26-1 0,26 1 16,0-26-16,-26 25 16,26-25-16,-26 26 0,0-27 15,0 27-15,0-26 0,0 26 16,1-27-16,-1 1 15,0 0-15,26-26 0,0 0 16,-26-1-16,26 1 16,0-26-16,0 26 0,0-26 15,0 0-15,0 0 16,26-26 15,0 0-15,0 0-16,-1 0 15,27-26-15,0 26 0,0-26 16,26 26-16,25-26 16,1 26-16,26 0 0,25-26 15,-25 26-15,51 0 16,-25-26-16,25 26 0,1 0 16,25 0-16,0 0 0,1 0 15,25 0-15,0 0 16,0 26-16,1-26 0,25 0 15,-26 0-15,26 26 16,-25-26-16,25 26 0,-26-26 16,26 26-16,-26-26 0,1 26 15,-27-26-15,26 26 16,-25-26-16,-1 0 0,0 0 16,-25 0-16,25 0 15,-25 0-15,-1 0 0,-25 0 16,-1-26-16,-25 26 0,-27 0 15,1-26-15,-26 26 16,-26 0-16,-1 0 0,-25-26 16,0 26-16,0 0 0,0-26 15,0 26 1,-26-26-16,26 0 31,-26 0-15,0 0-1,-26 26 1,26-26-16,-26 26 16,26-26-16,-26 1 15,26-1-15,0 0 16,-26 0 0,26 0-16,0-26 0,0 26 15,0-26-15,26 0 0,-26 1 16,0-27-16,26 0 15,-26 0-15,26 1 0,-26-27 16,26 26-16,-26-26 0,26 27 16,-26-27-16,26 0 15,0 1-15,-26-1 0,0 0 16,0 1-16,0-1 16,26 0-16,-26 27 0,0-27 15,0 0-15,26 26 0,-26 1 16,0-1-16,25 0 15,-25 0-15,0 27 0,0-1 16,26 0-16,-26 26 16,0-26-16,0 26 0,0 0 15,0 0-15,0 1 16,-26 25-16,26-26 16,-25 26-16,25-26 31,-26 26-31,0 0 31,0 0-15,0 0-16,0 0 0,0 26 15,-26-26-15,-26 0 16,27 0-16,-27 26 0,-26-26 16,26 0-16,-51 0 0,25 0 15,-25 0-15,-27-26 16,1 26-16,-1 0 0,1 0 15,-27-26-15,1 26 16,25 0-16,-51 0 0,25 0 16,1 0-16,-26-26 0,-1 26 15,1 0-15,0 0 16,25 0-16,1 0 0,-1 0 16,1 0-16,25 0 15,27 0-15,-1 26 16,1-26-16,25 0 0,0 0 0,1 26 15,25-26-15,-26 0 16,26 0-16,-25 0 0,25 26 16,-26-26-16,26 0 0,-25 0 15,-1 25-15,26-25 16,-25 0-16,25 0 0,0 0 16,0 0-16,27 0 15,-27 0-15,26 0 0,26 0 16,-26 0-16,26 0 0,0 0 15,1 0 1,-1 0 0,0 0-1,0 0-15,0 0 16,0 0 0,0 0-16,0 0 15,0 0-15,0-25 16,0 25-1,0-26 1,0 26 0,1 0-16,-1 0 15,-26 0-15,26 0 0,0 0 16,0 0-16,-26 0 16,26 0-16,0 0 0,-25-26 15,25 26-15,0 0 0,0 0 16,0 0-16,0 0 15,0 0-15,26 26 32,-26-26-32,0 26 15,0-26 1,0 25 0,0-25-16,1 0 15,-1 0 1,0 0-1,26 26 17,-26-26-32,0 0 15,0 26-15,0-26 16,0 26-16,0-26 16,0 0-16,0 26 15,0-26-15,1 0 16,-1 0-1,0 0-15,0 0 16,0 0-16,0-26 16,52 26 15</inkml:trace>
  <inkml:trace contextRef="#ctx0" brushRef="#br0" timeOffset="18719">3939 6118 0,'-25'0'0,"-1"-26"16,0 26-1,26 26 1,0 0-1,0-1-15,0 1 0,0 0 16,0 0-16,0 0 0,0 26 16,0-26-16,0 26 15,0-26-15,0 0 0,-26-1 16,26 1-16,0 0 16</inkml:trace>
  <inkml:trace contextRef="#ctx0" brushRef="#br0" timeOffset="19062">3914 6325 0,'0'-26'15,"0"0"1,25 26 0,1 0-1,0 0-15,0-26 16,0 26-16,0 0 0,0-26 15,0 26-15,0-26 16,0 26-16,0-26 16,-26 1-16,0-1 15,0 0 1,-26 26-16,0 0 16,26 26-1,0 0 1,-26-1-16,26 27 0,0-26 15,0 26-15,0-26 16,0 0-16,0 26 0,0-26 16,0 0-16,0-1 0,26-25 15,-26 26-15,26-26 16</inkml:trace>
  <inkml:trace contextRef="#ctx0" brushRef="#br0" timeOffset="19470">4432 6273 0,'26'-26'0,"-26"0"16,0 0-16,0 52 31,0 0-15,-26 0-16,26 0 15,0 0-15,-26 0 16,26 0-16,0 0 15,0 0-15,0-52 47,26 0-47,-26 0 16,26 26-16,0-26 0,0-26 16,0 26-16,-1 0 15,1 0-15,0 0 0,-26 1 16,26-1-16,0 0 15,0 26-15,-26 26 16,26-26-16,-26 26 0,0 25 16,0-25-16,0 26 15,0-26-15,0 26 0,0-26 16,0 0-16,0 26 16,0-27-16,26 1 15</inkml:trace>
  <inkml:trace contextRef="#ctx0" brushRef="#br0" timeOffset="20160">4587 6403 0,'0'-26'0,"-26"0"15,26 0 1,26 0 0,0 26-1,0 0-15,0 0 16,0 0-16,0 0 0,26-26 15,-26 26-15,0 0 0,0 0 16,0-26-16,25 26 16,-25 0-16,-26-26 15,26 26-15,-26-26 16,0 0 0,-26 26-16,0-25 15,26 50 1,-26 1-1,26 0 1,0 0-16,0 26 0,-25-26 16,25 0-16,0 0 0,0 0 15,0 0-15,0 0 16,0-1 0,0-50-1,0-1 1,25 0-1,-25 0-15,26 0 16,-26 0-16,26 0 16,0 0-16,-26 0 15,26 26-15,-26-26 0,26 26 16,0 26-16,-26 0 16,26-26-16,-26 26 15,26 0-15,-26 0 0,26 0 16,-26 0-16,26-26 15,-26 26-15,26-26 0,-1 0 16,1 0 0,0-26-16,0 0 15,0 0-15,-26 0 16,26 0-16,-26 0 0,26 0 16,-26-26-16,0 26 15,0 1-15,0-1 16,-26 26-1,26 26 1,-26-26-16,26 25 0,0 1 16</inkml:trace>
  <inkml:trace contextRef="#ctx0" brushRef="#br0" timeOffset="20568">5546 6195 0,'26'0'0,"0"0"15,0 0 1,-26 26 0,0 0-1,0 0-15,0 0 16,0 0-16,0 0 16,0 0-16,-26-26 0,26 26 15,0 0-15,0 0 16,0-52-1,26 0 1,-26 0-16,26 0 16,-26 0-16,26 0 0,-26-26 15,26 26-15,0-26 16,-26 27-16,0-27 0,26 26 16,-26 0-16,26 26 0,0 0 31,-26 26-31,0 0 0,25 0 15,-25 0-15,0 25 16,26-25-16,-26 26 0,26-26 16,-26 0-16,26 0 0,-26 0 15,0 0-15,26-26 16,-26 26-16</inkml:trace>
  <inkml:trace contextRef="#ctx0" brushRef="#br0" timeOffset="20730">5728 6377 0,'-26'-26'15,"0"0"1,26 0-16,-26 26 0,26-26 16,26 26-1,0-26-15,0 26 16,0 0-16,0 0 0,25 0 16,1 0-16,0 0 15,0 0-15,0 0 0,0 26 16</inkml:trace>
  <inkml:trace contextRef="#ctx0" brushRef="#br0" timeOffset="22721">5702 7388 0,'0'-26'0,"26"0"0,0 0 15,-26 0 1,0 0-16,26 26 16,-26-26-16,0 0 15,0 52 1,0 0 0,0 26-1,0-26-15,0 26 0,-26 25 16,26-25-16,-26 26 15,26 0-15,-26-26 0,26 25 16,0-25-16,-26 26 0,26-26 16,-26-26-16,26 25 15,-26 1-15,26-26 0,0 0 16,-26 0-16,26 0 0,0 0 16,0 0-16,-26-26 15,26 26-15,26-26 31,0 0-31,0-26 16,0 26-16,26 0 0,0-26 16,25 26-16,1 0 15,26-26-15,-26 26 0,51 0 16,-25 0-16,25 0 16,1-26-16,26 26 0,25 0 15,-26 0-15,27 0 0,-1 0 16,27 0-16,-27 0 15,1-26-15,-1 26 0,-26 0 16,27 0-16,-52 0 16,-1 0-16,1 0 0,-27 0 15,1 0-15,-26-26 0,0 26 16,-27 0-16,1 0 16,0 0-16,-26 0 0,26 0 15,-26 0-15,0 0 16,0 0-1,-52 0 32,0 0-31,26-26 0,-26 26-16,26-26 15,-26 26 1,26-26-16,0 1 15,0-1-15,0 0 16,0 0-16,0 0 0,0-26 16,0 26-16,26-26 0,-26 0 15,0 1-15,26-1 16,-26-26-16,0 26 0,26-26 16,-26 27-16,0-27 15,0 26-15,26 0 0,-26 0 16,0 26-16,25-25 0,-25 25 15,0 0-15,0 0 16,0 0-16,0 0 16,-25 26-1,25-26 1,-26 26-16,0 0 31,26-26-31,-26 26 0,0 0 16,0 0-16,0 0 15,-26 26-15,0-26 0,-25 26 16,-1-26-16,0 0 0,-26 26 16,-25-26-16,-1 26 15,-25-26-15,-1 26 0,1-26 16,-27 0-16,1 26 0,-1-26 16,27 26-16,-26-26 15,25 0-15,26 26 0,1-1 16,-1-25-16,27 26 15,25-26-15,0 0 0,26 26 16,0-26-16,1 26 0,25-26 16,0 0-16,-26 26 15,26-26-15,0 0 0,0 0 16,0 0-16,-26 0 16,26 0-16,-25 0 0,25 0 15,0 0-15,0 0 0,0 0 16,26-26-16,-26 26 15,0 0-15,0-26 32,0 26-32,0 0 15,0 0-15,0 0 16,1 0-16,-1 0 16,0 0-16,26 26 46,0 0-14,-26-26-32,26 26 31,-26-26 0</inkml:trace>
  <inkml:trace contextRef="#ctx0" brushRef="#br0" timeOffset="23105">6194 7439 0,'26'0'0,"-26"-25"16,0 50 30,0 1-30,0 0-16,0 0 0,0 0 16,0 26-16,0 0 15,-26-26-15,26 26 0,0-27 16,0 1-16,-26 0 16,26 0-16,0 0 0,0 0 15</inkml:trace>
  <inkml:trace contextRef="#ctx0" brushRef="#br0" timeOffset="23491">6246 7673 0,'0'-26'0,"0"0"16,0 52 30,26-26-30,0 0-16,0 0 16,0 0-16,0 0 0,0-26 15,0 26-15,0 0 0,-26-26 16,25 26-16,1-26 16,-26 0-16,26 26 15,-26-26-15,0 0 16,-26 0-1,26 52 17,-26 0-32,26 0 15,0 0-15,-25 0 16,25 0-16,0 26 0,-26-26 16,26 0-16,-26-1 0,26 1 15,0 0-15,0 0 16,0 0-16</inkml:trace>
  <inkml:trace contextRef="#ctx0" brushRef="#br0" timeOffset="23916">6713 7621 0,'0'-26'0,"26"0"15,-26 0-15,0 0 16,0 52-1,-26 0 1,26 0-16,-26 0 16,0 0-16,26 0 0,-26 0 15,26 0-15,-26-1 16,26 1-16,-26-26 0,26 26 16,0 0-1,-26-26-15,52-26 31,0 0-15,-26 0-16,26 1 0,0-1 16,-26 0-16,26 0 15,0-26-15,0 26 0,0 0 16,-1 0 0,1 26-16,0 0 0,0 0 15,-26 26-15,0 0 16,26 0-16,-26 0 15,0 26-15,0-26 0,0 25 16,0-25-16,0 0 16,0 0-16,0 0 0,0 0 15</inkml:trace>
  <inkml:trace contextRef="#ctx0" brushRef="#br0" timeOffset="24084">6661 7802 0,'0'-26'16,"0"0"0,0 1-16,26 25 0,0-26 15,0 26-15,0-26 0,-1 26 16,1 0-16,26 0 16,-26-26-16,0 26 0</inkml:trace>
  <inkml:trace contextRef="#ctx0" brushRef="#br0" timeOffset="24300">7179 7569 0,'0'-26'16,"0"0"0,0 52-1,0 0 1,0 0-16,0 0 15,0 0-15,-26 0 16,26 0-16,-26 0 0,26-1 16,-26 1-16,26 0 0,-25 0 15</inkml:trace>
  <inkml:trace contextRef="#ctx0" brushRef="#br0" timeOffset="24660">7179 7647 0,'26'-26'0,"-26"0"0,26 0 16,0 0-1,-26 52 1,26 0 0,-26 0-16,0 0 15,26 0-15,-26 0 0,26 0 16,-26-1-16,26 1 15,0 0-15,0-26 0,-1 26 16,1-26-16,0 0 16,0-26-16,0 26 15,-26-26-15,0 0 0,26 1 16,-26-1-16,0 0 16,0 0-16,0 0 0,-26 0 15,26 0-15,0 0 0,-26 0 16,26 0-16,0 52 47</inkml:trace>
  <inkml:trace contextRef="#ctx0" brushRef="#br0" timeOffset="25091">7801 7569 0,'0'26'31,"0"0"-15,0 0-16,0 0 16,-26 0-16,26 0 15,0-1-15,0 1 0,-26 0 16,26 0-16,0 0 0,-25-26 15,25 26-15,0-52 32,25 0-32,1 0 15,-26 0-15,26 0 16,0 1-16,-26-27 0,26 0 16,0 26-16,0-26 15,0 0-15,-26 26 0,26 0 16,-26 1-16,26-1 0,-26 52 31,0-1-31,26 27 0,-26-26 16,0 26-16,0 0 0,0 0 15,0 0-15,26-1 16,-26-25-16,0 26 0,0-26 16,0 0-1</inkml:trace>
  <inkml:trace contextRef="#ctx0" brushRef="#br0" timeOffset="25243">7827 7750 0,'0'-25'0,"0"-1"16,26 0-16,0 26 16,0-26-16,0 26 15,0 0-15,0 0 0,26 0 16,-27 0-16,27 0 15</inkml:trace>
  <inkml:trace contextRef="#ctx0" brushRef="#br0" timeOffset="25493">8346 7491 0,'-26'-26'15,"26"0"1,26 26 15,-26 26-15,25 0-16,-25 0 15,26 0-15,-26 0 0,26 0 16,-26 26-16,0-26 16,26 0-16,-26 25 0,0-25 15,0 0-15,0 0 0,0 0 16</inkml:trace>
  <inkml:trace contextRef="#ctx0" brushRef="#br0" timeOffset="25722">8657 7491 0,'0'-52'0,"0"27"0,26-1 15,-26 0-15,0 52 31,0 0-31,-26 25 0,0-25 16,26 26-16,-26 0 16,0 0-16,0 0 0,0-1 15,0-25-15,26 26 16,-26-26-16,26 0 0,-26 0 16,26 0-16,26-26 15</inkml:trace>
  <inkml:trace contextRef="#ctx0" brushRef="#br0" timeOffset="25931">8760 7673 0,'26'26'47,"-26"0"-31,0-1-16,0 1 15,0 0-15,-26-26 16,26 26-16,0 0 0,0 0 16,-26-26-16,26 26 15,0 0-15</inkml:trace>
  <inkml:trace contextRef="#ctx0" brushRef="#br0" timeOffset="26082">8838 7569 0</inkml:trace>
  <inkml:trace contextRef="#ctx0" brushRef="#br0" timeOffset="26958">8916 7750 0,'0'26'0,"0"0"63,26-26-16,0-26-32,0 0 1,-1 26-16,-25-25 16,26 25-16,-26-26 0,0 0 15,26 0 1,-26 0-16,0 0 15,-26 26-15,26-26 0,-26 26 16,1 0 0,-1 0-16,26 26 0,-26-26 15,0 26-15,26 0 16,-26 0-16,26 0 0,0 25 16,-26-25-16,26 0 0,0 0 15,0 0-15,26 0 16,0 0-16,0-26 15,0 0 1,0 0-16,-1 0 0,1 0 16,0-26-16,0 26 0,0-26 15,-26 0-15,26 26 16,0-26-16,-26 0 0,26 0 16,-26 1-16,0-1 0,26 0 15,-26 0 1,26 0-16,-26 52 31,0 0-31,0 0 16,0 0-1,0-1-15,0 1 0,0 0 16,0 0 0,26-26 30,-26-26-46,26 0 16,-1 0-16,1 1 31,0 25-15,-26 25-16,26 1 16,-26 0-16,0 0 15,26 0 1,0 0-16,0-26 15,0 0-15,0 0 0,26-26 16,-26 0-16,-1 0 0,27 0 16,-26-25-16,-26 25 15,0-26-15,-26 0 0,-26 0 16,-51 0-16,-27 26 16,-51 0-16,-78 26 0</inkml:trace>
  <inkml:trace contextRef="#ctx0" brushRef="#br0" timeOffset="33432">7153 5262 0,'0'26'47,"0"0"-15,26-26-17,-26 26 1,0 0-1,26-26 17,-26 26-32,0 0 15,26-26 1,-26 26-16,26-26 16,-26 26-16,26 0 15,0-26 16,0 0 79,-26 25-79,26-25-15</inkml:trace>
  <inkml:trace contextRef="#ctx0" brushRef="#br0" timeOffset="36227">10238 7491 0,'0'-26'78,"0"0"-47,0 1-15,0-1-16,0 0 16,26 0-1,-26 0-15,25 0 0,-25 0 16,0 0-16,26-26 15,-26 26-15,26 0 0,-26-25 16,26 25-16,0 0 0,0 0 16,0 0-16,0 0 15,0 0-15,0 0 0,0 26 16,0-26-16,-1 26 16,1 0-16,0 0 0,0 0 15,0 0-15,0 0 0,0 26 16,0-26-16,-26 26 15,26 0-15,0 0 16,-26 0-16,26-26 16,-26 26-16,0 0 0,26 0 15,-26 0-15,0 25 0,0-25 16,0 0-16,0 0 16,0 0-16,0 0 0,0 0 15,0 0-15,0 0 16,0 0-16,0 0 0,0-1 15,0 1-15,0 0 16,0 0 15,0-52 16</inkml:trace>
  <inkml:trace contextRef="#ctx0" brushRef="#br0" timeOffset="36577">10704 7362 0,'0'26'0,"0"0"94,26-26-79,-26 25-15,0 1 16,26-26-16,-26 26 0,0 0 16,26-26-16,-26 26 15,26 0-15,-26 0 16,26-26 0</inkml:trace>
  <inkml:trace contextRef="#ctx0" brushRef="#br0" timeOffset="36978">11067 7414 0,'-26'0'62,"26"25"-46,-26 1-1,26 0 1,-26-26-16,26 26 16,-26-26-16,0 26 0,0 0 15,1-26 1,25 26-16,-26-26 0,26 26 15,-26-26-15,52-26 63,0 26-47,-26-26-1</inkml:trace>
  <inkml:trace contextRef="#ctx0" brushRef="#br0" timeOffset="38160">10289 7828 0,'-25'0'62,"-1"0"-46,26-26 0,-26 26-16,26-26 31,0 0-15,-26 26-16,26-25 0,0-1 31,-26 26-16,26-26-15,0 52 63,-26-26-32,26 26-31,0-1 31,-26 1 1,26 0-1,0 0-15,-26 0-1,26 0-15,0 0 16,0 0-16,-26-26 15,26 26-15,0 0 0,0 0 16,0 0 0,-26-1-1,26 1-15,0 0 32,26-26 14,-26-26-30</inkml:trace>
  <inkml:trace contextRef="#ctx0" brushRef="#br0" timeOffset="38988">10160 7828 0,'0'26'94,"0"0"-79,0 0 1,0 0-16,0 0 16,26 0-16,-26 0 15,0 0-15,26-1 16,-26 1-16,0 0 0,26 0 15,-26 0 1,0 0-16,26 0 16,-26 0-1,25 0-15,1 0 16,0-26-16,-26 26 16,26-26-16,0 0 15,0 0-15,0 0 16,0 0-16,26 0 15,-26 0-15,0 0 0,-26-26 16,25 26-16,1-26 0,0 26 16,-26-26-16,26 26 15,-26-26-15,0 0 0,0 0 16,0 0 0,0 0-16,0 0 0,0 0 15,0 1-15,0-1 16,0 52 109</inkml:trace>
  <inkml:trace contextRef="#ctx0" brushRef="#br0" timeOffset="197876">0 312 0,'26'0'0,"0"0"16,0 0 0,0 0-16,-1 0 0,27 0 15,-26 0-15,26 0 16,0 0-16,0 0 0,-26 0 15,25 0-15,1 0 0,0 0 16,-26 0-16,26 0 16,-26 0-16,0 0 0,0 0 15,0 0-15,-26-26 78</inkml:trace>
  <inkml:trace contextRef="#ctx0" brushRef="#br0" timeOffset="198441">1088 156 0,'-25'-26'0,"-1"26"15,0 26 1,0-26-16,0 26 16,0 0-1,0 0-15,0 0 16,26 0-16,0 26 0,0-26 16,0 0-16,0 0 15,0-1-15,26-25 0,-26 26 16,26 0-16,0-26 15,-26 26-15,26-26 0,0 0 16,0 0-16,0 0 0,-1 0 16,1-26-16,0 26 15,0-26-15,-26 0 0,26 26 16,-26-25-16,26-1 0,-26 0 16,0 0-16,-26 0 15,26-26-15,-26 26 0,26 0 16,-26 26-16,0-26 15,0 0-15,1 26 16,-1 0-16,0 0 16,0 26-1,26 0-15,26-26 16</inkml:trace>
  <inkml:trace contextRef="#ctx0" brushRef="#br0" timeOffset="198986">1374 338 0,'25'0'94,"1"0"-94,26 26 15,-26-26-15,26 0 16,26 0-16,-1 0 0,1 0 16,26 0-16,0 0 0,-1 0 15,1 0-15,26 0 16,-1 0-16,1 0 0,-1 0 16,1 0-16,-26 0 15,25-26-15,-25 26 0,25 0 16,-51 0-16,26 0 15,-26-26-15,-1 26 0,-25 0 16,0 0-16,0 0 0,-26 0 16,0 0-16,-26-26 15,-26 26 32,0 26-47,0-26 16</inkml:trace>
  <inkml:trace contextRef="#ctx0" brushRef="#br0" timeOffset="199930">933 908 0,'-26'0'16,"26"26"-16,-26-26 0,0 0 16,0 26-16,0-26 15,0 26-15,26 0 0,-26 0 16,1 0-16,25-1 0,0 1 16,0 26-16,0-26 15,0 0-15,0 26 0,25-26 16,1 0-16,0 0 15,0 0-15,0-26 0,0 0 16,0 0-16,26 0 0,-26 0 16,0 0-16,0-26 15,0 0-15,-1 0 0,1 0 16,-26-26-16,26 26 16,-26-26-16,0 0 0,-26 27 15,26-27-15,-26 26 0,1 0 16,-1 0-16,-26 0 15,26 0-15,0 26 0,0 0 16,0 0-16,0 26 16,0 0-16,26 0 15,26-26-15</inkml:trace>
  <inkml:trace contextRef="#ctx0" brushRef="#br0" timeOffset="200534">1555 1115 0,'26'0'16,"0"-26"-1,-26 1 1,0-1 0,-26 0-1,0 26 1,0 0-16,0 0 0,0 0 16,0 0-16,0 26 0,0-26 15,1 26-15,-1-1 16,0-25-16,26 26 0,-26 0 15,26 0-15,0 0 16,0 0-16,0 0 16,26-26-16,0 26 0,0-26 15,-1 26-15,1-26 16,0 0-16,0 0 0,0 0 16,0 0-16,-26-26 15,26 0-15,0 26 0,-26-26 16,26 0-16,-26 0 0,0-26 15,0 26-15,0 1 16,0-27-16,0 26 0,-26-26 16,26 26-16,-26 0 15,26 0-15,0 0 0,0 0 16,0 52 0,26 0-1,-26 0-15,26 26 16,-26-26-16,26 26 15,0-26-15,-26 25 0,26 1 16,-26-26-16,25 26 0,-25-26 16,0 0-16</inkml:trace>
  <inkml:trace contextRef="#ctx0" brushRef="#br0" timeOffset="201080">2125 1038 0,'-26'0'16,"26"-26"-16,-26 26 0,0-26 15,0 0 1,1 26-1,-1 0-15,0 0 0,0 0 16,0 0 0,0 0-16,0 0 0,26 26 15,-26-26-15,26 26 0,0 0 16,0 0-16,0-1 16,0 1-16,0 0 0,26 0 15,-26 26-15,26-52 16,-26 26-16,26 0 0,0-26 15,0 0-15,0 0 0,0 0 16,-1 0 0,1-26-16,-26 0 0,26 0 15,-26 0-15,26 0 16,-26 0-16,0 0 0,0 1 16,0-1-16,0 0 0,0 0 15,0 52 16,0 0-15,0 0-16,0-1 0,26 1 16,-26 0-16,26 0 0,0-26 15,-26 26-15,26 0 16,0-26-16,0 0 16,0 0-16</inkml:trace>
  <inkml:trace contextRef="#ctx0" brushRef="#br0" timeOffset="201308">2307 882 0,'-26'-26'0,"26"0"0,0 0 16,-26 26-16,26-26 0,0 52 31,26 0-15,-26 0-16,26 0 15,0 26-15,-26-26 0,25 26 16,-25-26-16,26 0 0,-26 25 16,26-25-16,-26 0 15,0 0-15,26 0 16</inkml:trace>
  <inkml:trace contextRef="#ctx0" brushRef="#br0" timeOffset="201831">2281 1089 0,'-26'-25'0,"26"-1"0,0 0 31,26 26-15,0 0 0,0 0-16,-1 0 0,1 0 15,26-26-15,-26 26 16,26 0-16,0-26 0,-26 26 15,0 0-15,25-26 0,-25 26 16,0-26 0,-26 0-1,0 0-15,-26 26 16,0 0 0,1 0-16,-1 0 15,0 0-15,0 0 16,0 26-16,0 0 15,26 0-15,0 0 16,0 0-16,0 0 0,0 0 16,26-26-16,-26 26 0,26-1 15,0-25 1,0 0-16,0 0 0,-1 0 16,1 0-16,-26-25 15,26 25-15,-26-26 16,26 0-16,-26 0 15,0 0 1,0 52 15,0 0-15,26 0-16,-26 0 16,0-1-16</inkml:trace>
  <inkml:trace contextRef="#ctx0" brushRef="#br0" timeOffset="202455">726 1634 0,'0'-26'16,"0"0"-1,0 0-15,0 0 0,-26 0 16,26 0 0,-26 26-16,0 0 0,0 0 15,0 0-15,0 0 16,0 0-16,26 26 0,-26 0 15,0-26-15,26 26 0,-26 0 16,26 0 0,26 0-16,-26 0 0,26-26 15,0 26-15,0-1 0,26-25 16,-26 26-16,26 0 16,-26-26-16,-1 26 0,1 0 15,0 0-15,-26 0 16,0 0-16,-26 0 15,26 0-15,-26 0 0,-25 0 16,-209-26 47</inkml:trace>
  <inkml:trace contextRef="#ctx0" brushRef="#br0" timeOffset="202900">881 1841 0,'0'26'62,"26"-26"-62,0 0 16,0 0-16,0 0 15,0 0-15,0 0 16,0-26-16,-1 26 16,-25-26-16,26 0 15,-26 0-15,0 0 16,0 0-1,-26 1-15,1 25 16,-1 0-16,0 0 16,0 0-16,0 0 15,0 25-15,0 1 16,26 0 0,0 0-16,0 0 0,26 0 15,0 0-15,0 0 16,0 0-1,0-26-15,0 0 0,-26 26 16,25-26-16,1 0 16</inkml:trace>
  <inkml:trace contextRef="#ctx0" brushRef="#br0" timeOffset="203234">1166 1711 0,'0'-25'0,"0"-1"16,26 52 0,0-26-1,-26 25-15,26 1 0,0 0 16,0-26-16,0 26 16,-26 0-16,26-26 0,0 26 15,-26 0 1,-26-26 15,0-26-15,26 0-1,0 0-15,0 0 16,0 0-16,0 0 0,26 26 16,0-25-16,-26-1 0,25 0 15,1 26-15,0-26 16</inkml:trace>
  <inkml:trace contextRef="#ctx0" brushRef="#br0" timeOffset="203606">1581 1634 0,'-26'0'0,"26"26"16,-26-26-1,26 26 1,26-1 0,-26 1-16,0 0 15,26 0-15,-26 0 0,26 0 16,-26 0-16,26 0 0,-26 0 16,26-26-16,-26 26 15,26-26-15,-1 0 16,-25-26-1,26 0-15,-26 0 0,26-26 16,-26 26-16,0 0 16,0 0-16,0-25 15,26 25-15,-26 0 0,0 0 16,0 0-16</inkml:trace>
  <inkml:trace contextRef="#ctx0" brushRef="#br0" timeOffset="203867">1944 1582 0,'0'26'31,"0"0"-15,0 0-16,0 0 16,0 25-16,0-25 15,26 0-15,-26 0 16,0 0-16,0 0 0,0 0 16,26 0-16,-26 0 15,0-52 1</inkml:trace>
  <inkml:trace contextRef="#ctx0" brushRef="#br0" timeOffset="204003">1970 1452 0,'0'-26'15,"0"52"1</inkml:trace>
  <inkml:trace contextRef="#ctx0" brushRef="#br0" timeOffset="204340">2281 1608 0,'26'0'16,"-52"0"46,0 0-62,26 26 16,-26-26-16,0 26 0,0 0 15,26-1 1,-26 1-16,26 0 0,-26 0 16,26 0-16,0 0 15,26 0-15,0-26 16,-26 26-16,26-26 16,0 26-16,0-26 0,0 0 15</inkml:trace>
  <inkml:trace contextRef="#ctx0" brushRef="#br0" timeOffset="204734">2566 1711 0,'0'-25'32,"-26"25"-32,52 0 62,0 0-46,0 0-16,0-26 15,-1 26-15,-25-26 16,26 26-16,0-26 16,-26 0-1,-26 0 1,0 26-16,1-26 15,-1 26-15,0 0 0,0 0 16,0 26-16,-26-26 16,26 26-16,26 0 0,-26 0 15,26 0-15,0 0 16,0 25-16,26-25 0,-26 0 16,52 0-16,-26 0 0,26 0 15,0-26-15,-1 0 16,1 0-16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9:06.428"/>
    </inkml:context>
    <inkml:brush xml:id="br0">
      <inkml:brushProperty name="width" value="0.05" units="cm"/>
      <inkml:brushProperty name="height" value="0.05" units="cm"/>
      <inkml:brushProperty name="fitToCurve" value="1"/>
    </inkml:brush>
  </inkml:definitions>
  <inkml:trace contextRef="#ctx0" brushRef="#br0">80 182 0,'-26'26'0,"26"0"16,-26-26-16,26 26 0,-26 25 15,26-25-15,0 0 16,0 26-16,0-26 15,0 26-15,26 0 0,-26-26 16,26 25-16,0-25 0,0 26 16,0-26-16,0 0 15,-1 0-15,1-26 16</inkml:trace>
  <inkml:trace contextRef="#ctx0" brushRef="#br0" timeOffset="860">520 311 0,'-26'-26'47,"52"26"109,-26 26-156,0-52 94,0 52 47,0 0-126,26 0 1,-26 0-16,0 0 15,0 0-15,0 26 0,0-26 16,0 0-16,0 0 0,0-1 16,0 1-16,0 0 15</inkml:trace>
  <inkml:trace contextRef="#ctx0" brushRef="#br0" timeOffset="1344">546 493 0,'26'0'46,"0"0"-46,0 0 0,-26-26 16,26 26-16,0 0 16,0 0-16,0-26 0,0 26 15,0 0-15,-26-26 0,25 26 16,-25-26 0,26 26-16,-26-26 0,-26 0 31,26 0-31,-25 26 0,25-26 15,-26 26-15,26-25 16,0 50 0,0 1-1,0 0 1,0 0-16,26 0 16,-26 0-16,0 26 0,0-26 15,0 0-15,0 0 16,0 0-16,0-1 15,0 1-15,25-26 16,-25 26-16</inkml:trace>
  <inkml:trace contextRef="#ctx0" brushRef="#br0" timeOffset="1620">1065 285 0,'-26'0'16,"0"0"0,52 0 15,0 0-16,0-25-15,25 25 16,-25 0-16,0-26 0,0 26 16,0 0-16,0 0 15,-26-26-15</inkml:trace>
  <inkml:trace contextRef="#ctx0" brushRef="#br0" timeOffset="1812">1116 260 0,'-25'0'15,"25"25"1,0 1 0,0 0-16,0 0 15,25 0-15,-25 0 16,26 0-16,-26 0 16,0 26-16,0-26 0,0 0 15,0-1-15,0 1 16</inkml:trace>
  <inkml:trace contextRef="#ctx0" brushRef="#br0" timeOffset="2269">1505 285 0,'-26'0'16,"0"0"-1,52 0 17,0 0-32,-26-25 15,26 25-15,0 0 16,26 0-16,-26-26 0,0 26 15,0-26-15,26 26 16,-27 0-16,-25-26 16,-25 26-1,-1 0-15,0 0 16,0 0-16,0 0 0,0 0 16,0 0-16,0 0 15,0 26-15,26 0 16,0 0-1,0-1-15,26 1 16,-26 0-16,26 0 0,-26 26 16,0-26-16,26 0 15,-26 0-15,0 0 0,0 0 16,26 0-16,-26-1 16</inkml:trace>
  <inkml:trace contextRef="#ctx0" brushRef="#br0" timeOffset="2778">1946 234 0,'-26'0'31,"26"26"-31,0-1 16,0 1-16,0 0 16,0 0-1,0 0-15,26 0 0,-26 0 16,0 0-16,0 0 16,0 0-16,26-26 0,-26 26 15,0 0 1,0-52-1,0 0 1,0 0 0,0 0-16,0 0 0,0 0 15,0 0-15,0 0 0,0-26 16,0 26-16,0 1 16,0-1-16,0 0 0,26 0 15,0 0-15,0 26 16,-1 0-16,1 0 15,0 0-15,-26 26 0,26-26 16,-26 26-16,0 0 16,0 0-16,-26-1 15,0 1 1,0-26-16,1 26 0,-1-26 16,0 0-16,0 26 0</inkml:trace>
  <inkml:trace contextRef="#ctx0" brushRef="#br0" timeOffset="3144">2516 26 0,'-26'0'15,"26"-26"-15,0 52 31,26-26-31,0 26 0,-26 0 16,52 26-16,-26-26 0,0 26 16,0 0-16,0-1 15,-26 1-15,0 0 0,-52 0 16,0 0-16,-26 0 16,0 25-16</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59:20.415"/>
    </inkml:context>
    <inkml:brush xml:id="br0">
      <inkml:brushProperty name="width" value="0.05" units="cm"/>
      <inkml:brushProperty name="height" value="0.05" units="cm"/>
      <inkml:brushProperty name="fitToCurve" value="1"/>
    </inkml:brush>
  </inkml:definitions>
  <inkml:trace contextRef="#ctx0" brushRef="#br0">337 418 0,'0'-26'15,"0"0"1,0 0-16,0 0 16,0 0-1,-26 26 1,0-26 0,0 26-16,0 26 15,0-26 1,26 26-16,-26-26 15,26 26-15,-25 0 16,-1 0-16,26 0 16,0 0-16,0-1 15,0 1-15,0 0 16,0 0-16,26 0 31,-1-26-15,1 0-16,-26-26 15,26 26-15,0-26 16,-26 0 0,26 26-16,-26-26 0,26 1 15,-26-1 1,26 26-16,-26-26 0,0 0 16,0 0-1,-26 26 1,0 26 31,26 0-32,0 0-15,0 0 16,0-1 0,0 1-16,0 0 0,26-26 15,-26 26-15,26 0 16,0-26-1,0 0 1,-26-26 0,26 26-16,-26-26 15,26 26-15,-26-26 16,0 0-16,26 26 16,-26-25-16,0-1 0,0 0 15,0 0-15,0 0 0,0 0 16,0 0-16,0 0 15,0 0-15,-26 0 0,26 0 16,-26 0-16,0 1 16,26-27-16,-26 52 0,0-26 15,0 0-15,0 26 16,0-26-16,0 26 16,0 0-16,0 26 0,1-26 15,-1 26-15,0-26 16,26 26-16,-26 0 0,0-26 15,26 26-15,-26-1 0,26 27 16,-26-26-16,26 0 16,0 0-16,0 26 0,0-26 15,0 0-15,0 26 16,0-27-16,0 1 0,0 26 16,26-26-16,-26 0 0,26 0 15,-26 0-15,26 0 16,0 0-16,0 0 0,0-26 15,-26 26-15,25-1 16,1-25-16,0 26 0,0-26 16,0 0-16,0 0 0,0 0 15,0 0-15,0 0 16,0 0-16,0-26 0,0 26 16,-1 0-16,1-25 15,0-1-15,0 0 16,-26 0 15,-26 26-15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9:08:04.925"/>
    </inkml:context>
    <inkml:brush xml:id="br0">
      <inkml:brushProperty name="width" value="0.05" units="cm"/>
      <inkml:brushProperty name="height" value="0.05" units="cm"/>
      <inkml:brushProperty name="fitToCurve" value="1"/>
    </inkml:brush>
  </inkml:definitions>
  <inkml:trace contextRef="#ctx0" brushRef="#br0">0 129 0,'0'-26'15,"0"1"-15,0-1 16,25 26-16,-25-26 16,26 26-1,0-26 1,0 26-1,0 0-15,0 0 0,0 0 16,0 0-16,0 0 0,0 26 16,0-26-16,0 0 15,0 26-15,-1 0 16,-25-1-16,26 1 0,-26 0 16,0 0-16,0 0 15,0 26-15,-26-26 0,26 0 16,-25 26-16,25-26 15,-26-1-15,26 1 0,0 0 16,-26 0-16,26 26 0,-26-26 16,26 0-16,-26 0 15,0 0-15,0 0 16,26 0-16,-26-1 16,26 1-16,-26-26 0,26 26 15,0 0-15,0 0 16,0 0-1,0 0-15,0 0 16,26-26 0,-26 26-16,26-26 15,-26 26-15</inkml:trace>
  <inkml:trace contextRef="#ctx0" brushRef="#br0" timeOffset="905">103 1270 0,'26'0'15,"-26"-26"1,26 26 0,0 0-1,0 0 1,0 26 15,0 0 0,-52-26 1,26 26-17,-26-26-15,0 0 16,0 0 0,0 0-1,26-26 16,26 0-15,0 0 0,0 26-1,0 0 17,-26 26-32,26 0 15,-26 0 1,0 0-16,26-26 15,-52 0 32,26-26-31,-26 26-16,26-26 16,-26 26-16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4:16.467"/>
    </inkml:context>
    <inkml:brush xml:id="br0">
      <inkml:brushProperty name="width" value="0.05" units="cm"/>
      <inkml:brushProperty name="height" value="0.05" units="cm"/>
      <inkml:brushProperty name="fitToCurve" value="1"/>
    </inkml:brush>
  </inkml:definitions>
  <inkml:trace contextRef="#ctx0" brushRef="#br0">121 181 0,'0'-26'0,"0"0"15,26 26 1,-26 26 0,0 0-16,0 0 15,0 0-15,0 26 0,0-26 16,0 26-16,0 0 16,0-1-16,0 1 0,0 0 15,0 26-15,0-26 0,26 0 16,-26-1-16,0 1 15,25 0-15,-25-26 0,26 26 16,-26-26-16,26 0 16,0 0-16,0-1 0,0-25 15,0 26-15,0-26 0,0 0 16,0 0-16,0 0 16,0-26-16,-1 26 0,1-25 15,-26-1-15</inkml:trace>
  <inkml:trace contextRef="#ctx0" brushRef="#br0" timeOffset="708">17 700 0,'-26'0'15,"52"0"16,0 0-15,0-26-16,0 26 0,26 0 16,-26 0-16,25 0 0,1-26 15,0 26-15,0 0 16,0 0-16,0 0 0,-1-26 16,-25 26-16,26 0 15,-26-26-15,0 26 0,26 0 16,-26 0-16,0-26 0,0 26 15,0 0 1,-1-26-16,1 26 31,-52 0 1,26 26-17,-25-26-15,25 26 16,-26 0-1,0 0-15,26 0 16,-26 0-16,26 0 0,0 0 16,0-1-16,0 1 15,0 0-15,26 0 0,-26 0 16,26-26-16,0 26 0,-1 0 16,1-26-16,0 0 15,26 26-15,-26-26 0,0 0 16,26 0-16,-26 0 15,0-26-15,0 26 0,-1-26 16,1 0-16,-26 0 16,0 0-16,0 0 15,0 0-15,-26-25 0,26 25 16,-25-26-16,-1 26 16,-26 0-16,26 0 0,0 0 15,0 0-15,-26 0 0,26 26 16,0 0-16,0 0 15,1 26-15,-1 0 16,26 0 0,0 0-1,26-26-15</inkml:trace>
  <inkml:trace contextRef="#ctx0" brushRef="#br0" timeOffset="1260">1728 492 0,'26'0'15,"-26"-26"1,-26 26-1,0 0 1,0 0-16,0 0 16,0 0-16,0 0 0,0 0 15,0 26-15,0-26 16,0 26-16,0-26 0,26 26 16,-25 0-16,25 0 15,-26 0-15,26 0 0,0 26 16,0-26-16,0 0 0,0-1 15,26 1-15,-26 0 16,25 0-16,-25 0 0,26-26 16,0 26-16,0-26 15,26 0-15,-26 0 0,0 0 16,0 0-16,0-26 0,0 0 16,0 0-16,-1 0 15,-25 0-15,26 1 0,-26-1 16,0 0-16,0-26 0,0 26 15,-26-26-15,1 26 16,25 0-16,-26 0 0,0 0 16,0 0-16,0 26 15,0 0-15,0 0 0,0 0 16,26 26-16,-26-26 16,26 26-16,0 0 15,0 0-15,26-26 16</inkml:trace>
  <inkml:trace contextRef="#ctx0" brushRef="#br0" timeOffset="1698">2039 155 0,'-26'-26'0,"26"1"16,-26-1-16,26 0 0,0 0 15,0 0 1,26 52 0,-26 0-1,0 26 1,26-27-16,-26 27 0,26-26 15,-26 26-15,26 26 0,-26-26 16,25-1-16,-25 1 16,26 0-16,-26 0 0,26 0 15,-26-26-15,26 26 16,-26-26-16,26 25 0,-26-25 16,26 0-16,-26 0 0,26 0 15,-26 0-15,26 0 16,0 0-16,0-26 15,0 0 1,0 0-16,-1-26 0,1 26 16,0-26-16,0 0 0,-26 0 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9:07:42.622"/>
    </inkml:context>
    <inkml:brush xml:id="br0">
      <inkml:brushProperty name="width" value="0.05" units="cm"/>
      <inkml:brushProperty name="height" value="0.05" units="cm"/>
      <inkml:brushProperty name="fitToCurve" value="1"/>
    </inkml:brush>
  </inkml:definitions>
  <inkml:trace contextRef="#ctx0" brushRef="#br0">55 2257 0,'-25'52'16,"-1"-26"-16,26 0 15,0 26-15,0-26 0,0 26 16,0-26-16,0 25 0,0-25 16,0 0-16,0 26 15,26-26-15,-26 26 0,0-26 16,0 26-16,0-1 0,25 1 15,-25 0-15,0 0 16,0 0-16,26 0 0,-26-1 16,0 1-16,0 0 15,26 26-15,-26-26 0,0 0 16,0 25-16,0-25 0,0 26 16,0-26-16,0 26 15,0-1-15,-26 1 0,26 0 16,0 0-16,-26-27 15,26 27-15,0 0 0,-25 0 16,25-27-16,0 1 0,0 26 16,0-26-16,-26 0 15,26 0-15,0-1 0,0-25 16,0 26-16,0-26 16,0 0-16,0 26 0,0-26 15,0 0-15,0 0 16,26-26 78,-26-26-94,25 26 15,1 0 1,0 0-16,0-26 0,26 26 15,-26 0-15,26-26 0,26 26 16,-1 0-16,1-26 16,0 26-16,25 0 0,1-26 15,0 26-15,25-26 0,27 26 16,-26-26-16,25 0 16,1 0-16,-1 26 0,1-26 15,25 26-15,-26-25 16,27-1-16,-1 26 0,27-26 15,-27 26-15,1-26 16,25 26-16,0-26 0,-25 0 16,25 26-16,-26-26 0,27 26 15,-27-26-15,1 26 16,-27 0-16,1 0 0,-1 0 16,-25-26-16,-1 26 0,-25 0 15,26 0-15,-27 0 16,1 0-16,0-26 0,-1 26 15,-25 0-15,26 0 16,-52 0-16,-1 0 0,1 0 16,0 0-16,-26 0 0,0 0 15,0 0 1,0 0 0,0-26-1,0 26-15,0 0 16,-26-26-16,25 26 15,1-26 1,0 26-16,0-25 16,0 25-1,0-26-15,0 26 16,0 0 0,0-26-1,-26 0 16,0 0-15,0 0 0,0 0-1,0 0-15,0 0 16,-26 0-16,26-26 16,0 1-16,0 25 0,-26-52 15,26 26-15,0-26 0,-26 1 16,26-1-16,-26 0 15,26 0-15,0-25 0,-26-1 16,26 26-16,0-25 16,0 25-16,0-26 0,-26 0 15,26 27-15,0-27 0,0 0 16,0 27-16,0-27 16,0 0-16,0 1 0,-26 25 15,26 0-15,0 0 16,0 1-16,0-1 0,0 26 15,0 0-15,-26 0 0,26 0 16,0 27-16,0-27 16,-25 26-16,-1 0 0,0 0 15,0 0 1,0 26 0,0-26 62,26 0-47,-26 26 16,0 26-16,0-26-31,0 0 0,-26 26 16,27-26-16,-27 0 15,0 26-15,-26-26 0,26 26 16,-26 0-16,-25-26 0,-1 26 16,0 0-16,-25 0 15,-27-1-15,1 1 0,-1 0 16,-25 0-16,-1 0 0,1-26 15,0 26-15,-1 0 16,1 0-16,-1 0 0,1 0 16,25-26-16,-25 26 15,25 0-15,1-1 0,25 1 16,1-26-16,-1 26 16,1 0-16,25 0 0,-26-26 15,27 26-15,-1 0 0,26 0 16,-25-26-16,25 26 15,-26 0-15,26-26 0,1 26 16,25-26-16,-26 26 0,0 0 16,26-26-16,1 25 15,-27 1-15,0-26 0,26 26 16,-26 0-16,27 0 16,-27-26-16,26 26 0,-26 0 15,26 0-15,1-26 0,-1 26 16,0-26-16,26 0 15,-26 26-15,26-26 0,0 0 16,0 0-16,1 0 16,-1 0-16,0 0 0,0 0 15,0 0-15,0 0 16,0 0 0,0 0-1,26 26 1,-26-26-16,0 0 15,0 0 17</inkml:trace>
  <inkml:trace contextRef="#ctx0" brushRef="#br0" timeOffset="660">1377 3139 0,'-26'0'0,"0"0"16,1 26-16,-27-26 15,26 25-15,0-25 0,-26 26 16,26 0-16,-26 26 15,26-26-15,0 0 0,0 26 16,1-26-16,-1 26 16,26-26-16,0 25 0,26-25 15,-1 0-15,-25 26 0,52-26 16,-26 0-16,0 0 16,26 0-16,-26 0 0,26 0 15,0-26-15,-1 0 16,1 0-16,0 0 0,0 0 15,0 0-15,-26-26 0,26 0 16,-27 0-16,1 0 16,0 0-16,0 26 0</inkml:trace>
  <inkml:trace contextRef="#ctx0" brushRef="#br0" timeOffset="979">1792 3139 0,'0'-26'0,"0"52"47,0 0-47,0-1 16,26 1-16,-26 0 0,26 26 15,0-26-15,-26 26 16,26-26-16,0 26 0,-26-26 16,25 25-16,-25-25 15,0 26-15,26-26 0,-26 0 16</inkml:trace>
  <inkml:trace contextRef="#ctx0" brushRef="#br0" timeOffset="1441">1688 3113 0,'26'0'0,"-26"-26"0,26 0 16,26 26-16,-26 0 16,26-26-16,0 26 0,-27 0 15,27 0-15,0 0 0,0 0 16,0 0-16,0 26 15,-26 0-15,25 0 0,-25 0 16,0 0-16,0 25 16,0-25-16,0 26 0,-26-26 15,0 26-15,0-26 0,0 26 16,0-26-16,-26 0 16,0-1-16,0 1 0,0 0 15,0 0-15,-25 0 16,25 0-16,-26-26 0,0 26 15,0-26-15,26 26 0,-26-26 16,26 0-16,-25 0 16,25 0-16,0 0 0,0 0 15,0 0-15,26-26 16,-26 26-16</inkml:trace>
  <inkml:trace contextRef="#ctx0" brushRef="#br0" timeOffset="2154">2932 2828 0,'-26'0'0,"1"-26"16,-1 26-1,0 0-15,26 26 16,-52-26-16,26 0 0,0 26 16,0-1-16,0-25 15,-26 26-15,26 0 0,1 0 16,-1 0-16,26 0 16,0 0-1,0 0-15,0 0 16,26-26-16,-1 0 15,1 26-15,0-26 0,26 0 16,-26 0-16,26 0 0,0 0 16,0 0-16,-1 0 15,1 26-15,0-26 0,-26 0 16,26 26-16,-26-26 16,26 51-16,-52-25 15,25-26-15,-25 26 0,0 0 16,-25 0-16,-1 0 15,26 0-15,-52 0 0,26 0 16,0 0-16,-26-26 16,0 26-16,26 0 0,-25-26 15,-1 0-15,26 25 0,-26-25 16,26 0-16,-26-25 16,26 25-16,0-26 0,0 26 15,1-26-15,25 0 16,-26 0-16,26 0 15,26 0-15,-1 0 16,1 26-16,0 0 16,0 0-16</inkml:trace>
  <inkml:trace contextRef="#ctx0" brushRef="#br0" timeOffset="2544">3503 2802 0,'-26'0'16,"26"-26"-16,26 52 47,-1 0-47,1 0 0,0-1 16,0 1-16,26 0 15,-26 26-15,26 0 0,-26-26 16,26 26-16,-26 0 0,-1-27 15,1 27-15,0-26 16,-26 0-16,26 26 0,-26-26 16,26-26-16,-26 26 15</inkml:trace>
  <inkml:trace contextRef="#ctx0" brushRef="#br0" timeOffset="2844">4021 2724 0,'0'-26'16,"0"52"0,0 0-1,0 0-15,0 0 0,0 26 16,0-27-16,0 27 15,0 0-15,0 0 0,0 0 16,0 0-16,0-26 16,0 25-16,0 1 0,0-26 15,0 0-15,0 26 0,0-26 16,0 0-16,0 0 16,0 0-1</inkml:trace>
  <inkml:trace contextRef="#ctx0" brushRef="#br0" timeOffset="3133">4410 2983 0,'0'26'47,"0"0"-32,26 0-15,-26 0 16,0 0-16,26 0 0,-26 25 16,0-25-16,25 0 15,-25 0-15,0 0 0,0 0 16,0 0-16,0 0 15</inkml:trace>
  <inkml:trace contextRef="#ctx0" brushRef="#br0" timeOffset="3288">4384 2724 0,'0'26'16</inkml:trace>
  <inkml:trace contextRef="#ctx0" brushRef="#br0" timeOffset="4430">4902 3061 0,'0'26'63,"0"0"-48,26-26 1,-26 26-16,26-26 16,0 0-1,0 0-15,0-26 16,0 26-16,-26-26 16,26 0-16,-26 0 0,0 0 15,0 0-15,0 0 16,0 0-16,-26 0 0,26 0 15,-26 26-15,0-25 0,0 25 16,0 0-16,0 0 16,-26 0-16,26 25 0,0-25 15,0 26-15,1 26 16,-1-26-16,26 0 0,0 26 16,0-26-16,0 26 0,26-26 15,-26 25-15,25-25 16,1 0-16,0 26 0,0-52 15,26 26-15,-26 0 16,0-26-16,26 0 0,-26 0 16,26-26-16,-27 26 0,27-26 15,-26 0-15,0 0 16,0 0-16,-26 0 0,26 0 16,-26-25-16,0 25 15,0-26-15,0 26 0,0 0 16,0-26-16,0 26 0,-26 0 15,26 0 1,26 26 0,-26 26-16,0 0 15,26 0-15,-26 0 16,26 0-16,-26 0 0,26 0 16,0 26-16,-26-26 15,26-26-15,-1 26 0,-25-1 16,26 1-16,0-26 15,0 0-15,-26 26 0,26-26 16,0 0-16,0 0 0,0-26 16,0 26-16,0 0 15,-26-26-15,26 1 0,0 25 16,-26-26-16,25 0 0,-25 0 16,0 0-1,0 0-15,0-26 0,0 26 16,0 0-16,0 0 15,0 0-15,0 1 16,0 50 0,0 1-1,26 0-15,0 0 16,-26 0 0,26 0-16,0 0 0,0 0 15,0 26-15,0-52 16,26 26-16,-26 0 0,25-1 15,-25-25-15,0 26 0,26-26 16,-26 0-16,0 0 16,0-26-16,0 1 0,0 25 15,-26-26-15,0-26 0,0 26 16,0-26-16,0 0 16,0 26-16,-26-26 0,0 1 15,0-1-15,0 0 16,-26 26-16,26-26 0,0 26 15,0 26-15,1-26 0,-1 26 16,0 0-16,0 26 16,0-26-16,0 26 0,26 0 15,-26 0-15,26 0 16</inkml:trace>
  <inkml:trace contextRef="#ctx0" brushRef="#br0" timeOffset="5641">6587 3061 0,'26'0'16,"0"0"-16,0 0 16,25 0-16,-25 0 0,26-26 15,26 26-15,-26 0 16,26 0-16,25 0 0,-25-26 15,26 26-15,-1 0 16,1 0-16,0-26 0,25 26 16,-25 0-16,26-26 0,-1 26 15,1 0-15,25-26 16,-25 26-16,25-26 0,1 26 16,-1 0-16,1-26 15,25 26-15,-25-25 0,25 25 16,1 0-16,-27-26 0,27 26 15,-1 0-15,0-26 16,-25 26-16,25-26 0,1 26 16,-1-26-16,1 26 15,-27-26-15,27 26 0,-53-26 16,27 26-16,-27-26 0,1 26 16,-1 0-16,1-26 15,-26 26-15,25-26 0,-25 26 16,0 0-16,-1-26 0,1 26 15,0-26-15,-27 26 16,27-25-16,-26 25 0,-26 0 16,25-26-16,-25 26 15,0 0-15,0-26 0,-26 26 16,26-26-16,-26 26 0,26 0 16,-27-26-16,1 26 15,0 0-15,-26-26 0,26 26 16,-52 0-1,26-26 1,-26 26-16</inkml:trace>
  <inkml:trace contextRef="#ctx0" brushRef="#br0" timeOffset="6115">13663 2128 0,'-26'0'0,"0"0"16,0 0 15,52 0 0,0 0-31,25 26 16,-25-26-16,0 26 16,0-26-16,26 26 0,0-26 15,0 26-15,0-26 16,-1 0-16,1 25 0,-26-25 16,26 26-16,0-26 0,-26 26 15,0-26-15,0 0 16,0 26-16,-1-26 0,-25 26 15,26-26-15,-26 26 16,0 0-16,26 0 16,-26 0-16,0 0 15,0 0-15,-26 0 16,0-26-16,26 25 0,-25 1 16,-1 0-16,-26 0 0,26 0 15,0 26-15,-26-26 16,0 0-16,26 0 0</inkml:trace>
  <inkml:trace contextRef="#ctx0" brushRef="#br0" timeOffset="7045">9049 2387 0,'0'-26'16,"26"0"-16,-26 0 15,0 0 1,-26 26-16,26-26 16,-26 1-16,0 25 15,0-26-15,0 0 0,1 26 16,-1 0-16,-26 0 16,26 0-16,0 0 0,0 0 15,-26 26-15,26 0 16,26-1-16,-26 1 0,0 0 15,26 26-15,0-26 16,0 0-16,0 26 0,0-26 16,0 0-16,0 0 0,26-1 15,0 1-15,0-26 16,0 0-16,0 0 16,0 0-16,0 0 15,0-26-15,0 26 0,26-25 16,-52-1-16,25 0 0,1 0 15,0 0-15,-26 0 16,26-26-16,-26 26 0,0 0 16,0 0-16,0 0 15,0 1-15,-26-1 0,26 0 16,0 52 0,0 0-1,0-1-15,26 1 0,-26 26 16,26-26-16,-26 0 0,26 26 15,-26-26-15,26 0 16,0 0-16,-26 0 0,26-1 16,0 1-16,0 0 15</inkml:trace>
  <inkml:trace contextRef="#ctx0" brushRef="#br0" timeOffset="7375">9567 2232 0,'0'-26'0,"0"0"16,0 0-1,-25 26-15,-1 0 16,0 26-1,0 0-15,26 0 16,-26-1-16,26 1 16,-26 0-16,26 0 0,0 26 15,0-26-15,26 0 0,-26 0 16,26 0-16,0 0 16,0 0-16,0-26 0,-26 25 15,51-25-15,-25 0 0,0 0 16,0 0-16,0-25 15,0-1-15</inkml:trace>
  <inkml:trace contextRef="#ctx0" brushRef="#br0" timeOffset="7633">9801 1869 0,'-26'-26'0,"26"0"15,-26 26 1,26 26 0,0 0-16,26 0 0,-26 25 15,0-25-15,26 26 16,0 0-16,-26 26 0,26-26 16,-1-1-16,-25 1 15,26 0-15,0 0 0,-26-26 16,26 0-16,-26 0 0,0 0 15,26 0-15</inkml:trace>
  <inkml:trace contextRef="#ctx0" brushRef="#br0" timeOffset="8005">9853 2361 0,'0'-26'0,"0"0"31,0 0-31,25 26 16,1 0-16,-26-26 0,26 26 16,0 0-16,26-25 15,-26 25-15,0 0 0,26-26 16,-26 26-16,0 0 0,0 0 16,-1-26-1,-50 26 16,25-26-31,-26 26 16,0 0-16,0 0 16,26 26-1,0 0-15,0 0 16,26-1-16,-26 1 16,26 0-16,-26 26 0,26-26 15,-26 0-15,25 26 0,1-26 16,-26 0-16,26 0 15</inkml:trace>
  <inkml:trace contextRef="#ctx0" brushRef="#br0" timeOffset="8583">10423 2154 0,'0'26'31,"0"0"-15,0 0-1,26-1-15,0 1 16,0 0-16,-26 26 0,25-26 15,1 0-15,0 0 16,0 0-16,-26 0 0,26 0 16,-26 0-16,26-26 15,-26 25-15,26-25 16,-26-25-16,0-1 16,0 0-16,0 0 15,0 0-15,0 0 0,0-26 16,-26 0-16,26 26 15,0-25-15,-26-1 0,26 0 16,0 0-16,0 26 0,26 0 16,0 0-1,0 26-15,-26 26 16,26 0-16,0 26 16</inkml:trace>
  <inkml:trace contextRef="#ctx0" brushRef="#br0" timeOffset="9378">11148 2232 0,'0'-26'0,"26"26"15,-26-26-15,26 0 16,-26 0-16,0 0 15,0 0-15,0 0 16,-26 0-16,0 0 16,1 0-16,-1 26 15,0 0-15,0 0 0,0 0 16,0 0-16,26 26 16,-26 0-16,0 0 0,26 26 15,0-26-15,0 26 16,0-26-16,0 25 0,0-25 15,0 0-15,26 0 0,0 0 16,-26 0-16,26 0 16,0-26-16,0 0 0,0 0 15,0 0-15,-1 0 0,1-26 16,0 26-16,0-26 16,-26 0-16,26 0 0,-26 0 15,0 0-15,0 1 16,0-1-16,0 0 15,-26 26-15,26-26 16,-26 26-16,26 26 16,0 0-1,0 0-15,0-1 16,0 1-16,0 0 0,26 0 16,-26 0-16,26-26 15,-26 26-15,26-26 0,0 0 16,0 0-16,0 0 0,0 0 15,0-26-15,0 26 16,0-26-16,-1 0 0,27-51 16,-26 51-1,-26-26-15,26 26 0,-26-26 16,0 0-16,0 0 0,-26-25 16,0 25-16,0 0 15,26 0-15,-26 0 0,1 0 16,-1 1-16,0 25 15,26 0-15,-26 26 0,26 26 16,0 0 0,0 25-16,0-25 15,0 26-15,0 26 0,26-26 16,-26 25-16,26-25 0,0 26 16,-1-26-16,1 0 15,0 0-15,0-1 0,0-25 16,0 0-16,0 0 15,-26 0-15,26-26 0</inkml:trace>
  <inkml:trace contextRef="#ctx0" brushRef="#br0" timeOffset="9769">11563 2128 0,'0'-26'0,"0"0"16,26 26-16,0 0 15,0 0-15,0 0 16,26 0 0,-26 0-16,0 0 0,25 0 15,1-26-15,-26 26 0,26 0 16,0-26-16,-26 26 16,26-26-16,-27 0 0,1 26 15,0-26-15,-26 0 16,0 1-16,-26-1 15,0 0-15,1 26 16,-1-26-16,0 26 16,0 0-16,-26 0 0,26 26 15,-26 0-15,26 0 16,0-1-16,0 27 0,26-26 16,-25 26-16,25 0 0,25 0 15,-25 0-15,26-1 16,26 1-16,-26-26 0,0 0 15,26 0-15,-26-26 16,26 0-16,-26 0 0</inkml:trace>
  <inkml:trace contextRef="#ctx0" brushRef="#br0" timeOffset="10134">10630 1843 0,'0'-26'16</inkml:trace>
  <inkml:trace contextRef="#ctx0" brushRef="#br0" timeOffset="12858">14881 1298 0,'-26'0'31,"0"26"-15,0-26-1,0 0-15,0 26 16,0 0-16,0-26 0,0 26 16,26 0-16,-26 26 0,1-26 15,-1 26-15,0-26 16,26 25-16,-26 1 0,26-26 16,0 26-16,0 0 15,0 0-15,0-26 0,0 25 16,0 1-16,0 0 0,0 0 15,0 0-15,0 26 16,26-27-16,-26 1 0,0 0 16,0 0-16,26 0 15,-26 0-15,0-1 0,26 1 16,-26 0-16,25-26 0,-25 26 16,26 0-16,0-26 15,-26 25-15,26 1 0,0-26 16,0 0-16,0 26 0,0-26 15,0 0-15,0 0 16,0 25-16,0-25 0,-1 0 16,1 0-16,26 0 15,0 0-15,0 0 0,0 0 16,0 0-16,-1 0 16,1 0-16,26 0 0,-26-26 15,26 26-15,-1-26 0,1 25 16,26-25-16,-26 26 15,25-26-15,1 0 0,0 26 16,-1-26-16,1 0 0,0 26 16,25-26-16,1 0 15,-27 0-15,27 0 0,0 26 16,25-26-16,-25 0 16,-1 0-16,27 0 0,-1 0 15,1-26-15,-27 26 0,27 0 16,-1-26-16,-25 26 15,26-26-15,-27 26 0,1-26 16,-1 1-16,1 25 16,0-26-16,-27 0 0,1 0 15,0 0-15,-1-26 0,-25 26 16,26 0-16,-27-26 16,1 26-16,0-25 0,-26 25 15,26-26-15,-27 26 0,1-26 16,0 26-16,-26-26 15,26 0-15,-26 27 0,0-27 16,-26 0-16,26 0 16,-1-26-16,-25 26 0,0-25 15,26 25-15,-26-26 16,26-26-16,-26 27 0,0-1 16,26 0-16,-26-26 0,0 27 15,26-1-15,-26 0 16,0 0-16,0 1 0,0-1 15,0 26-15,0-26 16,-26 27-16,0-27 0,26 0 16,-26 26-16,0 0 0,1-25 15,-1 25-15,0 0 16,0 0-16,0 0 0,0 0 16,0 1-16,0-1 15,0 26-15,0-26 0,0 26 16,0-26-16,-25 26 0,25 0 15,-26 0-15,0 1 16,0-27-16,0 26 0,0 0 16,-25 0-16,-1 0 15,0 0-15,-25 0 0,25 0 16,-26 26-16,26-26 0,1 26 16,-27-26-16,26 26 15,0 0-15,1 0 0,-1 0 16,0 0-16,0 0 15,1 0-15,-1-25 0,-26 25 16,26 0-16,-25 0 0,-1 0 16,26 0-16,-25 0 15,-1 25-15,0-25 0,1 0 16,-1 0-16,0 26 16,1-26-16,-1 0 0,26 26 15,0 0-15,1-26 0,-1 26 16,26 0-16,0-26 15,-25 26-15,25-26 0,0 26 16,0 0-16,0 0 0,-26 0 16,27-26-16,-27 26 15,26-1-15,-26 1 0,0 0 16,1-26-16,-1 26 16,0 0-16,0 0 0,27-26 15,-27 26-15,26 0 0,0 0 16,0 0-16,26-26 15,-25 26-15,25 0 0,-26-1 16,26 1-16,0 0 16,-26 0-16,26 0 0,-26 0 15,27 0-15,-1 0 0,-26 0 16,26-26-16,-26 26 16,26 0-16,-26 0 0,26 0 15,0-1-15,0 1 16,-25 0-16,25 0 0,0 0 15,26 0-15,-26 0 0,26 0 16,-26 0-16,26 0 16,0 0-16,0 0 0,0-1 15,0 1-15,0 0 0,0 0 16,0 0-16,0 0 16,-26 0-16,26 0 15,0 0-15,0 0 16,-26 0-16,26 0 15,0-1 1,0 1-16,0 0 16,0 0-16,0 0 15,0 0 1,26-26 15</inkml:trace>
  <inkml:trace contextRef="#ctx0" brushRef="#br0" timeOffset="13417">15736 1661 0,'-26'-26'0,"26"0"16,0 1-16,-26 25 15,26 25 1,0 1-16,26 0 16,-26 0-16,26 26 0,-26 0 15,26 0-15,0 0 16,0-1-16,0 1 0,-26 26 15,26-26-15,0 0 0,-26 0 16,25-27-16,-25 27 16,26-26-16,-26 0 0,0 0 15</inkml:trace>
  <inkml:trace contextRef="#ctx0" brushRef="#br0" timeOffset="13861">15840 1998 0,'0'-26'15,"26"26"1,0 0-16,-1 0 16,1-26-16,0 26 0,26 0 15,0-26-15,0 26 16,0-25-16,-26 25 0,25 0 15,-25-26-15,26 26 16,-26-26-16,0 0 16,-26 0-16,-26 26 15,26-26-15,-26 26 16,0-26-16,0 0 0,0 0 16,0 0-16,1 0 15,25 0-15,-26 1 0,52 50 31,-26 1-15,25 0-16,-25 26 0,26-26 16,0 26-16,-26 0 15,26 0-15,-26-1 0,26 1 16,-26-26-16,26 26 0,-26-26 16,0 26-16,0-26 15,0 0-15,0 0 0,0-1 16</inkml:trace>
  <inkml:trace contextRef="#ctx0" brushRef="#br0" timeOffset="14382">16747 1609 0,'0'-25'0,"0"50"31,0 1-15,0 0-16,0 26 15,0-26-15,0 0 0,26 26 16,-26 0-16,26-26 16,-26 25-16,0 1 0,26-26 15,-26 26-15,0-26 16,0 0-16,0 0 0,0 0 15,0 0-15,0-52 32,0 0-32,-26 26 0,26-52 15,0 26-15,0-26 16,0 0-16,0 0 0,0-25 16,0 25-16,0-26 0,0 0 15,0 27-15,0-1 16,26 0-16,-26 26 0,26 0 15,-1 26-15,1 0 16,0 26-16,0 0 16,0 0-16,0 26 0,0-1 15,0-25-15,0 26 16,0 0-16,0 26 0,0-52 16,-1 26-16,1-1 15,0-25-15,-26 26 0,26-26 16,0 0-16,-26 0 15,26-26-15</inkml:trace>
  <inkml:trace contextRef="#ctx0" brushRef="#br0" timeOffset="14580">16928 1920 0,'-26'0'0,"0"0"0,26-25 15,0-1 1,0 0 0,26 26-16,0-26 15,0 26-15,26-26 0,-26 26 16,26 0-16,26-26 0,-27 26 16,1 0-16</inkml:trace>
  <inkml:trace contextRef="#ctx0" brushRef="#br0" timeOffset="14850">17550 1454 0,'-26'0'15,"0"0"1,26 26-1,0 0 1,26 0-16,-26 26 16,26-27-16,0 27 0,-26-26 15,26 26-15,0-26 0,-26 26 16,26-26-16,-26 26 16,26-27-16,-26 1 0,0 0 15,0 0-15</inkml:trace>
  <inkml:trace contextRef="#ctx0" brushRef="#br0" timeOffset="15114">17447 1532 0,'0'-26'0,"0"0"16,26 0-16,-1 26 15,1 26 1,0 0-16,26 0 0,0 0 16,-26 0-16,26-1 0,26 27 15,-27-26-15,1 0 16,0 0-16,0 26 0,0-26 16,0-26-16,-27 26 0,27 0 15,-26 0 1,0-26-16</inkml:trace>
  <inkml:trace contextRef="#ctx0" brushRef="#br0" timeOffset="15360">18043 1350 0,'0'-26'0,"-26"0"0,0 26 16,0 0-1,26 26 1,0 0-16,26 0 0,-26 26 16,26-26-16,0 26 15,0 0-15,0-1 0,0-25 16,-1 26-16,1-26 16,-26 0-16,26 26 0,0-26 15,0 0-15,-26 0 16</inkml:trace>
  <inkml:trace contextRef="#ctx0" brushRef="#br0" timeOffset="15859">18457 1324 0,'-25'0'15,"25"26"1,0 0 0,0 0-16,0 0 0,0 0 15,25 26-15,-25-26 0,26 26 16,-26-27-16,26 27 16,-26-26-16,26 0 0,-26 0 15,26 0-15,-26 0 16,0 0-16,0-52 31,0 0-15,0 0-16,-26 0 0,26-26 15,0 26-15,-26-25 16,26-27-16,0 26 0,0 0 16,0-26-16,0 27 0,0-1 15,0 26-15,0-26 16,26 26-16,0 26 15,0 0-15,0 0 16,-26 26-16,26 0 0,0 0 16,26 26-16,-26-26 0,-1 25 15,1 1-15,0 0 16,0 0-16,0 0 0,0-26 16,0 25-16,0 1 15,0-26-15,0 0 0,-26 0 16,0 0-16</inkml:trace>
  <inkml:trace contextRef="#ctx0" brushRef="#br0" timeOffset="16081">18535 1532 0,'-26'0'0,"26"-26"15,26 0 1,0 26-16,26-26 16,-26 26-16,26 0 15,0-26-15,-1 26 0,-25 0 16,26-26-16,0 26 0,0 0 16,-26 0-16</inkml:trace>
  <inkml:trace contextRef="#ctx0" brushRef="#br0" timeOffset="16532">17602 2620 0,'-26'0'0,"52"0"31,0 26-15,0-26-16,0 26 16,0 0-16,0 0 0,26 26 15,-1-26-15,1 0 16,0 25-16,0-25 0,0 0 15,-26 26-15,26-26 16,-27 0-16,1 0 0,0-26 16,-26 26-16</inkml:trace>
  <inkml:trace contextRef="#ctx0" brushRef="#br0" timeOffset="16817">18069 2517 0,'-26'0'15,"26"26"1,0-1 0,0 1-16,26 0 15,-26 26-15,0-26 0,26 0 16,-26 0-16,26 26 15,-1-26-15,-25 0 0,0-1 16,26 1-16,-26 0 0,0 0 16,0 0-16,0 0 15,0 0-15,0 0 16</inkml:trace>
  <inkml:trace contextRef="#ctx0" brushRef="#br0" timeOffset="17077">18483 2698 0,'0'26'31,"0"0"-15,26 0-1,-26 0-15,0 0 0,26 0 16,0-1-16,-26 1 16,26 0-16,-26 0 0,26 0 15,-26 0-15,26-26 0,-26 26 16</inkml:trace>
  <inkml:trace contextRef="#ctx0" brushRef="#br0" timeOffset="17222">18457 2439 0,'0'26'15</inkml:trace>
  <inkml:trace contextRef="#ctx0" brushRef="#br0" timeOffset="18356">18691 2750 0,'-26'0'16,"52"0"31,0 0-16,0 0-31,-1 0 16,1 0-1,0 0-15,0 0 0,0 0 16,0-26-16,0 26 16,0 0-1,0-26 17,-26 0-17,0 0 1,0 0-1,-26 0-15,0 26 0,26-26 16,-26 1-16,0 25 0,0-26 16,0 26-16,0 0 15,0 26-15,1-1 0,-1 1 16,0 0-16,0 0 0,0 0 16,26 0-16,0 26 15,0-26-15,0 26 0,0-26 16,0-1-16,26 1 15,0 0-15,0 0 0,0 0 16,25 0-16,-25-26 16,26 0-16,-26 0 0,26 0 15,-26 0-15,26 0 0,-26 0 16,25-26-16,-25 0 16,0 26-16,0-26 0,0 0 15,-26 0-15,0 1 16,0-27-16,0 26 0,0-26 15,0-26 1,0 52-16,0 0 0,0 0 16,0 1-16,0-1 0,0 52 31,0-1-31,0 1 0,26 0 16,-26 26-16,26-26 0,-26 0 15,0 26-15,26-26 16,-26 0-16,26 0 0,0-1 15,0-25-15,-26 26 16,26-26-16,-1 0 0,1 0 16,0 0-16,0 0 0,0 0 15,0-26 1,0 26-16,-26-25 0,26 25 16,0-26-16,-26 0 15,26 26-15,-26-26 0,26 26 16,-26-26-16,26 26 15,-1 0 1,1 26 0,-26 0-1,26-26-15,0 0 16,-26 26-16,26-26 0,0 0 16,0 0-1,0-26-15,0 26 0,0-26 16,0 0-16,0 0 15,-1 0-15,1 0 0,0-26 16,-26 26-16,26 0 0,-26-25 16,0-1-16,-26 26 15,0 0-15,-25 0 0,25 0 16,-26 0-16,-26 26 0,26 0 16,0 0-16,-25 0 15,-1 0-15,26 26 0,0-26 16</inkml:trace>
  <inkml:trace contextRef="#ctx0" brushRef="#br0" timeOffset="36394">2492 5238 0,'0'-26'16,"26"26"-16,-26-26 0,26 26 15,-26-26 1,26 26 0,-26 26 30,0 0-14,25 0-17,-25 0 1,26 0-16,-26 0 16,26 0-16,-26 0 15,0 25-15,26-25 0,-26 0 16,0 0-16,26 0 0,-26 0 15,0 0-15,0 0 16,26-26-16</inkml:trace>
  <inkml:trace contextRef="#ctx0" brushRef="#br0" timeOffset="36707">2932 5394 0,'26'0'15,"0"0"32,-26-26-47,26 26 16,-26 26 31</inkml:trace>
  <inkml:trace contextRef="#ctx0" brushRef="#br0" timeOffset="37618">3528 5108 0,'-25'0'16,"25"-25"-16,-26 25 15,26-26-15,-26 26 16,52 26-1,0-1 1,-1 1 0,1-26-16,0 26 0,0 0 15,0 0-15,0 0 0,0 0 16,0 0-16,0 0 16,0 0-16,0 0 0,-26 0 15,26-1-15,-26 1 16,26-26-16</inkml:trace>
  <inkml:trace contextRef="#ctx0" brushRef="#br0" timeOffset="37894">3891 5083 0,'0'-26'0,"-26"26"47,26 26-47,0-1 15,-25 1 1,25 0-16,0 26 0,0-26 16,-26 0-16,26 0 15,0 0-15,0 0 0,0 0 16,0 0-16,0-1 15,26-25-15,-26 26 0,25-26 16</inkml:trace>
  <inkml:trace contextRef="#ctx0" brushRef="#br0" timeOffset="38188">4254 5005 0,'-26'26'16,"0"-26"-16,26 26 16,0 0-1,-26-1-15,26 1 16,0 0-16,0 0 15,0 0-15,0 0 0,0 0 16,0 0-16,0 0 0,0 0 16,-25 0-16,25 0 15,0-1-15,0 1 16</inkml:trace>
  <inkml:trace contextRef="#ctx0" brushRef="#br0" timeOffset="38662">4202 5057 0,'0'26'32,"26"-26"-17,-26 25-15,26-25 16,-26 26-16,26 0 0,0 0 15,0-26-15,-26 26 0,26 0 16,0 0-16,0-26 16,0 26-16,0-26 0,-1 0 15,-25 26-15,26-26 16,-26-26 0,26 0-1,-26 0 1,0 0-1,0 0-15,0 0 16,0 0-16,-26 0 0,26 1 16,0-1-16,0 0 0,0 0 15,0 0-15,0 0 16,0 0-16,0 52 31,0 0-15,26 0-1,-26 0 1,26-26-16,-26 26 16,0 0-1</inkml:trace>
  <inkml:trace contextRef="#ctx0" brushRef="#br0" timeOffset="39838">2829 6093 0,'-26'-26'15,"0"1"-15,26-1 16,-26 26-16,26-26 16,-26 0-16,26 0 15,-26 26-15,26-26 0,0 0 16,0 0-16,0 0 15,26 0 1,0 26-16,0 0 16,0 0-16,26 0 15,-26 26-15,-1 0 0,27 0 16,-26 0-16,0 0 0,0 26 16,-26-26-16,26 25 15,-26-25-15,0 0 0,0 26 16,-26-26-16,26 0 15,-26 26-15,-26-26 0,26 0 16,0-26-16,1 26 0,-1-1 16,0-25-1,0 0-15,52-25 32,0-1-17,0 26-15,-1 0 0,1 0 16,0-26-16,0 26 15,0 0-15,0 0 0,0 0 16,0 26-16,0-26 16,0 0-16,-26 26 0,26-26 15,0 0-15,-26 25 0,25-25 16,-25 26 0</inkml:trace>
  <inkml:trace contextRef="#ctx0" brushRef="#br0" timeOffset="40055">3580 6197 0,'-26'0'16,"0"0"-1,1 0 1,50 0 31</inkml:trace>
  <inkml:trace contextRef="#ctx0" brushRef="#br0" timeOffset="41556">4280 5964 0,'0'-26'15,"26"26"-15,-26-26 16,0 0 0,0 0-1,-26 26 1,26-26-16,-26 26 15,0-26-15,0 26 0,0 0 16,1-26-16,-27 26 16,26 0-16,-26 0 0,26 26 15,-26 0-15,26-26 0,0 26 16,0 0-16,1 0 16,-1 0-16,26 0 0,0 0 15,0 0-15,26 0 16,-26-1-16,25 1 0,27-26 15,-26 26-15,26-26 0,-26 26 16,26-26-16,0 0 16,-1 0-16,-25 26 0,26-26 15,-26 0-15,0 0 16,0 26-16,0 0 16,-26 0-16,-26 0 15,0 0 1,0-26-16,0 26 0,-26 0 15,26-26-15,1 25 16,-27-25-16,26 0 0,0 26 16,0-26-16,0 0 0,0-26 15,26 1 1</inkml:trace>
  <inkml:trace contextRef="#ctx0" brushRef="#br0" timeOffset="42041">4617 6042 0,'-26'0'0,"0"0"15,26 25-15,-26-25 0,0 0 16,52 0 15,0 0-15,0 0-1,0-25-15,0 25 16,-26-26-16,26 26 16,-26-26-16,26 26 15,-26-26-15,26 0 16,-26 0-1,-26 26-15,0-26 16,0 26-16,0 0 16,0 0-16,0 0 15,0 26-15,0-26 0,0 26 16,1-26-16,-1 26 16,26 0-16,0 0 15,0 0-15,0-1 0,26 1 16,-1 0-16,-25 0 15,26 0-15,0-26 0,0 26 16,26-26-16,-26 0 16,26 0-16,-26 0 0,26 0 15</inkml:trace>
  <inkml:trace contextRef="#ctx0" brushRef="#br0" timeOffset="43476">5265 5782 0,'-26'0'15,"0"0"1,0-26-16,0 26 16,0 0-16,1 0 15,-1 0 1,26 26-16,-26-26 0,26 26 15,-26-26-15,26 26 16,0 0-16,-26 0 0,26 0 16,0 0-16,0 0 0,0 0 15,26 0-15,-26 0 16,26-1-16,0 1 16,0 0-16,-1-26 15,1 0-15,0 0 16,0 0-16,0-26 0,0 26 15,0-26-15,0 26 16,0-25-16,0-1 0,0 0 16,0 0-16,-26 0 0,25 0 15,-25 0-15,0 0 16,0 0-16,0 0 0,0 0 16,0 0-16,0 0 15,0 1-15,-25 25 16,25 25-1,0 1 1,0 0-16,25 0 16,-25 0-16,0 0 15,26 0-15,-26 0 0,26 0 16,-26 0-16,26 0 0,-26 0 16,26-26-1,0 0-15,-26 26 0,26-26 16,0 0-16,0-26 15,0 26-15,0-26 16,0 0 0,-26 0-16,25 26 15,-25-26-15,0 0 0,0 0 16,0 0-16,0 0 16,0 0-16,0 0 0,0 0 15,0 1 1,0 50-1,0 1 1,0 0 0,0 0-16,0 0 15,26-26-15,-26 26 0,0 0 16,26 0-16,0 0 16,0-26-1,-26 26-15,26-26 16,0 0-16,-26-26 15,26 26-15,-26-26 0,26 26 16,-26-26-16,0 0 16,26-26-16,-26 26 0,0 0 15,26-25-15,-26 25 0,0-26 16,0 26-16,0 0 16,0 0-16,0 0 0,-26 26 15,0 0 1,26 26-1,-26-26-15,26 26 16,0 0-16,0 0 16,26 0 15,0 0-31,0-26 0,0 0 0,-1 26 16,1-26-1,0 0-15,0 25 16,0-25-16,-26 26 15,26-26 1,-26 26-16,0 0 16,26 0-1,-26 0-15,0 0 16,26-26-16,-26 26 0,26-26 16,0 0-1,0 0 1,0-26-16,0 0 15,-1 26-15,1-26 16,-26 0-16,26 0 0,0 26 16,-26-26-16,26 0 15,0 1-15,-26-1 0,0 0 16,0 0-16,0-26 16,0 26-16,0 0 0,-26 0 15,0 0-15,26 0 0,-26 26 16,0 0-16,0 0 15,1 0-15,25 26 0,-26-26 16,26 26-16,-26 26 0,26-26 16,0 26-16,0-26 15,26 26-15,0-27 0,-1 1 16,1 26-16,0-52 16,0 26-16,0 0 0,0-26 15,0 0-15,0 0 0</inkml:trace>
  <inkml:trace contextRef="#ctx0" brushRef="#br0" timeOffset="44548">6846 5471 0,'-52'26'16,"26"-26"-16,0 0 0,0 26 15,1-26 1,50 0 0,-25-26-16,52 26 0,-26-26 15,0 26-15,0-26 16,78 0-16,-78 26 15,25 0-15,-25-25 0,0 25 16,0 0-16,0 0 16</inkml:trace>
  <inkml:trace contextRef="#ctx0" brushRef="#br0" timeOffset="44909">7572 5290 0,'-26'-26'16,"52"52"47,0 0-48,-26 0-15,26 26 0,-26-27 16,26 1-16,-26 26 15,25-26-15,-25 26 0,26-26 16,-26 0-16,26 0 0,-26 0 16</inkml:trace>
  <inkml:trace contextRef="#ctx0" brushRef="#br0" timeOffset="45294">7442 5342 0,'-52'-26'15,"26"0"-15,0 0 0,1 26 16,25-26-16,0 0 16,0 0-16,25 26 15,1 0-15,26-26 16,-26 26-16,26 0 0,0 0 15,0 26-15,0-26 0,-27 26 16,27-26-16,0 26 16,0 0-16,-26 0 0,0 0 15,0 0-15,0 0 16,0 0-16,-26 25 0,0-25 16,0 0-16,-26 26 0,0-26 15,0 0-15,0 0 16,0 0-16,0 0 0,-26 0 15,26-26-15,0 25 16,0-25-16,1 0 0,-1 0 16,0-25-1</inkml:trace>
  <inkml:trace contextRef="#ctx0" brushRef="#br0" timeOffset="45689">8427 5134 0,'-26'0'15,"0"0"-15,0 0 16,0-26-16,0 26 16,1 0-16,-1 0 15,0 0-15,0 26 16,0-26-16,26 26 0,-26-26 16,26 26-16,0 0 15,0 0-15,0 0 0,0 0 16,0 0-16,26 0 15,-26 26-15,26-27 0,0 1 16,0 0-16,0 0 0,-1 0 16,27-26-1,-26 0-15,0 0 0,0 0 16,0-26-16</inkml:trace>
  <inkml:trace contextRef="#ctx0" brushRef="#br0" timeOffset="46067">8660 5083 0,'0'-26'16,"0"0"0,0 52 15,0 0-31,0-1 15,26 1-15,-26 26 16,26-26-16,0 0 16,-26 0-16,26 0 0,-26 0 15,26 0-15,-26 26 0,26-27 16,-26 1-16,0 0 16,26 0-16,0-26 31,0 0-31,0 0 0,-1-26 15,1 26-15,0-26 16,26 0-16,0 26 0,-26-25 16,26-1-16,0 26 0,-27 0 15,1-26-15,0 26 16</inkml:trace>
  <inkml:trace contextRef="#ctx0" brushRef="#br0" timeOffset="49331">3140 7026 0,'-26'0'15,"26"-26"-15,-26 26 16,26-25 0,0-1-1,26 0 1,0 26-1,-26-26-15,26 26 0,0 0 16,-26-26-16,25 26 16,1 0-16,0-26 0,0 26 15,0 0-15,0 0 16,0 0-16,-26 26 16,26-26-16,-26 26 0,0 0 15,0 0 1,0 0-16,-26-1 15,0 1-15,0-26 16,26 26-16,-26 0 0,0 0 16,0-26-16,26 26 0,-26-26 15,26 26-15,-25-26 16,50-26 15,1 26-15,-26-26-16,26 26 15,0 0 1,0 0-16,0 0 0,0 26 16,0 0-16,0 0 15,-26 0-15,26 0 16,-26 0-16,26 0 0,-26 0 16,0-1-16,0 1 15,-26 0-15,26 0 0,-26-26 16,26 26-16,-26 0 15,0-26-15,0 0 0,0 26 16,0-26-16,0 0 0,0 0 16,0 0-16,1-26 15,-1 26-15,0-26 16,26 0-16,0 0 16</inkml:trace>
  <inkml:trace contextRef="#ctx0" brushRef="#br0" timeOffset="49606">3788 7312 0,'0'-26'31,"0"0"-15,26 26 0,0 0-1</inkml:trace>
  <inkml:trace contextRef="#ctx0" brushRef="#br0" timeOffset="50699">4410 6897 0,'26'-26'16,"-26"0"-16,0 0 16,26 26-16,-26-26 15,0 0 1,0 0-16,0 0 15,0 0 1,-26 26-16,0 0 16,0 0-1,0 0 1,26 26-16,-26 0 0,26 0 16,0 0-16,0 0 0,0 0 15,26 26-15,0-26 16,0 26-16,-26-27 0,26 27 15,0 0-15,-26-26 16,25 26-16,-25-26 0,26 26 16,-26-26-16,0 0 0,0-1 15,0 1-15,0 0 16,-26 0-16,1-26 16</inkml:trace>
  <inkml:trace contextRef="#ctx0" brushRef="#br0" timeOffset="51149">4332 7052 0,'26'0'0,"0"-26"16,0 26-1,0 0-15,0-26 0,-1 26 16,1 0-16,0-25 15,26 25-15,-26 0 0,26-26 16,-26 26-16,26 0 0,-26-26 16,-1 26-16,1 0 15,0 0-15,-52 0 47,0 0-31,26-26-16,-25 26 15,-1 0 1,26-26 0,0 52-1,0 0-15,0 0 16,26 0 0,-1-1-16,-25 1 15,26-26-15,-26 26 16,26-26-16,-26 26 0,26-26 15,-26 26-15</inkml:trace>
  <inkml:trace contextRef="#ctx0" brushRef="#br0" timeOffset="51413">4798 6715 0,'0'-26'0,"-25"26"16,50 0 15,-25 26-15,26-26-1,-26 26-15,26-26 0,0 26 16,0 0-16,0 0 15,-26 0 1,26 0-16,-26 0 0,26 0 16</inkml:trace>
  <inkml:trace contextRef="#ctx0" brushRef="#br0" timeOffset="51688">5187 6715 0,'0'-26'0,"0"1"0,0-1 16,0 52 15,0-1-15,26 1-1,-26 0-15,26 0 0,0 0 16,0 0-16,-26 0 15,26 0-15,0 26 0,-26-26 16,26-26-16,-26 26 0,0-1 16,26-25-16,-26 26 15,-26 0 1</inkml:trace>
  <inkml:trace contextRef="#ctx0" brushRef="#br0" timeOffset="52121">5265 6923 0,'0'-26'16,"26"26"-1,0-26 1,0 26 0,0 0-16,0 0 0,0 0 15,25 0-15,-25-26 16,26 26-16,0 0 0,0 0 15,0 0-15,-26-26 0,25 26 16,-25 0-16,0-26 16,0 26-16,-26-26 15,0 0 1,-26 26 0,0-26-16,0 0 15,0 26-15,1 0 16,-1 0-16,26-25 0,-26 25 15,0 0-15,0 25 16,26 1-16,0 0 16,0 0-16,0 0 15,26 0-15,0 0 16,0 0-16,25 0 16,-25 0-16,0-26 0,0 26 15,0-26-15,0 0 16,0 0-16,0-26 0</inkml:trace>
  <inkml:trace contextRef="#ctx0" brushRef="#br0" timeOffset="52606">6198 6664 0,'-26'0'0,"0"0"16,0 0-16,0-26 15,26 0 17,26 26-1,0 0-16,-26 26 1,26-26-16,0 26 0,0-26 16,0 25-16,0 1 15,0-26-15,0 26 0,0-26 16,-26 26-16,26-26 16,-26 26-16,0 0 15,-26-26 1,0-26-1,0 0 1,26 0-16,0 0 16,0 0-16,0 1 0,0-1 15,26 0-15,0 0 16,0 0-16,-1 26 16,-25-26-16,26 26 0,0 0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9:08:40.616"/>
    </inkml:context>
    <inkml:brush xml:id="br0">
      <inkml:brushProperty name="width" value="0.05" units="cm"/>
      <inkml:brushProperty name="height" value="0.05" units="cm"/>
      <inkml:brushProperty name="fitToCurve" value="1"/>
    </inkml:brush>
  </inkml:definitions>
  <inkml:trace contextRef="#ctx0" brushRef="#br0">0 84 0,'0'-26'0,"0"0"31,26 26-31,-26-25 16,0 50 15,26-25-31,-26 26 0,0 0 16,26 0 0,-26 0-16,26 0 0,-26 0 15,26 0-15,-1 0 0,1 0 16,0 0-1,0-26-15,0 0 16,0 0-16,0 0 16,-26-26-16,26 26 15,-26-26-15,26 0 0,-26 0 16,0 0 0,0 0-16,0 0 0,0 0 15,-26 0 1,0 26-1,26 26-15,0 0 16,0 0-16,0 0 16,26 0-16,-26 26 0,0-26 15,26 26-15,-26-1 16,26-25-16,-26 26 0,0 0 16,0-26-16,26 0 0,-26 26 15,0-26-15,26 0 16</inkml:trace>
  <inkml:trace contextRef="#ctx0" brushRef="#br0" timeOffset="284">726 369 0,'-26'26'15,"0"-26"-15,52 0 78,0 0-46</inkml:trace>
  <inkml:trace contextRef="#ctx0" brushRef="#br0" timeOffset="476">1037 318 0,'0'25'16,"-26"-25"15,26-25-15,26 25 0,0 0-1</inkml:trace>
  <inkml:trace contextRef="#ctx0" brushRef="#br0" timeOffset="660">1348 266 0,'26'0'15,"-26"-26"1,26 26-1,-26-26 17</inkml:trace>
  <inkml:trace contextRef="#ctx0" brushRef="#br0" timeOffset="907">1892 136 0,'0'26'15,"26"-26"32,0-26-31,0 26-1,0 0 17</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9:08:44.090"/>
    </inkml:context>
    <inkml:brush xml:id="br0">
      <inkml:brushProperty name="width" value="0.05" units="cm"/>
      <inkml:brushProperty name="height" value="0.05" units="cm"/>
      <inkml:brushProperty name="fitToCurve" value="1"/>
    </inkml:brush>
  </inkml:definitions>
  <inkml:trace contextRef="#ctx0" brushRef="#br0">390 519 0,'26'0'0,"-26"-26"16,0 0-1,26 0 1,-26 0-16,0 0 16,26 26-1,-26-26-15,0 1 0,0-1 16,0 0-16,-26 26 16,26-26-16,0 0 15,-26 26-15,26-26 16,-26 26-16,0 0 15,26 26-15,-26 0 0,0-26 16,0 26-16,0 0 0,0 0 16,26-1-16,-26 1 15,26 0-15,-25 0 0,25 0 16,0 0-16,25 0 0,1 0 16,0-26-1,0 26-15,0-26 16,0 0-16,0 0 15,0 0-15,0 0 16,0 0-16,0-26 16,0 0-1,-26 0-15,25 26 16,-25-26-16,0 0 16,0 0-16,0 0 15,0 0-15,-25 26 16,25-25-1,0 50 17,0 1-17,25 0 1,-25 0-16,0 0 16,26-26-16,-26 26 0,0 0 15,0 0-15,26-26 16,-26 26-16,26-26 15,-26 26-15,26-26 32,0-26-1,-26 0-15,0 0-16,0 0 15,0 0-15,0 0 16,0-26-16,0 26 0,0 1 15,-26-27-15,26 26 16,-26-26-16,0 26 0,26-26 16,-26 26-16,0 0 0,1 0 15,-1 1-15,0-1 16,0 26-16,0 0 0,0 0 16,-26 0-16,26 0 15,0 26-15,-26-26 0,27 25 16,-1 1-16,-26 0 0,26 0 15,0 0-15,26 0 16,-26 0-16,0 0 0,26 0 16,0 0-16,0 0 0,0 0 15,0 25-15,0-25 16,0 0-16,0 26 0,26-26 16,-26 0-16,0 0 15,26 26-15,-26-26 0,0-1 16,26 1-16,-26 0 0,0 0 15,26 0-15,-26 0 16,26 0-16,-26 0 0,26-26 16,0 26-16,-1 0 15,1-26-15,-26 26 0,26-26 16,0 26-16,0-26 0,0 0 16,0 0-16,0 0 15,0 0-15,0-26 0,0 26 16,0 0-16,25-26 15,-51 0-15,26 26 0,0-26 16,0 0-16,-26 0 16,0 0-1,0 0 17,-26 26-32</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3:48.381"/>
    </inkml:context>
    <inkml:brush xml:id="br0">
      <inkml:brushProperty name="width" value="0.05" units="cm"/>
      <inkml:brushProperty name="height" value="0.05" units="cm"/>
      <inkml:brushProperty name="fitToCurve" value="1"/>
    </inkml:brush>
  </inkml:definitions>
  <inkml:trace contextRef="#ctx0" brushRef="#br0">494 210 0,'0'-26'0,"26"26"15,-26-26-15,26 26 0,-26-26 16,26 26-16,-26-26 16,-26 26 15,0 0-31,0 26 15,-26-26-15,0 26 0,1 26 16,-1-26-16,-26 0 16,26 25-16,0 1 0,26 0 15,-25 0-15,25 0 16,26-26-16,0 25 0,26 1 16,-1-26-16,27 0 0,0 26 15,26-26-15,0-26 16,-1 26-16,27-26 0,0 0 15,-27 0-15,27 0 16,0-26-16,-1 0 0,-25 0 16,0 0-16,-26 0 0,0-26 15,-26 1-15,0-1 16,-26 0-16,0-26 0,-26 26 16,0-25-16,-26 25 15,26-26-15,-26 26 0,0 26 16,0 0-16,1 0 0,-1 26 15,0 26-15,0 0 16</inkml:trace>
  <inkml:trace contextRef="#ctx0" brushRef="#br0" timeOffset="659">520 728 0,'0'26'0,"26"0"16,-26 0-1,0 0-15,-26 0 0,26 25 16,-26 1-16,0 0 0,-26-26 16,26 26-16,0 0 15,-25 0-15,25-27 0,-26 27 16,26-26-16,0 0 16,0 0-16,0 0 0,0 0 15,26 0-15,0 0 0,0 0 16,26-26-1,0 0-15,0 0 16,26 0-16,-26 0 16,26 0-16,-1 0 0,1 0 15,0 0-15,0 0 0,0 0 16,0 0-16,-1 0 16,1 0-16,0 0 0,0 0 15,0-26-15,-26 26 16,0 0-16,25 0 0,-25 0 15,-26-26-15,26 26 0,-26-26 16,0 0 0,0 0-16,0 0 15,-26-26-15,26 26 16,-26 0-16,1-25 0,25-1 16,-26 26-16,0-26 0,0 0 15,0 0-15,26 26 16,-26-25-16,0 25 0,26 0 15,-26 0 1,0 52 0,26 0-1</inkml:trace>
  <inkml:trace contextRef="#ctx0" brushRef="#br0" timeOffset="2081">2619 80 0,'26'-26'0,"-26"0"31,26 26-31,-52 26 31,0-26-31,0 26 0,1 0 16,-1 26-16,-26-26 15,26 26-15,-26 25 0,26-25 16,0 0-16,0 26 16,26-26-16,0-1 0,0-25 15,26 26-15,0-26 0,26 0 16,-26 0-16,52 0 16,-27-26-16,27 0 0,-26 0 15,26 0-15,0-26 16,-1 26-16,-25-26 0,26-26 15,-52 26-15,26-26 0,-26-25 16,-1 25-16,-25-26 16,0 26-16,-25-25 0,25 25 15,-26 0-15,-26 0 0,26 26 16,-26 0-16,0 26 16,26 0-16,-26 0 0,1 26 15</inkml:trace>
  <inkml:trace contextRef="#ctx0" brushRef="#br0" timeOffset="2645">2723 780 0,'0'26'0,"-26"-26"0,0 0 15,0 0 1,26 26-16,-26 0 0,0 0 16,1-1-16,-1 1 15,-26 26-15,26-26 0,-26 26 16,0 0-16,0 0 0,26-1 16,-25-25-16,25 26 15,0-26-15,26 0 0,-26 26 16,26-26-16,26 0 15,-26 0-15,26-26 16,0 0-16,-1 26 0,1-26 16,0 0-16,26 0 15,-26 0-15,26 0 0,0 0 16,0 0-16,-1-26 0,1 26 16,0 0-16,26 0 15,-26 0-15,0 0 0,-1 0 16,1-26-16,0 26 15,0 0-15,-26 0 0,0-26 16,0 26-16,-26-26 0,0 0 16,0 0-16,0 0 15,0 0-15,-26-26 0,0 1 16,0-1-16,0 26 16,0-26-16,0 0 0,0 0 15,0 26-15,0-25 0,-25 25 16,51 0-16,-26 0 15,0 26-15,0 0 0,0 0 16,0 0-16</inkml:trace>
  <inkml:trace contextRef="#ctx0" brushRef="#br0" timeOffset="3203">4719 132 0,'-26'-26'0,"0"26"16,0 0-16,0 0 15,0 0-15,-26 0 0,26 26 16,-25 0-16,25 0 0,-26 0 15,26 26-15,-26-1 16,26 1-16,0 0 0,26 0 16,0 0-16,26 0 15,-26-1-15,52 1 0,0 0 16,0-26-16,-1 0 0,27 0 16,-26 0-16,26 0 15,0-26-15,-1 0 0,27-26 16,-26 0-16,0 0 0,-27 0 15,27 0-15,-26-26 16,0 0-16,0 1 0,-26-27 16,-26 26-16,0 0 15,0 0-15,-26 0 0,-26 1 16,26 25-16,-26 0 0,0 0 16,0 26-16,1 0 15</inkml:trace>
  <inkml:trace contextRef="#ctx0" brushRef="#br0" timeOffset="3820">4796 858 0,'0'26'15,"-25"-1"17,25 1-17,-26 0-15,0 0 0,0 0 16,0 26-16,-26 0 16,26-26-16,-26 26 0,26-1 15,0-25-15,-25 26 16,25-26-16,0 26 0,0-26 15,26 26-15,-26-26 0,26 0 16,-26-1-16,26 1 16,0 0-16,26-26 15,-26 26-15,26-26 16,26 0-16,-26 0 0,25 0 16,-25 0-16,26 0 0,26 0 15,-26-26-15,0 26 16,-1 0-16,27 0 0,-26 0 15,0 0-15,0 0 16,0 0-16,-1 0 0,-25-26 16,0 26-16,26 0 0,-52-26 15,26 1-15,0 25 16,-26-26-16,0 0 0,0 0 16,0 0-16,0 0 0,0 0 15,-26 0-15,0 0 16,26-26-16,-26 26 0,0-25 15,0-1-15,0 0 16,1 26-16,-1-26 0,-26 26 16,26-26-16,0 26 15,0 1-15,26-1 16,-26 26-16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3:53.168"/>
    </inkml:context>
    <inkml:brush xml:id="br0">
      <inkml:brushProperty name="width" value="0.05" units="cm"/>
      <inkml:brushProperty name="height" value="0.05" units="cm"/>
      <inkml:brushProperty name="fitToCurve" value="1"/>
    </inkml:brush>
  </inkml:definitions>
  <inkml:trace contextRef="#ctx0" brushRef="#br0">803 52 0,'-26'0'0,"-26"0"0,0 0 16,1 26-16,-1 0 0,0 0 16,0 0-16,-26 0 15,52 26-15,-25 0 0,25-27 16,0 27-16,0 0 0,26 0 15,0 0-15,26 0 16,26 0-16,-1-1 0,1-25 16,0 0-16,26 0 15,0-26-15,25 0 0,-25 0 16,0-26-16,26 0 0,-27-26 16,-25 1-16,26-1 15,-26 0-15,0-26 0,-27 0 16,1 27-16,-26-27 15,0 26-15,0 0 0,0 26 16,-26-26-16,-25 26 0,25 26 16,-26 0-16,0 0 15,0 0-15</inkml:trace>
  <inkml:trace contextRef="#ctx0" brushRef="#br0" timeOffset="708">622 700 0,'-26'0'16,"26"26"-1,0 0 1,0 0-16,-26 0 16,26 0-16,-26 26 0,0 0 15,0-1-15,0 27 16,-26-26-16,26 0 0,-25 26 16,-1-27-16,0 1 0,0 0 15,26 0-15,-26-26 16,26 26-16,0-26 0,1-1 15,-1 1-15,26 0 16,26-26 0,-1 0-16,27-26 15,-26 26-15,0 0 16,26-26-16,0 26 0,0 0 16,-1 0-16,1 0 15,0-25-15,0 25 0,26 0 16,-26 0-16,-1 0 0,1 25 15,-26-25-15,26 0 16,-26 0-16,26 0 0,-26-25 16,0 25-16,-26-26 15,26 26-15,-26-26 0,0 0 16,0 0-16,0-26 0,0 26 16,0-26-16,0 0 15,-26 1-15,26-1 0,-26 0 16,26 0-16,-26 26 0,0-26 15,26 26-15,-26-25 16,0 25-16,0 0 0,0 0 16,0 0-1,0 26-15,0 0 16,26-26 0,-26 26-16</inkml:trace>
  <inkml:trace contextRef="#ctx0" brushRef="#br0" timeOffset="1392">2954 78 0,'-26'0'15,"0"-26"-15,-25 26 16,25 0-16,-26 0 0,0 26 16,0-26-16,26 26 0,-26 0 15,1 0-15,-1 0 16,26 26-16,0 0 0,-26-27 15,52 27-15,-26 0 16,26 0-16,0 0 0,26-26 16,0 26-16,26-26 0,-26-1 15,26 1-15,-1-26 16,1 26-16,0-26 0,26-26 16,-26 26-16,0-26 15,25 1-15,-25-27 0,0 26 16,-26-26-16,0 0 0,0 0 15,0 0-15,0 1 16,-26-1-16,0 0 0,0 0 16,-26 26-16,0 0 15,0 26-15,-26 26 16,26-26-16</inkml:trace>
  <inkml:trace contextRef="#ctx0" brushRef="#br0" timeOffset="2046">2825 778 0,'0'26'0,"-26"-26"0,26 26 15,-26 0-15,0 0 0,-26 26 16,26-1-16,-26 1 16,1 0-16,-1 26 0,0-26 15,26 25-15,-26-25 0,0 0 16,26 0-16,0 0 16,1 0-16,25-1 0,-26-25 15,26 0-15,0 0 16,0 0-16,0 0 0,26-26 15,-26 26-15,25-26 0,1 0 16,0-26-16,26 26 16,0-26-16,-26 26 0,26-26 15,0 26-15,25-26 0,-25 26 16,0-26-16,0 26 16,0 0-16,-1 0 0,1 0 15,0 0-15,0 0 16,0 0-16,-26 0 0,26 0 15,-27 0-15,1 0 0,0 0 16,-26-26-16,26 0 16,-26 1-16,0-1 15,0-26-15,0 26 16,-26-26-16,0 0 0,26 0 16,-26 1-16,1-1 15,-1-26-15,0 26 0,0 0 16,0 0-16,26 27 0,-26-27 15,0 26-15,0 0 16,0 0-16,0 26 16,0 0-1,26-26-15,-26 26 16,1 0 15</inkml:trace>
  <inkml:trace contextRef="#ctx0" brushRef="#br0" timeOffset="2754">4846 311 0,'-26'0'0,"1"0"0,-1 0 16,-26 0-16,0 26 16,-26-26-16,26 26 0,0 0 15,-25 0-15,25 0 16,26 0-16,-26 0 0,26 0 16,0 0-16,26 26 0,-26-1 15,26-25-15,26 26 16,0 0-16,0 0 0,0 0 15,26 0-15,-26-27 0,26 1 16,-1 0-16,1-26 16,0 0-16,26 0 0,-26-26 15,0 0-15,-1 1 16,1-27-16,0 26 0,0-26 16,0 0-16,-26-26 15,26 27-15,-52-1 0,25-26 16,-25 26-16,0 0 0,-25 26 15,-1-26-15,0 27 16,0 25-16,0-26 0,-26 26 16,0 0-16,26 26 15,-26-1-15,1 1 0</inkml:trace>
  <inkml:trace contextRef="#ctx0" brushRef="#br0" timeOffset="3311">4587 1089 0,'-26'26'15,"26"0"-15,-26 0 0,0 0 16,26 26-16,-26-27 15,1 27-15,-27 0 0,26 0 16,0 0-16,-26 0 0,26-1 16,0 1-16,-26-26 15,26 26-15,26-26 0,-25 0 16,25 0-16,0 0 16,0 0-16,25-26 15,1 0-15,26 0 16,-26-26-16,26 26 15,0 0-15,26-26 0,-27 26 16,1 0-16,0 0 16,0 0-16,0-26 0,0 26 15,-26 0-15,25 0 0,-25-26 16,26 26-16,-26-26 16,0 0-16,0 0 0,0 0 15,0-26-15,0 27 16,-26-27-16,26 0 0,-26 0 15,0 0-15,0 0 0,-26 26 16,0-25-16,0 25 16,26 0-16,-26 0 0,0 26 15,0-26-15,-26 26 16,26 0-16,0-26 0,0 26 16,1 0-16,-1 0 15</inkml:trace>
  <inkml:trace contextRef="#ctx0" brushRef="#br0" timeOffset="4206">1943 2333 0,'0'-26'0,"26"26"16,-26-26-16,0 0 15,-26 0 1,1 26-16,-1 0 16,0 0-16,-26 0 15,0 0-15,-26 0 0,26 26 16,-25-26-16,-1 26 16,0-26-16,0 0 0,1 26 15,-1 0-15,0 0 16,26 0-16,-25 26 0,25-26 15,0 26-15,26-1 0,-26 1 16,26 26-16,26-26 16,0 26-16,0-27 0,26 1 15,0 26-15,0-26 16,26 0-16,0-26 0,0 25 16,25-25-16,-25 0 0,26-26 15,0 0-15,-1 0 16,1 0-16,0-26 0,0 0 15,25-25-15,-25 25 16,0-52-16,0 26 0,-27-26 16,1 1-16,0 25 0,-26-26 15,-26 0-15,0 26 16,0 1-16,-26 25 0,0 0 16,-26 0-16,0 0 0,-25 26 15,25 0-15,-26 26 16,26-26-16,-25 26 0,25 0 15,0 0-15</inkml:trace>
  <inkml:trace contextRef="#ctx0" brushRef="#br0" timeOffset="4836">1114 3137 0,'0'26'16,"-26"25"-16,0-25 0,26 26 16,-26 0-16,0 0 15,-25 0-15,25 25 0,-26-25 16,26 0-16,0 0 15,-26 0-15,26 0 0,0-1 16,0 1-16,0 0 0,26 0 16,-25-26-16,25 0 15,0 26-15,0-27 16,0 1-16,25-26 16,1 0-16,0-26 15,0 26-15,26 0 0,-26-25 16,26 25-16,0-26 15,25 26-15,-25 0 0,0 0 16,26-26-16,-26 26 16,0 0-16,25 0 0,-25 0 15,0 0-15,0-26 16,-26 26-16,0-26 0,0 26 16,-1-26-16,1 0 0,-26 0 15,0 0-15,0 0 16,0 0-16,-26 0 0,26-25 15,-25 25-15,-1-26 0,26 26 16,-26-26-16,0 26 16,0-26-16,0 1 0,0 25 15,0 0-15,0 0 16,0 0-16,26 0 0,-26 0 16,0 26-16,1-26 0,-1 26 15,26-26 1</inkml:trace>
  <inkml:trace contextRef="#ctx0" brushRef="#br0" timeOffset="5454">3887 2307 0,'-26'0'0,"1"-26"0,-1 26 16,-26 0-16,0 0 15,0 0-15,0 0 0,0 26 16,1-26-16,-1 26 15,0 0-15,0 0 0,26 26 16,-26-26-16,26 26 0,0-1 16,26 27-16,-25-26 15,25 0-15,0 0 0,25-1 16,1 1-16,0 0 16,0-26-16,26 26 0,-26-26 15,26-26-15,0 0 0,25 0 16,-25 0-16,26-26 15,-26 0-15,26 0 0,-1-26 16,1 0-16,-26 1 16,0-1-16,0-26 0,-26 26 15,-1 0-15,1 0 0,-26 1 16,0-1-16,0 26 16,-26 0-16,1 0 0,-1 26 15,0-26-15,-26 26 16,0 0-16,26 26 0,-26-26 15,0 26-15</inkml:trace>
  <inkml:trace contextRef="#ctx0" brushRef="#br0" timeOffset="6054">3447 3214 0,'-26'26'0,"26"0"0,-26 0 16,0 26-16,0 0 0,0 0 16,-26-1-16,26 1 0,-25 0 15,25 0-15,-26 0 16,0 0-16,26-1 0,-26-25 15,26 26-15,0-26 16,0 26-16,26-26 0,-25 0 16,25 0-16,0 0 15,25 0-15,1-26 16,26 25-16,-26-25 16,0 0-16,26 0 15,-26 0-15,26 0 0,-26-25 16,25 25-16,1 0 15,0 0-15,0 0 0,0 0 16,0 0-16,25 0 0,-25 0 16,0-26-16,0 26 15,0 0-15,-26 0 0,25-26 16,-25 26-16,-26-26 0,26 0 16,0 26-16,-26-26 15,0 0-15,0-26 0,0 26 16,0-26-16,0 27 15,0-27-15,0 0 0,0 0 16,0 0-16,0 0 0,-26 1 16,26 25-16,0-26 15,-26 26-15,0 0 0,1 0 16,-1 0-16,0 0 16,0 0-16,0 26 0,0-26 15,0 26-15</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4:22.158"/>
    </inkml:context>
    <inkml:brush xml:id="br0">
      <inkml:brushProperty name="width" value="0.05" units="cm"/>
      <inkml:brushProperty name="height" value="0.05" units="cm"/>
      <inkml:brushProperty name="fitToCurve" value="1"/>
    </inkml:brush>
  </inkml:definitions>
  <inkml:trace contextRef="#ctx0" brushRef="#br0">4077 479 0,'-26'0'15,"1"0"1,-1 0-1,0 0-15,0 0 16,0 0-16,-26 0 0,0 0 16,0 0-16,0 0 15,1 0-15,-27-26 0,0 26 16,-26 0-16,27 0 0,-53 0 16,26 0-16,-25 0 15,-1 0-15,1-26 0,-1 26 16,-25 0-16,25 0 15,0-26-15,-25 26 0,25-26 16,1 26-16,-1-26 0,-25 26 16,25-26-16,26 26 15,-25 0-15,-1-26 0,26 26 16,27 0-16,-27-25 16,26 25-16,26 0 0,1 0 15,-1 0-15,26 0 0,0 0 16,0 0-1,0 0 1,0 25 0,0-25-1,0 0 1,0 0 0,1 0-16,-1 0 0,0 0 15,0 0 1,0 0-16</inkml:trace>
  <inkml:trace contextRef="#ctx0" brushRef="#br0" timeOffset="618">527 38 0,'0'-26'0,"25"26"0,-50 0 47,-1 0-31,0 26-16,0-26 0,0 26 15,0-26-15,-26 26 16,26 0-16,-26-26 0,26 26 16,-25-26-16,25 26 15,0-26-15,0 26 0,0-26 16,0 0-16,26 26 15,-26-26-15,26 26 32,-26-26-32,26 26 15,0-1-15,0 1 16,26 0-16,-26 0 16,26 0-1,-26 0-15,26-26 16,-26 26-16,26-26 15,-26 26-15,26-26 0,-26 26 16,26 0-16,0-26 0,-26 26 16,26-26-16,-1 26 15,1-26 1,-26 25-16,26-25 16,-26 26-1,26-26 16,-26 26-15,26-26 0</inkml:trace>
  <inkml:trace contextRef="#ctx0" brushRef="#br0" timeOffset="1523">3689 64 0,'25'0'62,"1"26"-46,0-26-16,26 26 15,-26 0-15,26-26 0,0 26 16,-26 0-16,26 0 0,-1-26 16,-25 26-16,0 0 15,0-1-15,0-25 0,0 26 16,0 0 0,-26 0-16,0 0 15,0 0 1,-26-26-16,0 26 15,0-26-15,0 26 0,0 0 16,0-26-16,-25 26 16,25 0-16,0 0 0,0-1 15,0 1-15,0 0 0,0 0 16,26 0 0,-26-26-16,26 26 0,0 0 31,26-26-31,0 0 47</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4:34.028"/>
    </inkml:context>
    <inkml:brush xml:id="br0">
      <inkml:brushProperty name="width" value="0.05" units="cm"/>
      <inkml:brushProperty name="height" value="0.05" units="cm"/>
      <inkml:brushProperty name="fitToCurve" value="1"/>
    </inkml:brush>
  </inkml:definitions>
  <inkml:trace contextRef="#ctx0" brushRef="#br0">4380 0 0,'-26'0'15,"0"0"-15,-26 0 0,0 0 16,1 0-16,-27 26 15,-26-26-15,-25 26 0,-1-26 16,-26 26-16,1 0 16,-27 0-16,1 25 0,0-25 15,-1 0-15,-25 0 16,25 26-16,-25-26 0,26 26 16,-1-26-16,1 0 0,25 0 15,1-1-15,-1 1 16,53 0-16,-1 0 0,0-26 15,26 26-15,27-26 0,-1 26 16,0-26-16,26 0 16,26 26-16,-26-26 0,0 0 15</inkml:trace>
  <inkml:trace contextRef="#ctx0" brushRef="#br0" timeOffset="606">725 104 0,'-26'0'46,"1"26"-46,25 0 0,-26-1 16,0 1-16,-26 0 0,26 26 16,-26 0-16,0 0 15,26 0-15,-25-1 0,-1 1 16,0-26-16,0 26 0,0 0 16,26-26-16,0 26 15,0-26-15,1-1 0,-1-25 16,26 26-16,0 0 15,-26 0-15,26 0 16,0 0-16,26-26 16,-26 26-16,26-26 15,-1 26-15,1 0 16,26-26 0,-26 26-16,0-26 0,0 26 15,26-26-15,-26 26 0,26-26 16,-27 26-16,27-26 15,-26 25-15,0-25 0,0 26 16,0-26 0,0 0 15,0 0 47,-26 26-78</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3:41.183"/>
    </inkml:context>
    <inkml:brush xml:id="br0">
      <inkml:brushProperty name="width" value="0.05" units="cm"/>
      <inkml:brushProperty name="height" value="0.05" units="cm"/>
      <inkml:brushProperty name="fitToCurve" value="1"/>
    </inkml:brush>
  </inkml:definitions>
  <inkml:trace contextRef="#ctx0" brushRef="#br0">286 3191 0,'0'-26'0,"0"52"62,-26 0-46,26 0-16,-26 26 0,26-26 15,0 25-15,-26 1 16,26 0-16,-26 0 0,26 26 16,0-27-16,0 27 0,-25 0 15,25 0-15,0 25 16,-26-25-16,26 26 0,0 0 16,-26-1-16,26-25 15,0 26-15,-26-1 0,26 1 16,0-26-16,-26-1 0,26 1 15,0-26-15,0 26 16,-26-26-16,26 0 0,0-27 16,0 27-16,-26-26 15,26 0-15,0 0 0,0 0 16,0 0 0,26-26 109,0 0-125,0 0 15,0 0-15,0 0 0,25 0 16,1 0-16,0 0 15,26 0-15,26 0 0,-27-26 16,53 26-16,0-26 0,25 26 16,1-26-16,-1 26 15,52-26-15,-25 26 0,25-26 16,1 26-16,-1-26 16,0 26-16,-25-26 0,-1 26 15,0 0-15,-51 0 0,0 0 16,-27 0-16,-25 0 15,0 0-15,-26 0 0,-26 0 16,0 0-16,-1 0 16,-25-25 46,26 25-46,0 0 15,0 0 0,0-26-15,0 26 0,0 0-1,-26-26-15,26 26 16,0-26-16,0 0 15,0 0-15,0 0 16,-1 0-16,27-26 16,0 0-16,0-25 0,26-1 15,-1-26-15,1 1 16,26-1-16,0-26 0,-1 1 16,1-1-16,0 1 15,-1 25-15,-25 0 0,0 0 16,0 27-16,-27 25 0,27-26 15,-52 52-15,26-26 16,-26 26-16,0 1 0,0-1 16,0 0-16,-1 0 0,1 0 15,-26 0 1,0 0-16,26 0 16,-26 0-1,0 0-15,0 0 31,0 0 1,0 1-17,0-1 1,26 26 0,-26-26-1,26 26 1,-26-26-1,0 0 1,26 26-16,-26-26 16,0 0 15,-26 26 0,0 0-15,0 0-16,0 0 15,-25 26-15,25-26 16,-26 0-16,0 26 0,-26-26 16,-25 26-16,-1-26 15,0 0-15,-25 26 0,-27-26 16,-25 0-16,-1 26 16,1-26-16,-27 0 0,27 0 15,-26 0-15,25 0 16,-25 0-16,25 0 0,-25 0 15,26 0-15,-27 0 0,27 0 16,25 26-16,-25-26 16,51 0-16,-25 25 0,25-25 15,27 26-15,-1-26 0,0 26 16,27-26-16,-1 26 16,0 0-16,0-26 0,1 0 15,-1 26-15,26-26 16,-26 26-16,0-26 0,27 0 15,-1 0-15,0 26 0,0-26 16,0 0-16,26 0 16,0 0-16,0 26 0,1-26 15,-1 0-15,0 0 16,0 0 0,52 0 30,0 0-30,0 0 0,-1 0-1</inkml:trace>
  <inkml:trace contextRef="#ctx0" brushRef="#br0" timeOffset="685">1504 3787 0,'0'-26'0,"-26"0"0,26 0 15,-26 0-15,1 0 0,-1 26 16,0-25-16,0-1 16,0 26-16,-26 0 0,0 0 15,0 0-15,1 26 0,-1-1 16,-26 1-16,26 26 15,0-26-15,-25 26 0,25-26 16,26 26-16,0-26 16,26 26-16,0-27 0,26 27 15,26-26-15,-26 0 16,51 0-16,-25 26 0,26-26 16,0-26-16,-1 26 0,1 0 15,-26 0-15,0-1 16,0 1-16,-1 0 0,-25 0 15,0 26-15,-26-26 16,0 0-16,0 0 0,-26 0 16,0 0-16,-25 25 0,25-25 15,-26 0-15,0 0 16,-26 0-16,26-26 0,1 26 16,-1 0-16,0-26 0,26 0 15,-26 0-15,26 0 16,0 0-16,0-26 0,1 26 15</inkml:trace>
  <inkml:trace contextRef="#ctx0" brushRef="#br0" timeOffset="1333">2282 3735 0,'-26'-26'15,"0"52"1,26 0-1,0 0-15,0 0 0,-26 0 16,26 26-16,-26 0 0,26-1 16,-26 1-16,26 26 15,0-26-15,-26 0 0,0 0 16,26-1-16,-25 1 16,25-26-16,0 0 0,-26 0 15,26 0-15,-26-26 16,26-26-1,0-26 1,0 26-16,0-26 16,-26 1-16,26-27 0,0 26 15,0-26-15,26 0 0,0 1 16,-26-1-16,26 0 16,-1 0-16,1 27 0,26-1 15,-26 0-15,26 26 0,-26 0 16,26 0-16,-26 0 15,25 26-15,1 0 0,-26 0 16,26 26-16,-26 0 16,26 0-16,-26 0 0,0 26 15,0 0-15,-1-1 16,-25 27-16,26-26 0,-26 26 16,26-26-16,-26 25 0,26-25 15,-26 26-15,26-26 16,-26 0-16,26-1 0,-26 1 15,0-26-15,0 26 0,0-26 16,-26-26-16</inkml:trace>
  <inkml:trace contextRef="#ctx0" brushRef="#br0" timeOffset="1526">2100 3994 0,'26'-25'16,"0"-1"-16,0 0 15,0 26-15,26-26 16,0 26-16,0-26 0,-1 26 16,1-26-16,26 26 15</inkml:trace>
  <inkml:trace contextRef="#ctx0" brushRef="#br0" timeOffset="2065">3293 3554 0,'0'-26'0,"0"52"31,0 0-15,0 0-16,0 25 0,0-25 16,0 26-16,0 0 15,0 0-15,26 26 0,-26-26 16,0-1-16,0 27 16,26-26-16,-26 0 0,0 0 15,0-26-15,0 25 0,0-25 16,0 0-16,0 0 15,0 0-15,0-52 16,0-26 0,-26 26-16,26-25 15,0-1-15,-26 0 0,26-26 16,-26 0-16,26 1 16,0-1-16,0 0 0,0 0 15,0 1-15,0 25 16,26 0-16,0 0 0,0 26 15,-1 0-15,27 0 0,-26 26 16,26 0-16,0 0 16,-26 0-16,26 0 0,-26 26 15,25 0-15,-25 0 16,0 26-16,-26-26 0,0 0 16,0 26-16,-26-27 0,0 27 15,-25-26-15,-27 26 16,0-26-16,-26 0 0,27 0 15,-53-26-15</inkml:trace>
  <inkml:trace contextRef="#ctx0" brushRef="#br0" timeOffset="32088">14723 2362 0,'26'-26'15,"0"0"1,-26 0 0,25 0-1,-50 0 1,-1 26-1,-26 0 1,26 0-16,-52 0 0,0 0 16,1 0-16,-27 26 0,0 0 15,-25-26-15,-1 26 16,-25 0-16,-27 0 0,1-1 16,-1 27-16,-25 0 15,-26-26-15,25 52 0,-25-26 16,0 25-16,25 1 0,-25 0 15,26 0-15,-1 25 16,27-25-16,0 26 0,-1-1 16,27-25-16,-1 26 15,27 0-15,25-1 0,0-25 16,26 26-16,1-1 16,-1 1-16,26 0 0,0-1 15,26 1-15,-25 0 0,51 25 16,-26-25-16,26 0 15,26 25-15,-26-51 0,51 26 16,1-1-16,0-25 0,52 0 16,-27 0-16,53-27 15,0 27-15,25-26 0,27 0 16,-1-26-16,52 0 16,1 0-16,-1 0 0,26-1 15,26 1-15,0 0 0,0 0 16,26 0-16,-26 26 15,26-26-15,0-26 0,0 26 16,0 0-16,1-26 16,-27 0-16,26-26 0,0 0 15,0 0-15,0 0 0,-26-26 16,0-26-16,0 1 16,-26-1-16,0 0 0,-25-25 15,-27-1-15,-26 0 0,1-25 16,-1 25-16,-51-26 15,25 1-15,-51-27 0,0 27 16,-1-27-16,-25 1 16,-26 25-16,-26-25 0,-26 25 15,-26-26-15,0 1 16,-78-1-16,-25 27 0,-27-27 16,-51 1-16,-52 25 0,-26 27 15,-52-1-15,-52 0 16,-26 52-16,-51 26 0,-27 26 15,-25 0-15,-26 52 16,-1 0-16,-25 26 0,0 26 16</inkml:trace>
  <inkml:trace contextRef="#ctx0" brushRef="#br0" timeOffset="33991">11535 4072 0,'0'52'0,"-26"0"15,0 0-15,26 0 0,0 25 16,0 1-16,0 26 15,0-27-15,26 27 0,-26-26 16,26 0-16,-26-1 0,26-25 16,-26 0-16,0 0 15,0 0-15,0-26 0</inkml:trace>
  <inkml:trace contextRef="#ctx0" brushRef="#br0" timeOffset="34322">11146 3839 0,'26'-52'0,"0"26"16,0-26-16,26 26 15,25 0-15,-25 1 0,26-1 16,26 26-16,-27 0 16,-25 26-16,26-1 0,-26 1 15,0 26-15,-27 0 16,-25 0-16,0 0 0,0 26 16,-25-27-16,-27 1 0,0 0 15,0 0-15,0 0 16,-26-26-16,27 0 0,-27 25 15,26-25-15,0-26 16</inkml:trace>
  <inkml:trace contextRef="#ctx0" brushRef="#br0" timeOffset="34879">12494 4513 0,'26'-26'15,"-26"0"-15,0 0 0,0 0 16,0 0-16,0-26 0,0 26 15,-26 1-15,26-27 16,-26 26-16,0 26 0,-26-26 16,26 26-16,-26 0 15,0 26-15,1 0 0,-1 0 16,0 25-16,26 1 0,0 0 16,-26 26-16,52 0 15,-26-1-15,26-25 0,0 26 16,26-26-16,-26 0 15,26-1-15,26-25 0,-26 26 16,26-52-16,-26 26 0,26-26 16,-27 0-16,1-26 15,0 0-15,0 0 0,0-25 16,-26-27-16,26 26 16,-26-26-16,0 0 0,0 27 15,26-27-15,-26 26 0,0 26 16,26 0-16,0 26 15,-26 26-15,26 0 16,0 26-16,0-26 16,-1 26-16,1-1 0,0 1 15,0 0-15,0 0 0,0-26 16,0 0-16</inkml:trace>
  <inkml:trace contextRef="#ctx0" brushRef="#br0" timeOffset="35240">12753 4150 0,'26'0'0,"0"0"16,-26 26-16,26 0 0,25 0 15,-25 0-15,0 25 16,26 1-16,-26 0 0,0 0 15,26 0-15,-52 0 16,26-1-16,0 1 0,-26-26 16,0 26-16,0-26 0,0 0 15,-26-26 1,0-26-16,26 0 0,-26 0 16,0-26-16,0-25 15,26-1-15,-26 0 0,26 0 16,0 1-16,26-1 0,0 0 15,0 26-15,26 0 16,-26 26-16,0 26 0,25 0 16,-25 0-16,0 0 15,0 0-15,-26 26 0</inkml:trace>
  <inkml:trace contextRef="#ctx0" brushRef="#br0" timeOffset="35515">13453 3606 0,'0'-26'0,"0"0"16,26 26-1,0 52 1,-26-26-16,25 25 15,1 1-15,0 26 0,0 0 16,-26 25-16,26-25 0,0 26 16,0-26-16,-26 25 15,26-25-15,-26 0 0,0 0 16,26-1-16,-26-25 16,0-26-16</inkml:trace>
  <inkml:trace contextRef="#ctx0" brushRef="#br0" timeOffset="36049">13505 4254 0,'-26'-26'0,"26"0"0,0 0 32,26 26-32,-1-26 15,1 26-15,0 0 16,0-26-16,0 26 0,26-26 15,-26 26-15,0-26 0,0 26 16,0-26-16,0 26 16,-1 0-16,1-26 0,0 26 15,0 0-15,0 0 16,0 0-16,0 0 0,0 26 16,0-26-16,0 26 0,0 0 15,0 26-15,-1-26 16,1 26-16,0 0 0,-26-1 15,26 1-15,-26 26 16,0-52-16,0 26 0,0-26 16,0 0-16,-26-26 0,0 0 15,0 0 1,1-26-16,25-26 0,-26 26 16,26-52-16,-26 26 15,26-25-15,26-1 0,0 0 16,-1 26-16,1 0 0,26 1 15,0-1-15,-26 26 16,26 26-16,26 0 0,-27 26 16,-25-26-16,26 52 0,0-27 15,-26 1-15,0 26 16,0 0-16,0-26 0,-26 26 16,26 0-16,-26-26 15,0 25-15,0-25 0,0 0 16,0 0-16</inkml:trace>
  <inkml:trace contextRef="#ctx0" brushRef="#br0" timeOffset="36446">14982 4124 0,'0'-26'15,"0"0"-15,-26 26 16,52 0 15,0 0-31,0 0 16,26 0-16,-27 0 15,1-26-15,26 26 0,-26 0 16,26-26-16,-26 26 16,0-26-16,0 1 0,-26-1 15,0-26-15,0 26 16,0 0-16,-26 0 15,0-26-15,0 26 0,-26 0 16,26 26-16,0 0 16,-26 0-16,27 0 0,-1 52 15,0-26-15,0 26 0,0 0 16,26 26-16,0-27 16,0 1-16,0 26 0,52-26 15,-26 0-15,0-1 16,25-25-16,1 0 0,0 0 15,26-26-15,-26 0 16</inkml:trace>
  <inkml:trace contextRef="#ctx0" brushRef="#br0" timeOffset="36787">15578 3683 0,'-26'-26'0,"26"1"0,-26 25 16,26-26-16,26 26 15,-26 26-15,26-26 0,0 25 16,26 1-16,0 0 16,-1 26-16,-25-26 0,26 26 15,0 0-15,-26 0 16,26-26-16,-26 25 0,-26 1 16,26-26-16,-26 0 15,0 0-15,-26-26 0,0 0 16,0 0-16,0 0 0,-26-26 15,26 0-15,0-26 16,0 0-16,0 1 0,0-27 16,26 0-16,0 26 15,26-26-15,0 27 0,26-1 16,-26 0-16,26 26 0,-26 26 16,26-26-16,-26 26 15,25 0-15</inkml:trace>
  <inkml:trace contextRef="#ctx0" brushRef="#br0" timeOffset="37196">16796 3502 0,'52'-26'0,"-26"26"16,0-26-16,0 26 0,0-26 16,-26 0-16,0 0 15,-26 0-15,0 26 0,0-25 16,-26 25-16,-26 0 16,1 0-16,25 25 0,-26-25 15,0 26-15,26 0 0,1 0 16,-1 0-16,26 0 15,26 0-15,0 0 0,26 0 16,26 0-16,-1 0 16,1 0-16,26 25 0,-26-25 15,26 0-15,-1 0 0,1 26 16,-26-26-16,0 0 16,-26 0-16,0 26 0,-26-26 15,0-1-15,-26 1 16,0 0-16,-26 0 0,0 0 15,-26-26-15,1 26 0</inkml:trace>
  <inkml:trace contextRef="#ctx0" brushRef="#br0" timeOffset="37476">16692 3424 0,'26'-26'15,"0"26"-15,0 0 16,-52 0 0,0 26-16,0 0 0,-25 26 15,-1 0-15,0 0 16,-26-1-16,0 27 0,27 26 16,-27-26-16,26 25 0,0-25 15,0 26-15,26-1 16,1-25-16,-1 0 0,26 0 15,0-26-15,0 25 16,0-51-16,0 26 0,0-26 16,26-26-16</inkml:trace>
  <inkml:trace contextRef="#ctx0" brushRef="#br0" timeOffset="104105">10524 625 0,'26'0'15,"0"26"-15,0-26 16,0 0-16,-1 26 16,1 0-16,-26 0 0,26 0 15,-26 0-15,26-1 16,-26 1-16,0 0 16,-26-52 15,26 0-31,-26 1 0,26-1 15,-26-26-15,1 26 16,25-26-16,-26-26 0,0 26 16,0 1-16,26-27 15,-26 26-15,26 0 0,0 0 16,0 1-16,0 25 0,26 0 16,0 0-16,26 0 15,-1 0-15,1 26 0,0-26 16,26 26-16,0 0 0,-27 0 15,1 0-15,0 0 16,0 26-16,-26-26 0,0 26 16,-26 0-16,0 0 15,0 0-15,-26 0 0,-26-1 16,0 1-16,0 0 0,1 0 16,-1 0-16,26 0 15,-26 0-15,26-26 0,0 26 16,0-26-16,26 26 15,26 0-15,0-26 16,26 0-16,0 26 0,0-26 16,-1 26-16,27-1 15,-26-25-15,0 26 0,0 0 16,-1 0-16,-25 0 16,0 0-16,-26 0 0,0 0 15,0 0-15,-26 26 0,0-26 16,-25-1-16,-1 1 15,0-26-15,0 26 0,0-26 16,-25 0-16,25 0 16,0-26-16,26 0 0,0 1 15</inkml:trace>
  <inkml:trace contextRef="#ctx0" brushRef="#br0" timeOffset="104537">11975 184 0,'0'-25'0,"0"-1"15,0 0-15,0 0 16,0 0-16,-26 26 15,0 0 1,1 0-16,-1 26 16,0-26-16,0 26 0,0 0 15,0 25-15,0-25 16,26 0-16,0 0 0,0 26 16,26-26-16,-26 0 15,26 26-15,0-26 0,0 0 16,0-1-16,0 1 0,-1 0 15,1 0-15,-26 0 16,26 0-16,0 0 16,-26 0-16,0 0 15,-26 0-15,0 0 16,-25-26-16,25 26 0,-26-26 16,0 25-16,0-25 15,0 0-15,0-25 0</inkml:trace>
  <inkml:trace contextRef="#ctx0" brushRef="#br0" timeOffset="105042">12520 133 0,'26'-26'15,"-1"0"-15,-25 0 16,-25 26 0,-1 0-16,0 0 15,0 0-15,-26 26 0,26 0 16,0 0-16,-26 0 16,26 25-16,0 1 0,26-26 15,-25 26-15,25 0 0,0 0 16,0-1-16,25 1 15,1-26-15,-26 26 0,26-26 16,0 0-16,0 0 16,26 0-16,-26-26 0,0 0 15,26 0-15,-26 0 0,-1 0 16,1-26-16,0 26 16,0-26-16,-26 0 0,0-26 15,0 26-15,0 0 16,-26 0-16,-26-25 0,27 25 15,-27 0-15,26 0 0,0 26 16,-26-26-16,26 26 16,0 0-16,52 0 15,26 0 1,-26 0-16,26 0 16,0 0-16,-1 0 0,1-26 15,0 26-15,0 0 16</inkml:trace>
  <inkml:trace contextRef="#ctx0" brushRef="#br0" timeOffset="105510">13168 29 0,'0'-26'15,"25"26"-15,-25 26 47,-25 0-47,-1 0 0,26 0 16,-26 26-16,0-27 15,0 27-15,0 0 0,0 0 16,0 0-16,26-26 0,0 26 16,0-27-16,0 27 15,0-26-15,26 0 0,0 0 16,0-26-1,0 0-15,0 0 0,0 0 16,0 0-16,-1-26 0,1 0 16,0 0-1,0 0-15,-26 0 0,26-25 16,0 25-16,-26 0 0,26 0 16,-26 0-16,26 26 15,-26-26-15,26 26 0,0-26 16,0 26-1,0 0-15,0 26 0,-1-26 16,1 26-16,26 0 0,-26 0 16,-26 0-16,26 26 15,-26-27-15,0 27 0,-26-26 16,-26 26-16,26 0 16</inkml:trace>
  <inkml:trace contextRef="#ctx0" brushRef="#br0" timeOffset="107387">10783 1351 0,'0'26'32,"0"0"-32,26 0 0,-26-1 15,26 1-15,0 26 16,0 0-16,26 0 0,-26 0 15,25 0-15,-25-27 0,26 27 16,0-26-16,-26 26 16,0-26-16,26 0 0,-26-26 15,-1 26-15,1-26 16,0 0-16,0 0 16,-26-26-16,26 0 0,-26-26 15,26 26-15,-26-26 16,26 1-16,-26-27 0,0 26 15,26 0-15,-26-26 16,0 27-16,0 25 0,26-26 16,-26 26-16,0 0 15,26 26 1,-26 26 0</inkml:trace>
  <inkml:trace contextRef="#ctx0" brushRef="#br0" timeOffset="110146">11923 1221 0,'0'26'15,"0"0"17,0 0-32,26 0 15,-26 0-15,0 0 0,0 26 16,0-27-16,0 27 15,0-26-15,0 26 0,0-26 16,0 0-16,26 26 16,-26-26-16,0 0 0,0-1 15,0 1-15,0 0 16</inkml:trace>
  <inkml:trace contextRef="#ctx0" brushRef="#br0" timeOffset="110466">12157 1351 0,'26'0'16,"-26"-26"-16,26 0 16,-52 26-1,0 26 1,0-26-16,0 26 0,0-26 15,0 26-15,0-26 16,0 26-16,0 0 16,0-1-16,26 1 15,0 0 1,26 0-16,-26 0 0,26 0 16,0 0-16,26 0 15,-26 0-15,26 0 0,0 0 16,-26 0-16,25-1 0,1 1 15,-26 0-15,0 0 16,0-26-16,0 26 0</inkml:trace>
  <inkml:trace contextRef="#ctx0" brushRef="#br0" timeOffset="110916">12571 1403 0,'-25'0'16,"50"0"31,-25 26-47,26-1 15,0 1-15,0 26 16,0-26-16,-26 0 16,26 0-16,0 0 0,-26 0 15,0 0-15,26 0 0,-26 0 16,0-1-16,26-25 16,-26-25-1,0-1 1,26 0-16,-26 0 15,0-26-15,0 26 0,0-26 16,26 0-16,-26 1 16,0-1-16,26 26 0,-26-26 15,0 26-15,25 0 0,-25 52 47,0 0-47,26-26 16</inkml:trace>
  <inkml:trace contextRef="#ctx0" brushRef="#br0" timeOffset="111370">13245 1299 0,'0'-26'16,"-26"26"-1,26 26 1,0 0-16,0 0 16,0 0-16,0 0 0,0 25 15,0-25-15,0 26 16,26 0-16,-26-26 0,0 26 16,26-26-16,-26 26 15,0-27-15,0 1 0,26 0 16,-26 0-16,0-52 31,-26 0-31,26 0 16,0 1-16,-26-27 15,26 26-15,0-52 0,0 26 16,0-26-16,0 1 0,26 25 16,-26-26-16,26 0 15,0 26-15,0 27 0,26-1 16,-26 0-16,26 26 0,-26 26 15,25-26-15,-25 51 16,0-25-16,-26 26 0,0 0 16,-26 0-16,-26 0 15,-25 0-15,-27-26 0,0 25 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5:49.500"/>
    </inkml:context>
    <inkml:brush xml:id="br0">
      <inkml:brushProperty name="width" value="0.05" units="cm"/>
      <inkml:brushProperty name="height" value="0.05" units="cm"/>
      <inkml:brushProperty name="fitToCurve" value="1"/>
    </inkml:brush>
  </inkml:definitions>
  <inkml:trace contextRef="#ctx0" brushRef="#br0">1204 1607 0,'0'-26'16</inkml:trace>
  <inkml:trace contextRef="#ctx0" brushRef="#br0" timeOffset="-1944">685 234 0,'-26'-26'16,"0"0"-1,1 0-15,-1 0 0,0 0 16,0 26-16,0-26 0,0 0 16,0 26-16,0 0 15,0 26-15,0-26 0,0 26 16,0 26-16,-25-26 16,25 26-16,0-26 0,-26 51 15,0-25-15,26 26 0,-26 0 16,26-26-16,26 25 15,0 1-15,0-26 0,0 0 16,26 0-16,26-1 16,-26-25-16,26 0 0,0-26 15,0 0-15,-1 0 0,-25 0 16</inkml:trace>
  <inkml:trace contextRef="#ctx0" brushRef="#br0" timeOffset="-1188">141 622 0,'-26'0'16,"0"0"-16,52 0 31,0 0-31,26-25 0,-26 25 16,26-26-16,-1 26 0,27-26 15,-26 0-15,0 26 16,26-26-16,-27 0 0,-25 26 15,26-26-15,-26 26 16,0-26-16,0 26 0,-26-26 16,0 52 31,0 0-47,0 0 15,0 0-15,0 0 0,0 26 16,0-26-16,0 25 0,0 1 15,0 0-15,0 0 16,26 0-16,-26 0 0,0-27 16,0 27-16,0-26 0,0 0 15,0-52 1,0 0 0,0-26-16,0 27 15,0-27-15,0-26 0,0 26 16,26-26-16,-26 27 0,26-27 15,-26 26-15,26 0 16,-26 26-16,26 0 0,-1 0 16,1 26-16,0 26 15,0-26-15,0 26 0,0 26 16,0-26-16,0 26 16,0-26-16,-26 26 0,26-27 15,-26 1-15,0 0 0,0 0 16,0 0-16,0 0 15,0 0-15,0-52 16,0 0 0,0 0-16,0-26 15,0 1-15,0-1 0,26 0 16,-26 0-16,26 0 16,-1 0-16,1 26 0,0 1 15,0-1-15,0 26 0,0 26 16,0-1-16,0 1 15,0 26-15,26 0 0,-26 0 16,-1 0-16,1 0 16,0-1-16,0 1 0,-26 0 15,0 0-15,0 0 0,0 0 16,0-27-16</inkml:trace>
  <inkml:trace contextRef="#ctx0" brushRef="#br0" timeOffset="-708">1981 311 0,'26'0'16,"-26"-25"-16,0-1 16,-26 26-16,26 26 15,0-1 1,0 1-16,26 26 0,-26-26 15,26 26-15,0 0 16,-26 0-16,26-1 0,0 1 16,0 0-16,-26 0 0,0 0 15,26-26-15,-26 26 16,0-27-16,0-50 31,-26-1-31,26-26 16,-26 0-16,26-26 0,-26 0 15,26-25-15,-26 25 16,26 0-16,0 1 0,0-1 16,0 0-16,26 26 15,0 26-15,26 0 0,-26 0 16,25 26-16,1 0 0,26 26 16,-26 0-16,0 0 15,-26 0-15,25 0 0,-51 26 16,0-26-16,0 26 15,-26-26-15,1 25 0,-27-25 16,0 0-16,0 0 0,-26 0 16,26-26-16,1 26 15,-1-26-15</inkml:trace>
  <inkml:trace contextRef="#ctx0" brushRef="#br0" timeOffset="845">1255 1478 0,'0'-26'16,"26"52"15,0 26-15,0-26-16,-26 25 0,26 1 15,-26 0-15,26 0 16,-26 26-16,0-27 0,0 27 16,0-26-16,0 26 15,0-26-15,0 25 0,0-51 16,0 26-16,0-26 0,0 0 16,0 0-16,26 0 15,0-26-15,0 0 16,0-26-16,26 26 0,-1-26 15,27 0-15,0 26 16,0-26-16,-1 0 0,27 0 16,-26 26-16,0-26 15,-1 26-15,1-26 0,-26 26 16,-26 0-16,26 0 0,-26 0 16</inkml:trace>
  <inkml:trace contextRef="#ctx0" brushRef="#br0" timeOffset="1182">2474 1970 0,'-26'0'0,"0"0"0,0-26 15,52 26 17,0 0-17,0 26-15,0 0 0,-1-26 16,1 26-16,26 0 16,-26 0-16,0 0 0,0 0 15,0 0-15,0 0 16,-26-1-16,26 1 15,-26 0-15,0 0 0,-26 0 16,26 0-16,-26 0 16,0-26-16,26 26 0,-26 0 15,0 0-15,0-26 16,-26 26-16</inkml:trace>
  <inkml:trace contextRef="#ctx0" brushRef="#br0" timeOffset="1759">1178 2696 0,'0'-26'0,"26"26"16,-26-26 0,26 52-1,-26 0 1,25 0-16,-25 26 15,0-26-15,0 25 16,0 1-16,-25 0 0,25 0 16,0 0-16,-26 0 15,26 25-15,-26-25 0,26 0 16,0 0-16,0 0 16,-26 0-16,26-1 0,0-25 15,0 0-15,0 26 0,26-26 16,-26 0-16,26-26 15,0 26-15,-1-26 0,1 26 16,26-26-16,-26 0 0,26 0 16,26 0-16,-26-26 15,25 26-15,-25 0 0,26-26 16,0 26-16,-1-26 16,1 26-16,-26-26 0,0 26 15,-26 0-15,0 0 0,0 0 16,0 0-16,-52 0 31</inkml:trace>
  <inkml:trace contextRef="#ctx0" brushRef="#br0" timeOffset="2094">1929 3499 0,'0'-26'15,"26"26"32,0 26-47,0 0 16,26-26-16,-26 26 16,26 0-16,-26 0 0,25-26 15,1 26-15,0 0 16,0-26-16,-26 26 0,0-26 15,0 26-15,0 0 16,0-26-16,-26 26 0,0-1 16,-26 1-16,0 0 15,0 0-15,-26 0 16,26 0-16,-26 0 0,0 0 16,1 0-16,25 26 15,-26-26-15,26-26 0</inkml:trace>
  <inkml:trace contextRef="#ctx0" brushRef="#br0" timeOffset="2587">1281 4147 0,'-26'-26'16,"1"26"-16,-1 0 16,26 26-1,0 0 1,26-26-16,-26 26 0,0 26 16,0-26-16,0 26 15,0-26-15,0 26 0,0-1 16,-26 27-16,26-26 15,-26 0-15,26 0 0,-26 25 16,26-25-16,0 0 0,0 0 16,0 0-16,0 0 15,0-27-15,26 1 0,0 26 16,0-26 0,-1-26-16,1 26 0,26-26 15,-26 0-15,26 0 0,0-26 16,0 26-16,25 0 15,-25-26-15,0 26 0,26 0 16,-26 0-16,0 0 16,-1 0-16,-25 26 0,26-26 15,-26 0-15,0 26 16,-26-52 15</inkml:trace>
  <inkml:trace contextRef="#ctx0" brushRef="#br0" timeOffset="2915">2033 5054 0,'0'-25'15,"26"25"17,0 0-17,0 0 1,0 0-16,0 0 15,0 25-15,-1-25 0,1 26 16,0 0 0,0 0-16,0 0 15,-26 0-15,26 0 16,-26 0-16,0 0 16,0 0-1,0 0 1,-26-26-16,0 0 0,26 26 15,-26-26-15,0 0 16,0 26-16,1-26 0,-27 25 16,26-25-16,0 0 15,0 26-15</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6:01.945"/>
    </inkml:context>
    <inkml:brush xml:id="br0">
      <inkml:brushProperty name="width" value="0.05" units="cm"/>
      <inkml:brushProperty name="height" value="0.05" units="cm"/>
      <inkml:brushProperty name="fitToCurve" value="1"/>
    </inkml:brush>
  </inkml:definitions>
  <inkml:trace contextRef="#ctx0" brushRef="#br0">18 547 0,'-26'0'0,"52"0"32,-26-26-17,26 26 48,0 0-48,0-26 1,0 26-16,26 0 0,0-26 16,-26 26-16,25 0 0,1 0 15,0-26-15,0 26 16,0 0-16,-26 0 0,0 0 16,0 0-16,-1 0 0,-25 26 15,0 0 1,0 0-1,0 0 1,0 0 15,0 0-15,-25-26 0,25 26-1,0 0 1,-26 0-16,26 0 15,-26-1-15,26 1 16,-26 0-16,0 26 0,0-26 16,26 26-16,-52-26 15,26 0-15,0 26 0,0-27 16,0 1-16,26 26 0,-25-26 16,-1 0-16,26 0 15,-26-26-15,26 26 0,0 0 16,0 0-1,0 0 1,26-26 31,-26-26-31,26 26-16,-1 0 15,1 0-15,0 0 0,0 0 16,0-26-16,0 26 15,0 0-15,0 0 16,0 0-16,0 0 16,0 0-16,0 0 0,-1 0 15,1 0-15,0 0 0,0 0 16,0 0 0,0 0-16,0 0 15,0 0 1,-52 0 78</inkml:trace>
  <inkml:trace contextRef="#ctx0" brushRef="#br0" timeOffset="911">381 910 0,'26'0'47,"0"0"-15,0 0 14,0 0-30,0 0-16,0-26 0,26 26 16,-27 0-16,1-26 0,0 26 15,0 0-15,0 0 16,0 0-16,-26-26 0</inkml:trace>
  <inkml:trace contextRef="#ctx0" brushRef="#br0" timeOffset="1932">1496 495 0,'0'-26'63,"-26"26"-48,0-26 1,0 26-16,0 0 16,0 26-16,0-26 0,0 26 15,0-26-15,0 26 16,-25 0-16,25 0 0,0 26 16,0-26-16,26 26 15,-26-27-15,26 27 0,0 0 16,0-26-16,0 26 0,0 0 15,26-26-15,0 0 16,0 25-16,0-25 0,-1 0 16,1 0-16,0 0 15,26-26-15,-26 26 0,0-26 16,0 0-16,0 0 0,0 0 16,0 0-16,0-26 15,-26 0 1,26 26-16,-26-26 15,0 0-15</inkml:trace>
  <inkml:trace contextRef="#ctx0" brushRef="#br0" timeOffset="2495">1962 547 0,'-26'-26'15,"0"26"1,0 0-1,1 26 1,-1-26 0,26 26-16,-26-26 0,0 26 15,26 0-15,-26 26 16,0-26-16,0-1 0,26 27 16,-26-26-16,26 26 0,0-26 15,0 26-15,0-26 16,26 26-16,-26-27 0,26 1 15,0 0-15,0 0 0,0-26 16,0 26-16,0-26 16,25 0-16,-25-26 0,0 26 15,26-26-15,-26 0 16,0 0-16,0 1 0,0-27 16,-26 0-16,0 0 15,0 0-15,0 0 0,-26 1 16,0-1-16,0 0 0,0 26 15,0-26-15,0 26 16,0 26-16,0 0 16,0 0-16,26 26 15,0 0 1</inkml:trace>
  <inkml:trace contextRef="#ctx0" brushRef="#br0" timeOffset="3191">2403 495 0,'0'26'31,"0"0"-16,0 0 1,26 0-16,-26 0 0,0 0 16,26 0-16,-26 25 15,0-25-15,26 0 0,-26 26 16,0-26-16,0 0 16,0 0-16,0 0 0,0 0 15,25 0-15,-50-26 47,25-26-47,-26 0 16,26 0-16,0 0 0,-26-26 15,0 0-15,26 0 0,0 1 16,-26-27-16,26 26 16,0 0-16,0 0 0,26 1 15,-26 25-15,26-26 16,0 52-16,0-26 0,25 26 15,-25 0-15,26 0 0,-26 0 16,26 0-16,-26 26 16,0 0-16,0 0 0,0 0 15,-26 25-15,0-25 0,0 26 16,-26-26-16,0 0 16,0 26-16,-26-26 0,26 0 15,0-26-15,-26 26 16,26-1-16,0-25 0,1 0 15,50 0 17,1 0-32,0 0 15,0 26-15,0 0 16,26-26-16,-26 26 0,0 0 16,0 0-16,26 0 15,-26-26-15,-1 26 0,1 0 16,0-26-16,-26 26 0,26-26 15,0 26-15,0-26 16</inkml:trace>
  <inkml:trace contextRef="#ctx0" brushRef="#br0" timeOffset="3713">3310 366 0,'-26'-26'15,"0"26"-15,0 0 16,0 0-1,0 0-15,26 26 16,-26 0-16,26-1 0,-25 1 16,-1 0-16,26 26 15,-26-26-15,26 26 0,0 0 16,0-26-16,26 25 16,0-25-16,-1 26 0,27-26 15,-26 0-15,26 0 0,0-26 16,-26 26-16,26-26 15,-1 0-15,-25 0 0,0-26 16,0 26-16,0-26 16,0 0-16,-26-26 0,0 0 15,0 27-15,0-27 0,-26 0 16,26 0-16,-26 0 16,0 0-16,0 26 0,0 1 15,1-1-15,-27 0 16,26 26-16,0 0 0,0 0 15,0 0-15,0 26 0,0-26 16,26 26-16,-26-26 16,26 25-16</inkml:trace>
  <inkml:trace contextRef="#ctx0" brushRef="#br0" timeOffset="4024">3958 262 0,'-26'0'31,"26"26"-31,-26-26 16,26 26-16,0 0 0,0 0 15,0 0-15,0 25 16,0-25-16,0 26 0,0 0 16,26 0-16,-26-26 0,0 26 15,0-1-15,0-25 16,0 26-16,0-26 0,0 0 16,0 0-16</inkml:trace>
  <inkml:trace contextRef="#ctx0" brushRef="#br0" timeOffset="4511">3932 392 0,'0'-26'16,"26"52"15,0-1-16,0 1-15,0 0 0,0 0 16,25 0-16,1 26 0,-26-26 16,26 0-16,-26 0 15,26 0-15,-26 0 0,0-1 16,0-25-16,-1 26 16,1-26-16,0 0 0,-26-26 15,26 1-15,-26-1 16,0 0-16,0 0 15,0-26-15,0 0 0,0 0 16,0 0-16,0 1 16,-26 25-16,26-26 0,0 26 15,-26 0-15,26 0 0,0 0 16,0 52 15,0 0-15,0 0-16,0 0 0,26 26 15,-26-26-15,0 25 0,26-25 16,-26 26-16,0-26 16,0 26-16,0-26 0,26 26 15,-26-26-15,0 0 16,0-1-16,0 1 0,0 0 16</inkml:trace>
  <inkml:trace contextRef="#ctx0" brushRef="#br0" timeOffset="5050">4917 392 0,'0'-26'15,"-26"0"-15,26 0 0,-26 0 16,26 0-16,0 0 15,-26 52 1,26 0 0,0 0-16,0 0 15,0 26-15,0-27 0,0 27 16,0 0-16,-26 0 0,26-26 16,0 26-16,0-26 15,-26 0-15,26-1 0,0 1 16,-26-52 15,26 1-31,0-1 16,0-26-16,0 26 15,0-52-15,0 26 0,26-25 16,-26-1-16,0 26 0,26-26 16,0 26-16,-26 0 15,26 1-15,0 25 0,0 26 16,0 0-16,0 0 15,0 0-15,0 52 0,-1-27 16,1 27-16,0 0 0,0 0 16,0 0-16,0 0 15,0 25-15,0-25 0,-26 0 16,26-26-16,-26 26 16,0-26-16,26 26 0,-26-26 15,0-1-15,-26 1 16,0-26-1,0 0-15</inkml:trace>
  <inkml:trace contextRef="#ctx0" brushRef="#br0" timeOffset="5261">4943 547 0,'0'-26'0,"-26"26"16,0 0-16,0-26 0,0 26 15,26-26 16,26 26-31,0 0 16,26-26-16,-26 26 16,0 0-16,25 0 0,-25-26 15,0 26-15,0 0 16,0 0-16,0-25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4:21.328"/>
    </inkml:context>
    <inkml:brush xml:id="br0">
      <inkml:brushProperty name="width" value="0.05" units="cm"/>
      <inkml:brushProperty name="height" value="0.05" units="cm"/>
      <inkml:brushProperty name="fitToCurve" value="1"/>
    </inkml:brush>
  </inkml:definitions>
  <inkml:trace contextRef="#ctx0" brushRef="#br0">208 0 0,'-26'0'15,"26"25"17,0 1-17,0 0-15,26 0 0,-26 0 16,0 26-16,26 0 15,-26 0-15,0-1 0,26 1 16,-26 0-16,0 0 16,0 0-16,26-26 0,-26 26 15,0-26-15,25-1 0,-25 1 16,0 0-16,0 0 16,-25-26-16,25 26 0</inkml:trace>
  <inkml:trace contextRef="#ctx0" brushRef="#br0" timeOffset="325">0 596 0,'0'26'32,"26"-26"-17,-26 26-15,26-1 16,0 1 0,0 0-16,0-26 0,-26 26 15,26 0-15,0-26 16,0 26-16,-26 0 0,26-26 15,-26 26-15,26-26 16,-26 26-16,26-26 0,-1 0 16</inkml:trace>
  <inkml:trace contextRef="#ctx0" brushRef="#br0" timeOffset="793">545 570 0,'0'26'62,"-26"0"-46,0 0 0,0-1-1,0 1-15,0 0 16,26 0-16,-26 0 0,0 0 16,26 0-1,0 0-15,0 0 0,-26-26 16,26 26-16,0 0 15,0 0 1,0-52 78</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6:18.750"/>
    </inkml:context>
    <inkml:brush xml:id="br0">
      <inkml:brushProperty name="width" value="0.05" units="cm"/>
      <inkml:brushProperty name="height" value="0.05" units="cm"/>
      <inkml:brushProperty name="fitToCurve" value="1"/>
    </inkml:brush>
  </inkml:definitions>
  <inkml:trace contextRef="#ctx0" brushRef="#br0">26 197 0,'-26'0'15,"52"0"16,0 0-31,0 0 16,26-26-16,-26 26 0,25-26 16,27 0-16,-26 26 15,0-26-15,26 0 0,-27 26 16,1-26-16,0 0 0,0 26 16,-26 0-16,0-26 15,0 26-15,0 0 0,-26 26 16,-26-26-1</inkml:trace>
  <inkml:trace contextRef="#ctx0" brushRef="#br0" timeOffset="301">0 508 0,'0'26'0,"26"-26"32,0 0-32,0 0 15,0 0-15,0-26 0,26 26 16,-27 0-16,27-26 16,26 26-16,-26-26 0,26 0 15,-1 0-15,1 26 0,-26-26 16,26 0-16,-26 26 15,-27-26-15,1 26 0,0-26 16,0 26-16,-52 0 16,0 26-1,0-26-15,-25 26 16</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4:55.932"/>
    </inkml:context>
    <inkml:brush xml:id="br0">
      <inkml:brushProperty name="width" value="0.05" units="cm"/>
      <inkml:brushProperty name="height" value="0.05" units="cm"/>
      <inkml:brushProperty name="fitToCurve" value="1"/>
    </inkml:brush>
  </inkml:definitions>
  <inkml:trace contextRef="#ctx0" brushRef="#br0">10937 1737 0,'0'-26'0,"26"26"16,-26-26-16,-26 0 15,0 26-15,-25 0 16,25-26-16,-26 26 0,0 0 15,-26 0-15,1 0 16,-27 0-16,0 0 0,-25 26 16,-1-26-16,-25 26 0,-1 0 15,-25 0-15,-27 26 16,1-26-16,0 25 0,-27 1 16,1 0-16,26 0 15,-1 0-15,1 26 0,0-27 16,25 27-16,27 0 0,25 26 15,0-27-15,27 27 16,25 0-16,0-1 0,52 1 16,0-26-16,26 25 15,0 1-15,26-26 0,0 26 16,26-27-16,0 1 0,26 0 16,25 0-16,1-27 15,0 1-15,51 0 0,1-26 16,25 0-16,52 0 15,1-26-15,51 0 0,26 0 16,52-26-16,25 26 0,27-26 16,0-26-16,51 26 15,1 0-15,-1 0 0,1-25 16,25 25-16,-51-26 16,26 26-16,-27-26 0,-25 0 15,0-26-15,-53 27 0,1-27 16,-52 0-16,-26-26 15,-25 27-15,-53-27 0,-52-26 16,-25 27-16,-26-27 16,-52 27-16,-1-27 0,-51 0 15,-51 27-15,-27-27 0,-26 26 16,-25 1-16,-53-1 16,-25 0-16,-26 27 0,-27-27 15,-51 26-15,0 0 16,-26 1-16,-51 25 0,25 0 15,-52 26-15,26 26 0,-25 0 16,-1 0-16,-26 26 16,52 26-16,-25 0 0,51 0 15,0-1-15,52 1 0,26 0 16</inkml:trace>
  <inkml:trace contextRef="#ctx0" brushRef="#br0" timeOffset="1194">8060 2748 0,'0'-26'0,"0"0"16,0 0-1,-25 26-15,-1 26 16,0 0 0,0 26-16,0-26 15,0 25-15,0 27 0,0-26 16,0 26-16,26-26 15,-26 25-15,26-25 0,26 0 16,0 0-16,0 0 0,0-26 16,26 25-16,0-51 15,25 0-15,-25 0 0,0 0 16,26 0-16,-52-26 16,26-25-16,-27 25 0,1-26 15,-26 0-15,0-26 0,-26 26 16,1-25-16,-1-1 15,-26-26-15,0 52 0,0-25 16,0 25-16,0 26 16,1 0-16,-1 0 0,26 26 15,0 0-15,0 26 0,26 0 16,0 0-16,26 0 16,0 0-16,0-26 15,26 0-15,-1 0 16,1 0-16,26 0 0,-26-26 15,0 26-15,25-26 0,-25 0 16,0 26-16,-26-26 16,26 26-16,-26 0 0,0-26 15,-26 52 1,0 0-16,0 0 16,-26 26-16,26-26 0,-26 25 15,26 1-15,-26 0 16,26 0-16,0 0 0,0 26 15,0-27-15,0-25 16,26 26-16,0-26 0,0 26 16,0-26-16,0-26 0,25 26 15,1-26-15,0 0 16,0-26-16,-26 0 0,26 0 16,0 0-16,-27-26 0,1 0 15,0 1-15,-26-1 16,0-26-16,0 26 0,0 0 15,0 0-15,0 27 16,0-1-16,0 0 0,0 52 16,0 0-16,0-1 15,0 1-15,26 26 16,-26 0-16,26 0 0,0-26 16,0 26-16,0-26 15,0-1-15,0 1 0,0 0 16,0-26-16,25 0 15,-25 0-15,0 0 0,0-26 16,0 0-16,0 1 0,0-27 16,-26 0-16,0-26 15,0 0-15,0 27 0,-26-27 16,26 26-16,-26 0 0,26 0 16,-26 26-16,26 0 15,-26 26-15,26 26 16,0 0-1,0 0-15,26 0 0</inkml:trace>
  <inkml:trace contextRef="#ctx0" brushRef="#br0" timeOffset="1578">9693 2670 0,'0'-26'0,"26"26"0,-26-26 15,26 0-15,-26 0 16,26 26-16,-26-26 15,26 26-15,0 26 16,0 0 0,-26 0-16,26 0 0,0 26 15,-26 0-15,26 0 0,-26-27 16,26 27-16,-26 0 16,0 0-16,0-26 0,0 0 15,0 0-15,0-52 31,0 0-31,0-26 16,25-26-16,-25 26 16,26-25-16,0 25 0,0-26 15,26 26-15,-26 26 16,0 0-16,26 26 0,-26 0 16,0 26-16,-1 26 0,1 0 15,0 0-15,0 0 16,-26 25-16,26-25 0,0 0 15,-26 0-15,26-26 16,-26 26-16</inkml:trace>
  <inkml:trace contextRef="#ctx0" brushRef="#br0" timeOffset="1999">10808 2255 0,'26'-26'15,"0"0"-15,0 0 16,-1 1-16,-25-1 16,26 0-16,0 26 15,0-26-15,26 0 0,0 26 16,0-26-16,26 0 0,-1 26 16,27-26-16,0 0 15,25 26-15,-25-26 0,-26 26 16,-1-26-16,1 26 0,-52 0 15,0 0-15,-78 26 16,0-26-16,0 26 16,-25-26-16,-1 26 15,0-26-15,-25 26 0,51-26 16,-26 26-16,26-26 0,0 26 16,26-26-16,26 26 15,0 0-15,0 0 0,26 0 16,0 25-16,0 1 15,0 0-15,0 0 0,26 26 16,-52-1-16,26 1 0,0-26 16,-26 26-16,26 0 15,-26-27-15,0 1 0,0 0 16</inkml:trace>
  <inkml:trace contextRef="#ctx0" brushRef="#br0" timeOffset="2796">11896 2618 0,'26'0'0,"0"0"47,0 0-32,-26-26-15,26 26 16,0 0-16,26-26 0,-26 26 15,26-26-15,-27 0 0,27 1 16,0 25-16,-26-26 16,0 0-16,0 0 0,0 0 15,-26 0-15,0 0 16,-26 0-16,26 0 0,-26 26 16,-26-26-16,0 26 0,26 0 15,-25 0-15,-1 0 16,0 26-16,0 26 0,0-26 15,26 26-15,0 26 16,26-27-16,0 27 0,0 0 16,26 0-16,-26-27 0,52 1 15,0 0-15,0 0 16,0-26-16,-1 0 0,27-26 16,-26 0-16,26 0 15,-26-26-15,25 0 0,-25-26 16,26 0-16,-26 0 0,0-25 15,-26-1-15,25 26 16,-25-26-16,0 27 0,-26-1 16,0 0-16,0 0 15,0 26-15,0 0 0,-26 26 16,26-26-16,-26 26 0,1 0 16,-1 0-16,0 0 15,0 0-15,-26 26 0,26 0 16,0-26-16,0 26 0,0 0 15,0 26-15,26-26 16,0 26-16,0-1 0,0-25 16,0 26-16,26-26 15,0 26-15,26-26 0,-26 0 16,26-26-16,-26 26 0,26-26 16,-1 0-16,-25 0 15,0-26-15,0 0 0,0 0 16,-26 0-16,26 0 15,-26-26-15,0 26 0,26 0 16,-26 0-16,0 1 0,26 25 16,0 25-1,-26 1 1,26 0-16,-26 0 16,26 0-16,-26 0 0,25 0 15,1 0-15,-26 0 0,26-26 16</inkml:trace>
  <inkml:trace contextRef="#ctx0" brushRef="#br0" timeOffset="3324">13426 2333 0,'0'-26'0,"0"-26"0,0 26 16,0 0-16,0 0 0,0 52 31,0 0-31,0 0 0,25 26 15,1-26-15,0 26 0,-26 0 16,26 0-16,0-27 16,0 27-16,-26-26 0,26 0 15,-26 0-15,26 0 0,-26-52 32,0 0-32,0 0 15,0-26-15,-26 1 16,26 25-16,0-26 0,0 0 15,0 0-15,0 26 16,26 0-16,0 26 16,0 0-16,-26 26 15,26 0-15,0-26 16,-26 26-16,26 0 0,-1 0 16,-25 0-16,26-26 15,-26 26-15,26-26 0,0 0 16,-26-26-16,26 26 15,0-26-15,0 0 16,0 26-16,0-26 0,0 0 16,26 0-16,-27 0 15,27 0-15,0 26 0,-26 0 16,26-26-16,-26 26 0,0 26 16,0 0-16,0-26 15,-1 52-15,-25-26 0,26 0 16,-26 26-16,0-26 0,26 26 15,-26-27-15,0 27 16</inkml:trace>
  <inkml:trace contextRef="#ctx0" brushRef="#br0" timeOffset="4644">21434 0 0,'-26'26'0,"1"26"0,-1 0 15,0 0-15,-26 26 0,0 25 16,26 1-16,-26 25 16,0 1-16,26 26 0,-25-1 15,-1 27-15,26-27 0,-26 26 16,26-25-16,0-1 16,0 1-16,0-1 0,26 1 15,-26 0-15,26-1 16,0 1-16,0-1 0,0-25 15,0 25-15,0 1 0,0-27 16,0 27-16,0-27 16,26 27-16,-26-27 0,0 27 15,0-26-15,0 25 0,0-25 16,0-27-16,0 27 16,0-26-16,0-27 0,0 1 15,0-26-15,0 0 16,0 0-16,0-26 0,26-1 15,-26 1-15,0 0 16,26-26-16,0 0 16,-26-26 15,0 0-15,0 1-16</inkml:trace>
  <inkml:trace contextRef="#ctx0" brushRef="#br0" timeOffset="5118">20190 5132 0,'-26'0'0,"26"26"31,26-26-31,0 0 16,0 26-16,26-26 0,-26 26 15,0-26-15,0 26 16,0 0-16,25 0 0,-25 0 16,0 0-16,0-1 15,-26 1-15,26 0 0,0 0 16,0 0-16,0-26 16,-26 26-16,26-26 15,0 0-15,0 0 16,0-26-16,-1 26 15,1-26-15,0 0 0,0 0 16,0 0-16,26 1 0,-26 25 16,0-26-16,0 0 15,0 0-15,0 26 0,-1-26 16,1 26-16,-26-26 16,26 26-16,-52 0 31,26 26-16,-26-26-15,1 26 0,-1 0 16,0 0-16,0 25 16,0-25-16,0 0 0,26 0 15,-26 0-15</inkml:trace>
  <inkml:trace contextRef="#ctx0" brushRef="#br0" timeOffset="6205">20864 5884 0,'0'-26'0,"0"0"15,0 0 1,-26 26 15,0 0-31,0 0 0,-25 0 16,25 26-16,-26-26 0,-26 26 16,26 0-16,-26 0 15,1 0-15,25 25 0,0 1 16,-26 0-16,26 26 15,27 0-15,-27-26 0,26 25 16,26 1-16,0 0 16,0 0-16,26-1 0,26 1 15,-1 0-15,1-26 0,26-1 16,26 1-16,-1 0 16,27-26-16,-1-26 0,27 0 15,-1 0-15,1-26 0,25 0 16,1-26-16,-1 1 15,-25-27-15,-27 0 0,1 0 16,-26 1-16,-1-27 16,-51 26-16,0 0 0,-52-25 15,0 25-15,0 0 0,-52 26 16,0-25-16,-25 25 16,25 0-16,-52 0 0,26 0 15,-25 0-15,-1 26 16,26-25-16,-25 25 0,25 0 15,0 0-15,0 26 0,26 0 16,1 0-16,-1 0 16,26 0-16,0 0 0,0 26 15,0-26-15,0 26 16,26 0-16,-26-26 16,26 26-1,26-26 16,0 25-31,0-25 16,0 0 0,0 0-1,-26 26-15,26-26 16,-26 26 15,0 0 0,-26-26-15</inkml:trace>
  <inkml:trace contextRef="#ctx0" brushRef="#br0" timeOffset="7183">20294 6247 0,'26'0'16,"-26"-26"-1,26 0 17,-52 52-1,0-26-16,26 26-15,-26-26 16,0 26-16,0-26 16,0 26-16,0-26 0,-25 0 15,-1 25-15,0-25 16,-26 26-16,0-26 0,-25 0 16,-1 0-16,-26-26 0,1 26 15,-1-25-15,-51-1 16,25 0-16,-25 0 0,-1-26 15,1 0-15,-26 0 16,25 0-16,-25 1 0,0-27 16,-1 26-16,1-26 0,-1 0 15,27-25-15,0 25 16,-1 0-16,53-25 0,-27-1 16,26 26-16,27-25 15,25-1-15,-26 26 0,53-26 16,-1 1-16,0 25 0,0 0 15,26-25-15,-26 25 16,52 0-16,-26 26 0,0-26 16,1 27-16,25 25 15,-26 0-15,26 0 0,0 0 16,0 0-16,0 0 16,0 52 30,0 0-14,0-52 46</inkml:trace>
  <inkml:trace contextRef="#ctx0" brushRef="#br0" timeOffset="7903">16017 3759 0,'52'0'0,"-26"0"15,0-26-15,-52 26 32,0 0-32,0 0 15,0 0-15,-25 26 0,-1-26 16,26 0-16,-26 0 16,-26 25-16,26-25 0,1 0 15,-27 0-15,26 0 16,-26 0-16,26 0 0,1-25 15,-1 25-15,0 0 0,26 0 16,0 0-16,0-26 16,0 26-16,0 0 0,0 0 31,26 26-15,26-26-1,-26 25-15,26 1 16,-26 0-16,0 0 15,0 0-15,26 0 16,-26 0-16,0 0 0,0 0 16,0 0-16,0 0 15,0 0-15,0-1 16,26 1-16,-26 0 16,0 0-16,0 0 0,0 0 15,26 0 1,-26 0-16,0 0 15,0 0 1,26-26-16,-26 26 0,0 0 16,0-1-1,26 1 1,-26 0 0,-26-26 109,0 0-110</inkml:trace>
  <inkml:trace contextRef="#ctx0" brushRef="#br0" timeOffset="10014">16976 1866 0,'26'-25'16,"0"-1"-16,0 0 0,26 0 16,-26 0-16,26 0 0,25-26 15,1 0-15,0 26 16,26-51-16,-1 25 0,27 0 15,0-26-15,-1 0 16,27 1-16,-27 25 0,1-26 16,-1 0-16,1 1 0,-26 25 15,-1 0-15,1 0 16,-26 0-16,-26 26 0,-1 0 16,-25 26-16,26-26 15,-26 26-15,-26-25 16,26 25-1,0 0 17,-26-26-17,26 26 1</inkml:trace>
  <inkml:trace contextRef="#ctx0" brushRef="#br0" timeOffset="10457">18765 415 0,'26'0'31,"0"0"-31,0 0 16,-1 0-16,27 0 16,0 0-16,0 0 0,0 0 15,0 0-15,25 0 0,-25 26 16,0-26-16,0 0 15,-26 0-15,26 0 0,-26 26 16,-1-26 0,-25 26-16,0 0 15,0 0-15,-25 0 0,25-1 16,-26 27-16,26 0 16,-26-26-16,26 26 0,-26 0 15,26 25-15,0-25 16,-26-26-16,0 26 0,26 0 15,-26 0-15,-26-26 0,26 0 16,-26 0-16</inkml:trace>
  <inkml:trace contextRef="#ctx0" brushRef="#br0" timeOffset="11634">7542 2696 0,'-26'0'16,"0"0"-16,0 0 0,0 0 15,1 0-15,-27 0 16,26-26-16,0 26 16,-26 0-16,0-26 0,0 0 15,-25 26-15,-1-26 16,0 0-16,-26 0 0,1-25 16,-27 25-16,26-26 0,-51 26 15,25-26-15,-51 0 16,25 26-16,-25-26 0,-26 1 15,-1-1-15,-25 26 16,26-26-16,-27 26 0,1-26 16,26 26-16,-1-26 0,1 27 15,26-27-15,-1 26 16,1-26-16,25 0 0,1 0 16,-1 0-16,27 1 0,25-1 15,-26 0-15,27 0 16,-1 0-16,0 0 0,27 1 15,-1-1-15,0 26 16,0-26-16,27 26 0,-1-26 16,0 26-16,0 0 0,0-25 15,26 51-15,0-26 16,0 0-16,1 26 0,-1-26 16,0 26-1,26-26-15,-26 26 0,0 0 31,0 26-15,0-26 15,52 0-15,0 0-16</inkml:trace>
  <inkml:trace contextRef="#ctx0" brushRef="#br0" timeOffset="12210">1685 337 0,'-52'26'0,"26"0"16,-26 0-16,0-26 0,26 26 15,-26 0-15,26-26 0,1 26 16,-1-26-16,0 0 16,26 26-16,-26-26 46,26 26-46,0 0 16,-26-1-16,26 27 16,0-26-16,0 26 0,0 0 15,26 26-15,0-27 16,0 1-16,0 26 0,25-26 16,1 0-16,-26 0 0,26-1 15,0 1-15,0-26 16,-26 0-16,25 26 0,-25-26 15,0 0-15,0-26 16,0 26-16,-26 0 0,26-26 16,-26 26-16,0-1 31,26 1 0,-26 0-15,0 0-1,26-26 1,0 26-16,-26 0 0</inkml:trace>
  <inkml:trace contextRef="#ctx0" brushRef="#br0" timeOffset="12972">6583 1737 0,'26'0'16,"0"26"-16,0 0 0,-26 0 15,26 0-15,-26-1 0,26 1 16,-26 26-16,26-26 16,25 26-16,1 0 0,0 0 15,0-1-15,26 1 0,-1 0 16,1 0-16,-26 0 16,0 0-16,0 0 0,0-1 15,-26 1-15,-1 0 16,1 0-16,-26-26 0,0 26 15,-26-26-15,1 25 0,-1-25 16,-26 0-16,0 26 16,0-26-16,-26 0 0,26 0 15,1-26-15,-1 26 16,0 0-16,26-26 0,0 26 16,0-26-16,0 25 15,26 1-15,-26 0 16,26 0-16,0 0 15,0 0 1,0 0-16,26-26 16,-26 26-16</inkml:trace>
  <inkml:trace contextRef="#ctx0" brushRef="#br0" timeOffset="89245">0 4095 0,'26'0'0,"0"0"16,0 0 0,25 0-16,27 26 0,0 0 15,52 0-15,-1 26 0,27 0 16,25 26-16,1 25 15,-1 1-15,0-26 0,1 51 16,-1-51-16,1 26 16,25-1-16,0-25 0,1-26 15,-1 26-15,0-26 0,1-1 16,-27 1-16,27 0 16,-53 0-16,1 0 0,-1-26 15,-51 26-15,-1-27 16,-25 1-16,-26 0 0,-26-26 15,0 26-15,-52-26 16,0 0 0,0 0-16,0 0 15,0-26-15,-26 26 16</inkml:trace>
  <inkml:trace contextRef="#ctx0" brushRef="#br0" timeOffset="89580">4225 5184 0,'0'-26'16,"0"0"-16,0 0 16,25 26-1,1 0-15,0 26 0,0-26 16,26 26-16,0 26 0,0-26 15,0 0-15,-1 26 16,27-1-16,-26 1 0,-26 0 16,26 26-16,-26-26 15,0 0-15,-26-1 0,0 27 16,0-26-16,0 0 0,-26 0 16,-26-1-16,26 27 15,-26-26-15,0 0 0,0 0 16,1-26-16,-1 26 0,0-27 15,0 1-15,0-26 16,26 0-16</inkml:trace>
  <inkml:trace contextRef="#ctx0" brushRef="#br0" timeOffset="90919">6428 5884 0,'0'-26'31,"-26"26"16,0-26-31,0 26-16,-26 0 16,26 0-16,0 0 0,-26 0 15,1 0-15,-1 0 16,0 26-16,-26 0 0,0 0 15,26 26-15,-25-1 0,25 1 16,-26 26-16,26 0 16,0 0-16,27-1 0,-1 1 15,26 0-15,0-26 16,26 25-16,-1-25 0,1 0 16,26-26-16,0 26 0,26-26 15,-26 0-15,25-26 16,-25 26-16,26-26 0,-26 0 15,0 0-15,0 0 16,-27 0-16,27 0 0,-26 0 16,0 0-16,-26-26 31,-26 26-15,26-26-1,0 0-15,0 0 16</inkml:trace>
  <inkml:trace contextRef="#ctx0" brushRef="#br0" timeOffset="91284">6972 6169 0,'26'-26'0,"-26"0"0,26 0 16,-26 0-16,26 0 0,0 0 16,-1 26-1,-25 26 1,0 0 0,0 26-16,0-26 15,0 26-15,0 26 0,0-27 16,0 1-16,0 26 15,0-26-15,-25 0 0,25 25 16,0-25-16,0 0 0,0-26 16,0 26-16,-26-26 15,26 0-15,0 0 0,0 0 16</inkml:trace>
  <inkml:trace contextRef="#ctx0" brushRef="#br0" timeOffset="91566">6842 6998 0,'-26'26'16,"0"-26"0,1 0-1,50 0 16,1 0-31,0 0 0,0 0 16,26 0-16,0 0 16,26-26-16,-27 26 0,1 0 15,0-26-15,0 26 0,0 0 16,-26-26-16,0 26 16,0 0-16,-52-25 31,0 25-16</inkml:trace>
  <inkml:trace contextRef="#ctx0" brushRef="#br0" timeOffset="91841">6946 6143 0,'-26'0'0,"0"-26"16,26 0-16,-26 26 0,26-26 16,0 0-1,26 26 1,0 0-16,26 0 0,-26 0 16,26-26-16,-26 26 15,25 0-15,1 0 0,0 0 16,-26 0-16,26 0 0,-26 0 15,0 0-15,0 0 16,-26 26-16</inkml:trace>
  <inkml:trace contextRef="#ctx0" brushRef="#br0" timeOffset="92135">7490 6921 0,'26'25'0,"0"-25"16,0 0 0,0 0-1,0-25-15,0 25 0,26 0 16,-26 0-16,25 0 15,1 0-15,-26 0 0,26 0 16,-26 0-16,0 0 16,0 0-16,0 0 0,-26-26 31</inkml:trace>
  <inkml:trace contextRef="#ctx0" brushRef="#br0" timeOffset="92495">8605 6091 0,'0'-26'16,"0"0"-16,0 0 0,0 0 16,0 1-16,26 25 31,-26 25-31,26 1 0,-26 26 16,26-26-16,-1 26 0,-25 26 15,26-26-15,-26 25 16,0 1-16,0 0 0,0 0 15,0-27-15,-26 27 16,26-26-16,-25 26 0,-1-52 16,0 26-16,26-27 15,-26 1-15,0-26 0</inkml:trace>
  <inkml:trace contextRef="#ctx0" brushRef="#br0" timeOffset="92754">8786 6273 0,'26'-52'16,"0"26"-1,0 52 17,-26 0-32,26 0 15,-26 0-15,26-1 0,0 27 16,0-26-16,0 26 15,-1 0-15,1 0 0,0-26 16,0 25-16,0 1 0,-26-26 16,26 0-16,-26 0 15,0 0-15,0 0 0</inkml:trace>
  <inkml:trace contextRef="#ctx0" brushRef="#br0" timeOffset="93786">9071 6169 0,'0'-26'0,"0"52"125,0 0-110,-26-26 1,26 26 0,0 0-1,26-26 16,-26-26-15,26 26 0,-26-26-1,26 26-15,0 0 16,-26 26 15,0 0-15,0 26-16,26-27 0,-26 27 15,0 0-15,0 0 0,0 26 16,0-26-16,0-1 16,26 1-16,-26 0 0,0-26 15,0 26-15,0-26 16,0 0-16,0 0 16,0-52-1,0 0-15</inkml:trace>
  <inkml:trace contextRef="#ctx0" brushRef="#br0" timeOffset="94284">9227 6169 0,'0'-52'0,"0"26"16,0 0-16,0 0 0,0 0 15,0 0 1,26 26-1,-26 26-15,0 0 16,26 0-16,-26 0 16,26 0-16,-1 0 0,1 0 15,0 26-15,0 0 16,0-1-16,26 1 0,-26 0 16,0 26-16,26-26 15,-26 0-15,-1-1 0,1-25 16,0 26-16,0-26 0,0 0 15,0 0-15,-26 0 16,26 0-16,0-26 0,0 0 16,0 0-1,-26-26-15,26 26 16,-26-26-16,0-26 0,26 26 16,-26-26-16,0-25 15,0-1-15,-26 26 0,0-52 16,26 27-16,-26-1 15,0 26-15,26-26 0,-26 26 16,26 26-16,0 0 16,0 1-16,0 50 31,26 1-31,-26 0 16,26 0-16,-26 0 15,0 0-15</inkml:trace>
  <inkml:trace contextRef="#ctx0" brushRef="#br0" timeOffset="94656">10626 6169 0,'0'-26'15,"0"0"1,0 0-16,-26 26 16,26-26-16,-25 26 0,-1-26 15,0 26-15,0 0 16,0 26-16,0 0 0,0 0 16,0 0-16,0 26 0,-26 0 15,26 0-15,1 25 16,25-25-16,-26 26 0,26-26 15,0 25-15,0-25 16,26 0-16,-1 0 0,1 0 16,0-26-16,26 0 0,-26 0 15,26-1-15,0-25 16,-26 0-16,25-25 0,1 25 16,-26-26-16,0-26 0,0 26 15</inkml:trace>
  <inkml:trace contextRef="#ctx0" brushRef="#br0" timeOffset="95035">11041 6143 0,'26'0'0,"-26"-26"0,0 0 16,26 26-16,-26-26 15,26 26 1,-26 26-16,0 0 16,0 0-16,0 0 15,0 0-15,-26 26 0,26-26 16,0 25-16,-26 1 0,26 26 16,0-26-16,0 0 15,0 0-15,0 25 0,0-51 16,0 26-16,0 0 15,26-26-15,-26 0 0,26 0 16,-26 0-16,26-26 16,0 25-16,0-25 15,0 0-15,-1 0 0,1-25 16,0 25-16,0-26 16,-26 0-1,0 0-15</inkml:trace>
  <inkml:trace contextRef="#ctx0" brushRef="#br0" timeOffset="95760">11637 6117 0,'-26'-26'0,"26"0"16,0 0-16,0 0 16,0 52-1,0 0 1,0 0-16,0 26 0,0-26 16,0 26-16,0 26 15,0-27-15,0 27 0,0 0 16,0-26-16,0 25 15,0-25-15,0 26 0,26-26 16,-26 0-16,26-26 0,0 0 16,-26-1-16,26 1 15,0-26-15,26 0 0,-26 0 16,0-26-16,-1 1 0,27-1 16,-26-26-16,0 0 15,0-26-15,0 26 0,0-25 16,0-1-16,-26 0 15,26 26-15,-26 0 0,0 1 16,0-1-16,0 26 0,0 0 16,-26 26-1,0 0 1</inkml:trace>
  <inkml:trace contextRef="#ctx0" brushRef="#br0" timeOffset="96295">12570 6247 0,'0'-26'31,"0"52"-16,0 0 1,0 25-16,0-25 16,0 52-16,0-26 0,0 0 15,0 26-15,0-1 16,0 1-16,0-26 0,0 26 16,0-27-16,0 1 0,0-26 15,0 0-15,0 0 16,0 0-16,0-52 15,0 0-15,0 0 16,0 0-16,0-26 0,0-25 16,0-1-16,0 0 0,0-25 15,0-1-15,0 0 16,0 1-16,26-1 0,0 26 16,0 26-16,26 0 15,0 26-15,-26 26 0,25 0 16,27 26-16,-26 0 0,0 26 15,0 26-15,-26 0 16,0-1-16,-1 1 0,1 0 16,-26 0-16,-26-1 0,26 1 15,-51-26-15,25 0 16,-52-26-16,26 26 0,0-26 16,-25-1-16,25-25 15,0 0-15,0 0 0,26-25 16</inkml:trace>
  <inkml:trace contextRef="#ctx0" brushRef="#br0" timeOffset="96654">14203 6065 0,'0'-26'0,"0"0"16,-26 0-16,0 1 16,0 25-16,0 0 15,-25 0-15,25 0 0,0 25 16,-26 1-16,26 0 16,0 26-16,0 0 0,26 0 15,-26 0-15,0 25 0,26-25 16,0 26-16,0 0 15,0 0-15,0-27 0,0 27 16,26-26-16,0 0 16,0 0-16,26-26 0,-26-1 15,26 1-15,0 0 0,-1-26 16,-25 0-16,26-26 16,0 0-16,-26 1 0,0-27 15</inkml:trace>
  <inkml:trace contextRef="#ctx0" brushRef="#br0" timeOffset="96846">14074 6506 0,'-52'-26'16,"0"26"-16,0 0 0,26 0 15,0 0-15,52 26 32,26-26-32,0 0 0,0 0 15,25 0-15,1 0 16,0 0-16,0-26 0,-1 26 15,-25 0-15,0 0 16,-26 0-16,0-26 0</inkml:trace>
  <inkml:trace contextRef="#ctx0" brushRef="#br0" timeOffset="98166">5339 7076 0,'0'-26'15,"0"0"-15,0 52 31,26-26-31,-26 26 16,26 0-16,-26 0 0,0 26 16,26-26-16,-26 25 15,0-25-15,0 26 0,0 0 16,0 0-16,0-26 0,0 26 16,0-26-16,0 25 15,0-25-15,0 0 0,0 0 16,0 0-16,26-26 15,0 0 1,0 0 0,-1 0-16,27 0 0,0-26 15,0 26-15,26 0 0,-1 0 16,27 0-16,-26 0 0,52 0 16,-27 0-16,1 0 15,25 0-15,-25 0 0,0 0 16,-1 0-16,-25 0 15,-26 0-15,26 0 0,-52 0 16,26 0-16,-27 0 0,1 0 16,0 0-16,-26-26 15,26 26-15,0-26 16,0 26-16,0 0 16,0-26-16,0 26 15,-26-25-15,26 25 16,-26-26-16,0 0 15,-26 0-15,0 0 16,26 0-16,-26 0 16,26 0-16,-26 0 0,26 0 15,-26 0-15,26 0 0,0 0 16,-26 52 15,26 0-15</inkml:trace>
  <inkml:trace contextRef="#ctx0" brushRef="#br0" timeOffset="98502">6350 7905 0,'-26'0'0,"0"-25"0,26-1 15,26 26 17,0 26-17,0-26-15,0 25 16,-26 27-16,26 0 0,-26 0 15,26 0-15,-26 0 16,0 25-16,0-25 0,0 26 16,0-26-16,0 0 0,0-1 15,0 1-15,0-26 16,-26 0-16</inkml:trace>
  <inkml:trace contextRef="#ctx0" brushRef="#br0" timeOffset="99810">5883 9201 0,'26'0'0,"0"-26"16,0 1-1,0-1-15,-26 0 0,26 26 16,-26-26-16,0 0 16,0 0-16,0 0 0,-26 26 15,26-26-15,-26 26 0,0 0 16,-26 0-16,26 0 16,0 0-16,-25 26 0,-1 26 15,0-26-15,0 26 16,26-26-16,-26 25 0,26 27 15,1-26-15,-1 0 0,0 26 16,26-1-16,0-25 16,0 26-16,26-26 0,-26 25 15,26-25-15,25 0 16,-25-26-16,0 0 0,26 0 16,0 0-16,-26 0 0,26-26 15,-1 0-15,-25 0 16,26 0-16,-26 0 0,0-26 15,0 0-15,0 0 16,0 0-16,0 0 0,0-26 16,0 0-16,0 1 0,-26-1 15,25 26-15,1-26 16,-26 26-16,26-26 0,-26 26 16,26 26-1,-52 0 1,26 26-1,-26 0-15,26 0 0,0 0 16,0 0-16,-26 0 0,26 26 16,0-26-16,0 25 0,26 1 15,-26-26-15,0 26 16,26-26-16,-26 0 0,26 0 16,-26 0-16,26 0 15,0 0-15,0-26 16,0 0-16,0 0 0,0 0 15,26-26-15,-27 0 16,1 0-16,0-26 0,-26 26 16,26-26-16,0 0 15,0 1-15,-26-1 0,0 0 16,26 26-16,-26-26 0,0 26 16,0 52-1,0 0 1,0 0-16,0 0 15,0 26-15,0-26 0,0 25 16,0-25-16,0 26 0,0-26 16,26 0-16,-26 0 15,26 0-15,-26 0 0,26-26 16,0 0-16,0 0 16,-1 0-16,1-26 0,0 0 15,0-26-15,26 0 0,-26 0 16,0 1-16,26-27 15,-26 26-15,0-26 0,-1 26 16,1 1-16,-26 25 16,26 0-16,-26 0 0,0 0 15,-26 26-15,0 0 16,1 0-16,25 26 16,-26-26-16,0 26 0,26 0 15,0 0-15,0 0 16,0-1-16,26 1 0,0 0 15,-1 0-15,1 0 0,26-26 16,-26 52-16,0-52 16,0 52-16,0-26 0,0 0 15,-26 0-15,0-1 0,0 27 16,-26-26-16,0 0 16,0 0-16,0 0 0,-26 0 15,26-26-15,0 0 16,1 0-16,25-26 0,0 0 15</inkml:trace>
  <inkml:trace contextRef="#ctx0" brushRef="#br0" timeOffset="100074">7594 9098 0,'26'0'0,"-26"26"31,0 0-15,0 25-16,0-25 16,0 26-16,0 0 0,0 0 15,0 0-15,0 25 16,0-25-16,0 26 0,0-26 16,0 0-16,0-1 15,0 1-15,0 0 0,0-26 16,0 0-16,0 0 15</inkml:trace>
  <inkml:trace contextRef="#ctx0" brushRef="#br0" timeOffset="101389">7568 9823 0,'0'-26'16,"0"1"-16,0-1 0,0 0 16,0 0-16,0 0 15,0 0-15,26 0 16,0 26-1,0-26-15,0 26 0,26 0 16,-27-26-16,27 26 0,0-26 16,0 26-16,-26-26 15,26 26-15,-26-26 0,0 26 16,-1 0-16,1-25 16,-52 25-1,1 0 1,-1 25-1,0 1-15,0 0 0,26 26 16,-26-26-16,0 26 16,26 0-16,0-26 0,0 25 15,0-25-15,0 0 0,26 0 16,0-26-16,0 26 16,0-26-16,25 0 0,-25 0 15,26-26-15,0 0 16,-26 0-16,26 0 0,-26 1 15,0-27-15,0 26 0,-26-26 16,0 26-16,0-26 16,0 26-16,-26 0 0,0 0 15,0 1-15,0 25 16,-26-26-16,26 26 0,-26 0 16,26 0-16,0 0 0,1 26 15,-1-26-15,0 0 16,26 25-16,26-25 31,0 0-31,-1 0 16,1 0-16,0 0 0,26-25 15,-26 25-15,0 0 16,0-26-16,26 26 0,-26 0 16,0 0-16,-1 0 15,1 26-15,0-1 0,0-25 16,0 26-16,0 26 0,0-26 15,0 26-15,0-26 16,-26 26-16,26 0 0,-26-1 16,0-25-16,-26 0 0,26 26 15,-26-26-15,26 0 16,-26-26-16,26 26 0,-26-26 16,0-26-1,26 0-15,0 0 0,0 0 16,0-26-16,26 0 15,-26 1-15,26-1 0,-26 0 16,26-26-16,0 26 0,0 1 16,0 25-16,0 0 15,0 0-15,-1 26 0,1 0 16,0 0-16,0 26 16,0 0-16,-26 0 15,0 25-15,26-25 0,-26 26 16,0-26-16,26 26 15,-26-26-15,0 0 0,0 0 16,0 0-16,0-1 0,0 1 16,-26-26-1,26-26-15,0 1 16,0-1-16,26 0 16,0-26-16,-26 0 0,26 26 15,0-26-15,0 26 16,0 0-16,-1 1 0,1 25 15,0 0-15,-26 25 16,26 1-16,-26 0 16,26 26-16,-26 0 0,0 0 15,0 0-15,26-26 0,-26 25 16,0-25-16,26 0 16,-26 0-16,26 0 0,0-26 15,0 0 1,0-26-16,25 26 0,-25-52 15,0 26-15,26-25 0,-26-1 16,0 0-16,0 0 16,0 0-16,0 0 0,0 1 15,-26 25-15,0 0 16,0 0-16,-26 0 0,0 26 16,0 0-16,0 0 0,0 0 15,0 26-15,0 26 16,0-26-16,0 25 0,26-25 15,-26 26-15,26 0 16,0 0-16,26 0 0,-26-1 16,26-25-16,0 26 0,0-52 15,0 26-15,0-26 16,26 0-16,-26-26 0,26 0 16</inkml:trace>
  <inkml:trace contextRef="#ctx0" brushRef="#br0" timeOffset="101717">9953 9357 0,'0'-26'16,"0"52"15,0 0-15,0 0-16,25 0 15,-25 25-15,0 1 0,26 0 16,-26-26-16,0 26 0,0 0 15,-26-26-15,26 25 16,0-25-16,-25-26 0,25 26 16,-26-26-16,26-26 15,0-25-15,0 25 16,0-26-16,26-26 0,-26 26 16,25-26-16,27 1 15,-26-1-15,26 26 0,-26 0 16,26 26-16,0 0 15,-26 1-15,-1 25 0,1 0 16,0 0-16,-26 25 0</inkml:trace>
  <inkml:trace contextRef="#ctx0" brushRef="#br0" timeOffset="102721">7801 10523 0,'0'-26'0,"0"0"0,26 0 16,-26 52 31,-26 0-32,0-26 1,0 0 15,26-26-31,0 0 16,0 1-1,0-1-15,0-26 0,26 26 16,0 0-16,-26-26 16,26 26-16,0 0 0,0 0 15,0 0-15,0 26 0,0 0 16,0 26-1,-26 26-15,0 0 0,0 0 16,0 26-16,-26-1 0,26 1 16,-26 0-16,26 26 15,-26-27-15,26 1 0,0 0 16,-26-26-16,26 25 16,0-51-16,0 26 0,-26-26 15,26 0-15,0-52 31,26 0-31,-26 0 0,0-26 16,0 26-16,-26-25 16,26 25-16,-26 0 0,0 0 15,0 26-15,0 0 0,1 26 16,-27 0-16,26 26 16,0-1-16,0 1 0,-26 0 15,52 0-15,-26 26 16,0-26-16,26 25 0,0-25 15,0 0-15,26-26 0,-26 0 16,26 0-16,0-26 16,26 0-16</inkml:trace>
  <inkml:trace contextRef="#ctx0" brushRef="#br0" timeOffset="103122">8138 11016 0,'26'-26'0,"-26"0"15,26 0-15,-26 0 16,0 0-16,26 26 0,-26-26 16,0 52-1,0 0 1,0 0-16,0 0 16,0 26-16,0-26 15,-26 25-15,26-25 0,0 0 16,-26 26-16,26-26 0,0 0 15,0 0 1,0-52 0,0 0-16,0 0 0,26 0 15,-26-26-15,26 0 16,0 1-16,26 25 0,-26-26 16,0 0-16,25 26 15,-25 0-15,0 26 0,0 0 16,0 26-16,0 0 0,0 0 15,-26 0-15,0 26 16,0-26-16,0 25 0,0 1 16,0-26-16,-26 0 15,26 0-15</inkml:trace>
  <inkml:trace contextRef="#ctx0" brushRef="#br0" timeOffset="105114">8890 10860 0,'26'-26'16,"0"26"-16,0-26 0,-26 0 16,-26 0 15,0 26-31,0 0 16,0 0-16,-26 26 0,26 0 15,0-26-15,0 26 0,0 26 16,1-26-16,25 26 15,-26 0-15,26-26 0,26 25 16,-26 1-16,25-26 16,27 26-16,-26-26 0,26 0 15,-26-26-15,26 0 0,0 0 16,-26 0-16,25-26 16,-25 0-16,0 0 0,0-26 15,0 0-15,0 1 16,0-27-16,-26 0 0,26 26 15,-26-51-15,26 51 0,-26-26 16,0 0-16,26 26 16,-26 26-16,0 1 0,-26 50 31,26 27-31,0-26 0,-26 26 16,26 26-16,0-26 0,-26 25 15,26 1-15,0-26 16,0 0-16,0 0 0,0-1 15,0-25-15,0 26 0,0-26 16,26-26-16,-26 26 16,26-26-16,0 0 0,0-26 15,-26 0-15,25 0 16,1 0-16,0-25 0,0 25 16,0 0-16,0 0 15,-26 0-15,26 0 0,0 26 16,-26 26 15,-26 0-31,0 0 16,26 0-1,0 0-15,0-1 0,0 27 16,0-26-16,0 0 0,26 0 16,-26 26-16,26-26 15,0-26-15,0 26 0,0-26 16,0 0-16,-1 0 15,1 0-15,0-26 0,0 0 16,0 0-16,0-26 0,0 26 16,-26-26-16,26 1 15,-26-1-15,0 26 0,0-26 16,0 26-16,0 0 0,0 0 16,0 52-1,0 0 1,0 26-1,0-26-15,0 0 0,0 26 16,0-27-16,0 1 16,26 26-16,-26-26 0,26 0 15,0 0-15,0 0 0,0-26 16,-1 0-16,27 0 16,-26 0-16,26 0 0,0-26 15,0-26-15,0 26 0,-1 0 16,1-26-16,-26 27 15,26-27-15,-52 26 0,26 0 16,-26 0-16,0 0 16,0 0-16,-26 26 0,0 0 15,0 0-15,0 0 0,-26 0 16,26 26-16,-25-26 16,25 26-16,0-26 0,-26 26 15,26 0-15,0 0 16,26 0-16,-26 0 0,26-1 15,0 1-15,0 26 0,0-26 16,0 0-16,26 0 16,-26 0-16,26 0 0,0 0 15,0-26-15,0 0 16,26 0-16,-26-26 0,-1 0 16,27 0-16,-26 0 0,0 0 15,0-26-15,0 0 16,0 1-16,-26-1 0,26-26 15,-26 0-15,26 26 16,-26-25-16,0 25 0,26 0 16,-26 26-16,0 0 0,0 0 15,0 52 1,0 0-16,0 0 0,0 26 16,-26 0-16,26 25 15,0-25-15,-26 26 0,26-26 16,0 26-16,0-27 0,0 27 15,0-26-15,0 0 16,0-26-16,26 0 0,0 0 16,0-26-16,25 0 15,-25 0-15,26-26 0,0 0 16,-26 0-16,26-26 0,-26 26 16,25 0-16,-25 0 15,-26 0-15,26 0 0,-26 1 16,0-1-16,0 0 15,0 0 1,26 26 31,0 0-31,0 0-16,0 0 15,0-26-15,0 26 0,0 0 16,0-26-16,0 0 15,0 26-15,-1-26 0,-25 0 16,0 0-16,0 0 16,-25 26-16,-27-26 15,26 26-15,-26-25 0,0 25 16,0 0-16,0 25 16,1 1-16,25 0 0,-26 0 15,26 0-15,26 26 16,0 0-16,0-26 0,0 26 15,0-27-15,26 1 0,0 26 16,0-26-16,0-26 16,25 26-16,-25-26 0,26 0 15,0 0-15,0-26 0,0 0 16,0 0-16,-1 0 16,1 0-16,0-25 0,0-1 15,-26 0-15,26 0 16,-26 0-16,-1 0 0,1 1 15,-26-1-15,26 26 0,-26-26 16,-26 26 0,0 26-16,1 26 15,-1 0-15,26 0 16,0 0-16,0 26 0,0-26 16,0 25-16,26 1 0,-1 0 15,1-26-15,26 26 16,-26 0-16,0-26 0,-26-1 15,0 1-15,0 26 16,-52-52-16,0 26 0,1 0 16,-27-26-16,-26 0 0,26 0 15,-25-26-15</inkml:trace>
  <inkml:trace contextRef="#ctx0" brushRef="#br0" timeOffset="109620">11119 7361 0,'-26'0'0,"0"0"0,0-26 15,52 26 16,0 26-31,0 0 16,0 0-16,26 0 16,-26 0-16,25 26 0,1-26 15,0 25-15,0 1 0,26 0 16,-27 26-16,27-26 16,0 25-16,0 1 0,25 0 15,-25 0-15,26 25 16,25-25-16,-25 0 0,26 0 15,-1-1-15,27-25 0,-27 26 16,27-26-16,-1 26 16,-25-27-16,25-25 0,-25 26 15,0-26-15,-27 0 16,1 0-16,-26 0 0,0-26 16,-27 26-16,1-26 0,-26 0 15,0 0-15,0 0 16,0 0 46,-26-26-46</inkml:trace>
  <inkml:trace contextRef="#ctx0" brushRef="#br0" timeOffset="109997">14359 8813 0,'0'-26'15,"-26"26"1,26-26-16,0 52 47,26-26-32,0 26-15,-1 0 16,1-1-16,0 1 0,0 0 16,0 0-16,0 0 15,0 0-15,0 26 0,-26-26 16,26 0-16,-26 0 0,0 0 16,0-1-16,0 1 15,0 0-15,-26 0 0,0 0 16,0 0-1,-26 0-15,26-26 0,0 26 16,0-26-16,1 26 0,-1-26 16,0 26-16,0-26 15</inkml:trace>
  <inkml:trace contextRef="#ctx0" brushRef="#br0" timeOffset="110843">17858 7594 0,'0'-25'0,"26"25"16,-26-26-16,0 0 15,-26 0 1,0 0-16,0 0 16,0 26-16,-26-26 15,0 0-15,-26 0 0,1 0 16,-27 0-16,0 26 0,-25-26 16,-1 0-16,-25 1 15,-1 25-15,1-26 0,-1 26 16,27 0-16,-27 0 15,26 0-15,1 0 0,25 0 16,0 0-16,1 0 0,25 26 16,26-26-16,0 25 15,1-25-15,25 0 0,0 26 16,26 0 15,26-26-31,0 0 31,-1 0-31,1 0 16,0 0 0</inkml:trace>
  <inkml:trace contextRef="#ctx0" brushRef="#br0" timeOffset="111726">15655 7024 0,'-26'-26'15,"0"26"1,0 0 0,0 0-16,-26 26 15,26 0-15,0-26 16,0 26-16,0 0 0,-25 0 15,25-26-15,-26 26 16,26 0-16,0 0 0,0 0 16,0-1-16,0 1 0,26 0 15,-26 0-15,26 0 16,-26-26-16,26 26 0,0 0 16,0 0-16,0 0 15,26 0-15,-26 0 16,26-26-16,-26 26 0,26 0 15,0-1-15,0 1 16,0 0-16,0 0 16,0-26-16,0 26 15,0 0-15,-1-26 78,1 0-62,0 26 15,0-26-15,-26 26 15,26-26 157,0 0-173,0 0 1,0 0 0,-26-26 62,-26 26-78</inkml:trace>
  <inkml:trace contextRef="#ctx0" brushRef="#br0" timeOffset="113022">15240 9150 0,'-26'-26'15,"0"0"17,0 26-17,0-26 1,0 26-1,26-26 32,26 26-47,0 0 16,0-26-16,0 26 0,26-26 16,0 26-16,-26 0 0,25-26 15,1 26-15,0 0 16,0 0-16,-26 0 0,26 0 15,-26 0-15,-26 26 16,25-26-16,-25 26 0,0 0 16,0 0-16,0 0 15,-25 0-15,-1 0 0,0 25 16,0-25-16,-26 26 0,26 0 16,-26 0-16,26 0 15,-26-1-15,27 1 0,-1 0 16,-26 0-16,26 0 0,0 0 15,26-1-15,-26-25 16,0 0-16,26 0 0,0 0 16,26-52 15,0 26-31,0-26 16,26 26-16,-26-26 15,25 26-15,1 0 0,-26 0 16,26 0-16,-26 0 15,26 0-15,-26 26 0,0-26 16,0 26-16,-1 0 0,1 0 16,-26 0-1,0-52 17,-26 0-32,26 0 0</inkml:trace>
  <inkml:trace contextRef="#ctx0" brushRef="#br0" timeOffset="113251">15369 9590 0,'-25'-26'0,"-1"26"15,52 0 1,-1 0 0,1 0-16,0 0 15,0 0-15,0 0 16,0 0-16,0 0 0,26 0 15,-26 0-15,0 0 0,0 0 16,-1 0-16,1 0 16,0-26-16,-26 0 15,-26 26 1</inkml:trace>
  <inkml:trace contextRef="#ctx0" brushRef="#br0" timeOffset="115374">15136 10394 0,'0'-26'0,"26"0"16,-26 0-16,0 0 0,26 26 15,-26-26-15,26 0 16,0 26 0,-26 26-1,0 0-15,0 26 16,0-26-16,26 26 0,-26-27 16,0 27-16,26 0 15,-26-26-15,0 26 0,26-26 16,-26 26-16,26-26 0,-26-1 15,25-25-15,1 26 16,0-26-16,0 0 16,0-26-1,0 1-15,-26-1 0,26 0 16,0 0-16,0 0 0,-26 0 16,26-26-16,-26 26 15,26 26-15,-26-26 0,-26 52 31,26 0-15,-26 0-16,0 26 0,0-26 16,0 0-16,26 26 15,-26-27-15,26 27 0,-26 0 16,26 0-16,0-26 16,0 26-16,0 0 0,0-27 15,0 27-15,0-26 0,26 0 16,-26 0-16,0 0 15,0 0-15,26-26 16,-26-26 0,0 0-1,0 0-15,0 0 0,0 0 16</inkml:trace>
  <inkml:trace contextRef="#ctx0" brushRef="#br0" timeOffset="116531">16354 9279 0,'0'-26'16,"-26"0"-16,26-26 15,-25 27-15,25-1 0,0 0 16,25 0-1,1 0-15,0 26 0,0 0 16,26 0-16,-26 0 0,26 0 16,0 0-16,-26 26 15,25 0-15,-25 0 0,26 0 16,-26-1-16,-26 27 0,26 0 16,-26-26-16,0 26 15,-26 0-15,0 0 0,-26-27 16,26 27-16,-25 0 15,25 0-15,-26-26 0,26 26 16,-26 0-16,26-1 0,0 1 16,26-26-16,0 26 15,0 0-15,0-26 0,0 26 16,26-26-16,0-1 16,26 1-16,-26 0 0,26-26 15,-26 26-15,-1-26 0,27 0 16,-26 0-16,0 0 15,0 0-15,0 0 0,0 0 16,-52 26 15,0-26-31,0 26 16,0-26-16,0 26 16,0 0-16,0 0 0,1-26 15,-1 26-15,26 0 16,0 0-16,0-1 0,0 1 15,0 0-15,0 0 0,26 0 16,-1 26-16,-25-26 16,0 0-16,26 0 0,-26 0 15,0 0-15,26-1 0,-26 1 16,0 26-16,0-26 16,-26 0-16,26 0 0,-26 0 15,26 0-15,-25 0 16,25 0-16,-26-26 15,26 26-15,0-1 16,-26-25-16,26 26 16,-26-26-1,0 0 157</inkml:trace>
  <inkml:trace contextRef="#ctx0" brushRef="#br0" timeOffset="118357">8164 7543 0,'-26'0'16,"26"26"-16,-26-26 15,0 0 1,52 0-1,0 0 1,26 0-16,0 0 16,52-26-16,-1 26 15,27-26-15,51 0 0,1 0 16,25 26-16,0-26 16,1 0-16,-1 0 0,-25 26 15,-27-26-15,-25 26 0,-27 0 16,-25-26-16,-26 26 15,-26 0-15,-52 26 16,-26-26 0,0 0-16,0 26 0,1-26 15</inkml:trace>
  <inkml:trace contextRef="#ctx0" brushRef="#br0" timeOffset="118704">8527 7854 0,'-52'26'0,"26"-26"0,0 0 15,26 25 1,26-25-16,0 0 15,26-25-15,0 25 0,0-26 16,51 0-16,1 26 16,26-26-16,25-26 0,1 26 15,-1 0-15,27 0 16,-27 0-16,1 0 0,-1 26 16,-25-26-16,-27 26 15,1 0-15,-26-25 0,-52 25 16,26 0-16,-78 25 31,0-25-31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20:06:59.099"/>
    </inkml:context>
    <inkml:brush xml:id="br0">
      <inkml:brushProperty name="width" value="0.05" units="cm"/>
      <inkml:brushProperty name="height" value="0.05" units="cm"/>
      <inkml:brushProperty name="fitToCurve" value="1"/>
    </inkml:brush>
  </inkml:definitions>
  <inkml:trace contextRef="#ctx0" brushRef="#br0">6376 2281 0,'0'-26'0,"0"-25"0,0 25 16,0-26-16,0 26 15,0-26-15,0 0 0,-26 0 16,0 1-16,0-1 0,0 0 15,-26-26-15,1 26 16,-1-26-16,0 1 0,-26-27 16,-26 26-16,27-25 0,-53 25 15,0-26-15,1 1 16,-1-1-16,-25 26 0,-1 0 16,-25-25-16,25 51 15,1-26-15,-27 0 0,1 26 16,0 1-16,-1-1 15,1 0-15,-1 26 0,1-26 16,25 26-16,-25 0 0,-1 26 16,27-26-16,-1 26 15,1 0-15,-1 0 0,27 0 16,25 26-16,-25-26 0,25 26 16,0 0-16,1 0 15,-1 0-15,0 0 0,1 0 16,25 0-16,-26 0 15,26 0-15,1-26 0,25 26 16,0-1-16,0-25 0,0 26 16,26-26-16,0 0 15,0 26-15,1-26 0,-1 26 16,0-26-16,0 0 16,26 26-16,-26-26 0,0 0 15,26 26-15,-26-26 0,0 0 16,26 26-1,-26-26 64</inkml:trace>
  <inkml:trace contextRef="#ctx0" brushRef="#br0" timeOffset="996">337 156 0,'0'-26'0,"-26"26"47,0 0-47,0 0 15,0 26 1,0 0-16,0 0 16,0 0-16,26 0 15,-25 0-15,-1-1 16,26 27-16,-26-26 0,0 0 15,26 0-15,-26 0 16,26 0-16,-26 0 0,26 0 16,0 0-1,0 0-15,26-26 16,0 0-16,0 0 16,0 0-16,0 0 15,-1 0-15,1 0 16,0 0-16,0 0 15,0 0-15,0 0 16,0 0-16,0 0 16,-26 26 187,-26-26-188,26 25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4:25.021"/>
    </inkml:context>
    <inkml:brush xml:id="br0">
      <inkml:brushProperty name="width" value="0.05" units="cm"/>
      <inkml:brushProperty name="height" value="0.05" units="cm"/>
      <inkml:brushProperty name="fitToCurve" value="1"/>
    </inkml:brush>
  </inkml:definitions>
  <inkml:trace contextRef="#ctx0" brushRef="#br0">158 129 0,'-26'26'15,"26"0"-15,-26 0 16,26 0-16,0 0 0,0 0 16,-25 26-16,25-26 15,0 26-15,-26-1 0,26-25 16,0 26-16,-26 0 16,26-26-16,0 0 0,-26 0 15,26 0-15,0 0 0,0 0 16,0-52-1,0 0 1,0 0-16,0 0 16,26 0-16,-26 0 15,0-26-15,26 0 0,-26 1 16,26-1-16,-26 0 16,25 0-16,-25 0 0,26 0 15,0 26-15,-26-25 0,26 25 16,0-26-16,0 26 15,0 26-15,0 0 0,0 0 16,0 0 0,-26 26-16,26 0 0,-26 0 15,26 0-15,-26 25 0,0-25 16,25 26-16,-25 0 16,0 0-16,26 0 0,-26 0 15,26-1-15,-26-25 16,0 26-16,0-26 0,26 26 15,-26-26-15,0 0 0,0 0 16,26-26 0</inkml:trace>
  <inkml:trace contextRef="#ctx0" brushRef="#br0" timeOffset="257">132 466 0,'-26'0'16,"26"-25"-16,26 25 15,-26-26 1,26 26-16,26 0 0,-26-26 16,26 26-16,-26 0 15,26-26-15,-1 26 0,1 0 16,-26-26-16,26 26 0,-26 0 15,0 0-15,0 0 16,0 0-16,-26-26 0</inkml:trace>
  <inkml:trace contextRef="#ctx0" brushRef="#br0" timeOffset="623">780 52 0,'0'-26'31,"0"52"-15,0 0-1,26 0-15,-26-1 0,26 1 16,-26 26-16,26-26 16,-26 26-16,0 0 0,0 0 15,26 0-15,-26-1 0,0 1 16,0 0-16,0 0 15,0-26-15,0 0 0,0 0 16,0 0-16</inkml:trace>
  <inkml:trace contextRef="#ctx0" brushRef="#br0" timeOffset="1199">754 389 0,'0'-26'16,"26"0"-1,0 26 1,0 0-16,0 0 0,0 0 16,0-26-16,26 26 0,-26 0 15,26 0-15,-1 0 16,1 0-16,-26 0 0,26 0 15,0 0-15,-26 0 16,0 0-16,0 0 0,-1 0 16,-50 0 15,-1 0-15,0 0-16,0 26 0,0-26 15,0 26-15,26 0 16,-26 0-16,0 0 0,26-1 15,0 1-15,0 0 16,0 0-16,0 26 0,26-26 16,-26 0-1,26 0-15,0-26 0,0 0 16,0 0-16,26 0 0,-27 0 16,1 0-16,26-26 15,-26 0-15,0 26 0,0-26 16,-26 0-16,26 0 0,-26 0 15,0 0-15,0-25 16,0 25-16,-26 0 0,26 0 16,-26 0-16,0 0 15,0 26-15,0-26 0,0 26 16,0 0-16,1 0 16</inkml:trace>
  <inkml:trace contextRef="#ctx0" brushRef="#br0" timeOffset="2005">1739 285 0,'-26'0'16,"0"0"0,52 0 15,0 0-15,0 26-1,0 0 1,-26 0-16,26 0 0,-26 0 15,0 0-15,26-1 0,-26 1 16,0 0-16,0 0 16,26 0-16,-26 0 15,-26-26 17,26-26-32,0 0 15,0 0-15,0 0 16,0 0-16,26 1 0,-26-1 15,26-26-15,-26 26 0,26 0 16,-26-26-16,26 26 16,0 0-16,-1 26 0,-25-26 15,26 26-15,0 0 16,0 26-16,0-26 16,-26 26-16,26-26 15,-26 26-15,26 0 0,0 0 16,-26 0-16,0 0 15,26 0-15,-26 0 16,0 0-16,0-1 16,0 1-1,-26-26-15,26-26 32,0 1-32,0-1 15,26 0-15,-26 0 16,26 0-16,-26-26 0,26 26 15,-26 0-15,26 0 16,0 0-16,-1 26 0,-25-26 16,26 0-16,0 26 15,0 0-15,0 0 16,-26 26 0,26 0-16,0 0 15,-26 0-15,26 26 0,0 26 16,-26-52-1,26 26-15,-26-27 0,0 27 16,26 0-16,-26-26 0,0 0 16</inkml:trace>
  <inkml:trace contextRef="#ctx0" brushRef="#br0" timeOffset="3407">288 1477 0,'0'-26'16,"-26"26"-16,26-26 15,0 0 1,0 52 15,26-26-31,-26 26 0,26 0 16,-26 0-16,26 0 0,-26 0 15,26 26-15,0-26 16,-26 0-16,25 26 0,1-27 16,-26 1-16,26 26 0,0-26 15,-26 0-15,26-26 16,-26 26-16,0 0 0,26-26 15,-26 26-15,0-52 32,26 0-17,-26-26 1,26 26-16,-26 0 0,26-26 16,-26 1-16,26-1 15,0 0-15,-26 0 0,26 26 16,-26-26-16,25 26 0,-25 0 15,26 1-15,-52 50 47</inkml:trace>
  <inkml:trace contextRef="#ctx0" brushRef="#br0" timeOffset="3996">1195 1399 0,'26'-25'16,"0"-1"-16,-26 0 15,0 0-15,0 0 16,-26 26 0,0 0-16,0-26 0,0 26 15,0 0-15,0 0 16,-25 26-16,25 0 0,-26-26 15,26 26-15,0 0 0,0 0 16,26-1-16,-26 1 16,26 0-16,0 0 0,26 0 15,-26 0-15,26 0 16,0 0-16,26-26 0,-26 26 16,0 0-16,25-26 0,-25 0 15,26 26-15,-26-26 16,0 0-16,0 26 0,0-26 15,0 26-15,0-26 16,-26 25-16,26 1 0,-26 0 16,0 0-16,-26-26 15,0 26-15,0 0 16,0-26-16,0 0 0,-26 26 16,26-26-16,-26 0 15,26 0-15,1 0 0,-27 0 16,26-26-16,0 26 0,0 0 15,0-26 1,26 0-16</inkml:trace>
  <inkml:trace contextRef="#ctx0" brushRef="#br0" timeOffset="4464">1921 1322 0,'0'-26'16,"-26"26"-16,26-26 0,-26 26 16,0 0-1,0 0-15,0 0 16,0 0-16,0 26 16,0 0-16,0 0 0,1 0 15,-1-1-15,0 1 0,0 0 16,26 26-16,-26-26 15,26 26-15,0-26 0,0 0 16,26 0-16,-26 0 16,26 0-16,0-1 0,0 1 15,-1-26-15,1 26 0,26-26 16,-26 26-16,26-26 16,-26 0-16,26 0 0,-26-26 15,0 26-15,-1-26 16,1 26-16,0 0 0</inkml:trace>
  <inkml:trace contextRef="#ctx0" brushRef="#br0" timeOffset="4956">2517 1503 0,'-26'0'16,"0"0"-1,0 0 1,0 0 0,0 0-1,26 26-15,-26-26 0,26 26 16,-26-26-16,1 26 0,-1 0 15,26 0 1,-26-26-16,26 26 0,0 0 16,26 0-16,0-26 15,-1 25-15,1-25 16,0 0-16,0 0 0,0 0 16,26 0-16,-26 0 15,0 0-15,0-25 0,0-1 16,0 26-16,-26-26 0,0 0 15,0 0-15,0 0 16,0 0-16,-26 0 16,0 0-16,0 26 15,26-26-15,-52 26 0,52-26 16,-26 26-16,0 0 16,0 0-16,0 0 0,26 26 15,-26-26-15,26 26 16</inkml:trace>
  <inkml:trace contextRef="#ctx0" brushRef="#br0" timeOffset="5657">3294 1503 0,'0'-26'0,"0"0"32,-26 26-17,1 0-15,-1 0 0,0-26 16,0 26-16,0 0 15,0 0-15,0 0 0,-26 0 16,26 0-16,0 26 16,0-26-16,1 26 0,-1 0 15,0 0 1,26 0-16,0 0 16,0 0-16,26 0 15,-26 0-15,26 0 16,-1 0-16,1-1 15,0-25-15,0 0 16,0 0-16,0 0 16,0 0-16,0 0 0,0 0 15,0-25-15,0 25 16,0-26-16,-1 0 0,1 26 16,-26-26-16,26 0 15,-26-26-15,26 26 0,-26-26 16,0 26-16,0-26 0,0 1 15,0-1-15,0 0 16,0 0-16,0 0 0,0 26 16,0 0-16,0 1 15,0-1-15,0 52 32,0-1-32,0 27 15,26 0-15,-26-26 0,0 26 16,0 0-16,26 0 15,-26-1-15,26 1 0,-26 0 16,0-26-16,26 26 0,-26-26 16,26 0-16,-26 0 15</inkml:trace>
  <inkml:trace contextRef="#ctx0" brushRef="#br0" timeOffset="6246">3735 1477 0,'-26'0'15,"26"26"17,26-26-32,0 0 15,0 26 1,0-26 0,0 0-16,0 0 0,0-26 15,-1 26 1,27 0-16,-26 0 0,0-26 15,0 0-15,0 26 16,-26-26-16,0 0 16,0 1-1,0-1-15,-26 0 16,0 26-16,0-26 0,0 0 16,0 26-16,0 0 0,-25 0 15,25 0-15,0 0 16,0 26-16,0 0 0,0 0 15,26 0-15,-26-1 0,26 27 16,0-26-16,26 26 16,-26-26-16,26 0 0,0 26 15,0-26-15,0 0 16,0-26-16,25 26 0,-25-1 16,26-25-16,0 0 15,-26 0-15,26-25 0,-26 25 16,26-26-16,-27 26 0,1-26 15,0 26-15,-26-26 16,0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4:33.607"/>
    </inkml:context>
    <inkml:brush xml:id="br0">
      <inkml:brushProperty name="width" value="0.05" units="cm"/>
      <inkml:brushProperty name="height" value="0.05" units="cm"/>
      <inkml:brushProperty name="fitToCurve" value="1"/>
    </inkml:brush>
  </inkml:definitions>
  <inkml:trace contextRef="#ctx0" brushRef="#br0">467 26 0,'26'0'0,"-26"-26"16,26 26 0,-52 0-1,0 0 1,0 0-16,0 0 16,0 0-16,0 0 0,0 26 15,0-26-15,0 0 16,1 0-16,-1 26 0,0-26 15,0 0-15,-26 26 0,26-26 16,0 0-16,0 0 16,0 0-16,0 26 15,52-26 32,0 26-31,0 0-16,-26 0 15,0-1-15,26 1 16,-26 0-16,0 0 0,26 26 16,-26-26-16,0 26 0,0-26 15,0 26-15,0-26 16,0 25-16,0-25 0,-26 26 16,26-26-16,0 0 15,0 0-15,0 0 0,0 0 16,0 0-16,0 0 0,0-1 15,0 1 1,26-26-16,-26 26 0,26-26 16,0 26-1,0-26-15,0 0 0,25 0 16,-25 0-16,0-26 0,26 26 16,0-26-16,-26 0 15,26 26-15,-26-25 0,0-1 16,-26 0-16</inkml:trace>
  <inkml:trace contextRef="#ctx0" brushRef="#br0" timeOffset="228">78 570 0,'26'0'15,"0"0"1,0 0-16,0 0 16,26 0-16,-26-26 15,-1 26-15,1 0 0,26 0 16,-26 0-16,-26-25 16,26 25-16,0 0 15</inkml:trace>
  <inkml:trace contextRef="#ctx0" brushRef="#br0" timeOffset="673">1167 493 0,'0'-26'16,"-26"26"-16,0-26 16,0 26-1,0 0 1,0 0-16,0 0 0,0 0 15,0 0-15,0 26 16,1-26-16,-1 26 0,0-26 16,0 26-16,26-1 0,0 1 15,-26 0-15,26 0 16,0 0-16,26 0 0,-26 0 16,26 0-16,0-26 15,-26 26-15,26-26 0,25 26 16,-25-26-16,26 0 0,-26-26 15,26 26-15,0-26 16,0 26-16,-27-26 0,27 0 16,-26 0-16</inkml:trace>
  <inkml:trace contextRef="#ctx0" brushRef="#br0" timeOffset="984">1400 130 0,'-26'0'32,"26"26"-17,0 0-15,0-1 16,0 1-16,0 0 15,0 0-15,0 0 0,26 0 16,-26 26-16,0 0 0,26-26 16,-26 0-16,26 25 15,-26-25-15,0 26 0,26-26 16,-26 0-16,0 0 16,26 0-16</inkml:trace>
  <inkml:trace contextRef="#ctx0" brushRef="#br0" timeOffset="1218">1685 467 0,'26'-26'0,"0"26"47,-26 26-47,0 0 15,26 0 1,-26-1 0,0 1-16,0 0 0,0 0 15,0 0 1,-26-26 0</inkml:trace>
  <inkml:trace contextRef="#ctx0" brushRef="#br0" timeOffset="1379">1711 156 0,'-26'0'15,"26"26"-15</inkml:trace>
  <inkml:trace contextRef="#ctx0" brushRef="#br0" timeOffset="1963">1918 156 0,'0'26'47,"0"-1"-32,0 1-15,26 0 0,-26 0 16,0 26-16,0 0 0,26 0 16,-26 0-16,0-1 15,0 1-15,26 0 0,-26 0 16,0 0-16,26 0 15,-26-1-15,0-25 0,26 0 16,-26 0-16,0 0 0,0 0 16,0 0-16,0-52 47,0 0-32,0 0-15,0 0 0,0 0 16,0-25-16,0-1 15,0 0-15,0 0 0,0 0 16,0 0-16,26 1 16,-26-1-16,0 26 0,26 0 15,-26 0-15,26 0 0,-26 0 16,26 26-16,0 0 16,-1 0-16,-25 26 15,26 0-15,0 0 16,-26 0-16,0 0 15,0 0-15,0 0 16,-26-26 0,0 25-16,1-25 0,-1 26 15,0-26-15,0 0 16,0 0-16,0 0 0,26-26 16</inkml:trace>
  <inkml:trace contextRef="#ctx0" brushRef="#br0" timeOffset="2514">2670 259 0,'0'-26'16,"0"0"-16,0 1 15,0-1-15,-26 26 16,26-26-16,-26 26 16,0 0-16,0 0 15,0 26-15,0-26 0,1 26 16,-1-26-16,0 25 0,0 1 15,26 0-15,0 0 16,-26 0-16,26 0 16,26-26-1,-26 26-15,26-26 0,0 26 16,0-26-16,-1 0 0,1 26 16,0-26-16,26 0 15,-26 26-15,0-26 0,0 0 16,0 26-16,0-26 15,0 26-15,-26 0 16,-26-1 0,0 1-1,0-26-15,0 0 0,0 26 16,-26-26-16,26 0 16,0 0-16,0 0 0,-25 0 15,25 0-15,0-26 16,26 0-1</inkml:trace>
  <inkml:trace contextRef="#ctx0" brushRef="#br0" timeOffset="3089">3059 285 0,'0'26'32,"26"-26"-17,-26 26-15,26-26 16,0 26-1,-1-26-15,1 0 16,0 0-16,0-26 16,0 26-16,0-26 15,0 26-15,-26-26 16,26 26-16,-26-26 0,26 0 16,-26 0-1,0 1-15,-26 25 16,26-26-16,-26 26 0,0-26 15,0 26-15,0 0 16,0 0-16,0 0 0,-25 0 16,25 0-16,-26 0 15,26 26-15,0-26 0,26 26 16,-26-1-16,26 1 16,0 0-16,0 26 15,0-26-15,26 0 0,0 0 16,0 0-16,0 26 15,0-26-15,0 0 0,25-26 16,-25 25-16,26-25 0,-26 26 16,0-26-16,26 0 15,-26 0-15,0-26 0,0 26 16,-1-25-16,1 25 0,-26-26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4:46.380"/>
    </inkml:context>
    <inkml:brush xml:id="br0">
      <inkml:brushProperty name="width" value="0.05" units="cm"/>
      <inkml:brushProperty name="height" value="0.05" units="cm"/>
      <inkml:brushProperty name="fitToCurve" value="1"/>
    </inkml:brush>
  </inkml:definitions>
  <inkml:trace contextRef="#ctx0" brushRef="#br0">26 389 0,'-26'0'0,"52"0"62,-26-26-46,26 26-16,0 0 0,26-26 15,-26 26-15,25-26 16,-25 26-16,26-26 0,0 26 16,0-25-16,0-1 15,0 26-15,-27-26 0,27 26 16,-26 0-16,0-26 0,0 26 16,-26-26-1,-26 26 16,0 26-31</inkml:trace>
  <inkml:trace contextRef="#ctx0" brushRef="#br0" timeOffset="403">259 104 0,'0'-26'0,"0"52"78,0 0-78,0 0 0,26 0 15,-26 0-15,26 26 0,-26-27 16,0 27-16,26-26 16,0 26-16,-26-26 0,0 26 15,26-26-15,-26 0 0,0 0 16,0 0-16,26-1 15,-26 1-15,-26-52 32</inkml:trace>
  <inkml:trace contextRef="#ctx0" brushRef="#br0" timeOffset="817">467 0 0,'0'26'0,"-26"-26"16,26 26-16,-26 0 15,26 0-15,-26 0 16,0 0-16,0 0 0,26 0 16,-26 0-16,0 0 0,0-1 15,0 1-15,26 0 16,-26 0-16,26 0 0,-25-26 16,25 26-16,-26 0 15,0 0 1,0-26 31</inkml:trace>
  <inkml:trace contextRef="#ctx0" brushRef="#br0" timeOffset="1302">0 156 0,'26'26'31,"-26"0"1,26-26-32,-26 26 15,26-26-15,-26 26 16,26-26-16,0 0 0,26 25 15,-27-25-15,27 0 0,-26 26 16,26 0-16,0-26 16,-26 26-16,26 0 0,-26-26 15,25 26-15,-25 0 16,0 0-16,0-26 16,-26 26-16,0-52 109</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5:13.712"/>
    </inkml:context>
    <inkml:brush xml:id="br0">
      <inkml:brushProperty name="width" value="0.05" units="cm"/>
      <inkml:brushProperty name="height" value="0.05" units="cm"/>
      <inkml:brushProperty name="fitToCurve" value="1"/>
    </inkml:brush>
  </inkml:definitions>
  <inkml:trace contextRef="#ctx0" brushRef="#br0">234 285 0,'0'-26'16,"0"0"0,26 26-1,-26-26 1,26 26-16,-52 0 31,26 26-15,-26 0-16,0 0 15,0 0-15,0 26 0,-26 0 16,26 26-16,0-27 16,1 27-16,-1 0 0,26-26 15,0 26-15,0-27 0,0 1 16,0 0-16,26 0 15,-26-26-15,25 0 0,1 0 16,0 0-16,0-1 16,0-25-16,-26 26 0,26-26 15,0 0-15,0 0 0,0 0 16,0-26-16,0 1 16,0-1-16,-26 0 15</inkml:trace>
  <inkml:trace contextRef="#ctx0" brushRef="#br0" timeOffset="568">804 311 0,'0'-26'15,"0"52"17,0 0-17,0 0-15,0 0 16,-26 26-16,26-26 16,-26 26-16,26-27 0,0 27 15,0-26-15,0 26 0,0-26 16,0 0-16,0 0 15,0 26-15,0-26 16,0-1-16,0 1 16,26-26-16</inkml:trace>
  <inkml:trace contextRef="#ctx0" brushRef="#br0" timeOffset="1049">1348 285 0,'0'-26'0,"0"52"47,0 0-47,0 0 15,0 0-15,0 0 16,0 0-16,0 26 0,-26-26 16,26 25-16,0 1 15,0-26-15,0 26 0,0-26 16,0 0-16,-25 0 0,25 0 15,0 0-15,0 0 16</inkml:trace>
  <inkml:trace contextRef="#ctx0" brushRef="#br0" timeOffset="1445">1167 467 0,'0'-26'0,"0"0"16,0 0-16,0 0 15,0 0-15,26 0 0,0 0 16,0 26-16,0-26 16,0 26-16,-1-26 0,27 26 15,-26 0-15,26 0 0,-26 26 16,26-26-16,-26 26 15,0 0-15,0 0 0,-1 0 16,1 26-16,-26-26 0,0 0 16,0 26-16,0-27 15,-26 1-15,26 26 0,-25-26 16,-27 0-16,26 26 16,0-26-16,-26 0 0,0 0 15,26 0-15,-26-1 0,27-25 16,-27 26-16,26-26 15,0 0-15,0 0 0,0 0 16,26-26 0,26 26-16</inkml:trace>
  <inkml:trace contextRef="#ctx0" brushRef="#br0" timeOffset="1895">2333 207 0,'-26'0'16,"0"0"-1,1 0 1,-1 0 0,0 0-16,0 26 15,0-26-15,0 26 16,0-26-16,0 26 0,26 0 16,-26 0-16,0 0 15,0 0-15,26 26 0,-26-26 16,26 26-16,0-27 0,0 27 15,0-26-15,0 0 16,26 26-16,-26-26 0,26 0 16,0 0-1,0 0-15,0-26 0,0 0 16,0 0-16,0 0 0,26 0 16,-26 0-16,-1-26 15,27 26-15,-26-26 0,0 0 16,-26 0-16</inkml:trace>
  <inkml:trace contextRef="#ctx0" brushRef="#br0" timeOffset="2159">2048 544 0,'-26'0'0,"0"0"0,26 26 16,26-26 15,0 0-15,0 0-16,26-26 15,-26 26-15,0 0 0,0-25 16,26 25-16,-27-26 16,1 26-16,26 0 0,-52-26 15,26 26-15,0 0 0,0 0 16</inkml:trace>
  <inkml:trace contextRef="#ctx0" brushRef="#br0" timeOffset="2514">2567 52 0,'0'-26'16,"25"26"-16,-25-26 15,26 26 1,0 0-16,-26 26 0,26-26 16,0 26-16,26 0 0,-26 0 15,0 0-15,0 26 16,26-27-16,-27 27 0,1 0 15,0 0-15,0 0 16,-26 0-16,26 0 0,-26-1 16,0-25-16,0 26 0,-26 0 15,0-26-15,0 26 16,0-26-16,1 0 0,-1-1 16,0 1-16,0-26 15,-26 26-15,26-26 0,0 0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0T18:35:29.694"/>
    </inkml:context>
    <inkml:brush xml:id="br0">
      <inkml:brushProperty name="width" value="0.05" units="cm"/>
      <inkml:brushProperty name="height" value="0.05" units="cm"/>
      <inkml:brushProperty name="fitToCurve" value="1"/>
    </inkml:brush>
  </inkml:definitions>
  <inkml:trace contextRef="#ctx0" brushRef="#br0">440 98 0,'-26'0'0,"0"0"16,26-26 0,-25 26-16,50 0 15,1 0-15,0-26 16,0 26-16,26 0 15,26 0-15,0 0 0,25-26 16,1 26-16,26 0 16,-1 0-16,1 0 0,25 0 15,1 0-15,-27 0 0,1 0 16,-26 0-16,-1 0 16,1 0-16,-52 0 0,0 0 15,-1 0-15,-25 0 0,0 0 16,-26 26 265,-26 0-265,26 0-1,0 0-15,-26 0 16,26 0-16,-25 0 0,25 0 16,-26 0-16,0 0 15,26 25-15,-26-25 0,0 26 16,0-26-16,0 26 15,0 0-15,0 0 0,0-27 16,26 27-16,-26-26 0,0 26 16,1-26-16,25 26 15,-26-26-15,26 0 0,-26 0 16,26-1-16,-26 1 16,26 0-16,0 0 15,-26-26-15,26 26 0,0 0 31,-26-26-15,0 0 172,0 0-188,0 0 15,0 0 1,0 0-16,-26 0 0,1 0 15,-1 0-15,0 0 0,0 0 16,0 0-16,0 0 16,1 0-16,-1 0 0,0 0 15,0 0-15,-26 0 16,27 26-16,-1-26 0,-26 0 16,26 0-16,-26 0 0,27 0 15,-1 0-15,-26 0 16,52 26-16,-26-26 0,0 0 15,26 0-15,0 0 16,-25 0-16,25 0 0,0 0 16,0 0-16,0 26 0,0-26 15,0 0-15,0 0 16,0 0-16,0 0 16,0 0-16,1 0 15,-1 0 1,0 0 31,26-26 62,0 0-93,26 26-1,-26-26-15,0 0 0,26 26 16,-26-26-16,0 0 16,25-26-16,-25 27 0,0-1 15,0-26-15,26 26 0,-26 0 16,0-26-16,0 26 15,0-26-15,0 26 0,0-25 16,0-1-16,-26 26 0,26-26 16,0 26-16,0-26 15,0 26-15,0 0 0,0 1 16,0-1-16,0 0 16,-25 0-16,25 0 15,0 0 110,0 0-94,25 26 1,-25-26-32,26 26 15,0 0 1,0 0-16,0 0 16,26 0-16,-26 0 0,0 0 15,26 0-15,-26-26 16,25 26-16,-25 0 0,26 0 15,-26-26-15,26 26 16,-26 0-16,0 0 0,0 0 16,0 0-16,0 0 31</inkml:trace>
  <inkml:trace contextRef="#ctx0" brushRef="#br0" timeOffset="709">674 409 0,'0'-26'0,"26"0"31,-26 0-15,-26 26 15,0 0-16,0 0-15,0 0 16,0 0 0,0 26-16,0 0 15,0 0 1,26 0 0,0 0-16,0 0 15,26-26 1,0 26-16,-26 0 0,26-26 15,0 26-15,0-26 0,0 26 16,0-1-16,0-25 16,-1 26-16,1-26 0,-26 26 15,0 0 1,-26 0-16,1-26 16,-1 0-16,-26 26 0,0-26 15,26 0-15,-26 26 16,26-26-16,-26 0 0,26 0 15,1 0-15,25-26 16,0 0-16,0 0 16</inkml:trace>
  <inkml:trace contextRef="#ctx0" brushRef="#br0" timeOffset="1327">1088 383 0,'-26'26'15,"26"0"1,-26-26-16,26 26 16,-25 0-1,25 0-15,0 0 0,-26 0 16,0 0-16,26-1 16,0 1-16,-26 0 15,26 0-15,0 0 0,0 0 16,-26 0-1,26 0 1,0-52 15,26 26-31,-26-26 16,26 0-16,-26 0 16,26 0-16,0 0 0,-1 0 15,1-25-15,0 25 16,-26-26-16,26 26 0,0-26 15,0 26-15,0 0 0,-26 0 16,26 26-16,0 0 31,-26 26-31,0 0 16,0 0-16,0 26 16,0-26-16,0 26 0,0-26 15,0 25-15,26-25 16,-26 26-16,0-26 0,0 0 15,0 0-15,0 0 0,0 0 16</inkml:trace>
  <inkml:trace contextRef="#ctx0" brushRef="#br0" timeOffset="1537">933 694 0,'26'-26'16,"0"26"-1,0-26 1,25 26-16,-25 0 0,0-26 16,0 26-16,26 0 15,-26-25-15,0 25 0,0 0 16,0 0-16</inkml:trace>
  <inkml:trace contextRef="#ctx0" brushRef="#br0" timeOffset="2047">1503 461 0,'-26'0'15,"0"0"17,26 26-32,0 0 15,0 0-15,0 0 16,0 0-16,-26 25 0,26-25 16,0 0-16,0 0 15,0 0-15,-26-26 0,26 26 16,0 0-16,0 0 15,0 0 1,-26-26 0,26-26-1,0 0 1,26 0 0,-26 0-16,0 0 15,26-26-15,-26 26 16,0-25-16,26-1 0,0 0 15,-26 26-15,26-26 0,0 26 16,-26 0-16,26 0 16,0 0-16,0 26 15,0 0-15,-1 0 0,-25 26 16,26-26-16,0 26 16,0 0-16,-26 0 15,0 0-15,-26-26 16,0 26-16,0-26 0,-51 26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3_CX_XX_EXCEPTION_FLY"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3" Type="http://schemas.openxmlformats.org/officeDocument/2006/relationships/image" Target="../media/image13.emf"/><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7.emf"/><Relationship Id="rId34" Type="http://schemas.openxmlformats.org/officeDocument/2006/relationships/customXml" Target="../ink/ink16.xml"/><Relationship Id="rId7" Type="http://schemas.openxmlformats.org/officeDocument/2006/relationships/image" Target="../media/image10.emf"/><Relationship Id="rId12" Type="http://schemas.openxmlformats.org/officeDocument/2006/relationships/customXml" Target="../ink/ink5.xml"/><Relationship Id="rId17" Type="http://schemas.openxmlformats.org/officeDocument/2006/relationships/image" Target="../media/image15.emf"/><Relationship Id="rId25" Type="http://schemas.openxmlformats.org/officeDocument/2006/relationships/image" Target="../media/image19.emf"/><Relationship Id="rId33" Type="http://schemas.openxmlformats.org/officeDocument/2006/relationships/image" Target="../media/image23.emf"/><Relationship Id="rId2" Type="http://schemas.openxmlformats.org/officeDocument/2006/relationships/hyperlink" Target="https://www.netcomlearning.com/"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2.emf"/><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5.emf"/><Relationship Id="rId5" Type="http://schemas.openxmlformats.org/officeDocument/2006/relationships/image" Target="../media/image9.emf"/><Relationship Id="rId15" Type="http://schemas.openxmlformats.org/officeDocument/2006/relationships/image" Target="../media/image14.emf"/><Relationship Id="rId23" Type="http://schemas.openxmlformats.org/officeDocument/2006/relationships/image" Target="../media/image18.emf"/><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6.emf"/><Relationship Id="rId31" Type="http://schemas.openxmlformats.org/officeDocument/2006/relationships/image" Target="../media/image22.emf"/><Relationship Id="rId4" Type="http://schemas.openxmlformats.org/officeDocument/2006/relationships/customXml" Target="../ink/ink1.xml"/><Relationship Id="rId9" Type="http://schemas.openxmlformats.org/officeDocument/2006/relationships/image" Target="../media/image11.emf"/><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0.emf"/><Relationship Id="rId30" Type="http://schemas.openxmlformats.org/officeDocument/2006/relationships/customXml" Target="../ink/ink14.xml"/><Relationship Id="rId35" Type="http://schemas.openxmlformats.org/officeDocument/2006/relationships/image" Target="../media/image24.emf"/><Relationship Id="rId8" Type="http://schemas.openxmlformats.org/officeDocument/2006/relationships/customXml" Target="../ink/ink3.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1.emf"/><Relationship Id="rId18" Type="http://schemas.openxmlformats.org/officeDocument/2006/relationships/customXml" Target="../ink/ink25.xml"/><Relationship Id="rId3" Type="http://schemas.openxmlformats.org/officeDocument/2006/relationships/image" Target="../media/image3.png"/><Relationship Id="rId21" Type="http://schemas.openxmlformats.org/officeDocument/2006/relationships/image" Target="../media/image35.emf"/><Relationship Id="rId7" Type="http://schemas.openxmlformats.org/officeDocument/2006/relationships/image" Target="../media/image28.emf"/><Relationship Id="rId12" Type="http://schemas.openxmlformats.org/officeDocument/2006/relationships/customXml" Target="../ink/ink22.xml"/><Relationship Id="rId17" Type="http://schemas.openxmlformats.org/officeDocument/2006/relationships/image" Target="../media/image33.emf"/><Relationship Id="rId25" Type="http://schemas.openxmlformats.org/officeDocument/2006/relationships/image" Target="../media/image37.emf"/><Relationship Id="rId2" Type="http://schemas.openxmlformats.org/officeDocument/2006/relationships/hyperlink" Target="https://www.netcomlearning.com/" TargetMode="Externa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7.xml"/><Relationship Id="rId6" Type="http://schemas.openxmlformats.org/officeDocument/2006/relationships/customXml" Target="../ink/ink19.xml"/><Relationship Id="rId11" Type="http://schemas.openxmlformats.org/officeDocument/2006/relationships/image" Target="../media/image30.emf"/><Relationship Id="rId24" Type="http://schemas.openxmlformats.org/officeDocument/2006/relationships/customXml" Target="../ink/ink28.xml"/><Relationship Id="rId5" Type="http://schemas.openxmlformats.org/officeDocument/2006/relationships/image" Target="../media/image27.emf"/><Relationship Id="rId15" Type="http://schemas.openxmlformats.org/officeDocument/2006/relationships/image" Target="../media/image32.emf"/><Relationship Id="rId23" Type="http://schemas.openxmlformats.org/officeDocument/2006/relationships/image" Target="../media/image36.emf"/><Relationship Id="rId10" Type="http://schemas.openxmlformats.org/officeDocument/2006/relationships/customXml" Target="../ink/ink21.xml"/><Relationship Id="rId19" Type="http://schemas.openxmlformats.org/officeDocument/2006/relationships/image" Target="../media/image34.emf"/><Relationship Id="rId4" Type="http://schemas.openxmlformats.org/officeDocument/2006/relationships/customXml" Target="../ink/ink18.xml"/><Relationship Id="rId9" Type="http://schemas.openxmlformats.org/officeDocument/2006/relationships/image" Target="../media/image29.emf"/><Relationship Id="rId14" Type="http://schemas.openxmlformats.org/officeDocument/2006/relationships/customXml" Target="../ink/ink23.xml"/><Relationship Id="rId22" Type="http://schemas.openxmlformats.org/officeDocument/2006/relationships/customXml" Target="../ink/ink27.xml"/></Relationships>
</file>

<file path=ppt/slides/_rels/slide1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hyperlink" Target="https://www.netcomlearning.com/" TargetMode="External"/><Relationship Id="rId7" Type="http://schemas.openxmlformats.org/officeDocument/2006/relationships/customXml" Target="../ink/ink30.xml"/><Relationship Id="rId12" Type="http://schemas.openxmlformats.org/officeDocument/2006/relationships/image" Target="../media/image41.emf"/><Relationship Id="rId2" Type="http://schemas.openxmlformats.org/officeDocument/2006/relationships/hyperlink" Target="https://github.com/samui5/S4D400_Introduction_to_ABAP_on_S4HANA/blob/master/day%205/04_ZNC_XX_CDS_VIEW" TargetMode="External"/><Relationship Id="rId1" Type="http://schemas.openxmlformats.org/officeDocument/2006/relationships/slideLayout" Target="../slideLayouts/slideLayout7.xml"/><Relationship Id="rId6" Type="http://schemas.openxmlformats.org/officeDocument/2006/relationships/image" Target="../media/image38.emf"/><Relationship Id="rId11" Type="http://schemas.openxmlformats.org/officeDocument/2006/relationships/customXml" Target="../ink/ink32.xml"/><Relationship Id="rId5" Type="http://schemas.openxmlformats.org/officeDocument/2006/relationships/customXml" Target="../ink/ink29.xml"/><Relationship Id="rId10" Type="http://schemas.openxmlformats.org/officeDocument/2006/relationships/image" Target="../media/image40.emf"/><Relationship Id="rId4" Type="http://schemas.openxmlformats.org/officeDocument/2006/relationships/image" Target="../media/image3.png"/><Relationship Id="rId9" Type="http://schemas.openxmlformats.org/officeDocument/2006/relationships/customXml" Target="../ink/ink3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36.xml"/><Relationship Id="rId13" Type="http://schemas.openxmlformats.org/officeDocument/2006/relationships/image" Target="../media/image47.emf"/><Relationship Id="rId18" Type="http://schemas.openxmlformats.org/officeDocument/2006/relationships/customXml" Target="../ink/ink41.xml"/><Relationship Id="rId3" Type="http://schemas.openxmlformats.org/officeDocument/2006/relationships/image" Target="../media/image42.emf"/><Relationship Id="rId21" Type="http://schemas.openxmlformats.org/officeDocument/2006/relationships/image" Target="../media/image51.emf"/><Relationship Id="rId7" Type="http://schemas.openxmlformats.org/officeDocument/2006/relationships/image" Target="../media/image44.emf"/><Relationship Id="rId12" Type="http://schemas.openxmlformats.org/officeDocument/2006/relationships/customXml" Target="../ink/ink38.xml"/><Relationship Id="rId17" Type="http://schemas.openxmlformats.org/officeDocument/2006/relationships/image" Target="../media/image49.emf"/><Relationship Id="rId2" Type="http://schemas.openxmlformats.org/officeDocument/2006/relationships/customXml" Target="../ink/ink33.xml"/><Relationship Id="rId16" Type="http://schemas.openxmlformats.org/officeDocument/2006/relationships/customXml" Target="../ink/ink40.xml"/><Relationship Id="rId20" Type="http://schemas.openxmlformats.org/officeDocument/2006/relationships/customXml" Target="../ink/ink42.xml"/><Relationship Id="rId1" Type="http://schemas.openxmlformats.org/officeDocument/2006/relationships/slideLayout" Target="../slideLayouts/slideLayout7.xml"/><Relationship Id="rId6" Type="http://schemas.openxmlformats.org/officeDocument/2006/relationships/customXml" Target="../ink/ink35.xml"/><Relationship Id="rId11" Type="http://schemas.openxmlformats.org/officeDocument/2006/relationships/image" Target="../media/image46.emf"/><Relationship Id="rId5" Type="http://schemas.openxmlformats.org/officeDocument/2006/relationships/image" Target="../media/image43.emf"/><Relationship Id="rId15" Type="http://schemas.openxmlformats.org/officeDocument/2006/relationships/image" Target="../media/image48.emf"/><Relationship Id="rId10" Type="http://schemas.openxmlformats.org/officeDocument/2006/relationships/customXml" Target="../ink/ink37.xml"/><Relationship Id="rId19" Type="http://schemas.openxmlformats.org/officeDocument/2006/relationships/image" Target="../media/image50.emf"/><Relationship Id="rId4" Type="http://schemas.openxmlformats.org/officeDocument/2006/relationships/customXml" Target="../ink/ink34.xml"/><Relationship Id="rId9" Type="http://schemas.openxmlformats.org/officeDocument/2006/relationships/image" Target="../media/image45.emf"/><Relationship Id="rId14" Type="http://schemas.openxmlformats.org/officeDocument/2006/relationships/customXml" Target="../ink/ink3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2.jpeg"/></Relationships>
</file>

<file path=ppt/slides/_rels/slide2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1_ZAC_XX_PLANE" TargetMode="Externa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2_ZIF_XX_PLAN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new Exception handling class </a:t>
            </a:r>
            <a:r>
              <a:rPr lang="en-US" sz="2400" dirty="0">
                <a:hlinkClick r:id="rId2"/>
              </a:rPr>
              <a:t>CX_XX_EXCEPTION_FLY</a:t>
            </a:r>
            <a:endParaRPr lang="en-US" sz="2400" dirty="0"/>
          </a:p>
          <a:p>
            <a:r>
              <a:rPr lang="en-US" sz="2400" dirty="0"/>
              <a:t>Check if the fuel tank is less than 5 gallon </a:t>
            </a:r>
          </a:p>
          <a:p>
            <a:r>
              <a:rPr lang="en-US" sz="2400" dirty="0"/>
              <a:t>Throw a NOT FLY Exception</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0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ABAP on Eclipse Tool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53" name="Ink 52">
                <a:extLst>
                  <a:ext uri="{FF2B5EF4-FFF2-40B4-BE49-F238E27FC236}">
                    <a16:creationId xmlns:a16="http://schemas.microsoft.com/office/drawing/2014/main" id="{7EE955AE-8C0D-4F19-84C2-09E4E832886F}"/>
                  </a:ext>
                </a:extLst>
              </p14:cNvPr>
              <p14:cNvContentPartPr/>
              <p14:nvPr/>
            </p14:nvContentPartPr>
            <p14:xfrm>
              <a:off x="956814" y="1017081"/>
              <a:ext cx="1954800" cy="2539800"/>
            </p14:xfrm>
          </p:contentPart>
        </mc:Choice>
        <mc:Fallback>
          <p:pic>
            <p:nvPicPr>
              <p:cNvPr id="53" name="Ink 52">
                <a:extLst>
                  <a:ext uri="{FF2B5EF4-FFF2-40B4-BE49-F238E27FC236}">
                    <a16:creationId xmlns:a16="http://schemas.microsoft.com/office/drawing/2014/main" id="{7EE955AE-8C0D-4F19-84C2-09E4E832886F}"/>
                  </a:ext>
                </a:extLst>
              </p:cNvPr>
              <p:cNvPicPr/>
              <p:nvPr/>
            </p:nvPicPr>
            <p:blipFill>
              <a:blip r:embed="rId5"/>
              <a:stretch>
                <a:fillRect/>
              </a:stretch>
            </p:blipFill>
            <p:spPr>
              <a:xfrm>
                <a:off x="947814" y="1008081"/>
                <a:ext cx="1972440" cy="2557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4" name="Ink 53">
                <a:extLst>
                  <a:ext uri="{FF2B5EF4-FFF2-40B4-BE49-F238E27FC236}">
                    <a16:creationId xmlns:a16="http://schemas.microsoft.com/office/drawing/2014/main" id="{3120E78C-8AEF-4400-B896-A0473ED2FDB2}"/>
                  </a:ext>
                </a:extLst>
              </p14:cNvPr>
              <p14:cNvContentPartPr/>
              <p14:nvPr/>
            </p14:nvContentPartPr>
            <p14:xfrm>
              <a:off x="3499134" y="1080081"/>
              <a:ext cx="405000" cy="2273040"/>
            </p14:xfrm>
          </p:contentPart>
        </mc:Choice>
        <mc:Fallback>
          <p:pic>
            <p:nvPicPr>
              <p:cNvPr id="54" name="Ink 53">
                <a:extLst>
                  <a:ext uri="{FF2B5EF4-FFF2-40B4-BE49-F238E27FC236}">
                    <a16:creationId xmlns:a16="http://schemas.microsoft.com/office/drawing/2014/main" id="{3120E78C-8AEF-4400-B896-A0473ED2FDB2}"/>
                  </a:ext>
                </a:extLst>
              </p:cNvPr>
              <p:cNvPicPr/>
              <p:nvPr/>
            </p:nvPicPr>
            <p:blipFill>
              <a:blip r:embed="rId7"/>
              <a:stretch>
                <a:fillRect/>
              </a:stretch>
            </p:blipFill>
            <p:spPr>
              <a:xfrm>
                <a:off x="3490134" y="1071081"/>
                <a:ext cx="422640" cy="2290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9" name="Ink 58">
                <a:extLst>
                  <a:ext uri="{FF2B5EF4-FFF2-40B4-BE49-F238E27FC236}">
                    <a16:creationId xmlns:a16="http://schemas.microsoft.com/office/drawing/2014/main" id="{6C2B0F3A-6194-42FC-AA28-458FC15A2E76}"/>
                  </a:ext>
                </a:extLst>
              </p14:cNvPr>
              <p14:cNvContentPartPr/>
              <p14:nvPr/>
            </p14:nvContentPartPr>
            <p14:xfrm>
              <a:off x="4239294" y="1931481"/>
              <a:ext cx="902160" cy="401760"/>
            </p14:xfrm>
          </p:contentPart>
        </mc:Choice>
        <mc:Fallback>
          <p:pic>
            <p:nvPicPr>
              <p:cNvPr id="59" name="Ink 58">
                <a:extLst>
                  <a:ext uri="{FF2B5EF4-FFF2-40B4-BE49-F238E27FC236}">
                    <a16:creationId xmlns:a16="http://schemas.microsoft.com/office/drawing/2014/main" id="{6C2B0F3A-6194-42FC-AA28-458FC15A2E76}"/>
                  </a:ext>
                </a:extLst>
              </p:cNvPr>
              <p:cNvPicPr/>
              <p:nvPr/>
            </p:nvPicPr>
            <p:blipFill>
              <a:blip r:embed="rId9"/>
              <a:stretch>
                <a:fillRect/>
              </a:stretch>
            </p:blipFill>
            <p:spPr>
              <a:xfrm>
                <a:off x="4230294" y="1922481"/>
                <a:ext cx="91980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3" name="Ink 62">
                <a:extLst>
                  <a:ext uri="{FF2B5EF4-FFF2-40B4-BE49-F238E27FC236}">
                    <a16:creationId xmlns:a16="http://schemas.microsoft.com/office/drawing/2014/main" id="{38F99C75-1157-4746-92C7-76C7E19144C2}"/>
                  </a:ext>
                </a:extLst>
              </p14:cNvPr>
              <p14:cNvContentPartPr/>
              <p14:nvPr/>
            </p14:nvContentPartPr>
            <p14:xfrm>
              <a:off x="4767774" y="2426121"/>
              <a:ext cx="196560" cy="348120"/>
            </p14:xfrm>
          </p:contentPart>
        </mc:Choice>
        <mc:Fallback>
          <p:pic>
            <p:nvPicPr>
              <p:cNvPr id="63" name="Ink 62">
                <a:extLst>
                  <a:ext uri="{FF2B5EF4-FFF2-40B4-BE49-F238E27FC236}">
                    <a16:creationId xmlns:a16="http://schemas.microsoft.com/office/drawing/2014/main" id="{38F99C75-1157-4746-92C7-76C7E19144C2}"/>
                  </a:ext>
                </a:extLst>
              </p:cNvPr>
              <p:cNvPicPr/>
              <p:nvPr/>
            </p:nvPicPr>
            <p:blipFill>
              <a:blip r:embed="rId11"/>
              <a:stretch>
                <a:fillRect/>
              </a:stretch>
            </p:blipFill>
            <p:spPr>
              <a:xfrm>
                <a:off x="4758774" y="2417121"/>
                <a:ext cx="2142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62" name="Ink 2061">
                <a:extLst>
                  <a:ext uri="{FF2B5EF4-FFF2-40B4-BE49-F238E27FC236}">
                    <a16:creationId xmlns:a16="http://schemas.microsoft.com/office/drawing/2014/main" id="{FEEBDFD8-CBA0-4163-BA53-58E4B437DDE7}"/>
                  </a:ext>
                </a:extLst>
              </p14:cNvPr>
              <p14:cNvContentPartPr/>
              <p14:nvPr/>
            </p14:nvContentPartPr>
            <p14:xfrm>
              <a:off x="4617654" y="2957841"/>
              <a:ext cx="1540800" cy="703440"/>
            </p14:xfrm>
          </p:contentPart>
        </mc:Choice>
        <mc:Fallback>
          <p:pic>
            <p:nvPicPr>
              <p:cNvPr id="2062" name="Ink 2061">
                <a:extLst>
                  <a:ext uri="{FF2B5EF4-FFF2-40B4-BE49-F238E27FC236}">
                    <a16:creationId xmlns:a16="http://schemas.microsoft.com/office/drawing/2014/main" id="{FEEBDFD8-CBA0-4163-BA53-58E4B437DDE7}"/>
                  </a:ext>
                </a:extLst>
              </p:cNvPr>
              <p:cNvPicPr/>
              <p:nvPr/>
            </p:nvPicPr>
            <p:blipFill>
              <a:blip r:embed="rId13"/>
              <a:stretch>
                <a:fillRect/>
              </a:stretch>
            </p:blipFill>
            <p:spPr>
              <a:xfrm>
                <a:off x="4608654" y="2948841"/>
                <a:ext cx="1558440" cy="721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73" name="Ink 2072">
                <a:extLst>
                  <a:ext uri="{FF2B5EF4-FFF2-40B4-BE49-F238E27FC236}">
                    <a16:creationId xmlns:a16="http://schemas.microsoft.com/office/drawing/2014/main" id="{C25A6B17-0B31-44E8-B4A4-C4A1DA009F4F}"/>
                  </a:ext>
                </a:extLst>
              </p14:cNvPr>
              <p14:cNvContentPartPr/>
              <p14:nvPr/>
            </p14:nvContentPartPr>
            <p14:xfrm>
              <a:off x="4777134" y="3844161"/>
              <a:ext cx="1260000" cy="364320"/>
            </p14:xfrm>
          </p:contentPart>
        </mc:Choice>
        <mc:Fallback>
          <p:pic>
            <p:nvPicPr>
              <p:cNvPr id="2073" name="Ink 2072">
                <a:extLst>
                  <a:ext uri="{FF2B5EF4-FFF2-40B4-BE49-F238E27FC236}">
                    <a16:creationId xmlns:a16="http://schemas.microsoft.com/office/drawing/2014/main" id="{C25A6B17-0B31-44E8-B4A4-C4A1DA009F4F}"/>
                  </a:ext>
                </a:extLst>
              </p:cNvPr>
              <p:cNvPicPr/>
              <p:nvPr/>
            </p:nvPicPr>
            <p:blipFill>
              <a:blip r:embed="rId15"/>
              <a:stretch>
                <a:fillRect/>
              </a:stretch>
            </p:blipFill>
            <p:spPr>
              <a:xfrm>
                <a:off x="4768134" y="3835161"/>
                <a:ext cx="127764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78" name="Ink 2077">
                <a:extLst>
                  <a:ext uri="{FF2B5EF4-FFF2-40B4-BE49-F238E27FC236}">
                    <a16:creationId xmlns:a16="http://schemas.microsoft.com/office/drawing/2014/main" id="{FEF26928-D8FE-4A1D-88C9-EB6B4C471A5E}"/>
                  </a:ext>
                </a:extLst>
              </p14:cNvPr>
              <p14:cNvContentPartPr/>
              <p14:nvPr/>
            </p14:nvContentPartPr>
            <p14:xfrm>
              <a:off x="4469334" y="3816081"/>
              <a:ext cx="235080" cy="230760"/>
            </p14:xfrm>
          </p:contentPart>
        </mc:Choice>
        <mc:Fallback>
          <p:pic>
            <p:nvPicPr>
              <p:cNvPr id="2078" name="Ink 2077">
                <a:extLst>
                  <a:ext uri="{FF2B5EF4-FFF2-40B4-BE49-F238E27FC236}">
                    <a16:creationId xmlns:a16="http://schemas.microsoft.com/office/drawing/2014/main" id="{FEF26928-D8FE-4A1D-88C9-EB6B4C471A5E}"/>
                  </a:ext>
                </a:extLst>
              </p:cNvPr>
              <p:cNvPicPr/>
              <p:nvPr/>
            </p:nvPicPr>
            <p:blipFill>
              <a:blip r:embed="rId17"/>
              <a:stretch>
                <a:fillRect/>
              </a:stretch>
            </p:blipFill>
            <p:spPr>
              <a:xfrm>
                <a:off x="4460334" y="3807081"/>
                <a:ext cx="2527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86" name="Ink 2085">
                <a:extLst>
                  <a:ext uri="{FF2B5EF4-FFF2-40B4-BE49-F238E27FC236}">
                    <a16:creationId xmlns:a16="http://schemas.microsoft.com/office/drawing/2014/main" id="{46EBE816-45EB-47DE-82FC-D3CFD0DCD2AB}"/>
                  </a:ext>
                </a:extLst>
              </p14:cNvPr>
              <p14:cNvContentPartPr/>
              <p14:nvPr/>
            </p14:nvContentPartPr>
            <p14:xfrm>
              <a:off x="4749054" y="4301361"/>
              <a:ext cx="1083240" cy="430200"/>
            </p14:xfrm>
          </p:contentPart>
        </mc:Choice>
        <mc:Fallback>
          <p:pic>
            <p:nvPicPr>
              <p:cNvPr id="2086" name="Ink 2085">
                <a:extLst>
                  <a:ext uri="{FF2B5EF4-FFF2-40B4-BE49-F238E27FC236}">
                    <a16:creationId xmlns:a16="http://schemas.microsoft.com/office/drawing/2014/main" id="{46EBE816-45EB-47DE-82FC-D3CFD0DCD2AB}"/>
                  </a:ext>
                </a:extLst>
              </p:cNvPr>
              <p:cNvPicPr/>
              <p:nvPr/>
            </p:nvPicPr>
            <p:blipFill>
              <a:blip r:embed="rId19"/>
              <a:stretch>
                <a:fillRect/>
              </a:stretch>
            </p:blipFill>
            <p:spPr>
              <a:xfrm>
                <a:off x="4740054" y="4292361"/>
                <a:ext cx="110088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04" name="Ink 2103">
                <a:extLst>
                  <a:ext uri="{FF2B5EF4-FFF2-40B4-BE49-F238E27FC236}">
                    <a16:creationId xmlns:a16="http://schemas.microsoft.com/office/drawing/2014/main" id="{127097CF-AC73-4484-B9FF-DF618CFCF5C8}"/>
                  </a:ext>
                </a:extLst>
              </p14:cNvPr>
              <p14:cNvContentPartPr/>
              <p14:nvPr/>
            </p14:nvContentPartPr>
            <p14:xfrm>
              <a:off x="11140854" y="4042161"/>
              <a:ext cx="849240" cy="410400"/>
            </p14:xfrm>
          </p:contentPart>
        </mc:Choice>
        <mc:Fallback>
          <p:pic>
            <p:nvPicPr>
              <p:cNvPr id="2104" name="Ink 2103">
                <a:extLst>
                  <a:ext uri="{FF2B5EF4-FFF2-40B4-BE49-F238E27FC236}">
                    <a16:creationId xmlns:a16="http://schemas.microsoft.com/office/drawing/2014/main" id="{127097CF-AC73-4484-B9FF-DF618CFCF5C8}"/>
                  </a:ext>
                </a:extLst>
              </p:cNvPr>
              <p:cNvPicPr/>
              <p:nvPr/>
            </p:nvPicPr>
            <p:blipFill>
              <a:blip r:embed="rId21"/>
              <a:stretch>
                <a:fillRect/>
              </a:stretch>
            </p:blipFill>
            <p:spPr>
              <a:xfrm>
                <a:off x="11131854" y="4033161"/>
                <a:ext cx="86688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85" name="Ink 2184">
                <a:extLst>
                  <a:ext uri="{FF2B5EF4-FFF2-40B4-BE49-F238E27FC236}">
                    <a16:creationId xmlns:a16="http://schemas.microsoft.com/office/drawing/2014/main" id="{A1A8DEC1-7DCE-4DAB-88DF-B69DD843E997}"/>
                  </a:ext>
                </a:extLst>
              </p14:cNvPr>
              <p14:cNvContentPartPr/>
              <p14:nvPr/>
            </p14:nvContentPartPr>
            <p14:xfrm>
              <a:off x="420054" y="4049361"/>
              <a:ext cx="1884960" cy="627120"/>
            </p14:xfrm>
          </p:contentPart>
        </mc:Choice>
        <mc:Fallback>
          <p:pic>
            <p:nvPicPr>
              <p:cNvPr id="2185" name="Ink 2184">
                <a:extLst>
                  <a:ext uri="{FF2B5EF4-FFF2-40B4-BE49-F238E27FC236}">
                    <a16:creationId xmlns:a16="http://schemas.microsoft.com/office/drawing/2014/main" id="{A1A8DEC1-7DCE-4DAB-88DF-B69DD843E997}"/>
                  </a:ext>
                </a:extLst>
              </p:cNvPr>
              <p:cNvPicPr/>
              <p:nvPr/>
            </p:nvPicPr>
            <p:blipFill>
              <a:blip r:embed="rId23"/>
              <a:stretch>
                <a:fillRect/>
              </a:stretch>
            </p:blipFill>
            <p:spPr>
              <a:xfrm>
                <a:off x="411054" y="4040361"/>
                <a:ext cx="1902600" cy="644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11" name="Ink 2210">
                <a:extLst>
                  <a:ext uri="{FF2B5EF4-FFF2-40B4-BE49-F238E27FC236}">
                    <a16:creationId xmlns:a16="http://schemas.microsoft.com/office/drawing/2014/main" id="{09B05027-23F0-44F8-8A9C-5F5948161E9A}"/>
                  </a:ext>
                </a:extLst>
              </p14:cNvPr>
              <p14:cNvContentPartPr/>
              <p14:nvPr/>
            </p14:nvContentPartPr>
            <p14:xfrm>
              <a:off x="438414" y="4767921"/>
              <a:ext cx="2500920" cy="1521360"/>
            </p14:xfrm>
          </p:contentPart>
        </mc:Choice>
        <mc:Fallback>
          <p:pic>
            <p:nvPicPr>
              <p:cNvPr id="2211" name="Ink 2210">
                <a:extLst>
                  <a:ext uri="{FF2B5EF4-FFF2-40B4-BE49-F238E27FC236}">
                    <a16:creationId xmlns:a16="http://schemas.microsoft.com/office/drawing/2014/main" id="{09B05027-23F0-44F8-8A9C-5F5948161E9A}"/>
                  </a:ext>
                </a:extLst>
              </p:cNvPr>
              <p:cNvPicPr/>
              <p:nvPr/>
            </p:nvPicPr>
            <p:blipFill>
              <a:blip r:embed="rId25"/>
              <a:stretch>
                <a:fillRect/>
              </a:stretch>
            </p:blipFill>
            <p:spPr>
              <a:xfrm>
                <a:off x="429414" y="4758921"/>
                <a:ext cx="2518560" cy="153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19" name="Ink 2218">
                <a:extLst>
                  <a:ext uri="{FF2B5EF4-FFF2-40B4-BE49-F238E27FC236}">
                    <a16:creationId xmlns:a16="http://schemas.microsoft.com/office/drawing/2014/main" id="{C4A21B7D-CBE0-41D0-9C09-FDC564918B45}"/>
                  </a:ext>
                </a:extLst>
              </p14:cNvPr>
              <p14:cNvContentPartPr/>
              <p14:nvPr/>
            </p14:nvContentPartPr>
            <p14:xfrm>
              <a:off x="2565654" y="3713481"/>
              <a:ext cx="1149840" cy="569520"/>
            </p14:xfrm>
          </p:contentPart>
        </mc:Choice>
        <mc:Fallback>
          <p:pic>
            <p:nvPicPr>
              <p:cNvPr id="2219" name="Ink 2218">
                <a:extLst>
                  <a:ext uri="{FF2B5EF4-FFF2-40B4-BE49-F238E27FC236}">
                    <a16:creationId xmlns:a16="http://schemas.microsoft.com/office/drawing/2014/main" id="{C4A21B7D-CBE0-41D0-9C09-FDC564918B45}"/>
                  </a:ext>
                </a:extLst>
              </p:cNvPr>
              <p:cNvPicPr/>
              <p:nvPr/>
            </p:nvPicPr>
            <p:blipFill>
              <a:blip r:embed="rId27"/>
              <a:stretch>
                <a:fillRect/>
              </a:stretch>
            </p:blipFill>
            <p:spPr>
              <a:xfrm>
                <a:off x="2556654" y="3704481"/>
                <a:ext cx="116748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30" name="Ink 2229">
                <a:extLst>
                  <a:ext uri="{FF2B5EF4-FFF2-40B4-BE49-F238E27FC236}">
                    <a16:creationId xmlns:a16="http://schemas.microsoft.com/office/drawing/2014/main" id="{86C4A27E-DD0A-44F6-8E6B-9DF413DDBE25}"/>
                  </a:ext>
                </a:extLst>
              </p14:cNvPr>
              <p14:cNvContentPartPr/>
              <p14:nvPr/>
            </p14:nvContentPartPr>
            <p14:xfrm>
              <a:off x="5587494" y="950841"/>
              <a:ext cx="1739520" cy="374400"/>
            </p14:xfrm>
          </p:contentPart>
        </mc:Choice>
        <mc:Fallback>
          <p:pic>
            <p:nvPicPr>
              <p:cNvPr id="2230" name="Ink 2229">
                <a:extLst>
                  <a:ext uri="{FF2B5EF4-FFF2-40B4-BE49-F238E27FC236}">
                    <a16:creationId xmlns:a16="http://schemas.microsoft.com/office/drawing/2014/main" id="{86C4A27E-DD0A-44F6-8E6B-9DF413DDBE25}"/>
                  </a:ext>
                </a:extLst>
              </p:cNvPr>
              <p:cNvPicPr/>
              <p:nvPr/>
            </p:nvPicPr>
            <p:blipFill>
              <a:blip r:embed="rId29"/>
              <a:stretch>
                <a:fillRect/>
              </a:stretch>
            </p:blipFill>
            <p:spPr>
              <a:xfrm>
                <a:off x="5578494" y="941841"/>
                <a:ext cx="17571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31" name="Ink 2230">
                <a:extLst>
                  <a:ext uri="{FF2B5EF4-FFF2-40B4-BE49-F238E27FC236}">
                    <a16:creationId xmlns:a16="http://schemas.microsoft.com/office/drawing/2014/main" id="{5C5E70F5-EB7B-4174-98E5-A496C8E5DF97}"/>
                  </a:ext>
                </a:extLst>
              </p14:cNvPr>
              <p14:cNvContentPartPr/>
              <p14:nvPr/>
            </p14:nvContentPartPr>
            <p14:xfrm>
              <a:off x="5542494" y="1445841"/>
              <a:ext cx="2127600" cy="51840"/>
            </p14:xfrm>
          </p:contentPart>
        </mc:Choice>
        <mc:Fallback>
          <p:pic>
            <p:nvPicPr>
              <p:cNvPr id="2231" name="Ink 2230">
                <a:extLst>
                  <a:ext uri="{FF2B5EF4-FFF2-40B4-BE49-F238E27FC236}">
                    <a16:creationId xmlns:a16="http://schemas.microsoft.com/office/drawing/2014/main" id="{5C5E70F5-EB7B-4174-98E5-A496C8E5DF97}"/>
                  </a:ext>
                </a:extLst>
              </p:cNvPr>
              <p:cNvPicPr/>
              <p:nvPr/>
            </p:nvPicPr>
            <p:blipFill>
              <a:blip r:embed="rId31"/>
              <a:stretch>
                <a:fillRect/>
              </a:stretch>
            </p:blipFill>
            <p:spPr>
              <a:xfrm>
                <a:off x="5533494" y="1436841"/>
                <a:ext cx="21452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32" name="Ink 2231">
                <a:extLst>
                  <a:ext uri="{FF2B5EF4-FFF2-40B4-BE49-F238E27FC236}">
                    <a16:creationId xmlns:a16="http://schemas.microsoft.com/office/drawing/2014/main" id="{403B3CBC-FF7D-4E35-8B86-5EF2C089C220}"/>
                  </a:ext>
                </a:extLst>
              </p14:cNvPr>
              <p14:cNvContentPartPr/>
              <p14:nvPr/>
            </p14:nvContentPartPr>
            <p14:xfrm>
              <a:off x="3125814" y="4326201"/>
              <a:ext cx="774720" cy="1356480"/>
            </p14:xfrm>
          </p:contentPart>
        </mc:Choice>
        <mc:Fallback>
          <p:pic>
            <p:nvPicPr>
              <p:cNvPr id="2232" name="Ink 2231">
                <a:extLst>
                  <a:ext uri="{FF2B5EF4-FFF2-40B4-BE49-F238E27FC236}">
                    <a16:creationId xmlns:a16="http://schemas.microsoft.com/office/drawing/2014/main" id="{403B3CBC-FF7D-4E35-8B86-5EF2C089C220}"/>
                  </a:ext>
                </a:extLst>
              </p:cNvPr>
              <p:cNvPicPr/>
              <p:nvPr/>
            </p:nvPicPr>
            <p:blipFill>
              <a:blip r:embed="rId33"/>
              <a:stretch>
                <a:fillRect/>
              </a:stretch>
            </p:blipFill>
            <p:spPr>
              <a:xfrm>
                <a:off x="3116814" y="4317201"/>
                <a:ext cx="792360" cy="1374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36" name="Ink 2235">
                <a:extLst>
                  <a:ext uri="{FF2B5EF4-FFF2-40B4-BE49-F238E27FC236}">
                    <a16:creationId xmlns:a16="http://schemas.microsoft.com/office/drawing/2014/main" id="{337413EA-6B96-4358-985C-592579E349AE}"/>
                  </a:ext>
                </a:extLst>
              </p14:cNvPr>
              <p14:cNvContentPartPr/>
              <p14:nvPr/>
            </p14:nvContentPartPr>
            <p14:xfrm>
              <a:off x="3816294" y="3067641"/>
              <a:ext cx="4516200" cy="2036520"/>
            </p14:xfrm>
          </p:contentPart>
        </mc:Choice>
        <mc:Fallback>
          <p:pic>
            <p:nvPicPr>
              <p:cNvPr id="2236" name="Ink 2235">
                <a:extLst>
                  <a:ext uri="{FF2B5EF4-FFF2-40B4-BE49-F238E27FC236}">
                    <a16:creationId xmlns:a16="http://schemas.microsoft.com/office/drawing/2014/main" id="{337413EA-6B96-4358-985C-592579E349AE}"/>
                  </a:ext>
                </a:extLst>
              </p:cNvPr>
              <p:cNvPicPr/>
              <p:nvPr/>
            </p:nvPicPr>
            <p:blipFill>
              <a:blip r:embed="rId35"/>
              <a:stretch>
                <a:fillRect/>
              </a:stretch>
            </p:blipFill>
            <p:spPr>
              <a:xfrm>
                <a:off x="3807294" y="3058641"/>
                <a:ext cx="4533840" cy="2054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45" name="Ink 2244">
                <a:extLst>
                  <a:ext uri="{FF2B5EF4-FFF2-40B4-BE49-F238E27FC236}">
                    <a16:creationId xmlns:a16="http://schemas.microsoft.com/office/drawing/2014/main" id="{4AB19E7A-831E-4323-9509-7335B09A52C7}"/>
                  </a:ext>
                </a:extLst>
              </p14:cNvPr>
              <p14:cNvContentPartPr/>
              <p14:nvPr/>
            </p14:nvContentPartPr>
            <p14:xfrm>
              <a:off x="7307214" y="2574081"/>
              <a:ext cx="3834000" cy="2847960"/>
            </p14:xfrm>
          </p:contentPart>
        </mc:Choice>
        <mc:Fallback>
          <p:pic>
            <p:nvPicPr>
              <p:cNvPr id="2245" name="Ink 2244">
                <a:extLst>
                  <a:ext uri="{FF2B5EF4-FFF2-40B4-BE49-F238E27FC236}">
                    <a16:creationId xmlns:a16="http://schemas.microsoft.com/office/drawing/2014/main" id="{4AB19E7A-831E-4323-9509-7335B09A52C7}"/>
                  </a:ext>
                </a:extLst>
              </p:cNvPr>
              <p:cNvPicPr/>
              <p:nvPr/>
            </p:nvPicPr>
            <p:blipFill>
              <a:blip r:embed="rId37"/>
              <a:stretch>
                <a:fillRect/>
              </a:stretch>
            </p:blipFill>
            <p:spPr>
              <a:xfrm>
                <a:off x="7298214" y="2565081"/>
                <a:ext cx="3851640" cy="2865600"/>
              </a:xfrm>
              <a:prstGeom prst="rect">
                <a:avLst/>
              </a:prstGeom>
            </p:spPr>
          </p:pic>
        </mc:Fallback>
      </mc:AlternateContent>
    </p:spTree>
    <p:extLst>
      <p:ext uri="{BB962C8B-B14F-4D97-AF65-F5344CB8AC3E}">
        <p14:creationId xmlns:p14="http://schemas.microsoft.com/office/powerpoint/2010/main" val="144092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03B16-6D44-47DC-93DC-1C1A32E23841}"/>
              </a:ext>
            </a:extLst>
          </p:cNvPr>
          <p:cNvSpPr txBox="1"/>
          <p:nvPr/>
        </p:nvSpPr>
        <p:spPr>
          <a:xfrm>
            <a:off x="289249" y="279918"/>
            <a:ext cx="11523306" cy="6555641"/>
          </a:xfrm>
          <a:prstGeom prst="rect">
            <a:avLst/>
          </a:prstGeom>
          <a:noFill/>
        </p:spPr>
        <p:txBody>
          <a:bodyPr wrap="square" rtlCol="0">
            <a:spAutoFit/>
          </a:bodyPr>
          <a:lstStyle/>
          <a:p>
            <a:pPr marL="342900" indent="-342900">
              <a:buAutoNum type="arabicPeriod"/>
            </a:pPr>
            <a:r>
              <a:rPr lang="en-US" dirty="0"/>
              <a:t>Create new ABAP Project (An ABAP Project is just a connection to an SAP system)</a:t>
            </a:r>
          </a:p>
          <a:p>
            <a:pPr marL="342900" indent="-342900">
              <a:buAutoNum type="arabicPeriod"/>
            </a:pPr>
            <a:r>
              <a:rPr lang="en-US" dirty="0"/>
              <a:t>Select your system</a:t>
            </a:r>
          </a:p>
          <a:p>
            <a:pPr marL="342900" indent="-342900">
              <a:buAutoNum type="arabicPeriod"/>
            </a:pPr>
            <a:r>
              <a:rPr lang="en-US" dirty="0"/>
              <a:t>Say next and provide your user and password, client is 800</a:t>
            </a:r>
          </a:p>
          <a:p>
            <a:pPr marL="342900" indent="-342900">
              <a:buAutoNum type="arabicPeriod"/>
            </a:pPr>
            <a:r>
              <a:rPr lang="en-US" dirty="0"/>
              <a:t>System will be added on left side</a:t>
            </a:r>
          </a:p>
          <a:p>
            <a:pPr marL="342900" indent="-342900">
              <a:buAutoNum type="arabicPeriod"/>
            </a:pPr>
            <a:r>
              <a:rPr lang="en-US" dirty="0"/>
              <a:t>Use keyboard shortcut </a:t>
            </a:r>
            <a:r>
              <a:rPr lang="en-US" sz="2400" b="1" dirty="0" err="1"/>
              <a:t>Ctrl+Shift+A</a:t>
            </a:r>
            <a:endParaRPr lang="en-US" sz="2400" b="1" dirty="0"/>
          </a:p>
          <a:p>
            <a:pPr marL="342900" indent="-342900">
              <a:buAutoNum type="arabicPeriod"/>
            </a:pPr>
            <a:r>
              <a:rPr lang="en-US" dirty="0"/>
              <a:t>Search for your package ZNC_PKG_XX</a:t>
            </a:r>
          </a:p>
          <a:p>
            <a:pPr marL="342900" indent="-342900">
              <a:buAutoNum type="arabicPeriod"/>
            </a:pPr>
            <a:r>
              <a:rPr lang="en-US" dirty="0"/>
              <a:t>Select your package and choose the link to editor button</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Now we can see our package just like SE80 and open any program</a:t>
            </a:r>
          </a:p>
          <a:p>
            <a:pPr marL="342900" indent="-342900">
              <a:buAutoNum type="arabicPeriod"/>
            </a:pPr>
            <a:r>
              <a:rPr lang="en-US" dirty="0"/>
              <a:t>Open last class program and press F8 to execute</a:t>
            </a:r>
          </a:p>
          <a:p>
            <a:pPr marL="342900" indent="-342900">
              <a:buAutoNum type="arabicPeriod"/>
            </a:pPr>
            <a:r>
              <a:rPr lang="en-US" dirty="0"/>
              <a:t>You can test your ABAP program now in eclipse.</a:t>
            </a:r>
          </a:p>
          <a:p>
            <a:endParaRPr lang="en-US" dirty="0"/>
          </a:p>
        </p:txBody>
      </p:sp>
      <p:pic>
        <p:nvPicPr>
          <p:cNvPr id="3" name="Picture 2">
            <a:extLst>
              <a:ext uri="{FF2B5EF4-FFF2-40B4-BE49-F238E27FC236}">
                <a16:creationId xmlns:a16="http://schemas.microsoft.com/office/drawing/2014/main" id="{3DC30E3D-A88B-46CC-ABED-DAF7170AE4B6}"/>
              </a:ext>
            </a:extLst>
          </p:cNvPr>
          <p:cNvPicPr>
            <a:picLocks noChangeAspect="1"/>
          </p:cNvPicPr>
          <p:nvPr/>
        </p:nvPicPr>
        <p:blipFill>
          <a:blip r:embed="rId2"/>
          <a:stretch>
            <a:fillRect/>
          </a:stretch>
        </p:blipFill>
        <p:spPr>
          <a:xfrm>
            <a:off x="379444" y="2382439"/>
            <a:ext cx="5078964" cy="3063505"/>
          </a:xfrm>
          <a:prstGeom prst="rect">
            <a:avLst/>
          </a:prstGeom>
        </p:spPr>
      </p:pic>
    </p:spTree>
    <p:extLst>
      <p:ext uri="{BB962C8B-B14F-4D97-AF65-F5344CB8AC3E}">
        <p14:creationId xmlns:p14="http://schemas.microsoft.com/office/powerpoint/2010/main" val="13338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CDS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CDS stands for Core Data &amp; Services, It is an enhancement of SQL in ABAP. CDS is also known as semantically-rich data model. @ annotations – auto generate code for you</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356E60B-4AF0-4059-B4FF-EE272F89BBDC}"/>
                  </a:ext>
                </a:extLst>
              </p14:cNvPr>
              <p14:cNvContentPartPr/>
              <p14:nvPr/>
            </p14:nvContentPartPr>
            <p14:xfrm>
              <a:off x="727854" y="2126961"/>
              <a:ext cx="2307240" cy="1157760"/>
            </p14:xfrm>
          </p:contentPart>
        </mc:Choice>
        <mc:Fallback>
          <p:pic>
            <p:nvPicPr>
              <p:cNvPr id="3" name="Ink 2">
                <a:extLst>
                  <a:ext uri="{FF2B5EF4-FFF2-40B4-BE49-F238E27FC236}">
                    <a16:creationId xmlns:a16="http://schemas.microsoft.com/office/drawing/2014/main" id="{1356E60B-4AF0-4059-B4FF-EE272F89BBDC}"/>
                  </a:ext>
                </a:extLst>
              </p:cNvPr>
              <p:cNvPicPr/>
              <p:nvPr/>
            </p:nvPicPr>
            <p:blipFill>
              <a:blip r:embed="rId5"/>
              <a:stretch>
                <a:fillRect/>
              </a:stretch>
            </p:blipFill>
            <p:spPr>
              <a:xfrm>
                <a:off x="718854" y="2117961"/>
                <a:ext cx="2324880" cy="1175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1" name="Ink 60">
                <a:extLst>
                  <a:ext uri="{FF2B5EF4-FFF2-40B4-BE49-F238E27FC236}">
                    <a16:creationId xmlns:a16="http://schemas.microsoft.com/office/drawing/2014/main" id="{A681A56D-D938-443F-85B4-0EE48B3AD4DE}"/>
                  </a:ext>
                </a:extLst>
              </p14:cNvPr>
              <p14:cNvContentPartPr/>
              <p14:nvPr/>
            </p14:nvContentPartPr>
            <p14:xfrm>
              <a:off x="858174" y="2272401"/>
              <a:ext cx="2678400" cy="3155040"/>
            </p14:xfrm>
          </p:contentPart>
        </mc:Choice>
        <mc:Fallback>
          <p:pic>
            <p:nvPicPr>
              <p:cNvPr id="61" name="Ink 60">
                <a:extLst>
                  <a:ext uri="{FF2B5EF4-FFF2-40B4-BE49-F238E27FC236}">
                    <a16:creationId xmlns:a16="http://schemas.microsoft.com/office/drawing/2014/main" id="{A681A56D-D938-443F-85B4-0EE48B3AD4DE}"/>
                  </a:ext>
                </a:extLst>
              </p:cNvPr>
              <p:cNvPicPr/>
              <p:nvPr/>
            </p:nvPicPr>
            <p:blipFill>
              <a:blip r:embed="rId7"/>
              <a:stretch>
                <a:fillRect/>
              </a:stretch>
            </p:blipFill>
            <p:spPr>
              <a:xfrm>
                <a:off x="849174" y="2263401"/>
                <a:ext cx="2696040" cy="317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57" name="Ink 2056">
                <a:extLst>
                  <a:ext uri="{FF2B5EF4-FFF2-40B4-BE49-F238E27FC236}">
                    <a16:creationId xmlns:a16="http://schemas.microsoft.com/office/drawing/2014/main" id="{EBA544DD-EC12-499E-A5F2-E5C29EE51C7D}"/>
                  </a:ext>
                </a:extLst>
              </p14:cNvPr>
              <p14:cNvContentPartPr/>
              <p14:nvPr/>
            </p14:nvContentPartPr>
            <p14:xfrm>
              <a:off x="2155254" y="5542281"/>
              <a:ext cx="681480" cy="233640"/>
            </p14:xfrm>
          </p:contentPart>
        </mc:Choice>
        <mc:Fallback>
          <p:pic>
            <p:nvPicPr>
              <p:cNvPr id="2057" name="Ink 2056">
                <a:extLst>
                  <a:ext uri="{FF2B5EF4-FFF2-40B4-BE49-F238E27FC236}">
                    <a16:creationId xmlns:a16="http://schemas.microsoft.com/office/drawing/2014/main" id="{EBA544DD-EC12-499E-A5F2-E5C29EE51C7D}"/>
                  </a:ext>
                </a:extLst>
              </p:cNvPr>
              <p:cNvPicPr/>
              <p:nvPr/>
            </p:nvPicPr>
            <p:blipFill>
              <a:blip r:embed="rId9"/>
              <a:stretch>
                <a:fillRect/>
              </a:stretch>
            </p:blipFill>
            <p:spPr>
              <a:xfrm>
                <a:off x="2146254" y="5533281"/>
                <a:ext cx="6991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86" name="Ink 2085">
                <a:extLst>
                  <a:ext uri="{FF2B5EF4-FFF2-40B4-BE49-F238E27FC236}">
                    <a16:creationId xmlns:a16="http://schemas.microsoft.com/office/drawing/2014/main" id="{717CE362-2B63-4360-8B53-6395DDBBA293}"/>
                  </a:ext>
                </a:extLst>
              </p14:cNvPr>
              <p14:cNvContentPartPr/>
              <p14:nvPr/>
            </p14:nvContentPartPr>
            <p14:xfrm>
              <a:off x="3517494" y="5744601"/>
              <a:ext cx="1403280" cy="609840"/>
            </p14:xfrm>
          </p:contentPart>
        </mc:Choice>
        <mc:Fallback>
          <p:pic>
            <p:nvPicPr>
              <p:cNvPr id="2086" name="Ink 2085">
                <a:extLst>
                  <a:ext uri="{FF2B5EF4-FFF2-40B4-BE49-F238E27FC236}">
                    <a16:creationId xmlns:a16="http://schemas.microsoft.com/office/drawing/2014/main" id="{717CE362-2B63-4360-8B53-6395DDBBA293}"/>
                  </a:ext>
                </a:extLst>
              </p:cNvPr>
              <p:cNvPicPr/>
              <p:nvPr/>
            </p:nvPicPr>
            <p:blipFill>
              <a:blip r:embed="rId11"/>
              <a:stretch>
                <a:fillRect/>
              </a:stretch>
            </p:blipFill>
            <p:spPr>
              <a:xfrm>
                <a:off x="3508494" y="5735601"/>
                <a:ext cx="142092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95" name="Ink 2094">
                <a:extLst>
                  <a:ext uri="{FF2B5EF4-FFF2-40B4-BE49-F238E27FC236}">
                    <a16:creationId xmlns:a16="http://schemas.microsoft.com/office/drawing/2014/main" id="{4E67625A-923F-432C-A57C-C8D9D69A0824}"/>
                  </a:ext>
                </a:extLst>
              </p14:cNvPr>
              <p14:cNvContentPartPr/>
              <p14:nvPr/>
            </p14:nvContentPartPr>
            <p14:xfrm>
              <a:off x="3480414" y="4252041"/>
              <a:ext cx="2332800" cy="1580040"/>
            </p14:xfrm>
          </p:contentPart>
        </mc:Choice>
        <mc:Fallback>
          <p:pic>
            <p:nvPicPr>
              <p:cNvPr id="2095" name="Ink 2094">
                <a:extLst>
                  <a:ext uri="{FF2B5EF4-FFF2-40B4-BE49-F238E27FC236}">
                    <a16:creationId xmlns:a16="http://schemas.microsoft.com/office/drawing/2014/main" id="{4E67625A-923F-432C-A57C-C8D9D69A0824}"/>
                  </a:ext>
                </a:extLst>
              </p:cNvPr>
              <p:cNvPicPr/>
              <p:nvPr/>
            </p:nvPicPr>
            <p:blipFill>
              <a:blip r:embed="rId13"/>
              <a:stretch>
                <a:fillRect/>
              </a:stretch>
            </p:blipFill>
            <p:spPr>
              <a:xfrm>
                <a:off x="3471414" y="4243041"/>
                <a:ext cx="2350440" cy="1597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72" name="Ink 2171">
                <a:extLst>
                  <a:ext uri="{FF2B5EF4-FFF2-40B4-BE49-F238E27FC236}">
                    <a16:creationId xmlns:a16="http://schemas.microsoft.com/office/drawing/2014/main" id="{C207F110-5714-4E8F-A1D7-2D91FEFA2978}"/>
                  </a:ext>
                </a:extLst>
              </p14:cNvPr>
              <p14:cNvContentPartPr/>
              <p14:nvPr/>
            </p14:nvContentPartPr>
            <p14:xfrm>
              <a:off x="9796974" y="3133521"/>
              <a:ext cx="1334880" cy="906840"/>
            </p14:xfrm>
          </p:contentPart>
        </mc:Choice>
        <mc:Fallback>
          <p:pic>
            <p:nvPicPr>
              <p:cNvPr id="2172" name="Ink 2171">
                <a:extLst>
                  <a:ext uri="{FF2B5EF4-FFF2-40B4-BE49-F238E27FC236}">
                    <a16:creationId xmlns:a16="http://schemas.microsoft.com/office/drawing/2014/main" id="{C207F110-5714-4E8F-A1D7-2D91FEFA2978}"/>
                  </a:ext>
                </a:extLst>
              </p:cNvPr>
              <p:cNvPicPr/>
              <p:nvPr/>
            </p:nvPicPr>
            <p:blipFill>
              <a:blip r:embed="rId15"/>
              <a:stretch>
                <a:fillRect/>
              </a:stretch>
            </p:blipFill>
            <p:spPr>
              <a:xfrm>
                <a:off x="9787974" y="3124521"/>
                <a:ext cx="1352520" cy="924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86" name="Ink 2185">
                <a:extLst>
                  <a:ext uri="{FF2B5EF4-FFF2-40B4-BE49-F238E27FC236}">
                    <a16:creationId xmlns:a16="http://schemas.microsoft.com/office/drawing/2014/main" id="{299F36A6-5F5D-4BDB-92D3-2DD53953CBAA}"/>
                  </a:ext>
                </a:extLst>
              </p14:cNvPr>
              <p14:cNvContentPartPr/>
              <p14:nvPr/>
            </p14:nvContentPartPr>
            <p14:xfrm>
              <a:off x="10234374" y="2295441"/>
              <a:ext cx="1551600" cy="672120"/>
            </p14:xfrm>
          </p:contentPart>
        </mc:Choice>
        <mc:Fallback>
          <p:pic>
            <p:nvPicPr>
              <p:cNvPr id="2186" name="Ink 2185">
                <a:extLst>
                  <a:ext uri="{FF2B5EF4-FFF2-40B4-BE49-F238E27FC236}">
                    <a16:creationId xmlns:a16="http://schemas.microsoft.com/office/drawing/2014/main" id="{299F36A6-5F5D-4BDB-92D3-2DD53953CBAA}"/>
                  </a:ext>
                </a:extLst>
              </p:cNvPr>
              <p:cNvPicPr/>
              <p:nvPr/>
            </p:nvPicPr>
            <p:blipFill>
              <a:blip r:embed="rId17"/>
              <a:stretch>
                <a:fillRect/>
              </a:stretch>
            </p:blipFill>
            <p:spPr>
              <a:xfrm>
                <a:off x="10225374" y="2286441"/>
                <a:ext cx="1569240" cy="689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05" name="Ink 2204">
                <a:extLst>
                  <a:ext uri="{FF2B5EF4-FFF2-40B4-BE49-F238E27FC236}">
                    <a16:creationId xmlns:a16="http://schemas.microsoft.com/office/drawing/2014/main" id="{A708744C-4D93-40B1-8AF5-0235A40E7988}"/>
                  </a:ext>
                </a:extLst>
              </p14:cNvPr>
              <p14:cNvContentPartPr/>
              <p14:nvPr/>
            </p14:nvContentPartPr>
            <p14:xfrm>
              <a:off x="3927894" y="1752201"/>
              <a:ext cx="2062800" cy="674280"/>
            </p14:xfrm>
          </p:contentPart>
        </mc:Choice>
        <mc:Fallback>
          <p:pic>
            <p:nvPicPr>
              <p:cNvPr id="2205" name="Ink 2204">
                <a:extLst>
                  <a:ext uri="{FF2B5EF4-FFF2-40B4-BE49-F238E27FC236}">
                    <a16:creationId xmlns:a16="http://schemas.microsoft.com/office/drawing/2014/main" id="{A708744C-4D93-40B1-8AF5-0235A40E7988}"/>
                  </a:ext>
                </a:extLst>
              </p:cNvPr>
              <p:cNvPicPr/>
              <p:nvPr/>
            </p:nvPicPr>
            <p:blipFill>
              <a:blip r:embed="rId19"/>
              <a:stretch>
                <a:fillRect/>
              </a:stretch>
            </p:blipFill>
            <p:spPr>
              <a:xfrm>
                <a:off x="3918894" y="1743201"/>
                <a:ext cx="2080440" cy="69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24" name="Ink 2223">
                <a:extLst>
                  <a:ext uri="{FF2B5EF4-FFF2-40B4-BE49-F238E27FC236}">
                    <a16:creationId xmlns:a16="http://schemas.microsoft.com/office/drawing/2014/main" id="{4CCD07D1-0D64-49A8-B695-FF9F9B2730FC}"/>
                  </a:ext>
                </a:extLst>
              </p14:cNvPr>
              <p14:cNvContentPartPr/>
              <p14:nvPr/>
            </p14:nvContentPartPr>
            <p14:xfrm>
              <a:off x="5980974" y="1931121"/>
              <a:ext cx="4171320" cy="3229920"/>
            </p14:xfrm>
          </p:contentPart>
        </mc:Choice>
        <mc:Fallback>
          <p:pic>
            <p:nvPicPr>
              <p:cNvPr id="2224" name="Ink 2223">
                <a:extLst>
                  <a:ext uri="{FF2B5EF4-FFF2-40B4-BE49-F238E27FC236}">
                    <a16:creationId xmlns:a16="http://schemas.microsoft.com/office/drawing/2014/main" id="{4CCD07D1-0D64-49A8-B695-FF9F9B2730FC}"/>
                  </a:ext>
                </a:extLst>
              </p:cNvPr>
              <p:cNvPicPr/>
              <p:nvPr/>
            </p:nvPicPr>
            <p:blipFill>
              <a:blip r:embed="rId21"/>
              <a:stretch>
                <a:fillRect/>
              </a:stretch>
            </p:blipFill>
            <p:spPr>
              <a:xfrm>
                <a:off x="5971974" y="1922121"/>
                <a:ext cx="4188960" cy="324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33" name="Ink 2232">
                <a:extLst>
                  <a:ext uri="{FF2B5EF4-FFF2-40B4-BE49-F238E27FC236}">
                    <a16:creationId xmlns:a16="http://schemas.microsoft.com/office/drawing/2014/main" id="{A2113908-C70B-462A-A8A4-D19005D76C28}"/>
                  </a:ext>
                </a:extLst>
              </p14:cNvPr>
              <p14:cNvContentPartPr/>
              <p14:nvPr/>
            </p14:nvContentPartPr>
            <p14:xfrm>
              <a:off x="5849574" y="2789721"/>
              <a:ext cx="972360" cy="280440"/>
            </p14:xfrm>
          </p:contentPart>
        </mc:Choice>
        <mc:Fallback>
          <p:pic>
            <p:nvPicPr>
              <p:cNvPr id="2233" name="Ink 2232">
                <a:extLst>
                  <a:ext uri="{FF2B5EF4-FFF2-40B4-BE49-F238E27FC236}">
                    <a16:creationId xmlns:a16="http://schemas.microsoft.com/office/drawing/2014/main" id="{A2113908-C70B-462A-A8A4-D19005D76C28}"/>
                  </a:ext>
                </a:extLst>
              </p:cNvPr>
              <p:cNvPicPr/>
              <p:nvPr/>
            </p:nvPicPr>
            <p:blipFill>
              <a:blip r:embed="rId23"/>
              <a:stretch>
                <a:fillRect/>
              </a:stretch>
            </p:blipFill>
            <p:spPr>
              <a:xfrm>
                <a:off x="5840574" y="2780721"/>
                <a:ext cx="9900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34" name="Ink 2233">
                <a:extLst>
                  <a:ext uri="{FF2B5EF4-FFF2-40B4-BE49-F238E27FC236}">
                    <a16:creationId xmlns:a16="http://schemas.microsoft.com/office/drawing/2014/main" id="{02492C33-F620-41D0-B547-A9BBC5200BE0}"/>
                  </a:ext>
                </a:extLst>
              </p14:cNvPr>
              <p14:cNvContentPartPr/>
              <p14:nvPr/>
            </p14:nvContentPartPr>
            <p14:xfrm>
              <a:off x="5962254" y="3180681"/>
              <a:ext cx="206280" cy="291240"/>
            </p14:xfrm>
          </p:contentPart>
        </mc:Choice>
        <mc:Fallback>
          <p:pic>
            <p:nvPicPr>
              <p:cNvPr id="2234" name="Ink 2233">
                <a:extLst>
                  <a:ext uri="{FF2B5EF4-FFF2-40B4-BE49-F238E27FC236}">
                    <a16:creationId xmlns:a16="http://schemas.microsoft.com/office/drawing/2014/main" id="{02492C33-F620-41D0-B547-A9BBC5200BE0}"/>
                  </a:ext>
                </a:extLst>
              </p:cNvPr>
              <p:cNvPicPr/>
              <p:nvPr/>
            </p:nvPicPr>
            <p:blipFill>
              <a:blip r:embed="rId25"/>
              <a:stretch>
                <a:fillRect/>
              </a:stretch>
            </p:blipFill>
            <p:spPr>
              <a:xfrm>
                <a:off x="5953254" y="3171681"/>
                <a:ext cx="223920" cy="308880"/>
              </a:xfrm>
              <a:prstGeom prst="rect">
                <a:avLst/>
              </a:prstGeom>
            </p:spPr>
          </p:pic>
        </mc:Fallback>
      </mc:AlternateContent>
    </p:spTree>
    <p:extLst>
      <p:ext uri="{BB962C8B-B14F-4D97-AF65-F5344CB8AC3E}">
        <p14:creationId xmlns:p14="http://schemas.microsoft.com/office/powerpoint/2010/main" val="44119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Simple CDS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Create a simple CDS View with name </a:t>
            </a:r>
            <a:r>
              <a:rPr lang="en-US" sz="2400" dirty="0">
                <a:hlinkClick r:id="rId2"/>
              </a:rPr>
              <a:t>ZNC_XX_CDS_VIEW</a:t>
            </a:r>
            <a:endParaRPr lang="en-US" sz="2400" dirty="0"/>
          </a:p>
          <a:p>
            <a:endParaRPr lang="en-US" sz="2400" dirty="0"/>
          </a:p>
          <a:p>
            <a:pPr marL="457200" indent="-457200">
              <a:buAutoNum type="arabicPeriod"/>
            </a:pPr>
            <a:r>
              <a:rPr lang="en-US" sz="2400" dirty="0"/>
              <a:t>Right click on package, choose new </a:t>
            </a:r>
            <a:r>
              <a:rPr lang="en-US" sz="2400" b="1" dirty="0"/>
              <a:t>Other ABAP Object</a:t>
            </a:r>
            <a:r>
              <a:rPr lang="en-US" sz="2400" dirty="0"/>
              <a:t>..</a:t>
            </a:r>
          </a:p>
          <a:p>
            <a:pPr marL="457200" indent="-457200">
              <a:buAutoNum type="arabicPeriod"/>
            </a:pPr>
            <a:r>
              <a:rPr lang="en-US" sz="2400" dirty="0"/>
              <a:t>Search </a:t>
            </a:r>
            <a:r>
              <a:rPr lang="en-US" sz="2400" b="1" dirty="0"/>
              <a:t>Core Data </a:t>
            </a:r>
            <a:r>
              <a:rPr lang="en-US" sz="2400" dirty="0"/>
              <a:t>and select </a:t>
            </a:r>
            <a:r>
              <a:rPr lang="en-US" sz="2400" b="1" dirty="0"/>
              <a:t>Data Definition</a:t>
            </a:r>
          </a:p>
          <a:p>
            <a:pPr marL="457200" indent="-457200">
              <a:buAutoNum type="arabicPeriod"/>
            </a:pPr>
            <a:r>
              <a:rPr lang="en-US" sz="2400" dirty="0"/>
              <a:t>Click Next and provide view name </a:t>
            </a:r>
            <a:r>
              <a:rPr lang="en-US" sz="2400" b="1" dirty="0"/>
              <a:t>ZNC_XX_MY_CDS</a:t>
            </a:r>
          </a:p>
          <a:p>
            <a:pPr marL="457200" indent="-457200">
              <a:buAutoNum type="arabicPeriod"/>
            </a:pPr>
            <a:r>
              <a:rPr lang="en-US" sz="2400" dirty="0"/>
              <a:t>Click Next and choose </a:t>
            </a:r>
            <a:r>
              <a:rPr lang="en-US" sz="2400" b="1" dirty="0"/>
              <a:t>transport</a:t>
            </a:r>
          </a:p>
          <a:p>
            <a:pPr marL="457200" indent="-457200">
              <a:buAutoNum type="arabicPeriod"/>
            </a:pPr>
            <a:r>
              <a:rPr lang="en-US" sz="2400" dirty="0"/>
              <a:t>Click Next and Select template as </a:t>
            </a:r>
            <a:r>
              <a:rPr lang="en-US" sz="2400" b="1" dirty="0"/>
              <a:t>Define View</a:t>
            </a:r>
            <a:endParaRPr lang="en-US" sz="2400" dirty="0"/>
          </a:p>
          <a:p>
            <a:pPr marL="457200" indent="-457200">
              <a:buAutoNum type="arabicPeriod"/>
            </a:pPr>
            <a:r>
              <a:rPr lang="en-US" sz="2400" dirty="0"/>
              <a:t>Click </a:t>
            </a:r>
            <a:r>
              <a:rPr lang="en-US" sz="2400" b="1" dirty="0"/>
              <a:t>Finish</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50" name="Ink 49">
                <a:extLst>
                  <a:ext uri="{FF2B5EF4-FFF2-40B4-BE49-F238E27FC236}">
                    <a16:creationId xmlns:a16="http://schemas.microsoft.com/office/drawing/2014/main" id="{C9B0A67B-092C-4F95-8E4C-CEC546C342E0}"/>
                  </a:ext>
                </a:extLst>
              </p14:cNvPr>
              <p14:cNvContentPartPr/>
              <p14:nvPr/>
            </p14:nvContentPartPr>
            <p14:xfrm>
              <a:off x="9442734" y="4460121"/>
              <a:ext cx="140040" cy="487440"/>
            </p14:xfrm>
          </p:contentPart>
        </mc:Choice>
        <mc:Fallback>
          <p:pic>
            <p:nvPicPr>
              <p:cNvPr id="50" name="Ink 49">
                <a:extLst>
                  <a:ext uri="{FF2B5EF4-FFF2-40B4-BE49-F238E27FC236}">
                    <a16:creationId xmlns:a16="http://schemas.microsoft.com/office/drawing/2014/main" id="{C9B0A67B-092C-4F95-8E4C-CEC546C342E0}"/>
                  </a:ext>
                </a:extLst>
              </p:cNvPr>
              <p:cNvPicPr/>
              <p:nvPr/>
            </p:nvPicPr>
            <p:blipFill>
              <a:blip r:embed="rId6"/>
              <a:stretch>
                <a:fillRect/>
              </a:stretch>
            </p:blipFill>
            <p:spPr>
              <a:xfrm>
                <a:off x="9433734" y="4451121"/>
                <a:ext cx="15768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67" name="Ink 2066">
                <a:extLst>
                  <a:ext uri="{FF2B5EF4-FFF2-40B4-BE49-F238E27FC236}">
                    <a16:creationId xmlns:a16="http://schemas.microsoft.com/office/drawing/2014/main" id="{A10F4333-3229-47E7-A231-BE4A9E0C4692}"/>
                  </a:ext>
                </a:extLst>
              </p14:cNvPr>
              <p14:cNvContentPartPr/>
              <p14:nvPr/>
            </p14:nvContentPartPr>
            <p14:xfrm>
              <a:off x="1780854" y="3684681"/>
              <a:ext cx="7484760" cy="2697840"/>
            </p14:xfrm>
          </p:contentPart>
        </mc:Choice>
        <mc:Fallback>
          <p:pic>
            <p:nvPicPr>
              <p:cNvPr id="2067" name="Ink 2066">
                <a:extLst>
                  <a:ext uri="{FF2B5EF4-FFF2-40B4-BE49-F238E27FC236}">
                    <a16:creationId xmlns:a16="http://schemas.microsoft.com/office/drawing/2014/main" id="{A10F4333-3229-47E7-A231-BE4A9E0C4692}"/>
                  </a:ext>
                </a:extLst>
              </p:cNvPr>
              <p:cNvPicPr/>
              <p:nvPr/>
            </p:nvPicPr>
            <p:blipFill>
              <a:blip r:embed="rId8"/>
              <a:stretch>
                <a:fillRect/>
              </a:stretch>
            </p:blipFill>
            <p:spPr>
              <a:xfrm>
                <a:off x="1771854" y="3675681"/>
                <a:ext cx="7502400" cy="2715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73" name="Ink 2072">
                <a:extLst>
                  <a:ext uri="{FF2B5EF4-FFF2-40B4-BE49-F238E27FC236}">
                    <a16:creationId xmlns:a16="http://schemas.microsoft.com/office/drawing/2014/main" id="{27FC1AFE-3AD7-475A-A4E0-03BDF1F94E86}"/>
                  </a:ext>
                </a:extLst>
              </p14:cNvPr>
              <p14:cNvContentPartPr/>
              <p14:nvPr/>
            </p14:nvContentPartPr>
            <p14:xfrm>
              <a:off x="2995134" y="6538401"/>
              <a:ext cx="718920" cy="236160"/>
            </p14:xfrm>
          </p:contentPart>
        </mc:Choice>
        <mc:Fallback>
          <p:pic>
            <p:nvPicPr>
              <p:cNvPr id="2073" name="Ink 2072">
                <a:extLst>
                  <a:ext uri="{FF2B5EF4-FFF2-40B4-BE49-F238E27FC236}">
                    <a16:creationId xmlns:a16="http://schemas.microsoft.com/office/drawing/2014/main" id="{27FC1AFE-3AD7-475A-A4E0-03BDF1F94E86}"/>
                  </a:ext>
                </a:extLst>
              </p:cNvPr>
              <p:cNvPicPr/>
              <p:nvPr/>
            </p:nvPicPr>
            <p:blipFill>
              <a:blip r:embed="rId10"/>
              <a:stretch>
                <a:fillRect/>
              </a:stretch>
            </p:blipFill>
            <p:spPr>
              <a:xfrm>
                <a:off x="2986134" y="6529401"/>
                <a:ext cx="7365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74" name="Ink 2073">
                <a:extLst>
                  <a:ext uri="{FF2B5EF4-FFF2-40B4-BE49-F238E27FC236}">
                    <a16:creationId xmlns:a16="http://schemas.microsoft.com/office/drawing/2014/main" id="{80DC99B0-66F5-4068-861D-591E08A0391A}"/>
                  </a:ext>
                </a:extLst>
              </p14:cNvPr>
              <p14:cNvContentPartPr/>
              <p14:nvPr/>
            </p14:nvContentPartPr>
            <p14:xfrm>
              <a:off x="5038134" y="5850081"/>
              <a:ext cx="234000" cy="345960"/>
            </p14:xfrm>
          </p:contentPart>
        </mc:Choice>
        <mc:Fallback>
          <p:pic>
            <p:nvPicPr>
              <p:cNvPr id="2074" name="Ink 2073">
                <a:extLst>
                  <a:ext uri="{FF2B5EF4-FFF2-40B4-BE49-F238E27FC236}">
                    <a16:creationId xmlns:a16="http://schemas.microsoft.com/office/drawing/2014/main" id="{80DC99B0-66F5-4068-861D-591E08A0391A}"/>
                  </a:ext>
                </a:extLst>
              </p:cNvPr>
              <p:cNvPicPr/>
              <p:nvPr/>
            </p:nvPicPr>
            <p:blipFill>
              <a:blip r:embed="rId12"/>
              <a:stretch>
                <a:fillRect/>
              </a:stretch>
            </p:blipFill>
            <p:spPr>
              <a:xfrm>
                <a:off x="5029134" y="5841081"/>
                <a:ext cx="251640" cy="363600"/>
              </a:xfrm>
              <a:prstGeom prst="rect">
                <a:avLst/>
              </a:prstGeom>
            </p:spPr>
          </p:pic>
        </mc:Fallback>
      </mc:AlternateContent>
    </p:spTree>
    <p:extLst>
      <p:ext uri="{BB962C8B-B14F-4D97-AF65-F5344CB8AC3E}">
        <p14:creationId xmlns:p14="http://schemas.microsoft.com/office/powerpoint/2010/main" val="271537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OData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&lt;content&gt;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OData Using CDS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80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SAP Fiori App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7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Where to check all Fiori Apps?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https://fioriappslibrary.hana.ondemand.com/sap/fix/externalViewer/#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Using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What is an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Why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Interfaces and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Map objects to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program using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[Optional]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Introduction to CDS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Create basic CDS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Introduction to Fiori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Create OData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Build simple Fiori App on WebIDE on S/4HANA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Debugging of Fiori Apps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QnA</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Session</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WebIDE tool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1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Create Simple Fiori App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2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Fiori App Development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4AF9D-3E23-4B46-BA01-268EBDD6E3BD}"/>
              </a:ext>
            </a:extLst>
          </p:cNvPr>
          <p:cNvSpPr txBox="1"/>
          <p:nvPr/>
        </p:nvSpPr>
        <p:spPr>
          <a:xfrm>
            <a:off x="223935" y="223935"/>
            <a:ext cx="11420669" cy="707886"/>
          </a:xfrm>
          <a:prstGeom prst="rect">
            <a:avLst/>
          </a:prstGeom>
          <a:noFill/>
        </p:spPr>
        <p:txBody>
          <a:bodyPr wrap="square" rtlCol="0">
            <a:spAutoFit/>
          </a:bodyPr>
          <a:lstStyle/>
          <a:p>
            <a:r>
              <a:rPr lang="en-US" sz="4000" dirty="0"/>
              <a:t>Field Extension</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2A337707-ABE9-4A23-A47B-A6ADF86CD5C7}"/>
                  </a:ext>
                </a:extLst>
              </p14:cNvPr>
              <p14:cNvContentPartPr/>
              <p14:nvPr/>
            </p14:nvContentPartPr>
            <p14:xfrm>
              <a:off x="9553974" y="736281"/>
              <a:ext cx="1953720" cy="592920"/>
            </p14:xfrm>
          </p:contentPart>
        </mc:Choice>
        <mc:Fallback>
          <p:pic>
            <p:nvPicPr>
              <p:cNvPr id="16" name="Ink 15">
                <a:extLst>
                  <a:ext uri="{FF2B5EF4-FFF2-40B4-BE49-F238E27FC236}">
                    <a16:creationId xmlns:a16="http://schemas.microsoft.com/office/drawing/2014/main" id="{2A337707-ABE9-4A23-A47B-A6ADF86CD5C7}"/>
                  </a:ext>
                </a:extLst>
              </p:cNvPr>
              <p:cNvPicPr/>
              <p:nvPr/>
            </p:nvPicPr>
            <p:blipFill>
              <a:blip r:embed="rId3"/>
              <a:stretch>
                <a:fillRect/>
              </a:stretch>
            </p:blipFill>
            <p:spPr>
              <a:xfrm>
                <a:off x="9544974" y="727281"/>
                <a:ext cx="1971360" cy="61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FD65CCF4-A297-4757-9FF0-0AC606720A8B}"/>
                  </a:ext>
                </a:extLst>
              </p14:cNvPr>
              <p14:cNvContentPartPr/>
              <p14:nvPr/>
            </p14:nvContentPartPr>
            <p14:xfrm>
              <a:off x="9666654" y="1520721"/>
              <a:ext cx="1847160" cy="1493280"/>
            </p14:xfrm>
          </p:contentPart>
        </mc:Choice>
        <mc:Fallback>
          <p:pic>
            <p:nvPicPr>
              <p:cNvPr id="28" name="Ink 27">
                <a:extLst>
                  <a:ext uri="{FF2B5EF4-FFF2-40B4-BE49-F238E27FC236}">
                    <a16:creationId xmlns:a16="http://schemas.microsoft.com/office/drawing/2014/main" id="{FD65CCF4-A297-4757-9FF0-0AC606720A8B}"/>
                  </a:ext>
                </a:extLst>
              </p:cNvPr>
              <p:cNvPicPr/>
              <p:nvPr/>
            </p:nvPicPr>
            <p:blipFill>
              <a:blip r:embed="rId5"/>
              <a:stretch>
                <a:fillRect/>
              </a:stretch>
            </p:blipFill>
            <p:spPr>
              <a:xfrm>
                <a:off x="9657654" y="1511721"/>
                <a:ext cx="1864800" cy="1510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251BA39A-9137-4E71-B754-08E06F846795}"/>
                  </a:ext>
                </a:extLst>
              </p14:cNvPr>
              <p14:cNvContentPartPr/>
              <p14:nvPr/>
            </p14:nvContentPartPr>
            <p14:xfrm>
              <a:off x="2628294" y="1647081"/>
              <a:ext cx="1526760" cy="275400"/>
            </p14:xfrm>
          </p:contentPart>
        </mc:Choice>
        <mc:Fallback>
          <p:pic>
            <p:nvPicPr>
              <p:cNvPr id="45" name="Ink 44">
                <a:extLst>
                  <a:ext uri="{FF2B5EF4-FFF2-40B4-BE49-F238E27FC236}">
                    <a16:creationId xmlns:a16="http://schemas.microsoft.com/office/drawing/2014/main" id="{251BA39A-9137-4E71-B754-08E06F846795}"/>
                  </a:ext>
                </a:extLst>
              </p:cNvPr>
              <p:cNvPicPr/>
              <p:nvPr/>
            </p:nvPicPr>
            <p:blipFill>
              <a:blip r:embed="rId7"/>
              <a:stretch>
                <a:fillRect/>
              </a:stretch>
            </p:blipFill>
            <p:spPr>
              <a:xfrm>
                <a:off x="2619294" y="1638081"/>
                <a:ext cx="154440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DD591C4C-450C-4043-904A-F5BB7E82754E}"/>
                  </a:ext>
                </a:extLst>
              </p14:cNvPr>
              <p14:cNvContentPartPr/>
              <p14:nvPr/>
            </p14:nvContentPartPr>
            <p14:xfrm>
              <a:off x="7828494" y="1343601"/>
              <a:ext cx="1577160" cy="429480"/>
            </p14:xfrm>
          </p:contentPart>
        </mc:Choice>
        <mc:Fallback>
          <p:pic>
            <p:nvPicPr>
              <p:cNvPr id="48" name="Ink 47">
                <a:extLst>
                  <a:ext uri="{FF2B5EF4-FFF2-40B4-BE49-F238E27FC236}">
                    <a16:creationId xmlns:a16="http://schemas.microsoft.com/office/drawing/2014/main" id="{DD591C4C-450C-4043-904A-F5BB7E82754E}"/>
                  </a:ext>
                </a:extLst>
              </p:cNvPr>
              <p:cNvPicPr/>
              <p:nvPr/>
            </p:nvPicPr>
            <p:blipFill>
              <a:blip r:embed="rId9"/>
              <a:stretch>
                <a:fillRect/>
              </a:stretch>
            </p:blipFill>
            <p:spPr>
              <a:xfrm>
                <a:off x="7819494" y="1334601"/>
                <a:ext cx="159480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3" name="Ink 82">
                <a:extLst>
                  <a:ext uri="{FF2B5EF4-FFF2-40B4-BE49-F238E27FC236}">
                    <a16:creationId xmlns:a16="http://schemas.microsoft.com/office/drawing/2014/main" id="{5C8CDB70-DFF8-4458-8CA8-1112C9760A1F}"/>
                  </a:ext>
                </a:extLst>
              </p14:cNvPr>
              <p14:cNvContentPartPr/>
              <p14:nvPr/>
            </p14:nvContentPartPr>
            <p14:xfrm>
              <a:off x="587454" y="316161"/>
              <a:ext cx="6993720" cy="2202480"/>
            </p14:xfrm>
          </p:contentPart>
        </mc:Choice>
        <mc:Fallback>
          <p:pic>
            <p:nvPicPr>
              <p:cNvPr id="83" name="Ink 82">
                <a:extLst>
                  <a:ext uri="{FF2B5EF4-FFF2-40B4-BE49-F238E27FC236}">
                    <a16:creationId xmlns:a16="http://schemas.microsoft.com/office/drawing/2014/main" id="{5C8CDB70-DFF8-4458-8CA8-1112C9760A1F}"/>
                  </a:ext>
                </a:extLst>
              </p:cNvPr>
              <p:cNvPicPr/>
              <p:nvPr/>
            </p:nvPicPr>
            <p:blipFill>
              <a:blip r:embed="rId11"/>
              <a:stretch>
                <a:fillRect/>
              </a:stretch>
            </p:blipFill>
            <p:spPr>
              <a:xfrm>
                <a:off x="578454" y="307161"/>
                <a:ext cx="7011360" cy="2220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5" name="Ink 94">
                <a:extLst>
                  <a:ext uri="{FF2B5EF4-FFF2-40B4-BE49-F238E27FC236}">
                    <a16:creationId xmlns:a16="http://schemas.microsoft.com/office/drawing/2014/main" id="{A519F3AC-4312-4B52-9606-A1E68C9E3171}"/>
                  </a:ext>
                </a:extLst>
              </p14:cNvPr>
              <p14:cNvContentPartPr/>
              <p14:nvPr/>
            </p14:nvContentPartPr>
            <p14:xfrm>
              <a:off x="658374" y="3470841"/>
              <a:ext cx="992520" cy="1950480"/>
            </p14:xfrm>
          </p:contentPart>
        </mc:Choice>
        <mc:Fallback>
          <p:pic>
            <p:nvPicPr>
              <p:cNvPr id="95" name="Ink 94">
                <a:extLst>
                  <a:ext uri="{FF2B5EF4-FFF2-40B4-BE49-F238E27FC236}">
                    <a16:creationId xmlns:a16="http://schemas.microsoft.com/office/drawing/2014/main" id="{A519F3AC-4312-4B52-9606-A1E68C9E3171}"/>
                  </a:ext>
                </a:extLst>
              </p:cNvPr>
              <p:cNvPicPr/>
              <p:nvPr/>
            </p:nvPicPr>
            <p:blipFill>
              <a:blip r:embed="rId13"/>
              <a:stretch>
                <a:fillRect/>
              </a:stretch>
            </p:blipFill>
            <p:spPr>
              <a:xfrm>
                <a:off x="649374" y="3461841"/>
                <a:ext cx="1010160" cy="1968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7" name="Ink 106">
                <a:extLst>
                  <a:ext uri="{FF2B5EF4-FFF2-40B4-BE49-F238E27FC236}">
                    <a16:creationId xmlns:a16="http://schemas.microsoft.com/office/drawing/2014/main" id="{61D74B62-F37C-4985-B47C-DF8B119D7D17}"/>
                  </a:ext>
                </a:extLst>
              </p14:cNvPr>
              <p14:cNvContentPartPr/>
              <p14:nvPr/>
            </p14:nvContentPartPr>
            <p14:xfrm>
              <a:off x="1234374" y="5718681"/>
              <a:ext cx="1902240" cy="468000"/>
            </p14:xfrm>
          </p:contentPart>
        </mc:Choice>
        <mc:Fallback>
          <p:pic>
            <p:nvPicPr>
              <p:cNvPr id="107" name="Ink 106">
                <a:extLst>
                  <a:ext uri="{FF2B5EF4-FFF2-40B4-BE49-F238E27FC236}">
                    <a16:creationId xmlns:a16="http://schemas.microsoft.com/office/drawing/2014/main" id="{61D74B62-F37C-4985-B47C-DF8B119D7D17}"/>
                  </a:ext>
                </a:extLst>
              </p:cNvPr>
              <p:cNvPicPr/>
              <p:nvPr/>
            </p:nvPicPr>
            <p:blipFill>
              <a:blip r:embed="rId15"/>
              <a:stretch>
                <a:fillRect/>
              </a:stretch>
            </p:blipFill>
            <p:spPr>
              <a:xfrm>
                <a:off x="1225374" y="5709681"/>
                <a:ext cx="191988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0" name="Ink 109">
                <a:extLst>
                  <a:ext uri="{FF2B5EF4-FFF2-40B4-BE49-F238E27FC236}">
                    <a16:creationId xmlns:a16="http://schemas.microsoft.com/office/drawing/2014/main" id="{40FB6C56-7ECE-4D74-B8A1-EC16C9412981}"/>
                  </a:ext>
                </a:extLst>
              </p14:cNvPr>
              <p14:cNvContentPartPr/>
              <p14:nvPr/>
            </p14:nvContentPartPr>
            <p14:xfrm>
              <a:off x="1268934" y="6236721"/>
              <a:ext cx="324360" cy="193320"/>
            </p14:xfrm>
          </p:contentPart>
        </mc:Choice>
        <mc:Fallback>
          <p:pic>
            <p:nvPicPr>
              <p:cNvPr id="110" name="Ink 109">
                <a:extLst>
                  <a:ext uri="{FF2B5EF4-FFF2-40B4-BE49-F238E27FC236}">
                    <a16:creationId xmlns:a16="http://schemas.microsoft.com/office/drawing/2014/main" id="{40FB6C56-7ECE-4D74-B8A1-EC16C9412981}"/>
                  </a:ext>
                </a:extLst>
              </p:cNvPr>
              <p:cNvPicPr/>
              <p:nvPr/>
            </p:nvPicPr>
            <p:blipFill>
              <a:blip r:embed="rId17"/>
              <a:stretch>
                <a:fillRect/>
              </a:stretch>
            </p:blipFill>
            <p:spPr>
              <a:xfrm>
                <a:off x="1259934" y="6227721"/>
                <a:ext cx="3420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2" name="Ink 161">
                <a:extLst>
                  <a:ext uri="{FF2B5EF4-FFF2-40B4-BE49-F238E27FC236}">
                    <a16:creationId xmlns:a16="http://schemas.microsoft.com/office/drawing/2014/main" id="{41BE77AE-A142-4D6F-B03A-67EF94D21A99}"/>
                  </a:ext>
                </a:extLst>
              </p14:cNvPr>
              <p14:cNvContentPartPr/>
              <p14:nvPr/>
            </p14:nvContentPartPr>
            <p14:xfrm>
              <a:off x="1866174" y="2220561"/>
              <a:ext cx="8100000" cy="4190040"/>
            </p14:xfrm>
          </p:contentPart>
        </mc:Choice>
        <mc:Fallback>
          <p:pic>
            <p:nvPicPr>
              <p:cNvPr id="162" name="Ink 161">
                <a:extLst>
                  <a:ext uri="{FF2B5EF4-FFF2-40B4-BE49-F238E27FC236}">
                    <a16:creationId xmlns:a16="http://schemas.microsoft.com/office/drawing/2014/main" id="{41BE77AE-A142-4D6F-B03A-67EF94D21A99}"/>
                  </a:ext>
                </a:extLst>
              </p:cNvPr>
              <p:cNvPicPr/>
              <p:nvPr/>
            </p:nvPicPr>
            <p:blipFill>
              <a:blip r:embed="rId19"/>
              <a:stretch>
                <a:fillRect/>
              </a:stretch>
            </p:blipFill>
            <p:spPr>
              <a:xfrm>
                <a:off x="1857174" y="2211561"/>
                <a:ext cx="8117640" cy="4207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5" name="Ink 164">
                <a:extLst>
                  <a:ext uri="{FF2B5EF4-FFF2-40B4-BE49-F238E27FC236}">
                    <a16:creationId xmlns:a16="http://schemas.microsoft.com/office/drawing/2014/main" id="{8C834E2E-8561-40FF-8A90-F175A246E06B}"/>
                  </a:ext>
                </a:extLst>
              </p14:cNvPr>
              <p14:cNvContentPartPr/>
              <p14:nvPr/>
            </p14:nvContentPartPr>
            <p14:xfrm>
              <a:off x="1968774" y="3349521"/>
              <a:ext cx="2295720" cy="821520"/>
            </p14:xfrm>
          </p:contentPart>
        </mc:Choice>
        <mc:Fallback>
          <p:pic>
            <p:nvPicPr>
              <p:cNvPr id="165" name="Ink 164">
                <a:extLst>
                  <a:ext uri="{FF2B5EF4-FFF2-40B4-BE49-F238E27FC236}">
                    <a16:creationId xmlns:a16="http://schemas.microsoft.com/office/drawing/2014/main" id="{8C834E2E-8561-40FF-8A90-F175A246E06B}"/>
                  </a:ext>
                </a:extLst>
              </p:cNvPr>
              <p:cNvPicPr/>
              <p:nvPr/>
            </p:nvPicPr>
            <p:blipFill>
              <a:blip r:embed="rId21"/>
              <a:stretch>
                <a:fillRect/>
              </a:stretch>
            </p:blipFill>
            <p:spPr>
              <a:xfrm>
                <a:off x="1959774" y="3340521"/>
                <a:ext cx="2313360" cy="839160"/>
              </a:xfrm>
              <a:prstGeom prst="rect">
                <a:avLst/>
              </a:prstGeom>
            </p:spPr>
          </p:pic>
        </mc:Fallback>
      </mc:AlternateContent>
    </p:spTree>
    <p:extLst>
      <p:ext uri="{BB962C8B-B14F-4D97-AF65-F5344CB8AC3E}">
        <p14:creationId xmlns:p14="http://schemas.microsoft.com/office/powerpoint/2010/main" val="158152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2875002"/>
            <a:ext cx="11542905" cy="1107996"/>
          </a:xfrm>
          <a:prstGeom prst="rect">
            <a:avLst/>
          </a:prstGeom>
          <a:noFill/>
        </p:spPr>
        <p:txBody>
          <a:bodyPr wrap="square" rtlCol="0">
            <a:spAutoFit/>
          </a:bodyPr>
          <a:lstStyle/>
          <a:p>
            <a:pPr algn="ctr"/>
            <a:r>
              <a:rPr lang="en-US" sz="6600" b="1" dirty="0"/>
              <a:t>End of Day 5</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76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Abstract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82563"/>
            <a:ext cx="11542905" cy="3046988"/>
          </a:xfrm>
          <a:prstGeom prst="rect">
            <a:avLst/>
          </a:prstGeom>
          <a:noFill/>
        </p:spPr>
        <p:txBody>
          <a:bodyPr wrap="square" rtlCol="0">
            <a:spAutoFit/>
          </a:bodyPr>
          <a:lstStyle/>
          <a:p>
            <a:r>
              <a:rPr lang="en-US" sz="2400" dirty="0"/>
              <a:t>An abstract class is a class </a:t>
            </a:r>
          </a:p>
          <a:p>
            <a:endParaRPr lang="en-US" sz="2400" dirty="0"/>
          </a:p>
          <a:p>
            <a:pPr marL="342900" indent="-342900">
              <a:buAutoNum type="arabicPeriod"/>
            </a:pPr>
            <a:r>
              <a:rPr lang="en-US" sz="2400" dirty="0"/>
              <a:t>Which can not be instantiated.</a:t>
            </a:r>
          </a:p>
          <a:p>
            <a:pPr marL="342900" indent="-342900">
              <a:buAutoNum type="arabicPeriod"/>
            </a:pPr>
            <a:r>
              <a:rPr lang="en-US" sz="2400" dirty="0"/>
              <a:t>Which contains at least one abstract method.</a:t>
            </a:r>
          </a:p>
          <a:p>
            <a:endParaRPr lang="en-US" sz="2400" dirty="0"/>
          </a:p>
          <a:p>
            <a:r>
              <a:rPr lang="en-US" sz="2400" dirty="0"/>
              <a:t>We use them in case the implementation of at least one method is not known. This allows both reuse and accidently avoidable class object creation.</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26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Abstract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Implement a new Abstract class</a:t>
            </a:r>
          </a:p>
          <a:p>
            <a:endParaRPr lang="en-US" sz="2400" dirty="0"/>
          </a:p>
          <a:p>
            <a:r>
              <a:rPr lang="en-US" sz="2400" dirty="0">
                <a:hlinkClick r:id="rId2"/>
              </a:rPr>
              <a:t>ZAC_XX_PLANE</a:t>
            </a:r>
            <a:r>
              <a:rPr lang="en-US" sz="2400" dirty="0"/>
              <a:t> </a:t>
            </a:r>
          </a:p>
          <a:p>
            <a:endParaRPr lang="en-US" sz="2400" dirty="0"/>
          </a:p>
          <a:p>
            <a:r>
              <a:rPr lang="en-US" sz="2400" dirty="0"/>
              <a:t>and include </a:t>
            </a:r>
            <a:r>
              <a:rPr lang="en-US" sz="2400" b="1" dirty="0"/>
              <a:t>load() </a:t>
            </a:r>
            <a:r>
              <a:rPr lang="en-US" sz="2400" dirty="0"/>
              <a:t>function as abstract</a:t>
            </a:r>
            <a:endParaRPr lang="en-US" sz="2400" b="1"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2E7E6A-0E4D-4EE2-92CA-71E2521F54E2}"/>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924575" y="1526650"/>
            <a:ext cx="8267425" cy="4645673"/>
          </a:xfrm>
          <a:prstGeom prst="rect">
            <a:avLst/>
          </a:prstGeom>
        </p:spPr>
      </p:pic>
    </p:spTree>
    <p:extLst>
      <p:ext uri="{BB962C8B-B14F-4D97-AF65-F5344CB8AC3E}">
        <p14:creationId xmlns:p14="http://schemas.microsoft.com/office/powerpoint/2010/main" val="54663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Interface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b="1" dirty="0">
                <a:solidFill>
                  <a:srgbClr val="00B050"/>
                </a:solidFill>
              </a:rPr>
              <a:t>An Interface </a:t>
            </a:r>
            <a:r>
              <a:rPr lang="en-US" sz="2400" dirty="0"/>
              <a:t>is a pure abstract class and will allows developer to extend application swiftly. It overcomes the disadvantage of call to method for multiple implementation and enables run-time polymorphism.</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BF335F-06FD-4657-B56E-DD23EB20A90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043146" y="2182682"/>
            <a:ext cx="7016880" cy="4354138"/>
          </a:xfrm>
          <a:prstGeom prst="rect">
            <a:avLst/>
          </a:prstGeom>
        </p:spPr>
      </p:pic>
    </p:spTree>
    <p:extLst>
      <p:ext uri="{BB962C8B-B14F-4D97-AF65-F5344CB8AC3E}">
        <p14:creationId xmlns:p14="http://schemas.microsoft.com/office/powerpoint/2010/main" val="397375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 Casting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38243AC-17B2-4E19-8CF9-A1B2CBF9BAA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575424" y="982563"/>
            <a:ext cx="9041152" cy="5505165"/>
          </a:xfrm>
          <a:prstGeom prst="rect">
            <a:avLst/>
          </a:prstGeom>
        </p:spPr>
      </p:pic>
    </p:spTree>
    <p:extLst>
      <p:ext uri="{BB962C8B-B14F-4D97-AF65-F5344CB8AC3E}">
        <p14:creationId xmlns:p14="http://schemas.microsoft.com/office/powerpoint/2010/main" val="194561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Interface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an Interface </a:t>
            </a:r>
            <a:r>
              <a:rPr lang="en-US" sz="2400" dirty="0">
                <a:hlinkClick r:id="rId2"/>
              </a:rPr>
              <a:t>ZIF_XX_PLANE</a:t>
            </a:r>
            <a:endParaRPr lang="en-US" sz="2400" dirty="0"/>
          </a:p>
          <a:p>
            <a:r>
              <a:rPr lang="en-US" sz="2400" dirty="0"/>
              <a:t>Inherit the interface in Base class </a:t>
            </a:r>
          </a:p>
          <a:p>
            <a:r>
              <a:rPr lang="en-US" sz="2400" dirty="0"/>
              <a:t>Enhance report to handle interface</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74455"/>
            <a:ext cx="11542905" cy="2554545"/>
          </a:xfrm>
          <a:prstGeom prst="rect">
            <a:avLst/>
          </a:prstGeom>
          <a:noFill/>
        </p:spPr>
        <p:txBody>
          <a:bodyPr wrap="square" rtlCol="0">
            <a:spAutoFit/>
          </a:bodyPr>
          <a:lstStyle/>
          <a:p>
            <a:r>
              <a:rPr lang="en-US" sz="2000" dirty="0"/>
              <a:t>The occurrence of an exception is normally used to display an error situation. The handler of an exception must try to correct the error that has occurred, find an alternative solution, or (if this is not possible) at least bring the affected context into a consistent state and then forward the error. </a:t>
            </a:r>
          </a:p>
          <a:p>
            <a:endParaRPr lang="en-US" sz="2000" dirty="0"/>
          </a:p>
          <a:p>
            <a:r>
              <a:rPr lang="en-US" sz="2000" dirty="0"/>
              <a:t>If a call hierarchy does not contain a handler for an exception, the program is ended with a runtime error. Since exceptions cannot be handled by means of program calls, all possible exceptions within the program itself must be handled to prevent a runtime error. This rule does not apply to the coding within procedures whose exceptions can easily be propagated to (external) callers.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BF7D17C-D931-454A-950E-DA3F2E107EF5}"/>
              </a:ext>
            </a:extLst>
          </p:cNvPr>
          <p:cNvPicPr>
            <a:picLocks noChangeAspect="1"/>
          </p:cNvPicPr>
          <p:nvPr/>
        </p:nvPicPr>
        <p:blipFill>
          <a:blip r:embed="rId4"/>
          <a:stretch>
            <a:fillRect/>
          </a:stretch>
        </p:blipFill>
        <p:spPr>
          <a:xfrm>
            <a:off x="1135089" y="3536898"/>
            <a:ext cx="6161590" cy="3935378"/>
          </a:xfrm>
          <a:prstGeom prst="rect">
            <a:avLst/>
          </a:prstGeom>
        </p:spPr>
      </p:pic>
      <p:sp>
        <p:nvSpPr>
          <p:cNvPr id="7" name="TextBox 6">
            <a:extLst>
              <a:ext uri="{FF2B5EF4-FFF2-40B4-BE49-F238E27FC236}">
                <a16:creationId xmlns:a16="http://schemas.microsoft.com/office/drawing/2014/main" id="{D7D67AA3-08ED-4D69-BF69-A5F4131FB5F6}"/>
              </a:ext>
            </a:extLst>
          </p:cNvPr>
          <p:cNvSpPr txBox="1"/>
          <p:nvPr/>
        </p:nvSpPr>
        <p:spPr>
          <a:xfrm>
            <a:off x="6735146" y="4072029"/>
            <a:ext cx="3814666" cy="1754326"/>
          </a:xfrm>
          <a:prstGeom prst="rect">
            <a:avLst/>
          </a:prstGeom>
          <a:noFill/>
        </p:spPr>
        <p:txBody>
          <a:bodyPr wrap="square" rtlCol="0">
            <a:spAutoFit/>
          </a:bodyPr>
          <a:lstStyle/>
          <a:p>
            <a:r>
              <a:rPr lang="en-US" b="1" dirty="0"/>
              <a:t>Cascading exception</a:t>
            </a:r>
          </a:p>
          <a:p>
            <a:r>
              <a:rPr lang="en-US" b="1" dirty="0">
                <a:latin typeface="Bradley Hand ITC" pitchFamily="66" charset="0"/>
              </a:rPr>
              <a:t>An exception has been thrown in a method of a class.</a:t>
            </a:r>
          </a:p>
          <a:p>
            <a:r>
              <a:rPr lang="en-US" b="1" dirty="0">
                <a:latin typeface="Bradley Hand ITC" pitchFamily="66" charset="0"/>
              </a:rPr>
              <a:t>This method was called by other class which intern called by other class followed by UI program</a:t>
            </a:r>
          </a:p>
        </p:txBody>
      </p:sp>
    </p:spTree>
    <p:extLst>
      <p:ext uri="{BB962C8B-B14F-4D97-AF65-F5344CB8AC3E}">
        <p14:creationId xmlns:p14="http://schemas.microsoft.com/office/powerpoint/2010/main" val="8195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Steps in 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955203"/>
          </a:xfrm>
          <a:prstGeom prst="rect">
            <a:avLst/>
          </a:prstGeom>
          <a:noFill/>
        </p:spPr>
        <p:txBody>
          <a:bodyPr wrap="square" rtlCol="0">
            <a:spAutoFit/>
          </a:bodyPr>
          <a:lstStyle/>
          <a:p>
            <a:pPr marL="342900" indent="-342900">
              <a:buAutoNum type="arabicPeriod"/>
            </a:pPr>
            <a:r>
              <a:rPr lang="en-US" sz="1600" dirty="0"/>
              <a:t>Create an exception class and inherit call CX_STATIC_CHECK (Root class for OOABAP exception handling).</a:t>
            </a:r>
          </a:p>
          <a:p>
            <a:pPr marL="342900" indent="-342900">
              <a:buAutoNum type="arabicPeriod"/>
            </a:pPr>
            <a:r>
              <a:rPr lang="en-US" sz="1600" dirty="0"/>
              <a:t>Go to method where you would like to build and throw exception, Add the exception class name in exception section of method signature.</a:t>
            </a:r>
          </a:p>
          <a:p>
            <a:pPr marL="342900" indent="-342900">
              <a:buAutoNum type="arabicPeriod"/>
            </a:pPr>
            <a:r>
              <a:rPr lang="en-US" sz="1600" dirty="0"/>
              <a:t>TRY…CATCH the exception in the method and create object of your exception class.</a:t>
            </a:r>
          </a:p>
          <a:p>
            <a:pPr marL="342900" indent="-342900">
              <a:buAutoNum type="arabicPeriod"/>
            </a:pPr>
            <a:r>
              <a:rPr lang="en-US" sz="1600" dirty="0"/>
              <a:t>Add additional information like message class to exception object and use RAISE EXCEPTION method to throw the exception.</a:t>
            </a:r>
          </a:p>
          <a:p>
            <a:pPr marL="342900" indent="-342900">
              <a:buAutoNum type="arabicPeriod"/>
            </a:pPr>
            <a:r>
              <a:rPr lang="en-US" sz="1600" dirty="0"/>
              <a:t>Once exception is thrown, Catch the exception by declaring object of same class in caller program.</a:t>
            </a:r>
          </a:p>
          <a:p>
            <a:pPr marL="342900" indent="-342900">
              <a:buAutoNum type="arabicPeriod"/>
            </a:pPr>
            <a:r>
              <a:rPr lang="en-US" sz="1600" dirty="0"/>
              <a:t>In case if the exception has to propagated to above layer, add the same class to all the callers.</a:t>
            </a:r>
          </a:p>
          <a:p>
            <a:pPr marL="342900" indent="-342900">
              <a:buAutoNum type="arabicPeriod"/>
            </a:pPr>
            <a:endParaRPr lang="en-US" sz="1600" dirty="0"/>
          </a:p>
          <a:p>
            <a:r>
              <a:rPr lang="en-US" sz="2000" b="1" dirty="0">
                <a:solidFill>
                  <a:srgbClr val="7030A0"/>
                </a:solidFill>
              </a:rPr>
              <a:t>Syntax</a:t>
            </a:r>
          </a:p>
          <a:p>
            <a:r>
              <a:rPr lang="en-US" sz="2000" u="sng" dirty="0"/>
              <a:t>Declaration of object</a:t>
            </a:r>
          </a:p>
          <a:p>
            <a:r>
              <a:rPr lang="en-US" sz="1600" dirty="0"/>
              <a:t>Data : </a:t>
            </a:r>
            <a:r>
              <a:rPr lang="en-US" sz="1600" dirty="0" err="1"/>
              <a:t>lo_ex_object</a:t>
            </a:r>
            <a:r>
              <a:rPr lang="en-US" sz="1600" dirty="0"/>
              <a:t> TYPE REF TO </a:t>
            </a:r>
            <a:r>
              <a:rPr lang="en-US" sz="1600" dirty="0" err="1"/>
              <a:t>cx_excep_class_name</a:t>
            </a:r>
            <a:r>
              <a:rPr lang="en-US" sz="1600" dirty="0"/>
              <a:t>.</a:t>
            </a:r>
          </a:p>
          <a:p>
            <a:r>
              <a:rPr lang="en-US" sz="2000" u="sng" dirty="0"/>
              <a:t>Preparation of object</a:t>
            </a:r>
          </a:p>
          <a:p>
            <a:r>
              <a:rPr lang="en-US" sz="1600" dirty="0"/>
              <a:t>CREATE OBJECT </a:t>
            </a:r>
            <a:r>
              <a:rPr lang="en-US" sz="1600" dirty="0" err="1"/>
              <a:t>lo_ex_object</a:t>
            </a:r>
            <a:r>
              <a:rPr lang="en-US" sz="1600" dirty="0"/>
              <a:t>.</a:t>
            </a:r>
          </a:p>
          <a:p>
            <a:r>
              <a:rPr lang="en-US" sz="1600" dirty="0" err="1"/>
              <a:t>lo_ex_object</a:t>
            </a:r>
            <a:r>
              <a:rPr lang="en-US" sz="1600" dirty="0"/>
              <a:t>-&gt;messages = </a:t>
            </a:r>
            <a:r>
              <a:rPr lang="en-US" sz="1600" dirty="0" err="1"/>
              <a:t>lt_local_messages</a:t>
            </a:r>
            <a:r>
              <a:rPr lang="en-US" sz="1600" dirty="0"/>
              <a:t>.</a:t>
            </a:r>
          </a:p>
          <a:p>
            <a:r>
              <a:rPr lang="en-US" sz="2000" u="sng" dirty="0"/>
              <a:t>Throwing the exception</a:t>
            </a:r>
          </a:p>
          <a:p>
            <a:r>
              <a:rPr lang="en-US" sz="1600" dirty="0"/>
              <a:t>RAISE EXCEPTION </a:t>
            </a:r>
            <a:r>
              <a:rPr lang="en-US" sz="1600" dirty="0" err="1"/>
              <a:t>lo_ex_object</a:t>
            </a:r>
            <a:r>
              <a:rPr lang="en-US" sz="1600" dirty="0"/>
              <a:t>.</a:t>
            </a:r>
          </a:p>
          <a:p>
            <a:r>
              <a:rPr lang="en-US" sz="2000" u="sng" dirty="0"/>
              <a:t>Catching the exception</a:t>
            </a:r>
          </a:p>
          <a:p>
            <a:r>
              <a:rPr lang="en-US" sz="1600" dirty="0"/>
              <a:t>CATCH </a:t>
            </a:r>
            <a:r>
              <a:rPr lang="en-US" sz="1600" dirty="0" err="1"/>
              <a:t>cx_excep_class_name</a:t>
            </a:r>
            <a:r>
              <a:rPr lang="en-US" sz="1600" dirty="0"/>
              <a:t> INTO </a:t>
            </a:r>
            <a:r>
              <a:rPr lang="en-US" sz="1600" dirty="0" err="1"/>
              <a:t>lo_ex_object</a:t>
            </a:r>
            <a:r>
              <a:rPr lang="en-US" sz="16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0363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4656</TotalTime>
  <Words>982</Words>
  <Application>Microsoft Office PowerPoint</Application>
  <PresentationFormat>Widescreen</PresentationFormat>
  <Paragraphs>147</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Bradley Hand ITC</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726</cp:revision>
  <dcterms:created xsi:type="dcterms:W3CDTF">2016-07-10T03:33:26Z</dcterms:created>
  <dcterms:modified xsi:type="dcterms:W3CDTF">2020-11-20T20:14:11Z</dcterms:modified>
</cp:coreProperties>
</file>