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08:24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49 366 0,'-24'0'16,"0"0"-1,24 25 1,0-1-16,0 25 16,0-25-16,24 25 0,-24 0 15,0 0-15,24 0 16,-24 0-16,0-1 0,0 1 16,0-24-16,0 23 0,25-23 15,-25-1 1,0-48 15,0-1-31,24 1 0,-24-25 16,0 0-16,0 1 15,0-26-15,0 1 0,25 0 16,-25-1-16,0 1 0,24 24 16,-24-24-16,25 24 15,-1 25-15,0-25 0,1 49 16,-1 0-16,1 0 15,-1 24-15,0 1 16,1-1-16,-1 1 0,1 24 16,-1-1-16,1 1 15,-1 0-15,25 0 0,-25 24 16,1-24-16,24 24 0,-25 1 16,0-1-16,1-24 15,24 24-15,-49-24 0,24 0 16,0-1-16,-24-23 15,0-1-15</inkml:trace>
  <inkml:trace contextRef="#ctx0" brushRef="#br0" timeOffset="204">172 659 0,'-49'0'0,"24"0"15,1 0-15,48-24 16,1 24-16,-1 0 16,25-25-16,0 25 15,0-24-15,24 24 0,-24 0 16,24-24-16,-24 24 16,0-25-16,0 25 0</inkml:trace>
  <inkml:trace contextRef="#ctx0" brushRef="#br0" timeOffset="660">953 513 0,'-24'0'16,"24"-25"15,24 25-31,0 0 15,-24 25 1,25-25-16,-25 24 0,24 1 16,1-1-16,-1 0 0,-24 1 15,25 24-15,-25-25 16,24 1-16,-24-1 0,0 0 16,24 1-16,-24-1 15,0-48 1,0-1-1,0 1-15,25 0 16,-25-1-16,0-24 0,24 25 16,-24-25-16,25 0 0,-1 25 15,1-1-15,-1-24 16,0 49-16,1-24 0,-1 24 16,1 24-16,-1-24 15,1 25-15,-1 24 0,0-25 16,-24 25-16,25-25 0,-1 25 15,-24 0-15,25-24 16,-25 23-16,0-23 0,24-1 16,-24 1-16,24-25 15</inkml:trace>
  <inkml:trace contextRef="#ctx0" brushRef="#br0" timeOffset="1782">2174 537 0,'-24'-24'0,"-1"24"16,1 0-16,24-25 15,-25 25-15,25-24 0,-24-1 16,24 1-16,-24 0 16,-1 24-16,25-25 0,-24 1 15,-1 24-15,1 0 0,0 0 16,-1 0-16,1 24 15,-1-24-15,1 25 0,-1 23 16,25-23-16,-24-1 16,24 25-16,0-24 0,0 23 15,0-23-15,24-1 0,1 1 16,-1-1-16,25-24 16,-24 25-16,23-25 0,1 0 15,-24 0-15,-1 0 16,25-25-16,-25 25 0,1-24 15,-25-1-15,24 1 0,-24-1 16,0 1-16,0 0 16,0-1-16,0 1 0,-24-1 15,24 1 1,0 48 0,0 1-16,0-1 15,24 1-15,1-1 16,-25 0-16,24 1 0,0-1 15,25-24-15,-24 25 0,-1-25 16,25 0-16,-25 0 16,1 0-16,-1-25 0,1 25 15,-1-24-15,1-25 16,-25 25-16,0-25 0,0 0 16,0 0-16,-25 0 0,25 0 15,-24-24-15,-1 24 16,25 0-16,-24 1 0,-1 23 15,25 1-15,0-1 16,-24 50-16,24-1 16,0 1-16,0 23 0,24 1 15,-24 0-15,25 24 16,-1-24-16,-24 24 0,25-24 16,-1 0-16,1 0 15,-1 0-15,0-25 0,1 1 16,-1-1-16,1-24 0,-1 0 15,1 0-15,-1 0 16,-24-24-16,24-1 0,1 1 16,-25-1-16,0 1 15,24-25-15,-24 25 0,0-1 16,25-24-16,-25 25 0,0 0 16,24 24-1,0 24 16,-24 0-31,25-24 16,-25 25-16,24-1 0,1 1 16,-25-1-16,24 1 15,1-1-15,-1 0 0,0-24 16,1 0-16,-1 0 16,1 0-16,-1 0 0,1 0 15,-25-24-15,24 24 0,0-24 16,-24-1-16,0 1 15,0-1-15,0 1 0,0-1 16,0 1-16,-24 0 16,24-1-16,-24 25 15,24 25-15,0-1 16,0 25-16,0-25 16,0 25-16,24 24 0,0-24 15,-24 25-15,25-1 0,-1-24 16,1 24-16,-1-24 15,0 0-15,-24-1 0,25-23 16,-25-1-16,0-48 16,0-1-16</inkml:trace>
  <inkml:trace contextRef="#ctx0" brushRef="#br0" timeOffset="2185">3688 317 0,'-24'0'0,"24"-24"15,0-1-15,-24 25 16,24-24-16,-25 0 0,1 24 16,24-25-16,-25 25 15,1 0-15,-1 0 0,1 25 16,0-25-16,-1 24 15,1-24-15,24 24 16,-25 1-16,25-1 0,0 1 16,25-1-16,-1 1 15,-24-1-15,49 0 0,-25 1 16,1-1-16,24 1 0,-25-25 16,1 24-16,23 1 15,-23-1-15,-25 0 16,0 1-1,0-1-15,-25-24 0,1 0 16,0 25-16,-1-25 0,-24 0 16,25 0-16,-1 0 15,1-25-15,24 1 0,0-1 16</inkml:trace>
  <inkml:trace contextRef="#ctx0" brushRef="#br0" timeOffset="2400">3786 366 0,'25'-24'16,"-1"-1"-16,-24 1 16,24 24-1,1 0 1,-25 24 0,24 1-16,1-1 0,-25 1 15,24 23-15,1-23 0,-1 24 16,0-25-16,-24 25 15,25-25-15,-1 1 0,-24-1 16,0 1 0</inkml:trace>
  <inkml:trace contextRef="#ctx0" brushRef="#br0" timeOffset="2558">3957 24 0,'-24'-24'0,"-1"48"32,25 1-17,25-1 1,-25 1-16</inkml:trace>
  <inkml:trace contextRef="#ctx0" brushRef="#br0" timeOffset="2982">4470 293 0,'24'0'0,"1"0"15,-1 0-15,1 0 16,-1 0-16,-24-25 16,25 25-1,-50 0 1,1-24-16,-1 24 15,-24 0-15,25 24 16,0-24-16,-25 0 0,24 25 16,1-25-16,-1 24 0,1-24 15,24 25-15,0-1 16,0 1 0,24-1-16,1 0 15,-1 1-15,1-25 16,24 24-16,-25-24 0,0 25 15,25-25-15,-24 0 16,-1 24-16,1 1 0,-1-25 16,0 24-16,1 0 15,-1 1-15,-24-1 0,0 1 16,0-1-16,-24-24 0,-25 25 16,25-25-16,-50 0 15,25 0-15,-24 0 0,0-25 16,0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4:38.4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 2373 0,'-25'0'0,"25"-24"16,0-1-1,-24 25 1,24-24-16,-25 24 16,25-25-16,-24 25 15,0-24-15,-1 24 16,1 0-16,-1 0 0,1 24 15,0-24-15,-1 25 16,1-1-16,-1-24 0,1 25 16,-1-25-16,25 24 0,-24-24 15,24 24-15,0 1 16,0-1 0,24-24-16,-24 25 15,25-25-15,24 24 0,-25-24 16,25 25-16,-25-25 0,25 24 15,-24-24-15,23 0 16,1 24-16,-24-24 0,-1 25 16,1-1-16,-1-24 15,0 25-15,1-25 0,-25 24 16,24 1-16,-24-1 0,0 0 16,0 1-1,-24-1-15,-1 1 16,25-1-16,-24-24 0,0 24 15,-1-24-15,-24 0 16,25 25-16,-1-25 0,-23 0 16,23 0-16,1-25 15,-1 25-15,1 0 0,0-24 16,-1 24-16,1 0 16,-1-24-16</inkml:trace>
  <inkml:trace contextRef="#ctx0" brushRef="#br0" timeOffset="607">660 2275 0,'-24'0'0,"24"25"47,0-1-31,0 1 0,24-1-16,-24 25 0,25-25 15,-25 1-15,24 24 16,-24-25-16,25 25 0,-1-25 15,1 1-15,-25-1 16,24 1-16,0-1 0,1-24 16,-1 0-16,1 0 0,-1 0 15,0-24-15,-24-1 16,25 1-16,-1-1 0,-24-24 16,25 25-16,-25 0 0,0-25 15,-25 24-15,25-24 16,-24 25-16,-1-25 0,1 25 15,0-1-15,-1-24 16,25 25-16,-24 24 0,24-24 16,-25-1-16,25 50 31,0-1-15,0 0-16,25-24 15</inkml:trace>
  <inkml:trace contextRef="#ctx0" brushRef="#br0" timeOffset="1123">1466 2152 0,'0'-24'15,"25"24"-15,-25-25 16,0 1 0,0 0-16,-25 24 15,1 0-15,0 0 16,-1 0-16,1 0 16,-1 0-16,1 0 0,-25 24 15,25 0-15,-1-24 0,25 25 16,-24-1-16,-1 1 15,25-1-15,0 0 16,0 1-16,25-1 16,-25 1-16,24-1 0,1-24 15,-1 25-15,0-25 16,1 24-16,-1-24 0,1 0 16,24 0-16,-25 24 0,25-24 15,-25 0-15,1 0 16,-1 25-16,1-25 0,-25 24 15,24 1-15,-24-1 16,0 1-16,-24-25 16,-1 24-16,1 0 0,-1-24 15,1 0-15,-25 25 16,25-25-16,-1 0 0,-24 0 16,25 0-16,-1 0 0,1 0 15,24-25-15,-24 1 16</inkml:trace>
  <inkml:trace contextRef="#ctx0" brushRef="#br0" timeOffset="1500">2004 1933 0,'-25'0'15,"1"0"-15,-1 0 0,1 0 16,0 0-16,-1 0 16,25 25-16,-24-25 15,24 24-15,-25 1 16,25-1-16,-24 0 0,24 1 15,0-1-15,0 1 16,0-1-16,0 25 0,0-25 16,0 1-16,24-1 15,1 1-15,-25-1 0,24 1 16,25-25-16,-25 24 16,1-24-16,24 0 0,-25 0 15,1-24-15,-1 24 0,0-25 16</inkml:trace>
  <inkml:trace contextRef="#ctx0" brushRef="#br0" timeOffset="2345">1955 2178 0,'-25'0'16,"1"0"-16,48 0 31,1 0-16,-1-25-15,1 25 0,-1-24 16,1 24-16,-1-25 16,25 25-16,-25-24 0,1-1 15,-1 25-15,1-24 0,-1 24 16,-24-24-16,0-1 16,0 1-1,0-1 1,0 50 31,24-1-47,-24 1 0,25-1 15,-25 0-15,24 1 16,-24-1-16,25 25 0,-25-24 16,0-1-16,0 0 0,24 1 15,-24-1 1,0 1-1,0-50 1,-24 1 0,24-1-1,-25 1-15,1 0 16,24-1-16,-25 1 0,25-1 16,-24-24-16,24 25 15,0-25-15,0 0 0,0 1 16,24 23-16,-24-24 15,25 25-15,-25-25 0,24 25 16,1 24-16,-1 0 0,0 0 16,1 0-16,-1 24 15,1-24-15,-1 24 0,1 1 16,-25 24-16,24-25 0,-24 1 16,0-1-16,0 0 15,0 1-15,0-1 0,-24 1 16,24-1-16,-25-24 0,1 24 15,-1-24-15,1 25 16,-1-25-16,1 0 16,24-25-1,-24 25-15,24-24 16,24 24-16,0 0 16,1 0-16,-1 0 15,1 0-15,-1 24 16,1 1-16,23-25 15,-23 24-15,24 1 0,-25-1 16,1-24-16,23 25 0,-23-1 16,-1-24-16,1 24 15,-1-24-15,0 25 0,1-25 16,-1 0 0</inkml:trace>
  <inkml:trace contextRef="#ctx0" brushRef="#br0" timeOffset="3012">2932 1738 0,'-25'-24'0,"25"-1"15,-24 1 1,0 24 0,24 24 46,24-24-62,-24 25 16,0-1-16,24 0 0,1 1 15,-25-1-15,24 1 16,1-1-16,-1 1 0,0 23 16,-24-23-16,25-1 15,-25 1-15,24-1 0,-24 0 16,25 1-16,-25-1 16,24-24-1</inkml:trace>
  <inkml:trace contextRef="#ctx0" brushRef="#br0" timeOffset="-4858">1198 5988 0,'-25'-25'15,"25"1"1,-24-1 0,-1 1-1,1 24 1,24-24-16,-24 24 0,-25 0 15,24 0-15,1 0 0,-25 24 16,25-24-16,-25 24 16,24 1-16,1-1 0,0 25 15,-1-25-15,25 1 16,-24 24-16,24-25 0,0 25 16,24-25-16,1 1 0,-25-1 15,24 1-15,0-1 16,25-24-16,-24 0 0,-1 0 15,25-24-15,-25-1 0,1 1 16,-1-1-16,1-23 16,-1 23-16,0-24 0,-24 0 15,0 1-15,0-26 16,-24 26-16,24-1 0,-24 0 16,-1 0-16,1 0 15,-1 25-15,25-1 0,-24 1 16,24-1-16,0 50 15,24-1 1,-24 1-16,25-1 0,-1 1 16,-24 23-16,25 1 15,-1 0-15,0 0 0,-24 0 16,25 0-16,-25-25 0,24 25 16,1-25-16,-25 25 15,24-24-15,-24-1 0,0 0 16,25-24-16,-25 25 0,24-25 15</inkml:trace>
  <inkml:trace contextRef="#ctx0" brushRef="#br0" timeOffset="-4425">1418 6061 0,'24'0'0,"-24"-25"16,0 1-1,24 24 1,1 0 0,-1-24-16,1 24 15,-1 0-15,0 0 16,1 0-16,-1-25 16,1 25-16,-1-24 15,-24-1 1,0 1-1,0-1-15,-24 1 16,-1 0-16,1 24 16,-1-25-16,1 25 0,0 0 15,-1 0-15,1 0 0,-25 0 16,25 25-16,-1-1 16,25 0-16,0 1 15,0-1-15,0 25 16,0-24-16,25-1 0,-1 0 15,-24 1-15,24-1 0,1 1 16,-1-25-16,1 24 16,-1-24-16,25 0 0,-25 0 15,1 0-15,-1 0 16</inkml:trace>
  <inkml:trace contextRef="#ctx0" brushRef="#br0" timeOffset="-4054">1784 5817 0,'0'-25'16,"-25"1"-16,25-1 0,-24 25 16,24-24-16,0 0 15,0 48 1,24 0 0,-24 1-16,25-1 15,-1 1-15,1 24 0,-1-25 16,1 0-16,-1 25 0,0-24 15,1-1-15,-25 0 16,24 1-16,1-1 16,-25-48-1,0-1 1,0 1-16,0 0 0,0-1 16,0-24-16,0 1 15,0 23-15,-25-24 0,25 25 16,0-1-16,0 1 15,0 0-15,0-1 16,25 25-16,-25 25 16,24-25-16,1 24 15</inkml:trace>
  <inkml:trace contextRef="#ctx0" brushRef="#br0" timeOffset="-3862">2321 5841 0,'0'24'15,"25"-24"32,-1 0-31,-24-24-16</inkml:trace>
  <inkml:trace contextRef="#ctx0" brushRef="#br0" timeOffset="-6477">978 3521 0,'0'-25'0,"-25"25"15,1 0 1,0 25 0,-1-25-16,25 24 15,-24 1-15,-1-1 16,25 1-16,0 23 15,-24-23-15,24 24 0,0 0 16,0-25-16,0 25 16,0 0-16,0-25 0,24 25 15,1-25-15,72 25 16,-48-49-16,0 25 16,0-25-16,0 0 0,0 0 15,24-25-15,-24 25 16,0-24-16,0-1 0,-1-23 15,-23 23-15,24 1 16,-25-25-16,-24 0 0,25 0 16,-25 0-16,0 25 0,0-25 15,-25 0-15,1 0 16,-1 25-16,1-25 0,-1 25 16,1-1-16,-25 25 15,25 0-15,-1 0 0,-24 0 16,25 0-16,0 0 0,-1 25 15,25-1-15</inkml:trace>
  <inkml:trace contextRef="#ctx0" brushRef="#br0" timeOffset="-5619">1149 4034 0,'0'24'47,"-25"-24"-32,25 25-15,-24 23 0,24-23 16,-24-1-16,24 25 16,-25 0-16,25 0 0,-24 0 15,-1-25-15,25 25 0,-24 0 16,24 0-16,-25 0 15,25-25-15,-24 25 0,24-25 16,0 25-16,-24 0 16,-1-25-16,25 1 0,-24 24 15,24-25-15,-25 0 0,25 1 16,-24-1-16,24 1 16,-24-1-16,48-24 31,0 0-31,1-24 15,-1 24-15,25 0 0,-25 0 16,25-25-16,0 25 16,0 0-16,0 0 0,-25 0 15,25 0-15,24 0 16,-24 0-16,0 0 0,0 0 16,0 25-16,0-25 0,0 0 15,-1 0-15,-23 0 16,24 0-16,-25 0 0,0-25 15,1 25 1,-25-24-16,0-1 16,0 1-1,-25 0-15,1-1 16,24 1-16,-24-1 0,-1-24 16,1 25-16,-1-25 15,1 0-15,-25 1 0,25-1 16,-1-25-16,1 26 0,-1-1 15,1 0-15,0 0 16,-1 0-16,1 25 0,24-25 16,0 24-16,-25 1 15,25 0-15,0-1 16,-24 25 15,24 25-31,0-1 16</inkml:trace>
  <inkml:trace contextRef="#ctx0" brushRef="#br0" timeOffset="-1539">831 3423 0,'0'-24'46,"25"-1"17,-1 25-32,1-24-15,-1 24-16,1 0 15,-1 0-15,-24-25 16,24 25-16,1 0 16,-1 0-16,1 0 15,-1 0 1,0-24 0,1 24-16,-1 0 15,1 0 1,-1 0 31,-24 24-47,25 1 31,-1-1-15,-24 1 15,0-50 47,0 1-31,-24 24-32,-1 0 1,1 0 15,-1 0-15,1 0 0,24 24-16,-25-24 0,1 0 15,0 0-15,-1 25 0,1-25 16,-1 0-16,25 24 15,-24-24-15,0 0 0,-1 25 16,1-25 0,24 24-16,-25 0 15,1 1 17,24-1-17,-25-24-15,25 25 16,0-1-1,0 1 1,0-1 0,25-24 15</inkml:trace>
  <inkml:trace contextRef="#ctx0" brushRef="#br0" timeOffset="39224">2321 2715 0,'0'24'31,"25"-24"-15,-1 0-16,-24 25 15,24-25 1,-24 24-16,25-24 15,-25 25-15,0-1 16,24 0-16,-24 1 16,0-1-16,0 1 0,0-1 15,0 1-15,0-1 0,0 0 16,25 1-16,-25-1 16,0 1-16,0 24 0,24-25 15,-24 0-15,25 1 16,-25-1-16,0 25 0,24-25 15,-24 1-15,24 24 0,-24-25 16,25 1-16,-25-1 16,24 0-16,-24 1 0,25-1 15,-25 1-15,24-1 16,-24 1-16,0-1 16,25-24-16,-25 24 0,0 1 31,24-25 78,-24 24-109,0 1 31,24-25-15,1 0 0,-25 24-16,24-24 15,1 0-15,-1 25 0,25-25 16,0 0-16,0 24 0,24-24 16,-24 0-16,24 24 15,25-24-15,-25 0 0,25 25 16,-25-25-16,25 0 0,24 24 15,-25-24-15,26 0 16,-1 0-16,24 25 0,1-25 16,24 0-16,24 0 15,25 0-15,0 0 0,0 0 16,24 24-16,0-24 16,0 0-16,0 25 0,-24-25 15,-24 0-15,-1 24 0,0-24 16,-24 0-16,-24 0 15,-1 0-15,-23 0 0,-1 0 16,-25 0-16,25 0 16,-24 0-16,-25 0 0,25-24 15,-25 24-15,-24 0 0,24 0 16,-24 0-16,0 0 16,0 0-16,-25 0 0,25-25 15,-24 25-15,-1 0 16,1 0-16,-1 0 0,0 0 15,25 0-15,-24-24 0,-1 24 16,1 0-16,-1 0 16,0 0-16,1-25 15,-1 25-15,1 0 16,-1 0 0,1 0-1,-1 0 1,0 0-1,1 0 1,-1 0 0,1 0-1,-1 0-15,0 0 16,1 0-16,-1 0 16,1 0-16,-1 0 15,1 0 1,-1 0-16,0 0 31,-48 0 0,0 0-15,-1 0 0</inkml:trace>
  <inkml:trace contextRef="#ctx0" brushRef="#br0" timeOffset="39993">9282 3643 0,'-25'0'16,"25"24"15,25 1-15,-1-25 0,1 24-1,23-24-15,-23 25 0,-1-25 16,25 24-16,-24-24 15,23 25-15,-23-25 0,24 24 16,-25-24-16,1 24 0,-1-24 16,0 25-16,1-25 15,-25 24-15,24-24 0,1 25 32,-25-1-1,-25-24-16,25 25 1,-24-25 0,-1 0-16,1 0 15,0 24-15,-1-24 16,1 24 0,-1-24-16,1 0 15,24 25-15,-25-25 16,1 24-16,0-24 15,24 25 1,-25-1-16,1 0 16,24 1-1,-25-25-15,25 24 16,-24-24-16,24 25 16,-25-25-1,25 24 1,-24-24-1,24-24 79</inkml:trace>
  <inkml:trace contextRef="#ctx0" brushRef="#br0" timeOffset="42678">3029 1933 0,'0'-24'15,"0"0"32,25-1-31,-25 1-1,0-1 1,24 1 0,-24-1-16,0 1 15,0 0-15,0-1 16,25 1-16,-1-1 15,-24 1-15,25-1 16,-1 25-16,-24-24 0,24 24 16,-24-24-16,25 24 15,-1 0 1,1 24 0,-25 0-1,24-24-15,1 25 0,-25-1 16,24 25-16,0-24 0,1-1 15,-1 0-15,1 1 16,-1-1-16,0 1 0,-24 24 16,25-25-16</inkml:trace>
  <inkml:trace contextRef="#ctx0" brushRef="#br0" timeOffset="14237">10063 3155 0,'0'-25'0,"25"25"16,-25-24-16,0-1 31,0 50 0,0-1-15,0 1-16,0 23 16,0 1-16,0 0 0,0 24 15,0 1-15,0-1 16,0 0-16,24 25 0,-24 0 15,25-1-15,-25 1 16,24-25-16,-24 25 0,24 0 16,-24-1-16,0 1 15,0 0-15,0-1 0,0 1 16,0 0-16,0-25 0,-24 25 16,24-25-16,0 25 15,0-25-15,-24 0 0,24 0 16,0-24-16,0 25 15,0-26-15,0 26 0,0-25 16,0-1-16,0 1 0,0 0 16,0 0-16,0 0 15,24-25-15,-24 25 0,0-25 16,0 25-16,0-24 16,0-1-16,0 1 0,0-1 15,0 0 1,24-24 31,-24-24-32,25 24-15,-1-24 16,1 24 0,-1 0-16,1-25 0,23 25 15,1 0-15,0-24 0,0 24 16,24 0-16,25-25 15,0 25-15,24 0 0,24-24 16,1 24-16,24 0 16,24-25-16,1 25 0,-1 0 15,0 0-15,1-24 0,23 24 16,-23 0-16,-1 0 16,1 0-16,-1 0 0,-24 0 15,24 0-15,-24 0 16,0 0-16,0-24 0,-24 24 15,-1 0-15,-24 0 0,1 0 16,-26 0-16,1 0 16,-25 0-16,0-25 0,-24 25 15,0 0-15,-24 0 16,23-24-16,-23 24 16,-25-25-16,24 25 15,-24-24 1,0-1 31,0 1-32,-24 0 1,24-1-16,-25 1 16,25-1-16,0 1 0,-24 0 15,24-1-15,0 1 16,0-25-16,0 24 0,0-23 15,0-1-15,0 0 16,24 0-16,-24 0 0,0-24 16,0 0-16,25-1 0,-25-23 15,0 23-15,0-23 16,0-1-16,-25 0 0,25 1 16,-24-25-16,24 24 15,-24 0-15,24 0 0,-25 1 16,25 24-16,0-25 0,0 25 15,0-1-15,-24-23 16,24 48-16,0-25 0,0 1 16,0 0-16,0 24 15,0-24-15,0 24 0,0 0 16,0-24-16,0 24 0,0 25 16,-25-25-16,25 0 15,0 24-15,0-23 0,-24 23 16,24 1-16,0-1 15,0-23-15,0 23 0,0 1 16,0-1-16,0 1 0,0-1 16,0 1-1,24 0-15,-24-1 16,0 1 62,-24 48-31,-1-24-47,1 25 16,0-25-16,-25 0 15,24 24-15,-24-24 16,1 0-16,-1 24 0,0-24 15,0 0-15,-24 0 0,0 25 16,-1-25-16,1 0 16,-25 0-16,1 0 0,-1 0 15,0-25-15,-24 25 16,0 0-16,24 0 0,-24 0 16,0 0-16,0 0 0,0 0 15,0 0-15,24 0 16,-24 0-16,24 0 0,-24 0 15,24 0-15,1 25 16,-1-25-16,0 0 0,25 0 16,-25 0-16,25 0 0,0 0 15,0 0-15,-1 0 16,26 0-16,-26 0 0,1 0 16,24 0-16,-24 0 15,0 0-15,24 0 0,0-25 16,-24 25-16,24 0 0,0 0 15,0 0-15,-24 0 16,24 0-16,0 0 0,0 0 16,0 0-16,1 0 0,23 0 15,-24 0-15,25 0 16,-1 0-16,25 25 0,-24-25 16,24 24 15,-24-24-16,24 25 1,-25-25-16,25 24 0,-24-24 16,24 25-16,-25-25 15,1 24-15,0-24 32,24 24-32,-25-24 15,1 0 1,24 25-16,-25-25 15,1 0-15,24 24 16,-25-24-16,1 25 16,0-25-1,-1 24 1,1-24 0,24 24-16,-25-24 15,25 25-15,-24-25 16,24 24-16,-25-24 15,25 25-15,-24-25 16,24 24 0,-24-24-16,24 25 15,0-1 1,0 0 0,0 1-16,0-1 15,0 1 1,0-1-16,0 1 15,0-1-15,0 0 16,0 1 0,0-1 15,0 1 94</inkml:trace>
  <inkml:trace contextRef="#ctx0" brushRef="#br0" timeOffset="16642">10991 3423 0,'-24'-24'16,"24"-1"-1,24 25-15,-24 25 32,25-25-32,-25 24 0,0 1 15,0-1-15,0 0 16,24 25-16,-24-24 0,0-1 15,0 25-15,0-25 0,0 1 16,0 24-16,0-25 16,0 1-16,0-1 0,0 0 15,0 1-15,-24-25 16,24-25 0,0 1-1,0-25 1,0 25-16,0-25 0,0 0 15,0 0-15,0-24 16,0 24-16,0-24 0,-25 24 16,25 0-16,0-24 0,0 48 15,0-23-15,25 23 16,-25 1-16,24-1 0,1 25 16,-1 0-16,0 0 0,1 0 15,-1 25-15,25-25 16,-24 24-16,-1 25 0,-24-25 15,24 1-15,-24 24 16,0-25-16,0 25 0,-24-25 16,0 1-16,-1-1 0,1 1 15,-1-1-15,1 0 16,-25-24-16,25 25 0,-1-25 16,1 0-16,-1 0 15,1 0-15,0 0 16,24-25-16</inkml:trace>
  <inkml:trace contextRef="#ctx0" brushRef="#br0" timeOffset="17057">11333 3496 0,'0'-24'0,"25"24"16,-25-24-1,24 24-15,1 0 0,-1 0 16,25 0-16,-25 0 16,25 0-16,-24 24 0,-1 0 15,25 1-15,-25-1 16,-24 1-16,25-1 0,-25 1 15,0-1-15,0 0 0,0 1 16,-25-25-16,25 24 16,-24 1-16,-1-25 0,1 0 15,0 0-15,-1 0 16,25-25-16,-24 1 16,24-1-16,0 1 0,0 0 15,24-1-15,-24-24 16,25 25-16,-1-25 0,0 25 15,1-1-15,24 1 0,-25-1 16,1 25-16,-25-24 16,24 24-16,0 0 0</inkml:trace>
  <inkml:trace contextRef="#ctx0" brushRef="#br0" timeOffset="17482">12017 3350 0,'-24'0'16,"-1"24"-16,1-24 16,-1 25-1,1-1 1,24 1-16,-24-1 0,24 0 15,0 1-15,0-1 16,0 1-16,0-1 0,0 1 16,24-25-16,0 24 15,1-24-15,-1 0 0,25 0 16,-24 0-16,-1 0 16,0-24-16,1 24 15,-25-25-15,24 25 0,-24-24 16,0-1-16,0 1 0,0-1 15,-24 25-15,24-24 16,-25 0-16,1-1 0,0 1 16,-1 24-16,1-25 15,-1 25-15,1 0 16</inkml:trace>
  <inkml:trace contextRef="#ctx0" brushRef="#br0" timeOffset="18184">12579 3399 0,'0'-25'16,"24"25"-1,-24-24-15,0-1 0,0 1 16,-24 0 0,-1-1-1,1 25-15,0 0 0,-1 0 16,1 0-16,-1 0 16,1 25-16,0-1 0,-1-24 15,1 24-15,24 1 16,-25-1-16,25 1 0,0-1 15,0 1-15,25-1 0,-1 0 16,1 1 0,23-25-16,-23 24 0,-1-24 15,1 0-15,-1 0 16,0-24-16,1 24 0,-1-25 16,-24 1-16,25 24 15,-25-24-15,24-1 0,-24 1 16,0-1-16,-24 1 15,24 48 17,0 1-32,0-1 15,0 1-15,24 23 16,1-23-16,-1-1 0,-24 25 16,24 0-16,1-25 15,-1 25-15,-24 0 0,0-24 16,0 23-16,0-23 0,-24 24 15,-1-25-15,1 1 16,0-1-16,-25 0 0,0-24 16,0 0-16,0 0 15,0-24-15,25 0 0,0-1 16,-1-24-16,25 0 0,0 25 16,25-25-16,-1 0 15,0 0-15,1 25 0,24 0 16,-25-1-16,0 1 15,1 24-15,-1 0 0,1 0 16,-1 0-16,-24 24 16</inkml:trace>
  <inkml:trace contextRef="#ctx0" brushRef="#br0" timeOffset="18406">13116 3496 0,'25'0'0,"-1"0"16,0 0 0,1 0-16,-25 25 0,24-25 31,-24 24-16,-24-24-15</inkml:trace>
  <inkml:trace contextRef="#ctx0" brushRef="#br0" timeOffset="19922">20394 3130 0,'-24'0'0,"24"-24"0,-25-1 16,1 1 0,0 24-1,-1-25-15,1 25 16,-1 0-16,1 0 0,-1 25 16,1-25-16,-25 24 0,25 1 15,-1-1-15,-23 1 16,23 23-16,1-23 0,-1 24 15,1 0-15,-1-1 16,1 1-16,24 0 0,0-25 16,0 25-16,24 0 0,1-24 15,-1-1-15,25 25 16,0-25-16,0 1 0,24-1 16,-24-24-16,24 25 15,0-25-15,-24 0 0,25 0 16,-26 0-16,1-25 0,0 1 15,0-1-15,-25-24 16,25 25-16,-24-25 0,-25 0 16,0 0-16,0 1 15,0-1-15,-25-24 0,1 24 16,-1 0-16,1 24 0,-25-23 16,25 23-16,-25 1 15,0 24-15,0-25 0,25 25 16,-25 0-16,24 0 0,-23 25 15,23-25-15,1 0 16,24 24-16,-25-24 0</inkml:trace>
  <inkml:trace contextRef="#ctx0" brushRef="#br0" timeOffset="20984">20199 3887 0,'0'-24'16,"-25"24"30,25 24-46,-24 1 16,24-1-16,-24 0 16,24 1-16,-25-1 0,1 25 15,-1-24-15,1 23 0,-1 1 16,25-24-16,-24 24 16,0-25-16,24 25 0,-25-25 15,25 25-15,-24-24 16,24-1-16,0 0 0,-25 1 15,25-1-15,-24 1 16,24-1-16,0 1 0,-24-1 16,24 0 15,24-24 0,0 0-31,1 0 16,-1 0-16,1 0 0,23 0 15,-23 0-15,24 0 16,0-24-16,-1 24 0,1 0 16,0 0-16,0 0 15,0 0-15,0 0 0,-25 0 16,25 0-16,0 0 0,0 0 16,0 0-16,-25 0 15,25 0-15,-25 0 0,25 0 16,-25 0-16,1 0 15,-1 0-15,1 0 16,-25-24 15,0-1-31,0 1 16,-25 24 0,25-25-16,0 1 15,0-1-15,-24 1 16,24 0-16,-25-1 15,25 1-15,0-25 0,-24 24 16,0 1-16,24-25 0,-25 25 16,25-25-16,-24 24 15,24 1-15,-25 0 0,25-1 16,-24 1-16,0-1 16,24 1-16,-25-1 0,1 1 15,24 0-15,-25-1 0,25 1 16,-24 24-16,24-25 15,-25 1-15,25 0 32,25 24-17,-1 0 1,-24 24 0</inkml:trace>
  <inkml:trace contextRef="#ctx0" brushRef="#br0" timeOffset="33901">19686 4131 0,'-24'0'78,"-1"0"-47,25 25-31,-24-25 16,-1 0-16,1 0 15,-1 0-15,1 24 16,0-24-16,-1 0 0,-24 0 16,0 0-16,1 0 0,-1 0 15,0 25-15,-24-25 16,-1 0-16,-23 0 0,23 0 15,-23 0-15,24 0 0,-25 0 16,0 0-16,25 0 16,-25 0-16,25 0 0,-25 0 15,25 0-15,0 0 16,-25 0-16,25 0 0,-1 0 16,1 0-16,0 0 0,0 0 15,-1 0-15,1 0 16,24 0-16,0 0 0,-24 0 15,24 0-15,0 0 16,1 0-16,-1 0 0,0 0 16,0 0-16,0 0 0,0 0 15,-24 0-15,24 0 16,0 0-16,1 0 0,-1 0 16,0 0-16,24 0 15,-23 0-15,-1 0 0,24 0 16,-24 0-16,1 0 15,23 0-15,-24 0 0,25 0 16,-25 0-16,0 0 0,25 0 16,-25 0-16,25 0 15,-25 0-15,24 0 0,1 0 16,-25 0-16,25 0 16,-1 0-16,1 0 0,-1 0 15,1 0-15,-1 0 0,1 0 16,0 0-16,-1 0 15,1 0-15,-1 0 0,1-25 16,-1 25-16,1 0 16,0 0-1,48 0 17</inkml:trace>
  <inkml:trace contextRef="#ctx0" brushRef="#br0" timeOffset="34429">15803 3863 0,'0'-25'0,"0"50"78,-25-25-78,1 24 0,24 1 16,-49-1-16,25 0 0,-1-24 15,1 25-15,-25-1 16,25 1-16,-25 24 0,24-25 16,-24 0-16,25-24 15,0 25-15,-1-1 0,1 1 16,-1-25-16,25 24 0,-24-24 15,24 25-15,0-1 16,24-24-16,1 0 16,-1 24-1,1-24-15,-1 25 16,0-1-16,1 1 16,-1-1-1,1 1-15,-1-1 16,1-24-16,-1 24 0,0-24 15,25 25-15,-24-25 16,-1 24-16,25-24 0,-25 25 16,1-25-16</inkml:trace>
  <inkml:trace contextRef="#ctx0" brushRef="#br0" timeOffset="50310">19637 5108 0,'-24'0'0,"-1"0"46,25 25-30,0-1 0,-24 1-16,24-1 15,0 0-15,-25 1 16,25-1-16,-24 25 0,24 0 16,-24 0-16,-1 0 0,1 0 15,-1-1-15,1 26 16,-1-25-16,1 24 0,0 0 15,-1 0-15,-24 25 16,25-25-16,-25 25 0,25-25 16,-25 25-16,24-25 0,-23 0 15,23 1-15,-24 23 16,0-23-16,1-1 0,-1 0 16,0-24-16,-24 24 15,24 1-15,-24-1 0,-1 0 16,-23 0-16,23-24 0,-23 25 15,23-1-15,-23-24 16,-1 24-16,0-24 0,1 24 16,-26-24-16,26 24 15,-25-24-15,0 0 0,-1 0 16,1-25-16,0 25 0,0 0 16,-24-25-16,23 25 15,-23-24-15,24 23 0,0-23 16,-25 24-16,25-25 15,0 1-15,24 23 0,-24-23 16,24-1-16,1 1 0,-1-1 16,0-24-16,25 24 15,0 1-15,0-25 0,-1 24 16,25-24-16,1 0 16,-1 0-16,24 25 0,1-25 15,-1 0-15</inkml:trace>
  <inkml:trace contextRef="#ctx0" brushRef="#br0" timeOffset="50760">15021 8259 0,'-24'0'16,"-1"0"30,1 24-46,24 1 16,-24-25-16,-1 24 16,1 1-16,-1-1 0,1 0 15,-1 25-15,1-24 16,0-1-16,-1 1 0,1-1 16,24 0-16,-25 1 0,1-1 15,24 1-15,-25-25 16,25 24-16,0 1 15,0-1 1,25-24 0,-1 0-16,1 24 0,-1-24 15,1 0-15,23 25 16,-23-25-16,24 0 0,-25 0 16,25 24-16,-25-24 15,1 0-15,-1 25 16</inkml:trace>
  <inkml:trace contextRef="#ctx0" brushRef="#br0" timeOffset="51744">14044 8308 0,'-24'0'15,"24"-25"-15,-25 1 0,1 24 16,0-24-16,-1-1 15,1 1-15,-1-1 0,-24 25 16,25-24-16,-25 24 16,-24-25-16,24 25 0,0 0 15,-24 25-15,0-25 0,24 24 16,-24 1-16,-1-1 16,1 25-16,24-25 0,-24 25 15,24 0-15,-24 0 16,24 0-16,25 0 0,-25-25 15,24 25-15,25 0 16,-24 0-16,24-1 0,0 1 16,24-24-16,1 24 0,-1-1 15,1 1-15,23-24 16,1 23-16,0 1 0,0-24 16,0 24-16,0-25 0,-1 25 15,1-25-15,25 1 16,-26-1-16,26-24 0,-1 0 15,-24 0-15,24 0 16,0 0-16,1 0 0,-1-24 16,0-1-16,0 25 0,1-24 15,-25-1-15,-1 1 16,1 24-16,0-24 0,-25-1 16,1 1-16,24-1 15,-25 1-15,-24-25 0,25 25 16,-1-1-16,-24-24 0,24 1 15,-24 23-15,25-24 16,-25 0-16,0 25 0,24 0 16,-24-25-16,0 24 15,0 1-15,-24 24 0,-1-25 16,25 1-16,-48 0 0,23 24 16,-24-25-16,25 25 15,-25-24-15,0 24 0,0-25 16,25 25-16,-25-24 0,25 24 15,-1 0-15,-24-24 16,25 24-16,0 0 16,-1 0-1,1 0 1,-1 24 0,1-24-16,-1 0 15</inkml:trace>
  <inkml:trace contextRef="#ctx0" brushRef="#br0" timeOffset="52206">13287 8430 0,'0'-25'15,"25"25"32,-25 25-31,24-25-16,0 24 0,-24 1 15,25-1-15,24 1 0,-25-1 16,1 25-16,23-25 16,1 25-16,0-24 0,0 23 15,0-23-15,0 24 16,-1-25-16,26 25 0,-25-25 16,-1 1-16,1-1 0,-24 1 15,24-25-15,-25 24 16,0-24-16,1 25 0,-1-25 15,-48 0 17,24-25-17,-25 25-15,25-24 16,-24 24-16</inkml:trace>
  <inkml:trace contextRef="#ctx0" brushRef="#br0" timeOffset="52585">14118 8308 0,'-25'0'0,"1"0"16,-1 0-16,1 0 15,-1 0-15,1 0 16,0 24-16,-1 1 0,1-1 16,-25 1-16,24-1 15,-23 25-15,-1-25 0,0 25 16,0 24-16,-24-24 16,24 0-16,0 0 0,0 0 15,0 0-15,1-1 0,-1 1 16,24-24-16,1-1 15,-1 0-15,25 1 0,-24-1 16,24 1 0,24-25-1,-24-25 1,25 25-16</inkml:trace>
  <inkml:trace contextRef="#ctx0" brushRef="#br0" timeOffset="53646">12408 9016 0,'0'-24'31,"24"24"-31,-48 0 47,24 24-47,-24-24 15,-1 24 1,1 1 0,-1-25-16,1 24 0,-1-24 15,1 0-15,0 25 16,-1-25-16,1 0 0,-1 24 15,-24-24-15,25 0 16,-25 0-16,-24 0 0,24 25 16,-24-25-16,-1 0 15,-23 0-15,24 0 0,-25 0 16,0 0-16,-24 0 0,24 0 16,-24-25-16,25 25 15,-26-24-15,-23-1 0,24 1 16,0-1-16,-25 25 15,25-24-15,-25 0 0,1-25 16,-1 24-16,1 1 0,24-25 16,-25 25-16,1-25 15,-1 24-15,1-23 0,-1 23 16,-24-24-16,25 0 16,-25 1-16,24-1 0,-24 0 15,25 0-15,-25 0 0,24 0 16,-24-24-16,25 24 15,-1-24-15,0 0 0,1-1 16,24 1-16,0 0 0,0 0 16,-1-25-16,1 25 15,25-1-15,-25 1 0,24-25 16,0 25-16,-24 0 16,24 24-16,-24-24 0,25 0 15,-26 24-15,26 0 0,-25 0 16,0-24-16,24 24 15,-24 0-15,24 25 0,-24-25 16,0 0-16,24 0 16,0 0-16,-24 0 0,49 1 15,-25-1-15,1 24 0,23-24 16,1 1-16,24 23 16,-24-24-16,24 25 0,0-25 15,25 25-15,-25-1 16,25 1-16,-1-1 0,1 25 15,24-24-15,-25 24 16,25-24 0,0 48 46,0 0-46,-24-24-1</inkml:trace>
  <inkml:trace contextRef="#ctx0" brushRef="#br0" timeOffset="54372">3396 5841 0,'0'-24'15,"24"-1"1,-48 1 15,-1 24-31,1 0 16,0 0-16,-1 0 15,-24 0-15,25 24 0,-1-24 16,1 0-16,-25 25 0,25-25 16,-1 0-16,-24 0 15,25 24-15,0-24 0,-1 0 16,25 25-1,-24-25-15,24 24 47,24-24 31,-24 24-78,25-24 16,-25 25 0,24-1-16,-24 1 15,24-1-15,1 0 16,-25 1-16,24-1 16,1 1-16,-25-1 0,24 1 15,1-1-15,-1 25 16,0-25-16,1 1 0,-1-1 15,1 1-15,-1-1 0,1 0 16,-25 1 0,24-25-16,-24 24 15</inkml:trace>
  <inkml:trace contextRef="#ctx0" brushRef="#br0" timeOffset="59368">7401 3325 0,'25'0'31,"-1"0"16,-24 25-47,24-1 16,-24 1-1,0-1-15,0 1 16,25-1-16,-25 0 0,0 1 16,0-1-16,24 1 15,-24-1-15,25-24 31,-25-24-15,24 24 0,-24-25-16,25 1 0,-1-1 15,0-23-15,1 23 16,-1-24-16,1 25 0,-1-25 16,1 0-16,-1 0 15,0 1-15,1-1 0,-1 24 16,1-24-16,-1 1 0,1 23 15,-1-24-15,0 25 16,1 24-16,-1-25 0,1 1 31,-25 48-15,-25-24-16,25 25 16,-24-1-1</inkml:trace>
  <inkml:trace contextRef="#ctx0" brushRef="#br0" timeOffset="60141">7914 2495 0,'-24'0'16,"-1"-24"-16,-24 24 0,1 0 15,23 0-15,-24 0 0,0 0 16,1 24-16,-1 1 15,-25-1-15,26 25 0,-1-25 16,0 25-16,0 24 16,0-24-16,0 24 0,25 1 15,0-25-15,-1 24 0,1 0 16,24 0-16,0 1 16,0-25-16,0 24 0,0 0 15,24-24-15,1 24 16,-1 0-16,0-24 0,25 0 15,-24 0-15,24 0 0,-1 0 16,1-25-16,0 0 16,0 1-16,0-1 0,0 1 15,24-25-15,-24 0 16,0 0-16,-1 0 0,26 0 16,-26-25-16,1 1 0,0-1 15,24 1-15,-24-25 16,0 25-16,0-25 0,0 0 15,0 0-15,0 0 16,-25-24-16,0 24 0,1 0 16,-25-24-16,0 0 0,0 24 15,0-24-15,-25 0 16,1-1-16,0 25 0,-1-24 16,1 24-16,-1 0 15,-24 1-15,25-1 0,-25 0 16,0 24-16,0 1 0,25 0 15,-25-1-15,0 1 16,0-1-16,1 1 0,23 0 16,1 24-16,-25-25 15,25 25-15,-1-24 0,1-1 16,-1 25 0,25 25-1,-24-1 1,24 1-1</inkml:trace>
  <inkml:trace contextRef="#ctx0" brushRef="#br0" timeOffset="62575">2150 4131 0,'0'-24'15,"0"0"17,0-1-32,0 1 15,25-1-15,-1-24 16,1 25-16,-1 0 15,0-25-15,1 0 0,24 0 16,-1 0-16,1 0 16,0 1-16,0-1 0,0-25 15,24 26-15,-24-26 0,24 26 16,-24-26-16,24 1 16,-24 0-16,24 24 0,1-24 15,23-25-15,-23 25 0,-1-1 16,0 1-16,25-25 15,-25 25-15,25 0 0,0 0 16,-1-1-16,1 1 16,24 0-16,0 0 0,0-1 15,0 1-15,1 0 0,23-1 16,-24 1-16,25 24 16,-1-24-16,1 0 0,-1 24 15,-24-24-15,25-1 16,0 1-16,24 0 0,-25 24 15,1-24-15,-1-1 0,-24 26 16,25-26-16,-1 26 16,-24-1-16,25 0 0,-25 0 15,25 0-15,-25 0 16,24 0-16,-24 1 0,0 23 16,25-24-16,0 25 0,-25-25 15,24 25-15,1-1 16,-1-24-16,1 25 0,-1-1 15,1 1-15,-1 0 0,1-1 16,0 1-16,-1 24 16,1-25-16,24 25 0,-25 0 15,25 0-15,0-24 16,-24 24-16,24 0 0,-25 0 16,25 0-16,-24 0 15,-1 0-15,1 24 0,-1-24 16,1 0-16,-1 25 0,-24-25 15,25 24-15,24-24 16,-25 25-16,1-25 0,-1 24 16,1 0-16,0 1 15,-25-25-15,24 24 0,-24 1 16,-24-1-16,24-24 0,-24 25 16,0-1-16,-1 0 15,1-24-15,-25 25 0,25-1 16,0 1-16,-25-25 0,25 24 15,-1 1-15,1-1 16,-25 0-16,25 1 0,-25-1 16,0 1-16,1-1 15,-1 1-15,0-1 0,0 0 16,1 1-16,-25-1 0,24 1 16,0-1-16,25 1 15,-25 23-15,0-23 0,25-1 16,-25 25-16,1-25 15,-1 1-15,0 24 0,0-25 16,-24 1-16,0 23 16,0-23-16,0-1 0,0 1 15,-1-1-15,1 1 0,0-1 16,0 0-16,0 25 16,24-24-16,-24-1 0,24 0 15,-24 1-15,0 24 0,24-25 16,-24 1-16,-24-25 15,23 24-15,-23 0 0,-1 1 16,1-25-16,-1 24 16,-24 1-1,24-25-15,-24 24 16,0 1 0,25-25-16,-25 24 15,24-24 32</inkml:trace>
  <inkml:trace contextRef="#ctx0" brushRef="#br0" timeOffset="63451">17610 1298 0,'-24'-24'15,"24"48"48,24 1-48,0-1 1,1 1-16,-1-1 16,1 0-16,-1 1 15,1-1-15,-1 1 0,25-1 16,-25 1-16,1 23 0,-1-23 16,1-1-16,-1 25 15,0-24-15,-24-1 0,25 25 16,-1-25-16,-24 1 15,25-1-15,-25 25 0,0-25 16,24 1-16,-24-1 16,0 1-16,0-1 15,0 1-15,-24-25 16,24 24 0,0-48 30,-25 24-30,1-25 0,-1 25-16,1 0 0,0-24 15,-25 24-15,24 0 0,-24 0 16,25-25-16,-25 25 16,0 0-16,0 0 0,25-24 15,-25 24-15,25 0 16,-25 0-16,25 0 0,-1 0 15,1 0-15,-1 0 32,1 0 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7.8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23 0,'21'-21'0,"0"21"16,-21 21 15,0 0-31,0 1 0,0 20 16,-21-21-16,21 42 0,0-20 15,-21-1-15,0 22 16,21-22-16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4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338 275 0,'22'0'0,"-22"-21"0,21 0 16,0 0-16,-21 42 31,0 0-31,0 0 16,0 22-16,0-22 16,-21 21-16,21 21 0,0-20 15,-21-1-15,21 1 0,0-22 16,0 0-16,21 21 15</inkml:trace>
  <inkml:trace contextRef="#ctx0" brushRef="#br0" timeOffset="731">804 360 0,'0'21'16,"0"0"-1,0 0 1,0 1-16,-21-1 0,21 0 16,0 0-16,0 21 0,0-21 15,0 22-15,-21-22 16,21 21-16,0-20 0,0 20 15,0-21-15,0 0 0,0 0 16,21 0-16,-21 1 16,0-44 15,-21 1-31,21 0 16,0 0-16,-21 0 0,21-21 15,0-1-15,0 1 16,0-1-16,0 1 0,21 0 15,0-22-15,0 22 16,0 0-16,0-22 0,0 43 16,22-21-16,-22 21 0,0-1 15,0 22-15,1 0 16,-22 22-16,21-1 0,-21 0 16,0 21-16,0-21 15,0 22-15,-21-1 0,21 0 16,-22-20-16,1 20 0,0-21 15,0 0-15,21 0 16,-21 0-16,-1-21 0,22 22 16,-21-22-16,21 21 15,21-21 1,1 21-16,-1-21 16,0 0-16,0 0 15,0 0-15,22 0 0,-22 21 16,0-21-16,0 21 15,0-21-15,-21 22 0,21-1 16,-21 0-16,0 0 16,-21 0-16,0-21 15,0 21-15,0-21 0,0 0 16,0 0-16,-22 0 0,22 0 16,0 0-16,0 0 15,-1-21-15</inkml:trace>
  <inkml:trace contextRef="#ctx0" brushRef="#br0" timeOffset="1211">1354 296 0,'0'-21'0,"22"21"16,-22 21-1,0 1-15,0-1 0,-22 21 16,22 0-16,-21-21 16,21 22-16,0-1 0,0-21 15,-21 22-15,21-1 0,0-21 16,0 0-16,0 0 16,0 1-16,0-1 0,-21-21 15,21 21 1,0-42-1,21 0 1,-21-1 0,21 1-16,-21 0 0,21 0 15,-21 0-15,22 0 16,-1 0-16,-21-1 0,21 1 16,-21 0-16,0 0 15,-21 21 16,21 21-15,-21-21 0,21 21-1,0 0 17</inkml:trace>
  <inkml:trace contextRef="#ctx0" brushRef="#br0" timeOffset="2244">1375 445 0,'22'0'16,"-22"-22"-16,21 22 16,-21-21-16,0 0 15,21 21-15,0-21 16,0 21-16,-21-21 0,22-1 15,-1 1-15,0 21 16,0 0-16,-21-21 0,21 21 16,0 0-16,-21 21 31,0 0-31,0 1 16,0-1-1,-21 0-15,21 0 0,0 0 16,0 1-16,0-1 0,0 0 15,0 0-15,0 0 16,0 0-16,0 0 16,21 1-1,-21-1 1,0 0-16,0 0 31,21-21-31,-21-21 31,0 0-15,0 0 0,0-1-16,22 1 15,-22 0-15,0 0 0,21 0 16,-21 0-16,21-22 0,0 22 16,0-21-16,1 21 15,-1-22-15,0 1 0,0 21 16,21-21-16,-21 20 15,1 1-15,-1 0 0,0 21 16,0 21-16,-21 22 16,0-22-16,-21 42 15,0-21-15,21 22 0,-21-22 16,21 22-16,-22-1 16,22-20-16,-21-1 0,21 0 15,0-20-15,0 20 0,0-21 16</inkml:trace>
  <inkml:trace contextRef="#ctx0" brushRef="#br0" timeOffset="3012">0 0 0,'21'0'0,"0"21"31,-21 0-31,0 1 0,0-1 16,21 0-16,-21 21 15,21 0-15,1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8.9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170 297 0,'-22'0'0,"22"-21"16,0 0-16,22-1 16,-1 1-1,0 0-15,-21 0 0,21 0 16,0 21-16,1-22 15,20 1-15,-21 21 0,0-21 16,21 21-16,-20 0 0,-1 0 16,0 21-16,0 0 15,-21 1-15,0-1 0,-21 21 16,21 1-16,-42-22 16,20 21-16,-20 0 0,0-21 15,-22 22-15,1-22 0,20 0 16,-20 0-16,21 1 15,21-1-15,-1 0 0,44 0 32,-1-21-32,21 0 0,21 0 15,-20 0-15,20 0 0,1 0 16,-1 0-16,1 0 16,-1-21-16,-20 0 0,20 21 15</inkml:trace>
  <inkml:trace contextRef="#ctx0" brushRef="#br0" timeOffset="240">910 43 0,'0'-21'0,"0"-1"15,0 44 1,22-1-1,-22 21-15,0-21 16,0 22-16,0-1 16,0 0-16,-22 1 0,22-1 15,-21-21-15,21 22 16,0-22-16,-21 0 0,21 0 16</inkml:trace>
  <inkml:trace contextRef="#ctx0" brushRef="#br0" timeOffset="564">1122 212 0,'21'-21'16,"0"0"-16,1 21 0,-22-21 16,21 21-16,-21 21 15,-21-21-15,-1 21 16,1 0-16,-21-21 0,21 21 15,0 1-15,-22-1 16,22 0-16,0-21 0,0 21 16,0-21-16,21 21 15,-22-21-15,44 0 16,-1 0-16,0 0 16,0 0-16,0 21 15,22-21-15,-22 21 0,21 1 16,0-1-16,-20 21 15,20-21-15,-21 22 0,0-1 16,1-21-16,-1 21 0,0 1 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30.4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258 450 0,'-21'0'0,"0"0"15,0 0-15,0 0 16,0 0-16,-1 0 0,1 21 16,0-21-1,0 21-15,0 0 0,-1 0 16,22 1-16,-21-1 0,21 0 16,0 21-16,21-21 15,-21 0-15,22 1 0,-1-1 16,21 0-16,-21-21 15,22 21-15,-22-21 0,21 0 16,-21 0-16,0 0 0,1-21 16,-1 21-16,-21-21 15,0 0-15,0-1 0,0-20 16,-21 21-16,-1-21 16,1 21-16,0-22 0,0-20 15,0 20-15,0 1 0,21-21 16,0 20-16,0 1 15,0-1-15,21 1 0,0 0 16,21 0-16,-21 20 16,22 1-16,-22 21 0,21 0 15,-20 0-15,-1 21 0,-21 1 16,21 20-16,-21-21 16,0 21-16,-21 1 0,21-1 15,-21 0-15,-1 1 16,1-1-16,0 0 0</inkml:trace>
  <inkml:trace contextRef="#ctx0" brushRef="#br0" timeOffset="403">915 301 0,'-21'0'16,"0"0"-1,0 22 1,0-1-16,0 0 16,21 0-16,-21-21 0,-1 21 15,22 1-15,-21-1 16,0 0-16,21 0 0,-21-21 15,21 21-15,-21-21 16,21-21 0,21 0-1,-21 0 1,21 21-16,0-21 0,0-1 16,1 1-1,-1 21-15,0-21 0,-21 0 16,21 21-16</inkml:trace>
  <inkml:trace contextRef="#ctx0" brushRef="#br0" timeOffset="672">1318 365 0,'0'21'0,"-21"-21"0,-1 21 15,1 1-15,0-1 0,0 0 16,0 21-16,-1 0 15,1-20-15,21 20 0,-21 0 16,21-20-16,-21 20 16,21-21-16,-21 0 0</inkml:trace>
  <inkml:trace contextRef="#ctx0" brushRef="#br0" timeOffset="881">1593 725 0,'21'0'16,"-42"0"0,0 0 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24.3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5863 424 0,'0'-21'16,"0"0"-16,0-1 16,0 1-16,0 0 15,0 0 1,0 42 0,0 0-16,0 0 15,0 22-15,-21-1 16,21 1-16,-22-1 0,1 21 15,21-20-15,-21-1 16,0 0-16,21 1 0,0-22 16,-21 0-16,21 0 0,0 0 15,0 0-15,0-42 16,21 0 0,-21 0-16,21 0 0,0-21 15,0-1-15,1-20 16,-1 20-16,0-20 0,0-1 15,0 1-15,1-1 16,-1 1-16,0 21 0,21-1 16,-21 22-16,0 0 0,1 21 15,-1 21-15,21 0 16,-21 22-16,1-1 0,-1 21 16,0-20-16,0 20 15,0 1-15,0-1 0,0 1 16,1-22-16,-22 0 0,21 1 15,-21-22-15,0 0 16,0 0-16</inkml:trace>
  <inkml:trace contextRef="#ctx0" brushRef="#br0" timeOffset="162">6053 635 0,'-21'-43'0,"0"22"15,0-21-15,0 21 0,21-1 16,0 1-1,21 21-15,0 0 0,21 0 16,1 0-16,20 0 0,1 0 16,-1 0-16,22 0 15,21 0-15,-22 21 0</inkml:trace>
  <inkml:trace contextRef="#ctx0" brushRef="#br0" timeOffset="888">8551 339 0,'0'-21'15,"-21"0"1,21 42 15,0 0-31,0 1 16,0-1-16,0 21 0,0 0 16,21-21-16,-21 22 0,21-1 15,-21 1-15,21-22 16,-21 21-16,21-21 0,-21 0 15,0 0-15,22-21 16,-22-21 0,-22 21-16,22-42 15,0 21-15,-21-21 16,21-1-16,0 1 0,0-22 16,0 22-16,21-21 0,-21-1 15,22 0-15,-1 22 16,0-21-16,0 20 0,0 22 15,1 0-15,-1 21 16,0 0-16,0 0 0,0 21 16,0 0-16,0 22 0,-21-22 15,0 21-15,0-21 16,0 22-16,0-22 0,-21 21 16,0-21-16,21 1 15,-21-22-15,21 21 0,0 0 16,0 0-16,21-21 15,0 21-15,0-21 16,22 21-16,-1-21 0,22 21 16,-22 1-16,0-1 15,22 0-15,-22 0 0,1 0 16,-22 1-16,-21 20 0,0-21 16,-21 0-16,-1 0 15,-20 0-15,-22-21 0,1 22 16,0-22-16,-1 21 0,0-21 15,1 0-15,21 0 16,-1-21-16,22 21 0,21-22 16</inkml:trace>
  <inkml:trace contextRef="#ctx0" brushRef="#br0" timeOffset="1356">11281 339 0,'0'-21'16,"0"0"-1,-21 0 1,0 21-16,0 0 0,0 0 15,-21 0-15,-1 21 0,1 0 16,-1 0-16,1 0 16,21 22-16,-21-22 0,42 21 15,0 1-15,0-1 16,21 0-16,21 1 0,0-1 16,22-21-16,0 22 0,20-22 15,1 0-15,-22-21 16,22 0-16,-22 0 0,1-21 15</inkml:trace>
  <inkml:trace contextRef="#ctx0" brushRef="#br0" timeOffset="1734">12975 191 0,'0'-21'15,"-21"21"-15,0 0 16,21 21 0,0 0-16,0 22 15,0-22-15,21 42 0,0-20 16,0-1-16,0 0 16,21 22-16,-20-22 0,-1 1 15,0-22-15,0 21 0,0-21 16,-21 0-16,22 0 15,-22 1-15</inkml:trace>
  <inkml:trace contextRef="#ctx0" brushRef="#br0" timeOffset="2010">12933 424 0,'-22'-42'15,"1"-1"-15,-21 1 0,42-21 16,-21 20-16,21 1 15,0-1-15,0 22 0,21-21 16,0 21-16,0 0 16,22 21-16,-1 0 0,21 0 15,-20 0-15,20 42 16,1-21-16,-1 21 0,1 22 16,-22-22-16,0 22 0,-20-1 15,-1 1-15,-21-1 16,0 1-16,-21-22 0,-22 0 15,-20 1-15,-1-22 0,1 21 16,-43-20-16,21-1 16</inkml:trace>
  <inkml:trace contextRef="#ctx0" brushRef="#br0" timeOffset="3052">6392 3917 0,'21'-22'0,"-21"1"0,21 0 16,-21-21-16,22 20 15,-22 1-15,0 0 0,21 0 16,-21 0 0,0 42-1,0 0-15,0 21 0,-21 1 16,21 20-16,-22 1 16,22-1-16,-21 1 0,0-1 15,21-20-15,0 20 0,-21-21 16,21 1-16,0-22 15,0 0-15,0 0 0,-21 1 16,21-44 0,0 1-16,21 0 15,-21-21-15,0-22 0,21 22 16,-21-43-16,0 22 16,21-1-16,0-20 0,-21 20 15,22 0-15,-1 22 16,0 21-16,0 0 0,0 21 15,0 21-15,22 0 0,-22 21 16,21 22-16,-21 0 16,22-1-16,-22 0 0,21 22 15,-21-21-15,0-1 16,1 1-16,-1-22 0</inkml:trace>
  <inkml:trace contextRef="#ctx0" brushRef="#br0" timeOffset="3219">6456 4192 0,'-22'-21'15,"1"-1"-15,0 22 16,21-21-16,0 0 0,21 21 16,0-21-16,22 0 15,-1 21-15,21-22 0,22 1 16,0 0-16</inkml:trace>
  <inkml:trace contextRef="#ctx0" brushRef="#br0" timeOffset="3898">8509 3874 0,'-21'0'0,"21"-21"16,-22 21-16,1 0 16,21 21-1,-21 0-15,21 22 0,0-22 16,0 21-16,0-21 16,0 22-16,0-1 0,0 0 15,0 1-15,0-1 0,0-21 16,0 0-16,0 0 15,0 1-15,0-1 0,21-21 16,-21-21 0,0-1-16,0 1 15,0 0-15,0-21 0,0 0 16,-21-22-16,21 22 16,0-22-16,0 22 0,0-22 15,0 22-15,0-22 16,21 22-16,0 0 0,22 21 15,-1 0-15,0-1 0,1 22 16,-1 0-16,0 22 16,1-1-16,-22 0 0,21 0 15,-21 21-15,-21-21 0,0 22 16,0-22-16,0 21 16,-21-20-16,0-1 0,0 21 15,0-21-15,0-21 16,21 21-16,-22-21 0,22 21 15,22-21 1,-1 0-16,0 22 16,21-22-16,0 21 0,22 0 15,-22 0-15,1 22 16,-1-22-16,0 0 0,1 21 16,-22-21-16,-21 0 0,0 22 15,0-22-15,-21-21 16,-22 21-16,1-21 0,0 21 15,-22-21-15,1 0 16,-1 0-16,22 0 0,0 0 16,-1-21-16,22 21 0</inkml:trace>
  <inkml:trace contextRef="#ctx0" brushRef="#br0" timeOffset="4259">11091 3832 0,'0'-21'16,"0"-1"-16,-21 1 15,21 0-15,-21 21 16,-1 0-16,1 0 0,0 0 16,-21 21-16,0 22 15,-1-1-15,22 0 0,-21 1 16,20 20-16,1-21 16,0 22-16,21-22 0,0 22 15,21-22-15,0 0 0,22-20 16,20-1-16,-20 0 15,41 0-15,-20-21 0,-1 0 16,22-21-16,-22 0 16</inkml:trace>
  <inkml:trace contextRef="#ctx0" brushRef="#br0" timeOffset="4587">12933 3768 0,'21'-21'0,"-21"0"15,21 21 1,-21 21-16,0 0 16,0 1-16,21 20 15,-21 0-15,0 0 16,21 1-16,-21-1 0,0 22 16,21-1-16,-21-21 0,0 1 15,0-1-15,0-21 16</inkml:trace>
  <inkml:trace contextRef="#ctx0" brushRef="#br0" timeOffset="4834">12869 3917 0,'-21'-43'16,"21"-20"-16,0 20 15,0 1-15,21 0 0,0-1 16,21 22-16,1 21 0,-1 0 15,22 0-15,-1 21 16,1 22-16,20-1 0,-20 0 16,-1 22-16,-20 21 15,20-22-15,-42 22 0,1-1 16,-22-20-16,-43-1 0,1 1 16,-22-22-16,-20 1 15,-22-22-15,0 0 0</inkml:trace>
  <inkml:trace contextRef="#ctx0" brushRef="#br0" timeOffset="102836">360 2625 0,'-22'-21'15,"22"0"-15,0 0 16,0 0-16,0 0 15,0-1-15,0 1 0,0 0 16,0 0-16,0 0 16,-21-1-1,0 22-15,0 0 16,0 0-16,-1 22 16,1-1-16,0 0 0,0 21 15,21 22-15,-21-1 0,21 1 16,0 21-16,0-1 15,21 1-15,0 21 0,-21-43 16,21 22-16,-21 0 16,21-22-16,1 0 0,-22-20 15,0 20-15,21-20 0,-21-22 16,0 21-16,0-21 16,0 22-16,-21-22 0,-1 0 15</inkml:trace>
  <inkml:trace contextRef="#ctx0" brushRef="#br0" timeOffset="103028">0 3387 0,'21'0'0,"-21"-21"15,21 21-15,0 0 16,0-21-16,1 0 0,20 21 15,-21-21-15,21 0 16,22-1-16,-22 1 0,1 0 16,-1 0-16,0 21 0,0-21 15</inkml:trace>
  <inkml:trace contextRef="#ctx0" brushRef="#br0" timeOffset="103417">867 3027 0,'22'-21'0,"-22"0"31,0 0-31,-22 21 16,1 0-1,0 0-15,0 0 16,0 21-16,0 0 0,0-21 15,-1 21-15,1 1 16,0-1-16,21 21 0,0-21 16,0 1-16,21-1 15,0 0-15,22 21 0,-22-21 16,21 0-16,0 1 0,1-1 16,-22-21-16,21 21 15,-20 0-15,-1 0 16,-21 1-16,-21-1 15,-1 0-15,1-21 16,0 21-16,0-21 0,0 21 16,-22-21-16,22 0 15,-21 0-15,21-21 0</inkml:trace>
  <inkml:trace contextRef="#ctx0" brushRef="#br0" timeOffset="104030">1714 3133 0,'-21'0'16,"0"0"0,42-21-1,0 21 1,21-21-16,22 0 0,0 0 15,20-22-15,1 22 16,42-42-16,0 20 0,21-20 16,21-1-16,1 1 15,-1-1-15,22-20 0,-43 20 16,21 22-16,-42-1 0,0 1 16,-42 0-16,-1 21 15,-20-22-15,-22 22 0,-21 21 16,0-21-16,-21 0 15,0 0 1,-21 21 15</inkml:trace>
  <inkml:trace contextRef="#ctx0" brushRef="#br0" timeOffset="104348">3810 2139 0,'-21'0'15,"21"-22"1,21 22 15,0-21-31,0 21 0,21 0 16,1 0-16,-1 0 15,0 0-15,22 21 0,-22-21 16,0 22-16,-20-1 16,20 0-16,-21 0 0,-21 0 15,0 0-15,0 0 0,0 22 16,-21-22-16,21 0 16,-21 0-16,0 1 0,-1-1 15,-20 0-15,21 0 16,0 0-16,21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7:29.7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897 47 0,'21'0'0,"-21"-21"31,-21 21-15,0 0-1,-1 0-15,1 0 0,-21 0 16,21 0-16,-1 0 16,1-21-16,-21 21 15,21 0-15,-21 0 0,20 0 16,1 0-16,-21 0 15,21 0-15,-1 0 0,1 21 16,0-21-16,0 21 0,0 0 16,21 1-1,0 20-15,0-21 16,0 22-16,0-1 16,21 0-16,-21 22 0,21-22 15,-21 22-15,21-1 0,0 0 16,-21 1-16,22 21 15,-22-22-15,0 1 0,0 20 16,0-20-16,0 20 16,0 1-16,-22 0 0,22-1 15,-21 1-15,0 0 0,21-1 16,-21 1-16,0 0 16,0-1-16,21-20 0,-21 21 15,-1-1-15,22 1 16,-21-21-16,21 20 0,-21 1 15,21-22-15,-21 22 0,21 0 16,0-1-16,0 1 16,-21 0-16,21-1 0,-22 1 15,22-22-15,-21 22 0,0 0 16,21-22-16,-21 1 16,0 21-16,0-22 0,0 0 15,-1 1-15,1 0 16,21-1-16,-21 0 0,0 1 15,21 0-15,-21-1 0,21 0 16,0-20-16,0-1 16,0 22-16,0-22 0,0 0 15,0-21-15,0 22 16,0-1-16,0-21 0,0 22 16,21-22-16,-21 0 0,0 0 15,0 0-15,21 0 16,-21 1-16,21-22 0,-21 21 15,0 0-15,21-21 16,-21 21-16,22-21 0,-22 21 16,21 1-16,0-22 15,-21 21 1,21-21-16,0 21 16,0-21-16,0 0 15,22 0-15,-22 0 0,21 0 16,1 0-16,-1 0 0,0 0 15,1 0-15,-1 0 16,-21 0-16,22 0 0,-22 0 16,0 0-16,0 21 15,0-21-15,0 0 16,0 0-16,1 0 16,-1 0-16,0 0 15,0 0-15,0 0 0,1 0 16,-1 0-16,0 0 15,21-21-15,-21 21 0,0 0 16,-21-21 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7:32.1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21 108 0,'-21'0'16,"21"-22"-1,21 22 1,0-21-16,0 21 16,22 0-16,20-21 0,-21 21 15,43 0-15,-21-21 16,20 21-16,1 0 0,0 0 15,-1 0-15,1 0 16,-22 0-16,1 0 0,-1 0 16,-20 0-16,-1 0 0,0 0 15,-20 0-15,-1 0 16,-21-21 0,-21 21-1,-1 0-15,1 0 16</inkml:trace>
  <inkml:trace contextRef="#ctx0" brushRef="#br0" timeOffset="2087">508 129 0,'0'21'94,"0"0"-63,-22-21-31,22 21 15,-21 0 1,21 1 0,-21-22 15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7:36.0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1355 0 0,'0'21'140,"21"-21"-140,0 21 16,0-21-16,0 0 16,1 21-16,-1-21 15,0 0-15,0 21 0,0-21 16,1 0-16,-1 22 16,0-1-16,0-21 15,0 21-15,0 0 0,0 21 16,1-21-16,-1 1 15,0 20-15,0-21 0,-21 22 16,21-1-16,1-21 16,-1 21-16,0 1 0,0-1 15,-21 0-15,21 1 0,0-22 16,-21 21-16,21 0 16,-21 1-16,22-22 0,-22 21 15,0 1-15,0-22 16,0 21-16,0 0 0,0 1 15,0-1-15,0-21 0,0 22 16,0-1-16,0 0 16,0 1-16,-22-1 0,1 0 15,21 1-15,-21-1 16,0 21-16,0-20 0,0-1 16,0 1-16,-1-1 0,1 0 15,-21 22-15,21-22 16,-22 0-16,22 1 0,-21-1 15,21 0-15,-22 1 16,1-1-16,0-21 0,20 22 16,-20-1-16,0 0 0,21-21 15,-22 22-15,22-22 16,-21 21-16,-1-21 0,1 1 16,21 20-16,-21-21 0,-1 0 15,22 21-15,-21-20 16,-1 20-16,22-21 0,-21 0 15,0 22-15,20-22 16,-20 21-16,0-21 0,21 0 16,-22 22-16,1-22 15,0 0-15,-1 22 0,1-22 16,0 0-16,20 0 0,-20-21 16,21 21-16,-21 0 15,21 0-15,-1 1 0,1-1 16,0 0-16,0 0 0,0-21 15,-1 21-15,1 1 16,0-22-16,0 21 16,0-21-16,21 21 15,-21-21-15,0 0 0,21 21 16,-22-21-16,1 0 16,21 21-1,0-42 32,21 21-16,-21-21-31,0 0 16,0 0 0,22-1-16</inkml:trace>
  <inkml:trace contextRef="#ctx0" brushRef="#br0" timeOffset="739">151 2709 0,'22'-21'0,"-22"0"15,0-1 1,21 44 47,0-1-32,-21 0-31,0 0 15,0 0-15,0 1 0,0-1 16,0 0-16,0 0 16,-21 21-16,21-21 0,-21 1 15,21-1-15,0 21 16,-22-21-16,22 1 0,0-1 16,-21 0-16,21 0 15,0 0-15,0 0 16,0 0-16,-21 1 15,21-1 1,0 0 15,21-21-15,0 0 15,1 0-31,-1 0 16,0 0-16,0 0 0,21 0 15,-21 0-15,1 0 16,20 0-16,-21 0 0,22 0 16,-1 0-16,-21 0 15,21 0-15,-21 0 0,1 0 16,-1 21-16,0-21 0,0 0 16,0 0-16,1 0 15,-1 0 1,0 0 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14.2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4490 1397 0,'0'-21'0,"-21"-1"15,21 1 1,-21 21-16,0 0 0,21 21 15,-22 1-15,22-1 16,0 0-16,0 21 16,0 22-16,0-1 0,0 1 15,0-1-15,0 22 16,0 0-16,0-1 0,-21 1 16,21 0-16,0-1 0,-21 1 15,21-22-15,0 22 16,0-22-16,0 1 0,0-22 15,0 22-15,0-22 16,0 0-16,21 1 0,-21-22 16,0 21-16,0-20 0,21-1 15,-21 0 1,22-21-16,-1 0 16,0 0-1,21 0-15,-20-21 0,20 21 16,21 0-16,1-21 0,-1 21 15,22-22-15,21 1 16,21 21-16,0-21 0,42 21 16,22-21-16,20 21 15,22-21-15,21 21 0,21-22 16,1 22-16,20 0 0,0 0 16,22 0-16,20 0 15,-20 0-15,-1 22 0,1-22 16,-22 21-16,22 0 15,-22-21-15,0 21 0,-21-21 16,1 21-16,-1-21 0,-21 0 16,-21 0-16,-22 0 15,1 0-15,-21 0 0,-22 0 16,-21 0-16,0 0 16,-21-21-16,0 21 0,0 0 15,-21 0-15,0 0 0,0 0 16,0 0-16,-22 0 15,1 0-15,-1 0 0,1-21 16,0 21-16,-43 0 0,22 0 16,-22-21-16,0 21 15,1 0-15,-22-21 0,0 21 16,0-22-16,-21 1 16,0 0-16,0 0 15,0 0 1,0 0-16,0 0 15,0-1 1,0 1 0,0 0-16,0 0 0,0-22 15,-21 22-15,21-21 0,-21 0 16,21-22-16,-21 22 16,21-22-16,-22 1 0,22-1 15,0 1-15,0-22 16,0 22-16,0-22 0,22 0 15,-22 1-15,21-1 0,-21 0 16,0 1-16,21 20 16,-21 1-16,0 20 0,0-20 15,0 21-15,0-1 16,0 22-16,0-21 0,0 20 16,-21 1-16,21 0 15,-21 0 1,-1 21-1,1 21 1,0-21-16,0 0 0,0 21 16,0-21-16,-22 21 0,1-21 15,0 22-15,-22-1 16,1-21-16,-22 21 0,0-21 16,1 21-16,-22-21 15,-21 0-15,0 21 0,0-21 16,-21 0-16,-22 0 0,1 22 15,-22-22-15,-20 0 16,-1 0-16,1 0 0,-22 0 16,0 21-16,-21-21 15,21 0-15,0 21 0,0-21 16,0 21-16,1-21 0,-1 0 16,21 21-16,1-21 15,20 21-15,0-21 0,1 21 16,21-21-16,-1 22 15,22-22-15,0 0 0,21 21 16,0-21-16,0 21 0,0-21 16,21 0-16,0 21 15,22-21-15,-1 0 0,-21 21 16,22-21-16,-1 0 0,21 22 16,-20-22-16,-1 0 15,0 21-15,1-21 0,-1 0 16,0 0-16,1 0 15,20 21-15,1-21 0,-22 0 16,43 0-16,-22 21 16,22-21-16,-1 0 0,1 21 15,0-21-15,-1 21 0,22-21 16,0 21-16,-21 1 16,21-22-16,-22 21 0,22-21 15,-21 21-15,0-21 16,-1 0-16,1 0 0,21 0 15,-22 0-15,1 0 0,0 0 16,-1 0-16,1 0 16,0 0-16,-1 0 0,1 0 15,0 0-15,-1 0 0,-20-21 16,42 21-16,-22 0 16,22 0-16,0 0 0,0 0 15,21 21 48,-21-21-48,0 0-15,-1 21 16,1-21-16,-21 0 16,21 0-16,-1 0 0,1 0 15</inkml:trace>
  <inkml:trace contextRef="#ctx0" brushRef="#br0" timeOffset="714">490 1968 0,'-22'-21'0,"1"21"16,0-21-16,21 0 0,0 42 31,0 0-31,21 0 15,-21 22-15,21-1 0,-21 21 16,22 1-16,-1-1 0,-21 22 16,21 0-16,0-22 15,0 22-15,-21-1 0,22-20 16,-22 0-16,21-1 16,-21-21-16,21 1 0,-21-22 15,21 0-15,-21 0 0,0-42 31,0 0-31,0-22 0,0 1 16,0 0-16,0 0 16,0-22-16,0 0 0,0 1 15,21 0-15,0-1 0,0 22 16,22-1-16,-1 22 16,1 0-16,-1 21 0,0 21 15,-21 21-15,22-20 16,-22 20-16,0 0 0,0 1 15,0-1-15,1 0 16,-22 1-16,0-22 0,21 21 16,-21-21-16,0 1 0,0-1 15,21-21-15</inkml:trace>
  <inkml:trace contextRef="#ctx0" brushRef="#br0" timeOffset="1247">1527 2328 0,'0'-21'0,"21"21"0,-21-21 16,21 21-16,-21-21 0,0-1 16,-21 22-16,0-21 15,0 21-15,-1-21 0,1 21 16,-21 0-16,21 0 0,0 21 15,-22-21-15,22 21 16,0 1-16,0 20 0,0-21 16,21 21-16,0 1 15,0-1-15,0-21 0,0 22 16,21-1-16,0-21 0,0 0 16,22 0-16,-22 0 15,0 1-15,21-22 0,0 0 16,-20-22-16,-1 22 15,0-21-15,0 0 0,0-21 16,1 0-16,-22-1 0,0 1 16,0-1-16,-22-20 15,1 0-15,0-1 0,0 0 16,0 1-16,-22 0 16,22-1-16,21 22 0,-21-1 15,21 22-15,21 21 16,-21 21-16,21 22 15,0-1-15,1 0 0,20 1 16,-21 20-16,22 1 16,-22-1-16,21 1 0,-21-1 15,21-21-15,-20 22 0,-1-22 16,0 1-16,0-1 16,0-21-16,1 21 0</inkml:trace>
  <inkml:trace contextRef="#ctx0" brushRef="#br0" timeOffset="1655">1908 2095 0,'21'-21'0,"-21"0"16,0 0-16,21 21 31,-21 21-31,21-21 15,0 21-15,22 21 0,-22-20 16,21-1-16,1 21 16,-1 0-16,-21 1 0,21-1 15,-20 0-15,-1-20 16,0 20-16,-21-21 0,0 0 16,-21 0-16,0-21 15,-1-21-15,1 21 16,0-21-16,0-21 0,0 21 15,0-22-15,0-20 16,21-1-16,0 1 0,0-1 16,0 1-16,42-1 0,-21 1 15,21 20-15,1 1 16,-1 0-16,0 20 0,1 22 16,-1 0-16,0 0 15,1 0-15,-22 22 0,0-1 16,-21 0-16,0 0 0</inkml:trace>
  <inkml:trace contextRef="#ctx0" brushRef="#br0" timeOffset="2532">6438 1335 0,'-22'-21'0,"22"0"16,0 0-16,0-1 16,0 44 15,0-1-31,0 21 0,0 1 15,0 20-15,-21 0 16,21 22-16,0 0 0,0-1 16,0 1-16,0 21 15,0-21-15,0-1 0,21 1 16,1-22-16,-22 1 0,21 0 16,0-1-16,-21-21 15,21 1-15,-21-22 0,21 0 16,-21 0-16,0 0 15,21-21-15</inkml:trace>
  <inkml:trace contextRef="#ctx0" brushRef="#br0" timeOffset="3066">9655 1270 0,'-21'0'0,"21"-21"15,-21 21-15,21 21 16,0 0-1,0 21-15,0 0 0,-22 1 16,22 20-16,0 22 16,0-22-16,0 22 0,22 21 15,-22-21-15,21-1 16,-21 22-16,21-21 0,-21 0 16,21-1-16,-21-20 15,21 20-15,-21-20 0,21-22 16,-21 22-16,0-22 0,21 0 15,-21-20-15,0-1 16,0 0-16,0 0 0</inkml:trace>
  <inkml:trace contextRef="#ctx0" brushRef="#br0" timeOffset="3515">11412 1079 0,'0'21'47,"21"0"-47,-21 1 0,0 20 16,0 0-16,21 22 16,-21-1-16,0 22 0,0 0 15,0 20-15,0-20 0,21 21 16,-21 0-16,0 0 15,0-1-15,21-20 0,-21 0 16,0-1-16,0-20 16,0 21-16,22-22 0,-22-21 15,0 22-15,0-22 0,21 1 16,-21-1-16,0-21 16,21 0-16,-21 0 0,0 1 15,21-22-15,-21-22 16</inkml:trace>
  <inkml:trace contextRef="#ctx0" brushRef="#br0" timeOffset="160394">5570 1587 0,'0'-21'16,"-22"21"-1,22-21-15,-21 21 16,21-21-16,-21 21 16,0 0-16,0-21 15,0 21-15,0 0 0,-22 0 16,1 0-16,-1 0 0,1 0 15,-21 0-15,20 0 16,-20 0-16,-1 0 0,1 21 16,-1-21-16,22 0 15,-22 0-15,22 0 0,0 0 16,0 21-16,20-21 0,1 0 16,0 0-16,0 0 15,0 0-15,21 21 0,-22-21 16,1 21 15,0 0-15,21 0-1,0 1-15,-21-1 16,21 0-16,0 0 16,0 0-16,0 22 0,0-22 15,0 21-15,0 0 0,0-20 16,0 20-16,21 22 15,-21-22-15,0 0 0,0 0 16,0 1-16,0-1 16,0 1-16,0-1 0,0-21 15,-21 21-15,21 1 0,-21-1 16,21 0-16,-21-20 16,21 20-16,-21-21 0,21 21 15,0-21-15,-22 22 0,22-22 16,0 0-16,0 0 15,0 22-15,0-22 0,0 0 16,0 0-16,22 0 16,-22 0-16,0 1 15,21-1-15,-21 0 16,21-21-16,0 0 16,0 0-16,0 0 0,0 0 15,22 0-15,-22 0 16,21-21-16,1 21 0,-1 0 15,0 0-15,1 0 0,-1 0 16,22 0-16,-22 0 16,21 0-16,22 0 0,-21 0 15,-1 0-15,22 0 16,-1 0-16,1 0 0,0 0 16,-1 0-16,1 0 0,-22 0 15,1 0-15,0-21 16,-22 21-16,0 0 0,-21-22 15,0 22-15,1 0 16,-1 0-16,-21-21 0,0 0 16,21 0-1,-21 0 1,0 0-16,21 21 16,-21-21-16,0-1 15,0 1-15,0 0 0,0 0 16,0 0-16,0-1 0,0-20 15,0 21-15,0-21 16,0-1-16,0 1 0,21 0 16,-21-1-16,22-20 15,-22 21-15,21-1 0,-21-20 16,0 20-16,21 1 0,-21-21 16,0 20-16,0 1 15,-21-22-15,21 22 0,-21 0 16,21-22-16,-22 43 15,1-21-15,21-1 0,-21 22 16,21 0-16,-21 0 0,21 0 16,0 0-1,-21 21-15,21-22 0,0 1 47,-22 21-31,1 21-1,0 1 1,0-22 0,-21 21-16,21-21 0,-22 21 15,1-21-15,-1 21 0,-20-21 16,21 21-16,-22-21 16,1 0-16,-1 21 0,-20-21 15,20 0-15,-21 0 16,1 21-16,20-21 0,-21 0 15,1 0-15,20 0 0,-20 0 16,20 22-16,22-22 16,-22 0-16,22 0 0,21 21 15,-22-21-15,22 0 16,0 0-16,21 21 16,-21-21-16,21 21 15,-21 0 1,21 1-1,-21-22-15,21 21 0,0 0 16,-21 0 0,21 0-1,0 0 1,0 0-16,0 1 16,0-1-16,0 0 0,0 0 15,0 0-15,0 1 16,0-1-16,0 21 0,0-21 15,0 21-15,0-20 16,21 20-16,-21 0 0,0-20 16,21 20-16,-21 0 0,21-21 15,-21 22-15,0-1 16,21 0-16,-21-20 0,0 20 16,0-21-16,0 21 15,0-21-15,0 22 0,21-22 16,-21 21-16,0-20 0,0 20 15,21-21-15,-21 0 16,0 0-16,0 0 0,22 1 16,-22-1-16,21 0 15,-21 0-15,21-21 16,0 0 0,-21 21-16,21-21 0,1 0 15,-1 0 1,0 0-16,0 0 15,0-21-15,0 21 0,0 0 16,22-21-16,-1 21 0,1 0 16,20-21-16,0 21 15,1 0-15,0-21 0,-1-1 16,22 22-16,-22-21 16,22 21-16,-22-21 0,22 0 15,-21 21-15,-1-21 0,0 21 16,1-21-16,0 21 15,-22-21-15,0 21 0,-21 0 16,22 0-16,-22-22 16,0 22-16,0 0 0,-21-21 15,21 21-15,1-21 16,-22 0 0,21 0-16,0-1 15,-21 1-15,21 0 16,-21 0-16,21-21 0,0 21 15,-21-1-15,21-20 0,1 21 16,-1-22-16,-21 22 16,21 0-16,-21 0 0,0 0 15,21 0-15,-21 0 0,0-1 16,0 1 0,0 0-16,0 0 15,0 0-15,0-1 16,-21 1-16,0 0 0,21 0 15,-21-21-15,-1 21 0,1-22 16,0 1-16,0-1 16,0-20-16,21 21 0,-21-1 15,0-20-15,21 20 16,-22 1-16,22 0 0,0 21 16,0-22-16,-21 22 15,21 0-15,0 0 0,0 0 16,0-1-1,-21 22 1,0 0-16,0 0 16,-22 0-16,1 22 15,-21-22-15,-1 21 0,0-21 16,1 21-16,-22-21 0,1 21 16,-1-21-16,22 0 15,-22 0-15,21 0 0,1 21 16,-1-21-16</inkml:trace>
  <inkml:trace contextRef="#ctx0" brushRef="#br0" timeOffset="161497">88 84 0,'-22'-21'15,"1"21"-15,0 0 16,21-21 0,0 42 15,0 0-31,21 1 16,-21 20-16,0 0 0,0 0 15,21 1-15,-21 20 16,0-20-16,0 20 0,22-21 15,-22 1-15,0-1 16,0-21-16,21 1 0,-21-1 16,0 0-16,21 0 15,0-42 1,0 0 0,-21 0-16,21-22 15,0 22-15,1 0 0,-1-22 16,0 22-16,0-21 0,0 21 15,1 21-15,-1 0 16,0 0-16,0 0 0,0 0 16,-21 21-16,21 21 15,0-21-15,-21 1 0,22 20 16,-22-21-16,21 0 0,-21 1 16,21-1-16,0 0 15</inkml:trace>
  <inkml:trace contextRef="#ctx0" brushRef="#br0" timeOffset="161935">807 402 0,'0'-21'16,"0"-22"-16,0 22 16,0 0-16,-21 21 15,0 0-15,0 0 0,0 0 16,-1 21-16,22 0 15,-21 1-15,0-1 0,21 0 16,0 0-16,0 0 16,0 0-16,0 0 0,21 1 15,0-1-15,1-21 0,-1 21 16,0-21-16,0 0 16,0 0-16,0 0 0,0-21 15,1 21-15,-22-21 0,0-1 16,0 1-16,0 0 15,0 0-15,0-21 0,0 21 16,-22-22-16,22 1 16,0 21-16,-21-1 0,21 1 15,0 0-15,21 21 16,-21 21-16,22-21 16,-22 43-16,21-22 0,0 21 15,-21-21-15,21 22 16,0-1-16,1-21 0,-1 21 15,-21-20-15,21-1 16,0 0-16,-21 0 0,21 0 16</inkml:trace>
  <inkml:trace contextRef="#ctx0" brushRef="#br0" timeOffset="162288">1209 444 0,'0'-21'15,"0"0"-15,0 0 16,0 0-16,0-1 31,22 22-15,-22 22-16,21-22 16,-21 21-16,21 0 15,-21 0-15,21 0 0,-21 0 16,0 0-16,0 1 0,0-1 15,0 0-15,-21-21 47,21-21-47,0 0 0,0-1 16,0 1-16,0-21 0,0 21 16,21-21-16,-21-1 15,21 22-15,0 0 0,0-22 16,1 43-16,-1-21 15,0 21-15,0-21 0</inkml:trace>
  <inkml:trace contextRef="#ctx0" brushRef="#br0" timeOffset="162503">1781 359 0,'-21'0'16,"21"-21"-16,0 0 16,0 0-1,21 21-15,0 0 16,0-21-16,0 21 16,1 0-16,-1 0 15</inkml:trace>
  <inkml:trace contextRef="#ctx0" brushRef="#br0" timeOffset="163013">2204 211 0,'-21'0'0,"21"-21"16,-21 21-16,0 0 31,21 21-31,0 0 16,0 1-16,-21-1 0,21 0 15,0 0-15,0 0 16,-22 1-16,22-1 15,0 0-15,0 0 16,0-42 15,22 21-15,-22-21-16,0-22 0,0 22 16,0 0-16,21-21 15,-21-1-15,0 1 0,0 0 16,21-1-16,-21 22 0,21 0 15,-21 0-15,0 0 16,21 21-16,-21 21 0,21-21 16,-21 42-16,21-21 15,1 22-15,-22-1 0,21 0 16,0 1-16,0-22 0,-21 21 16,21-21-16,1 22 15,-1-22-15,-21 0 0</inkml:trace>
  <inkml:trace contextRef="#ctx0" brushRef="#br0" timeOffset="163170">2204 381 0,'-21'-22'16,"0"1"0,21 0-16,0 0 15,21 0-15,0 21 16,22 0-16,-22-21 15,21 21-15,0-21 0,1 21 16</inkml:trace>
  <inkml:trace contextRef="#ctx0" brushRef="#br0" timeOffset="163500">2692 191 0,'-21'-21'15,"21"0"1,21 0 0,0 21-16,0 0 15,1-21-15,-1 21 16,0 0-16,0 21 16,-21 0-16,-21 0 15,0-21-15,0 21 16,-1 0-16,1-21 0,0 21 15,0-21-15,0 22 16,21-1-16,0 0 31,21-21-15,0 0-16,0 0 0,0 0 16,1 0-16,-1 0 0,0-21 15</inkml:trace>
  <inkml:trace contextRef="#ctx0" brushRef="#br0" timeOffset="163721">3072 42 0,'-21'0'16,"21"-21"-16,-21 21 15,21 21 16,0 0-31,21 0 16,-21 22-16,0-22 0,0 0 16,0 21-16,0 1 15,21-22-15,-21 0 0,21 0 16,-21 0-16</inkml:trace>
  <inkml:trace contextRef="#ctx0" brushRef="#br0" timeOffset="164058">3474 148 0,'0'-21'15,"-21"-1"-15,0 22 16,0 0 0,-1 0-16,1 22 15,0-1-15,21 0 16,0 0-16,0 0 15,0 1-15,21 20 0,0-21 16,1 0 0,-1-21-16,0 0 0,0 0 15,22 0-15,-22 0 0,0-21 16,0 0-16,0 0 16,0 0-16,-21-22 0,0 22 15,0 0-15,0-22 0,-21 22 16,0 0-16,0 0 15,0 21-15,0 0 0,-1 21 16,1 0-16,0 22 16</inkml:trace>
  <inkml:trace contextRef="#ctx0" brushRef="#br0" timeOffset="164724">5041 1693 0,'21'0'15,"-21"21"1,0 0 15,0 1-15,0-1-16,0 0 15,0 0-15,0 0 0,0 0 16,21 0-16,-21 1 16,0-1-16,0 0 0,21-21 15,-21 21-15,21-21 16</inkml:trace>
  <inkml:trace contextRef="#ctx0" brushRef="#br0" timeOffset="165060">5379 1778 0,'21'0'0,"-21"-22"16,-21 22 0,0 0-1,21 22-15,-21-1 16,21 0-16,-21-21 15,21 21-15,0 0 0,0 1 16,0-1-16,21 0 16,0 0-16,0-21 15,0 0-15,1 0 16,-1 0-16,0 0 0,21 0 16,-21-21-16,-21 0 0,21 0 15,-21-1-15,0-20 16,0 21-16,0 0 0,-21-22 15,0 43-15,0-21 16,-21 21-16,-1 0 0,1 0 16</inkml:trace>
  <inkml:trace contextRef="#ctx0" brushRef="#br0" timeOffset="166527">24 1206 0,'-21'0'16,"21"-21"-16,0 0 16,21 21-16,0 0 15,-21 21 1,21 0-16,-21 0 0,22 0 15,-22 1-15,21 20 16,0 0-16,-21 1 0,0-1 16,21-21-16,-21 21 0,0 1 15,0-22-15,0 0 16,0 0-16,0 1 0,0-1 16,0-42 15,21 21-31,-21-22 15,21 1-15,-21-21 0,21 21 16,1-22-16,-1 22 0,0-21 16,0 21-16,0 0 15,1-1-15,-1 22 0,0 0 16,0 22-16,0-1 0,0 0 16,-21 21-16,21-21 15,1 22-15,-1-1 0,-21-21 16,21 0-16,21 1 15</inkml:trace>
  <inkml:trace contextRef="#ctx0" brushRef="#br0" timeOffset="166946">871 1479 0,'21'-21'16,"-21"0"-16,0-21 0,0 21 15,0-1-15,-21 1 0,21 0 16,-22 0-16,1 21 15,0 21-15,0-21 16,21 21-16,-21 0 16,0 22-16,21-22 0,0 0 15,-21 0-15,21 0 0,0 0 16,21-21 0,-21 22-16,21-22 0,0 0 15,0-22 1,0 1-16,0 21 0,1-21 15,-22 0-15,21-21 0,-21 21 16,0-1-16,0-20 16,0 21-16,0-22 0,0 1 15,0 21-15,-21 0 0,21 0 16,0 0-16,0-1 16,0 44-16,0 20 15,21-21 1,0 21-16,-21-21 0,21 22 15,0-1-15,-21 1 0,22-1 16,-1-21-16,-21 0 16,21 0-16,0 0 0</inkml:trace>
  <inkml:trace contextRef="#ctx0" brushRef="#br0" timeOffset="167300">1146 1248 0,'-21'0'16,"21"-21"-16,0 0 15,21 21 1,0 21 0,0-21-1,0 21-15,0 1 0,1 20 16,-1-21-16,-21 0 0,0 22 15,0-22-15,0 0 16,0 0-16,0 0 16,-21-21-16,21-21 15,-22 0-15,22-21 16,0 21-16,0-22 0,0 1 16,22-1-16,-22 1 15,21 0-15,0 0 0,0 20 16,-21-20-16,21 42 15,1 0-15,-1 0 0,0 0 16,-21 21-16</inkml:trace>
  <inkml:trace contextRef="#ctx0" brushRef="#br0" timeOffset="167648">1760 1227 0,'-22'0'0,"1"0"0,0 0 15,21-21 1,21 21 0,0-21-16,22 21 0,-22-21 15,21 21-15,1 0 16,-22 0-16,21-21 0</inkml:trace>
  <inkml:trace contextRef="#ctx0" brushRef="#br0" timeOffset="168410">2288 1016 0,'-21'-22'16,"21"1"-1,0 42 32,21-21-47,-21 22 16,0-1-16,21 0 16,-21 0-16,0 0 15,21 1-15,-21-1 16,0 0-16,21-21 15,-21 21-15,22-21 32,-22 21 30,0 0-31,-22-21 1,22-21-32,0 0 15,-21 0-15,21 0 16,-21 0 0,21-22-16,0 22 0,-21 0 15,21-22-15,0 1 16,0 21-16,0-21 0,21-1 15,0 22-15,-21-21 0,21 21 16,1 21-16,-1 0 16,0 0-16,0 0 0,0 21 15,-21 21-15,21-21 0,0 22 16,1-1-16,-1 0 16,0 22-16,0-43 0,-21 21 15,21 1-15,1-22 16,-22 0-16,21 0 0,0 0 15</inkml:trace>
  <inkml:trace contextRef="#ctx0" brushRef="#br0" timeOffset="168578">2374 1058 0,'-22'0'16,"1"0"-16,0 0 0,21-21 15,21 21 1,0 0-16,1-21 0,-1 21 16,21-21-16,0 21 15,1-22-15</inkml:trace>
  <inkml:trace contextRef="#ctx0" brushRef="#br0" timeOffset="168752">2903 889 0,'-22'0'16,"22"-21"-1,22-1 1,-1 22 0,0 0-16,0 0 15</inkml:trace>
  <inkml:trace contextRef="#ctx0" brushRef="#br0" timeOffset="168908">2966 1016 0,'-21'21'16,"0"-21"0,21 21-16,21-21 31,21 0-16,-21 0-15</inkml:trace>
  <inkml:trace contextRef="#ctx0" brushRef="#br0" timeOffset="169275">3284 825 0,'0'-21'15,"-21"21"-15,21-21 0,0 0 16,0 0-16,0-1 16,0 1-16,21 21 15,0 0-15,0 0 16,0 0-16,0 0 0,0 21 16,-21 1-16,22-1 0,-22 0 15,0 21-15,0-21 16,0 0-16,-22 22 0,1-22 15,21 0-15,-21 0 16,0-21-16,0 22 0,0-1 16,42-21 15,0 0-31,21 0 16,-21 0-16,22 0 0,-1 0 15,1 0-15,-1-21 16,0 21-16,0 0 0</inkml:trace>
  <inkml:trace contextRef="#ctx0" brushRef="#br0" timeOffset="169586">3727 698 0,'-21'-21'15,"0"0"-15,0 21 16,0 21-1,21 0 1,0 0-16,0 22 0,0-22 16,0 0-16,21 0 15,0 22-15,0-22 0,0-21 16,0 21-16,22-21 0,-22 0 16,21 0-16,-21 0 15,1-21-15,20 21 0,-21-21 16,0-1-16,0-20 15,-21 21-15,21 0 0,-21-22 16,-21 22-16,0 0 0,0 21 16,0-21-16,0 21 15,-22 0-15,1 21 0</inkml:trace>
  <inkml:trace contextRef="#ctx0" brushRef="#br0" timeOffset="170403">5125 1820 0,'-21'0'16,"21"-21"-1,21 21 32,-21 21-47,21-21 16,0 21-16,1 0 15,20-21-15,0 21 0,1 22 16,-1-22-16,0 0 0,1 0 16,-1 1-16,0-1 15,1-21-15,-1 21 0,-21-21 16,0 0-16,0 0 15</inkml:trace>
  <inkml:trace contextRef="#ctx0" brushRef="#br0" timeOffset="170749">5654 1735 0,'0'-21'0,"-21"21"31,0 21-15,0-21-16,-22 21 15,1 1-15,21 20 16,-21-21-16,-1 22 0,1-22 16,0 21-16,21-21 0,-1 0 15,1 0-15,0 1 16,21-1-16,0 0 0,0 0 15,21-21 64</inkml:trace>
  <inkml:trace contextRef="#ctx0" brushRef="#br0" timeOffset="171614">4892 2413 0,'-21'0'110,"21"-21"-95,0-1 1,21 1 0,1 21-16,-1-21 15,0 21-15,0 0 16,0 0-16,21 0 0,-20 21 15,-1 0-15,0 1 0,0-1 16,-21 0-16,0 0 16,0 21-16,-21-21 0,0 1 15,-22 20-15,22-21 16,0-21-16,-21 21 0,21 1 16,0-22-16,-1 0 15,44 0 1,-1 0-16,0 0 15,0 0-15,21 0 16,1 0-16,-1 0 0,0 0 16,1 0-16,-1 0 0,0 0 15,-21 0-15,22 0 16,-22 0-16,0 0 16</inkml:trace>
  <inkml:trace contextRef="#ctx0" brushRef="#br0" timeOffset="171932">5505 2413 0,'0'-21'16,"-21"21"0,0 0-1,21 21-15,-21-21 16,21 21-16,-21 0 15,21 0-15,0 0 0,0 0 16,0 1-16,0-1 0,0 0 16,0 0-16,21-21 15,0 21-15,0-21 0,21 22 16,-21-22-16,22 0 16,-1-22-16,-21 22 0,22-21 15,-22 0-15,0 0 0,0-22 16,-21 22-16,0 0 15,-21-21-15,0 21 0,-21 0 16,-1-1-16,1 22 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06.3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5756 116 0,'0'-21'15,"0"42"17,0 1-17,0-1 1,0 21-16,0 0 0,-21-21 15,21 43-15,0-22 0,0 22 16,0-1-16,0 1 16,0-1-16,21 1 0,-21 20 15,22 1-15,-22-21 16,0 20-16,0 1 0,21 0 16,-21-22-16,0 22 0,0 0 15,0-1-15,0-20 16,0 20-16,0 1 0,21 0 15,-21-1-15,21 1 16,-21 0-16,21-1 0,0 1 16,-21 0-16,0-1 0,21 22 15,-21-42-15,0 20 16,0 1-16,-21 0 0,21-22 16,-21 22-16,0-22 15,0 1-15,0 21 0,21-22 16,-21 0-16,21 1 0,-22 0 15,22-1-15,0 0 16,0-20-16,0 20 0,0 1 16,0-22-16,0 22 15,0-22-15,22 22 0,-22-22 16,0 0-16,0 0 0,0 22 16,0-22-16,0 1 15,0-1-15,-22 0 0,22 1 16,0-1-16,0-21 15,-21 22-15,21-22 0,0 21 16,0-21-16,0 0 0,-21 0 16,21 1-16,0-1 15,0 0-15,0 0 0,0 0 16,0 1 0,0-1-16,0 0 15,0 0-15,0 0 31,0 0-15,0 0 15,21-21-31,0 0 32,1-21-17,-1 21-15,0 0 16,0 0-16,0-21 0,21 21 15,-20 0-15,20 0 0,0 0 16,1-21-16,20 21 16,1 0-16,20 0 0,1-21 15,0 21-15,21 0 0,-1 0 16,1 0-16,21-21 16,-21 21-16,21 0 0,0 0 15,0-21-15,0 21 16,0 0-16,0 0 0,21 0 15,-21 0-15,0 0 0,0-22 16,21 22-16,-21 0 16,0 0-16,0 0 0,0 0 15,0 0-15,0 0 16,0 0-16,0 0 0,-21 0 16,21 0-16,0 0 0,0 0 15,-21 0-15,21 0 16,-21 0-16,21 0 0,-21 0 15,0 0-15,-1 0 16,1 22-16,-21-22 0,21 0 16,-22 0-16,1 0 0,0 0 15,21 21-15,-22-21 16,1 0-16,0 0 0,20 0 16,-20 21-16,21-21 15,-22 0-15,22 0 0,-21 0 16,21 0-16,-21 0 0,-1 0 15,1 0-15,0 0 16,-1 0-16,-20 0 0,20 0 16,-20 0-16,-1 0 15,1 0-15,-1-21 0,1 21 16,-22-21-16,22 21 0,-22 0 16,22 0-16,-22-22 15,21 22-15,-20 0 0,-1 0 16,0 0-16,1 0 15,-22 0-15,21 0 0,-21 0 16,0 0-16,1 0 16,-22-21 15,21 21-15,-21-21-1,0 0 32,21 21-31,-21-21-1,21 21 17,0 0-17,-21-22-15,22 22 16,-1 0-1,0 0 1,0 0 0,0-21-16,0 21 15,0 0 1,-21-21-16,0 0 31,0 0-15,-21 0-16,21 0 15,0-1-15,0 1 16,0 0-16,21-21 16,-21-1-16,22 1 0,-1-21 15,-21-1-15,21 0 16,0-20-16,-21-1 0,21 0 16,-21 1-16,22-22 15,-22 21-15,21-20 0,0 20 16,-21 0-16,21 1 0,0-1 15,0 0-15,-21 0 16,21 1-16,1-1 0,-22 22 16,0-22-16,0-21 0,21 22 15,-21-1-15,0 21 16,0-20-16,0-1 0,-21 21 16,21-20-16,0 20 15,-22 1-15,22 20 0,0-20 16,0 21-16,-21-22 0,21 22 15,0-1-15,0-20 16,0 21-16,0-1 0,0-20 16,0 20-16,0-20 15,0 21-15,-21-22 0,21 1 16,0 20-16,0-20 0,0 21 16,-21-22-16,21 22 15,0-1-15,-21 1 0,21 0 16,0 21-16,-21-22 15,21 22-15,0 0 0,-21 0 16,21-1-16,0 1 0,0 0 16,0 0-16,-22 0 15,22 0-15,0 0 0,0-1 16,-21 1-16,21 0 16,0 0-16,0 0 15,0-1-15,0 1 16,21 0-1,-21 0 1,22 0-16,-22 0 31,0 0-15,21-1 15,-21 1-15,21 21-1,-21-21 17,-21 21-17,0 0 1,-1-21-16,1 21 16,-21 0-16,21 0 0,-22 0 15,1 0-15,-21 0 16,-1-21-16,22 21 0,-22 0 15,-20 0-15,20-22 0,-21 22 16,22 0-16,-22 0 16,0 0-16,-20 0 0,20 0 15,0 0-15,-20 0 16,20 0-16,0 0 0,-21 0 16,0 0-16,22 0 0,-22 0 15,0 22-15,0-22 16,0 0-16,1 0 0,-1 0 15,0 0-15,0 21 16,0-21-16,1 0 0,-1 0 16,0 0-16,0 0 0,0 0 15,22 0-15,-22 0 16,0 0-16,0 0 0,21 21 16,-20-21-16,-1 0 15,21 0-15,-21 0 0,21 0 16,-20 21-16,-1-21 0,21 0 15,-21 0-15,22 0 16,-1 21-16,0-21 0,1 0 16,-1 0-16,0 0 15,22 0-15,-22 0 0,22 22 16,-1-22-16,1 0 0,-1 0 16,1 0-16,-1 0 15,1 0-15,-1 0 0,1 0 16,-1 0-16,1 21 15,20-21-15,-20 0 0,-1 0 16,1 0-16,-1 0 0,22 21 16,-21-21-16,-1 0 15,0 0-15,22 0 0,-21 0 16,20 21-16,-20-21 0,20 0 16,1 0-16,0 0 15,0 0-15,-1 0 0,1 0 16,-1 0-16,22 0 15,-21-21-15,21 21 0,-21 0 16,-1 0-16</inkml:trace>
  <inkml:trace contextRef="#ctx0" brushRef="#br0" timeOffset="449">5947 222 0,'-21'0'0,"0"0"31,-1 0 47,1 0-62,21 21 15,-21-21-31</inkml:trace>
  <inkml:trace contextRef="#ctx0" brushRef="#br0" timeOffset="913">5714 222 0,'-21'0'0,"42"0"32,0 0-17,0 0-15,1-21 16,20 21-16,0 0 15,0-21-15,22 21 0,0-21 16,-1 21-16,0 0 16,22-22-16,0 22 0,-1 0 15,1 0-15,-21-21 0,20 21 16,-20 0-16,-1 0 16,1 0-16,-1-21 0,-20 21 15,-1 0-15,0 0 16,-20 0-16,20 0 0,-21 0 15,0-21-15,0 21 0,0 0 16,1 0 0</inkml:trace>
  <inkml:trace contextRef="#ctx0" brushRef="#br0" timeOffset="1740">5904 1619 0,'22'0'46,"-1"-21"-46,0 21 0,21 0 16,22 0-16,20-21 0,22 21 16,0-21-16,42-1 15,22 22-15,20-21 0,22 0 16,21 0-16,21 21 16,21-21-16,21 21 0,0-21 15,1 21-15,42 0 16,-22 0-16,22-21 0,-1 21 15,-20 0-15,20 0 0,-20 0 16,-22 0-16,-20 0 16,-1 0-16,-42 0 0,-22 0 15,-20 0-15,-22 0 0,-21 0 16,-21 0-16,-21 0 16,-21 0-16,-1-22 0,-20 22 15,-1 0-15,-20-21 16,-1 21-16,0 0 0,-21-21 15,22 21-15</inkml:trace>
  <inkml:trace contextRef="#ctx0" brushRef="#br0" timeOffset="2562">5756 2953 0,'64'0'15,"-22"-22"-15,22 22 0,-1 0 16,22-21-16,21 21 15,0-21-15,42 0 0,0 21 16,42-21-16,22 0 16,21-22-16,42 22 0,43 0 15,-1 0-15,43 0 0,21 21 16,0-21-16,0-1 16,-21 22-16,0-21 0,-22 21 15,-20 0-15,-43-21 16,-42 21-16,-1 0 0,-62-21 15,-1 21-15,-21 0 0,-42-21 16,0 21-16,-21 0 16,-22 0-16,1 0 0,-1 0 15,-42 0-15,22 0 16,-22 0-16,-42 0 16</inkml:trace>
  <inkml:trace contextRef="#ctx0" brushRef="#br0" timeOffset="3252">6328 3693 0,'21'0'0,"0"0"16,0 0-16,22 0 15,-1 0-15,0 0 0,1-21 16,20 21-16,1 0 16,20 0-16,1 0 0,21 0 15,21-21-15,21 21 0,21 0 16,43-21-16,42 0 15,21 21-15,64-21 0,21 0 16,21 21-16,42-22 16,0 1-16,1 21 0,-22 0 15,0-21-15,-21 21 0,-42 0 16,-43 0-16,-21-21 16,-42 21-16,-21 0 0,-64-21 15,0 21-15,-63-22 16,-22 22-16,-21 0 0,-20-21 15,-44 21-15,1 0 16,-42 0-16,-1-21 0</inkml:trace>
  <inkml:trace contextRef="#ctx0" brushRef="#br0" timeOffset="3915">7852 222 0,'0'42'0,"0"22"0,0 21 16,0 42-16,0 21 0,0 42 15,0 1-15,0 42 16,0-1-16,0 1 0,21 21 16,-21-21-16,21 0 15,0-21-15,1-22 0,-1 1 16,0-22-16,21-21 15,-21 21-15,22-41 0,-22 20 16,21-21-16,-21 0 0,22-21 16,-22-1-16,0 1 15,-21-21-15,21-22 0,-21 1 16</inkml:trace>
  <inkml:trace contextRef="#ctx0" brushRef="#br0" timeOffset="4385">10604 286 0,'0'84'15,"21"1"-15,0 42 16,-21 0-16,21 21 0,0 21 15,0 1-15,-21 20 0,21 22 16,-21 0-16,0-22 16,0 22-16,0-22 0,-21 1 15,21-22-15,-21 0 16,21 1-16,-21-22 0,21 0 16,-21-21-16,21 21 15,0-21-15,-21 0 0,21-21 16,0 0-16,0-21 0,0-1 15,0-20-15,0-1 16,21-41-16,0-1 0,0-42 16</inkml:trace>
  <inkml:trace contextRef="#ctx0" brushRef="#br0" timeOffset="4805">12658 413 0,'0'84'0,"0"1"16,21 42-16,-21 21 0,0 22 16,0-1-16,21 21 15,-21 22-15,0-21 0,0 20 16,0-20-16,0-1 16,0 1-16,0-22 0,0-21 15,0 0-15,0 0 0,0-20 16,0-2-16,0-20 15,0 0-15,0 0 0,0 0 16,0-22-16,-21 1 16,21-21-16,-21-1 0,21-21 15,0 1-15,-22-22 0,44-63 32</inkml:trace>
  <inkml:trace contextRef="#ctx0" brushRef="#br0" timeOffset="67254">6307 603 0,'0'-21'0,"-21"21"15,21-21 1,0 42 15,0 0-31,0 0 16,-22 0-16,22 1 0,0 20 16,0 0-16,0 1 15,0-1-15,0 0 0,0 1 16,0-22-16,0 21 0,0-21 15,22 1-15,-22-1 16,21-21-16,0 0 0</inkml:trace>
  <inkml:trace contextRef="#ctx0" brushRef="#br0" timeOffset="67638">6561 582 0,'-21'-21'0,"21"0"16,0 42 15,0 0-31,0 0 0,0 0 16,0 22-16,0-22 16,0 21-16,0 0 0,21 1 15,-21-1-15,21 1 0,-21-22 16,21 21-16,0-21 15,0-21-15,22 21 0,-22-21 16,21 0-16,0 0 0,1-21 16,-1 0-16,-21 0 15,22-21-15,-22 20 0,-21-20 16,0 0-16,0-1 16,0 1-16,-21 0 0,-22-1 15,22 22-15,-21-21 0,-1 21 16,1 21-16,0 0 15,21 0-15,-22 0 0,22 21 16,0 0-16,21 0 16,0 0-16</inkml:trace>
  <inkml:trace contextRef="#ctx0" brushRef="#br0" timeOffset="68417">8127 540 0,'0'-21'0,"0"-1"187,-21 22-124,21 22-32,0-1-16,0 0 1,0 0-16,0 0 16,0 21-16,0-20 0,21 20 15,-21-21-15,21 22 0,-21-22 16</inkml:trace>
  <inkml:trace contextRef="#ctx0" brushRef="#br0" timeOffset="68832">8720 602 0,'0'-21'0,"0"0"0,0 0 16,-21 0-1,-1 21-15,1 0 16,0 0-16,0 0 0,0 0 16,-1 21-16,-20 0 0,21-21 15,0 21-15,0 0 16,21 0-16,0 0 16,21 1-16,0-22 15,0 21-15,0 0 0,22 0 16,-22 22-16,21-22 0,1 0 15,-22 0-15,0 0 16,0 0-16,0 0 0,-21 1 16,0-1-16,-21 0 15,0 0-15,-21 0 16,20-21-16,-20 0 0,0 22 16,20-22-16,-20 0 15,21 0-15,0-22 0</inkml:trace>
  <inkml:trace contextRef="#ctx0" brushRef="#br0" timeOffset="69263">8974 603 0,'0'-21'0,"-21"21"31,-1 0-16,22 21-15,-21-21 0,21 21 16,0 22-16,0-22 0,0 21 16,0 0-16,0-20 15,0 20-15,0 0 0,0-20 16,0-1-16,0 0 16,0 0-16,0 0 0,0-42 31,0 0-16,0 0-15,0-22 0,0 1 16,0 0-16,21-1 16,-21 1-16,22 0 0,-22-22 15,21 22-15,-21 21 16,21-22-16,-21 22 0,21 21 16,0 0-16,0 21 15,-21 22-15,21-22 16,1 21-16,-1 22 0,0-22 15,0 0-15,0 22 16,1-22-16,-1 1 0,0-22 16,-21 21-16</inkml:trace>
  <inkml:trace contextRef="#ctx0" brushRef="#br0" timeOffset="69816">8974 751 0,'0'-21'0,"21"0"16,0 0-16,0 0 0,22-1 15,-1 1-15,0 21 16,0-21-16,1 21 0,-1-21 16,1 21-16,-22 0 15,21 0-15,-21 0 0,0 0 16,-21-21-16,0 0 31,-21 21-31,0-21 16,0 21-1,21 21-15,0 0 0,0 0 16,0 0-16,21 21 0,-21 1 16,21-22-16,-21 21 15,21 1-15,-21-1 0,21-21 16,-21 21-16,0-20 15,22-22-15,-22 21 0,-22-42 32,22-1-32,-21 1 15,21 0-15,-21 0 0,0-21 16,21 21-16,0-22 16,-21 1-16,21-1 0,0 1 15,21 21-15,0-21 0,0 21 16,22-22-16,-22 43 15,0-21-15,21 21 0,-20 0 16,-1 21-16,0 0 16,-21 1-16,0-1 0,0 0 15,-21 0-15,0 0 0,-1-21 16,1 21-16,0-21 16,0 21-16</inkml:trace>
  <inkml:trace contextRef="#ctx0" brushRef="#br0" timeOffset="70056">10180 413 0,'-21'-22'16,"21"1"-16,-21 0 0,0 21 15,21-21-15,-21 21 16,21 21 0,21 0-16,-21 22 15,21-22-15,0 21 16,-21 1-16,21-1 0,0 0 16</inkml:trace>
  <inkml:trace contextRef="#ctx0" brushRef="#br0" timeOffset="71249">11366 518 0,'0'-22'0,"0"1"16,0 0 0,0 42-1,0 0 1,0 1-16,0 20 16,0 0-16,21 0 0,-21 1 15,0 20-15,21-20 16,0-1-16,-21 21 0,21-20 15,0-1-15,0-21 0,-21 22 16,22-43-16</inkml:trace>
  <inkml:trace contextRef="#ctx0" brushRef="#br0" timeOffset="71507">11746 476 0,'0'-21'0,"0"0"0,0 0 15,22 42 1,-22 0 0,0 21-16,21-20 0,-21 20 15,21 0-15,-21 0 16,0 1-16,21-22 0,-21 21 15,0 1-15,0-22 0,0 21 16,0-21-16</inkml:trace>
  <inkml:trace contextRef="#ctx0" brushRef="#br0" timeOffset="71804">11895 709 0,'21'-42'0,"-21"21"0,21-22 16,0 22-16,-21 0 0,21 21 15,-42 21 17,21 0-32,-21 22 0,0-22 15,-21 0-15,20 21 16,1-21-16,0 0 0,0 1 16,0-22-1,42-22 1,0 1-16,0 21 15,22-21-15,-22 21 16,21 0-16,0 0 0,-21 21 16,22 0-16,-22 1 15,21 20-15,-20 0 0,-1 1 16,0-1-16,0 0 0</inkml:trace>
  <inkml:trace contextRef="#ctx0" brushRef="#br0" timeOffset="72433">13144 624 0,'0'-21'15,"0"0"1,0 0-1,0 42 17,0 0-32,0 0 15,0 0-15,0 1 16,0-1-16,0 0 0,21 21 16,-21 1-16,21-22 15,-21 21-15,21 0 0,0-20 16,0 20-16,0-21 0,1 22 15,-1-22-15,0 0 16,-21 0-16,21-21 0,-21 21 16,-21-21-16,0 0 15,0 0-15,-1 0 16,1-21-16,0 21 0,0-21 16</inkml:trace>
  <inkml:trace contextRef="#ctx0" brushRef="#br0" timeOffset="72546">13186 646 0,'21'-43'16,"0"1"-16,-21-1 0,21 22 16,0 0-16,1 0 15,-1 21-15,0-21 0,21 21 16,-20 0-16</inkml:trace>
  <inkml:trace contextRef="#ctx0" brushRef="#br0" timeOffset="72888">13694 540 0,'21'0'31,"0"0"-15,0 0 0,0 0-16,1 21 15,-1 0-15,0-21 0,0 42 16,-21-21-16,21 1 15,-21 20-15,0-21 0,0 22 16,-21-22-16,0 0 16,0-21-16,0 21 0,-1-21 15,1-21-15,0 21 16,0-21-16,21 0 16,0-1-16,0-20 0,0 21 15,0 0-15,0-1 0,21 1 16,0 0-16,-21 0 15,21 0-15,1 21 0,-22-21 16,21 21-16</inkml:trace>
  <inkml:trace contextRef="#ctx0" brushRef="#br0" timeOffset="73128">14054 561 0,'21'0'15,"0"21"1,-21 0-16,0 0 16,21 22-16,-21-22 0,0 21 15,0 22-15,0-22 16,0 21-16,0-20 0,0-1 15,-21 1-15,0-22 16,21 21-16,-21-21 0</inkml:trace>
  <inkml:trace contextRef="#ctx0" brushRef="#br0" timeOffset="73422">14244 921 0,'21'0'16,"0"0"-16,1 21 16,-1-21-1,0 21-15,0-21 16,-21 21-16,21 0 0,-21 0 16,0 1-1,-21-22-15,0 0 16,-21 0-16,20 0 15,1 0-15,-21-22 0,21 1 16,0 0-16,21 0 0,-21 0 16,21-21-16,0 20 15,21 1-15,0 21 0,0-21 16</inkml:trace>
  <inkml:trace contextRef="#ctx0" brushRef="#br0" timeOffset="99715">6518 2170 0,'0'-22'15,"21"22"1,-21-21-16,22 21 16,-22-21 15,21 21-15,-21 21 30,0 0-30,-21-21 0,-1 0-16,1 22 15,0-22-15,0 0 16,0 0-16,0 0 16,0 0-16,-1 0 0,1-22 15,21 1-15,-21 21 16,21-21-16,0 0 15,0 0-15,21-1 0,-21 1 16,21 0-16,1 21 0,-1-21 16,0 0-16,0 21 15,21 0-15,-21 0 0,22 0 16,-22 21-16,0 0 16,0 21-16,1 1 0,-22-1 15,0 1-15,0 20 0,-22-21 16,1 22-16,0-22 15,-21 22-15,-1-22 0,1-21 16,0 21-16,-1-20 16,1-1-16,0 0 0,20-21 15,-20 0-15,21 0 0,0 0 16,21-21-16,0 0 16,0-1-16,0-20 0,0 21 15,21 0-15,0-21 16,0 20-16,0 1 0,1 21 15,-1 0-15,21 0 0,-21 21 16,1-21-16,20 22 16,-21 20-16,0-21 0,21 0 15,-20 0-15,-1 22 16,0-22-16,-21 0 0,21-21 16,-21 21-16,21 0 0,1-21 31</inkml:trace>
  <inkml:trace contextRef="#ctx0" brushRef="#br0" timeOffset="100148">6878 2297 0,'0'-22'0,"21"22"15,-21-21-15,0 0 0,0 0 16,0 0-1,0 42 32,0 0-47,0 0 16,-21 0-16,21 22 0,0-1 16,0-21-16,0 21 15,0 1-15,21-22 0,-21 0 16,21 22-16,1-43 0,-1 21 15,0 0-15,0-21 16,22 0-16,-22 0 0,0-21 16,0 0-16,0-1 15,0 1-15,0-21 0,-21 21 16,0-22-16,0 1 0,0 0 16,0-1-16,-21 1 15,0 0-15,-21 20 0,21 1 16,-22 0-16,22 21 15,-21 0-15,21 21 0,-22-21 16,43 21-16,-21 1 0,21-1 16,0 0-16</inkml:trace>
  <inkml:trace contextRef="#ctx0" brushRef="#br0" timeOffset="101594">8423 1852 0,'0'-21'16,"0"0"-1,-21 21-15,21-21 16,0-1-1,21 44 32,-21-1-47,21 21 16,-21-21-16,22 0 0,-1 22 16,-21-1-16,21 0 15,0-20-15,-21 20 0,21 0 16,-21 0-16</inkml:trace>
  <inkml:trace contextRef="#ctx0" brushRef="#br0" timeOffset="102188">8931 2064 0,'0'-22'0,"-21"1"16,21 0-1,-21 21-15,21-21 16,0 0-16,0 42 47,0 0-32,0 0-15,0 22 16,21-22-16,-21 21 0,0 1 16,0-1-16,0 0 0,21-21 15,-21 22-15,0-1 16,22-21-16,-22 0 0,0 1 16,21-22-16</inkml:trace>
  <inkml:trace contextRef="#ctx0" brushRef="#br0" timeOffset="103010">9143 2021 0,'0'-21'31,"0"42"-15,0 0 0,21 1-1,-21-1-15,0 0 0,0 21 16,21-20-16,-21 20 16,0-21-16,0 21 0,0-21 15,21 1-15,-21-1 0,0 0 16,0 0-16,0 0 15,0 1-15,0-44 47,0 1-31,0 0-16,-21 0 16,21 0-16,-21-1 0,21 1 15,-21-21-15,21 21 16,-21 0-16,21 0 0,-21-22 15,21 22-15,0 0 0,-21 0 16,21-1-16,0 1 16,0 0-16,21 0 0,-21 0 15,21 21-15,0-21 0,0 21 16,0 0-16,0 0 16,1 0-16,-1 0 0,0 21 15,0-21-15,0 21 16,-21 0-16,22 0 0,-22 0 15,0 1-15,0-1 16,-22 21-16,1-21 16,21 1-16,-21-1 15,0-21-15,0 21 16,-1-21-16,44 0 47,-1 0-47,0-21 0,21 21 15,1 0-15,-22 0 16,21 0-16,0 21 0,1-21 16,-22 21-16,0 0 0,0 0 15,-21 0-15,0 1 16,0 20-16,-21-21 0,0 0 16,0 1-16,-22-1 15,1 0-15,0 0 0,21 0 16,-22-21-16,22 0 0,0 0 15,0 0-15,0-21 16,21 0-16,0 0 0,0 0 16</inkml:trace>
  <inkml:trace contextRef="#ctx0" brushRef="#br0" timeOffset="103712">9672 2064 0,'0'-22'15,"0"1"1,0 42 15,21-21-15,-21 22-16,21-1 15,-21 21-15,0-21 0,22 22 16,-22-22-16,0 0 16,21 21-16,-21-21 0,0 1 15,0-1-15,21-21 16,-21 21 0,0-42-1,0 0-15,-21 21 0,21-22 16,-21-20-16,21 21 15,0-21-15,0 21 0,0-22 16,0 1-16,0-1 16,0 1-16,21 21 0,-21-21 15,21 21-15,-21-1 16,21 22-16,0 0 0,1 22 16,-1-1-16,-21 0 15,21 21-15,0-21 16,-21 0-16,0 22 0,21-22 15,-21 0-15,0 0 0,0 1 16,21-1-16,-21 0 16,0-42 15,0 0-15,0-1-16,21-20 15,-21 21-15,22 0 16,-22-22-16,21 22 0,0 0 15,0 0-15,0 21 16,1 0-16,-1 0 0,0 21 16,0 0-16,0 21 15,0-20-15,-21-1 16,21 21-16,-21-21 0,22 22 16,-22-22-16,0 0 15,0 0-15,0 0 0</inkml:trace>
  <inkml:trace contextRef="#ctx0" brushRef="#br0" timeOffset="103958">10222 1725 0,'0'-21'0,"-21"21"0,21-21 16,-21 21 0,21 21-1,0 0-15,21 0 0,-21 0 16,21 1-16,-21 20 16,0-21-16,22 0 0,-22 0 15,0 0-15,0 1 0</inkml:trace>
  <inkml:trace contextRef="#ctx0" brushRef="#br0" timeOffset="105805">11133 2064 0,'-21'0'15,"-1"0"-15,22-21 16,-21 21-16,0 0 16,21-22-16,0 1 15,0 0 1,21 0-1,0 0 1,1-1-16,-1 1 16,0 0-16,0 21 15,21-21-15,-21 21 0,1 0 16,20 0-16,-21 21 16,0-21-16,1 21 0,-1 0 15,-21 22-15,0-22 16,0 21-16,0 22 0,-21-22 15,-1 0-15,-20 1 0,21-1 16,-22 1-16,1-1 16,0-21-16,21 0 0,-22 0 15,22 0-15,0-21 0,21 22 16,0-44 0,42 22-1,-20-21-15,20 21 16,0-21-16,0 21 0,22 0 15,0-21-15,-22 21 0,21 0 16,-20 0-16,-1 0 16,0 0-16,-20 0 0,-1 0 15,0 0-15,0 0 16</inkml:trace>
  <inkml:trace contextRef="#ctx0" brushRef="#br0" timeOffset="106400">11662 2064 0,'0'-22'0,"0"-20"16,0 21-16,0 0 0,0 0 16,0 0-16,0-1 15,21 22-15,-21 22 16,21-1-16,-21 0 15,0 21-15,0-21 16,21 22-16,-21-1 0,0 0 16,0-20-16,21 20 15,-21-21-15,0 21 0,0-21 16,0 1-16,0-1 0,22-21 31,-22-21-15,0-1-16,21 1 15,-21 0-15,21-21 0,-21 0 16,21 20-16,0-20 0,1 21 16,-1-22-16,0 22 15,0 0-15,0 21 16,0 0 0,-21 21-16,0 0 15,-21-21-15,0 22 0,0-1 16,0 0-16,-22 0 15,1 0-15,21 1 0,-22-1 16,22 0-16,0-21 16,0 0-16,42 0 15,0-21 1,0 21-16,22 0 16,-22-21-16,21 21 0,-20 0 15,20 21-15,-21-21 0,0 21 16,0 0-16,0 0 15,1 0-15,-22 0 0,21 1 16,0-1-16,0 21 16,-21-21-16,21-21 0,1 22 15</inkml:trace>
  <inkml:trace contextRef="#ctx0" brushRef="#br0" timeOffset="108032">13059 1958 0,'21'0'0,"-42"0"46,0 0-30,21 21 0,-22-21-1,22 21-15,-21 0 16,21 1-16,0-1 0,0 0 16,21 0-16,-21 0 15,22 21-15,-1-20 0,21-1 16,-21 0-16,22 0 15,-22 0-15,21-21 0,-21 22 16,22-22-16,-22 0 16,0 0-16,0-22 0,0 22 15,1-21-15,-22 0 16,0 0-16,-22-22 16,1 22-16,0 0 0,0 0 15,-22-21-15,1 21 16,21-1-16,-21-20 0,-1 21 15,22 0-15,0-22 0,0 22 16,0 0-16,21 0 16,0 0-16,21 0 0,-21-1 15,21 1-15,0 21 16,22 0-16,-22 0 0,0 0 16,21 0-16,-21 0 0,0 21 15,1 1-15,-1-1 16,0 0-16,-21 0 0,0 0 15,0 21-15,0-20 0,0-1 16,-21 0-16,21 21 16,-21-42-16,-1 22 0,22-1 15,0 0-15</inkml:trace>
  <inkml:trace contextRef="#ctx0" brushRef="#br0" timeOffset="108410">13630 1852 0,'0'-21'16,"0"42"15,21 0-15,-21 0-1,0 0 1,0 1-16,-21-22 16,0 0-1,0 0-15,0 0 0,0 0 16,0 0-16,-1-22 0,1 22 16,21-21-16,-21 21 15,21-21-15,21 0 16,-21 0-16,21 21 15,1-21-15,-1 21 16,0 0-16,0 0 16,-21 21-16,0 0 15</inkml:trace>
  <inkml:trace contextRef="#ctx0" brushRef="#br0" timeOffset="108674">13863 1831 0,'-21'0'32,"21"-21"-32,0 42 15,-21 0 1,21 0-16,0 0 0,0 1 15,0-1-15,0 0 0,-21 21 16,21 0-16,0-20 16,-22 20-16,22-21 0,-21 22 15,21-22-15,-21 21 16,21-21-16</inkml:trace>
  <inkml:trace contextRef="#ctx0" brushRef="#br0" timeOffset="109011">14011 2106 0,'22'-21'15,"-1"0"-15,0 0 16,0 21 0,0 0-1,-21 21 1,0 0-16,0 0 15,0 0 1,-21-21-16,0 21 0,0-21 16,0 0-16,-1 0 0,1 0 15,0 0-15,0 0 16,0-21-16,21 0 16,0 0-1,0 0-15,21 21 0,0-21 16,0 21-16,0-22 0,1 22 15,20 0-15,-21 0 16,0 0-16,0 22 16</inkml:trace>
  <inkml:trace contextRef="#ctx0" brushRef="#br0" timeOffset="183665">5271 688 0,'0'-21'15,"0"-1"-15,0 1 16,0 0 0,-22 21 140,1 0-156,21 21 15,-21-21-15,0 0 16,21 21 0,-21-21-16,-1 0 15,1 22 1,0-22 0,0 21-1,0-21-15,42 0 31,0 0-31,0 0 0,22-21 16,20 21-16,-20 0 0,41-22 16,-20 22-16,-1-21 15,-20 21-15,-1 0 0,0 0 16</inkml:trace>
  <inkml:trace contextRef="#ctx0" brushRef="#br0" timeOffset="184195">5227 2212 0,'-21'0'15,"42"0"1,0 0-16,22 0 16,-1 0-16,0-21 0,22 21 15,-1 0-15,1-21 16,-1 21-16,1 0 0,-22 0 16,22 0-16,-43 0 15</inkml:trace>
  <inkml:trace contextRef="#ctx0" brushRef="#br0" timeOffset="197780">1269 3016 0,'0'-21'0,"21"21"16,-21-21-16,0 0 16,21 21-1,-21 21 63,0 0-62,0 0 15,22-21-31,-22 21 0,0 1 16,0-1-1,0 0-15,0 0 0,21 0 16,-21 21-16,0 22 0,0-22 16,0 22-16,0 20 15,0-20-15,0 0 0,-21-1 16,21 0-16,0 1 0,-22 0 16,22-22-16,0 0 15,0 0-15,0 1 0,0-22 16,0 0-16,0 0 15,0 1-15,0-1 0,0 0 16,22-21 15,-22-21-31</inkml:trace>
  <inkml:trace contextRef="#ctx0" brushRef="#br0" timeOffset="198705">1354 3736 0,'-21'0'0,"-1"0"31,44 0 31,-1 0-46,0 0 0,0-21-16,21 21 15,1 0-15,-1-22 16,22 22-16,-1-21 0,0 21 15,22-21-15,0 21 16,-1-21-16,1 21 0,21-21 16,-21 0-16,21 21 0,-1 0 15,1-21-15,0 21 16,0 0-16,21 0 0,-21 0 16,0-22-16,-1 22 15,1 0-15,-21 0 0,-1 0 16,-41 0-16,20 0 0,-20 0 15,-22 0-15,21 0 16,-21 0-16,0 0 0,1 0 16,-1 0-16,21 0 15,-21-21-15,22 21 0,-1 0 16,0 0-16,1 0 0,-1-21 16,0 21-16,1 0 15,-22 0-15,0 0 0,0 0 16,0-21-16,0 21 15,1 0-15,-1 0 16,21 0-16,1-21 0,-1 21 16,21 0-16,-20 0 15,20 0-15,1 0 0,-1 0 16,-21 0-16,1 0 16,-1 0-16,1 0 0,-22 0 15,0 0-15,0-22 0,0 22 16,0 0-16,0 0 15,1 0-15,-1 0 0,0 0 16,0 0-16,0 0 0,22 0 16,-22 0-16,0 0 15,0 0-15,0-21 0,0 21 16,1 0-16,-1 0 16,0 0-16,0-21 0,0 21 15,1 0-15,-1 0 0,0 0 16,0-21-16,0 21 15,0 0-15,0 0 16,1 0-16,-1 0 16,-42-21 46</inkml:trace>
  <inkml:trace contextRef="#ctx0" brushRef="#br0" timeOffset="199258">5375 3101 0,'0'-21'16,"22"21"15,-1 0-15,0 0 15,0 0-15,-21 21-1,0 0-15,21 0 0,-21 0 16,0 1-16,0-1 0,21 0 15,-21 21-15,0-21 16,0 22-16,21-22 0,-21 21 16,0-21-16,22 22 15,-22-22-15,0 21 0,21-21 16,-21 0-16,0 22 0,21-22 16,-21 21-16,0-20 15,0-1-15,0 21 0,0-21 16,21 0-16,-21 0 15,0 1-15,0-1 16,0 0-16,0 0 16,0 0-1,21-21 1,-42 0 78</inkml:trace>
  <inkml:trace contextRef="#ctx0" brushRef="#br0" timeOffset="201704">401 3461 0,'21'-21'15,"-42"21"1,0 0-1,0 0-15,0 0 16,-22 0-16,22 21 16,0-21-16,-21 21 0,21 0 15,-1 0-15,-20 0 0,21 22 16,0-1-16,-1 0 16,1 1-16,0 20 0,21-21 15,-21 1-15,21 20 0,0-20 16,21-1-16,0 0 15,0-21-15,1 22 0,20-22 16,0 0-16,22-21 16,-22 21-16,22-21 0,-1 0 15,1 0-15,-1-21 0,-21 0 16,22 0-16,-22 0 16,1-22-16,-1 22 0,-21-21 15,21-22-15,-42 22 16,22-22-16,-22 1 0,0 0 15,0-1-15,-22 0 0,22 22 16,-42 0-16,21 0 16,-21 20-16,-1 1 0,1 21 15,-22-21-15,1 21 16,21 0-16,-22 0 0,1 21 16,20 0-16,1-21 0,0 22 15,21-1-15</inkml:trace>
  <inkml:trace contextRef="#ctx0" brushRef="#br0" timeOffset="204032">719 3778 0,'0'-21'62,"0"0"-46,0 0-16,0 0 15,0-1-15,0 1 16,0 0-16,0 0 0,21 0 16,-21-1-16,21 1 0,-21-21 15,21 21-15,0-21 16,22 20-16,-22-20 0,21 21 16,-21-22-16,22 22 15,-1-21-15,0 21 0,1 0 16,-1 0-16,0-1 0,1 1 15,-1 0-15,0 21 16,-20-21-16,20 0 0,0 21 16,0-22-16,-20 22 15,20-21-15,0 21 0,-20-21 16,20 21-16,0 0 0,-21-21 16,0 21-16,22 0 15,-22 0-15,0-21 0,22 21 16,-22 0-16,0 0 15,0 0-15,0 0 0,0 21 16,22-21-16,-22 0 0,0 21 16,0-21-16,0 0 15,1 21-15,-1-21 0,-21 21 16,21-21-16,0 22 16,0-1-16,0 0 15,0 0 1,-21 0-1,22 1-15,-1-1 16,-21 0 0,21-21-16,-21 21 0,21-21 15,-21 21-15,21-21 16,-21 21-16,22-21 16,-1 0-1,0 0 1,0 0-1,0-21-15,0 0 32,-21 0-32,21 0 15,-21 0-15,0-1 16,0 1-16,22 0 0,-22 0 16,0 0-16,21-1 0,-21 1 15,21 21 1,-21-21-16,21 21 15,0 0 1,1 0-16,-1 0 16,0 21-16,21-21 0,-21 0 15,0 21-15,1-21 16,20 22-16,-21-1 0,0-21 16,1 21-16,-1 0 0,0-21 15,0 21-15,0-21 16,0 22-16,0-22 0,1 21 15,-1 0 1,0-21-16,0 0 0,0 0 16,1 0-1,-1 0-15,-21-21 16,21 21-16,-21-21 0,21-1 16,0 1-16,-21 0 15,21 0-15,0 0 0,1-1 16,-1 22-16,0-21 0,0 0 15,0 0 1,1 21-16,-1 0 0,0 0 16,0 0-16,0 21 15,0-21-15,0 21 16,1-21-16,20 21 0,-21 1 16,0-22-16,1 21 15,-1 0-15,0-21 0,-21 21 16,21-21-16,0 0 15,-21 21-15,21-21 0,0 0 16,1 0 0,-1-21-1,0 21-15,0 0 0,-21-21 16,21 21-16,1-21 16,-1 21-16,21-21 0,-21-1 15,0 22-15,0-21 0,1 21 16,-1-21-16,0 21 15,0-21-15,0 21 16,1 0 0,-1 0-16,0 0 0,0 21 15,0-21-15,0 0 16,0 21-16,22-21 16,-1 0-16,1 21 0,-1-21 15,0 0-15,0 0 16,1 0-16,-1 0 0,1 0 15,-22 0-15,21 0 0,-21-21 16,0 21-16,0-21 16,1 21-16,-22-21 0,21 21 15,0-21-15,0 21 16,0-21-16,1 21 0,-1 0 16,0-22-16,0 22 0,0 0 15,0 0-15,22 0 16,-22 0-16,0 0 15,0 0-15,0 0 16</inkml:trace>
  <inkml:trace contextRef="#ctx0" brushRef="#br0" timeOffset="204494">4867 2741 0,'-21'0'15,"0"0"1,42 0 15,0 0-31,1 0 16,-1 0-16,0 21 15,21-21-15,0 0 0,1 0 16,-1 0-16,1 0 0,-1 0 16,-21 21-16,21-21 15,-21 0-15,1 22 0,-1-22 16,-21 21-16,21-21 15,-21 21-15,0 0 16,-21 0-16,0 0 16,21 0-1,-22-21-15,22 22 0,-21-1 16,0 0 0,21 0-16,-21-21 0,0 21 15,0 1-15,0-1 0,-1-21 16,1 21-16,0 0 15,0-21-15,-22 21 0,22 0 16</inkml:trace>
  <inkml:trace contextRef="#ctx0" brushRef="#br0" timeOffset="207185">634 3524 0,'0'-21'46,"0"0"-14,-21 0-32,21-1 15,0 1 1,0 0-16,0 0 0,21 0 16,-21 0-16,21-22 0,-21 1 15,21 21-15,-21-22 16,21 1-16,1 0 0,-22 0 15,21 20-15,0-20 0,0 0 16,0 20-16,1-20 16,-1 21-16,-21 0 0,21 21 15,0-21-15,0 21 16,0 0-16,22 0 0,-22 21 16,0-21-16,0 0 0,0 21 15,1 0-15,-1-21 16,0 21-16,0 0 0,0-21 15,0 22-15,0-22 16,1 21-16,-1-21 16,0 0-1,0-21 1,0 21-16,-21-22 0,22 22 16,-1-21-16,0 0 15,0 0-15,0 0 0,0 0 16,22 0-16,-22-1 0,0 1 15,21 0-15,-20 0 16,-1 0-16,21-1 0,-21 22 16,0 0-16,0 0 15,22 0-15,-22 0 0,0 0 16,0 0-16,22 22 0,-22-22 16,0 0-16,0 21 15,0-21-15,0 0 0,-21 21 16,22-21-16,-1 0 15,0 0-15,0 0 16,0 0-16,1 0 0,-22-21 16,21 21-16,0-21 15,0 21-15,0-22 0,0 1 16,0 0-16,-21 0 16,22 0-16,-1 21 0,0-21 15,0 0-15,0-1 16,1 22-16,-1 0 15,0 0-15,0 22 0,0-22 16,0 21-16,0-21 16,1 21-16,-1 0 0,0-21 15,0 0-15,0 21 0,1-21 16,-1 0-16,0 0 16,0 0-16,0 0 15,0 0-15,0 0 16,1 0-16,-1-21 0,0 21 15,0-21-15,0 0 0,1 21 16,-1-21-16,0-1 16,0 1-16,0 0 0,0 21 15,22-21-15,-22 21 0,0 0 16,0-21-16,0 21 16,1 0-16,20 21 0,-21-21 15,0 0-15,0 21 16,0-21-16,22 0 0,-22 0 15,0 21-15,0-21 0,1 0 16,-1 0-16,0 0 16,0 0-16,0-21 15,0 21-15,0-21 16,1 21-16,20-21 0,-21 21 16,0-22-16,22 1 0,-22 21 15,0-21-15,21 0 16,-21 21-16,1-21 0,-1 21 15,0-21-15,0 21 16,0-21-16,1 21 16,-1 0-1,-21-22-15,21 22 16,0 0 0,0 0-16,0 0 15,0 0-15,1 0 0,20 0 16,-21 0-16,22-21 0,-22 21 15,0 0-15,21 0 16,-21 0-16,0 0 0,1-21 16,-1 21-1,0 0-15,-21-21 0,21 21 16,0 0-16,-21-21 0,22 21 16,-22-22-16,21 22 15,0-21-15,0 21 0,0-21 16,0 21-16,0-21 15,1 21-15,-1-21 0,0 21 16,0 0-16,0 0 16,1 0 15</inkml:trace>
  <inkml:trace contextRef="#ctx0" brushRef="#br0" timeOffset="207675">4381 1915 0,'-22'0'0,"1"-21"15,0 21-15,0 0 0,0-21 16,42 21 31,0 0-31,0 0-16,22 0 0,-1 0 15,21 0-15,1 0 16,-1 0-16,1 21 0,-22-21 15,22 0-15,-22 0 0,0 0 16,1 0-16,-22 21 16,0-21-16,0 0 0,0 0 15,-42 22 1,0-22 0,21 21-1,-21-21-15,21 21 0,-21 0 16,0 0-16,21 1 0,-22-1 15,1 0-15,0 21 16,0-21-16,0 22 0,-22-22 16,22 21-16,0-21 0,21 1 15,-21-1-15,0 0 16,21 0-16,-21 0 0</inkml:trace>
  <inkml:trace contextRef="#ctx0" brushRef="#br0" timeOffset="209861">168 3589 0,'-21'-21'78,"21"-1"-63,0 1-15,0 0 16,0-21-16,0 20 0,0 1 16,0-21-16,0 0 15,0 21-15,0-43 0,0 22 16,21-1-16,-21 1 15,0 0-15,0-1 0,22 22 16,-22 0-16,0 0 0,0 0 16,21 21-16,0 0 31,-21 21-31,21-21 16,-21 21-16,21-21 0,-21 21 15,21 0-15,0 1 16,1-1-1,-1-21-15,0 0 32,-21-21-32,21 21 15,-21-22-15,21 1 0,-21 0 16,22-21-16,-1 20 16,0-20-16,0 0 0,-21 0 15,21-1-15,0 1 0,0-1 16,1 22-16,-1-21 15,0 21-15,0-21 0,0 42 16,1-22-16,-1 1 16,0 21-16,0 0 0,0 0 15,0 0-15,0 0 16,1 21-16,-1-21 0,0 0 16,0 22-16,22-22 0,-22 0 15,0 0-15,0 0 16,0 0-16,0 0 0,0-22 15,1 22-15,-1-21 0,0 0 16,0 21-16,0-21 16,1 0-16,-1-22 0,0 22 15,0 0-15,0-21 16,0 21-16,0-22 0,1 22 16,-1 0-16,0 0 0,0-1 15,0 22-15,1-21 16,-1 21-16,0 0 0,21-21 15,-21 21-15,22 0 16,-1 0-16,0 0 0,-20 0 16,20-21-16,0 21 0,0 0 15,1-21-15,-22 21 16,0 0-16,22-21 0,-22 0 16,0 21-1,0 0-15,-21-22 0,21 22 16,0-21-16,0 0 15,1 0-15,20 0 16,-21-1-16,0 1 0,1 0 16,20 0-16,-21 0 15,0 0-15,0 0 0,0 21 16,1-22-16,-1 22 0,0 0 16,0 0-16,0 0 15,1 0-15,-1 0 0,0 0 16,0 22-16,21-22 15,-21 0-15,1 0 0,-1 0 16,0 0-16,0 0 0,0 0 16,1 0-1,-1 0-15,-21-22 0,21 22 16,0-21-16,0 21 16,0-21-16,0 21 0,1-21 15,-1 21-15,0-21 0,0-1 16,-21 1-16,21 21 15,1-21-15,-1 0 0,0 0 16,0 21-16,0-21 16,0 21-16,22-21 0,-22 21 15,21 0-15,-21 0 0,22 0 16,-22 0-16,21 21 16,-21-21-16,22 0 0,-22 0 15,0 0-15,0 0 0,0 0 16,1 0-16,-1 0 15,0 0-15,-21-21 0,21 21 16,0 0-16,0-22 16,0 1-16,1 21 0,-1-21 15,21 0-15,-21 21 16,22-21-16,-22-1 0,21 1 16,-21 0-16,22 0 0,-1 0 15,0 0-15,-20 0 16,20 21-16,0-22 0,0 1 15,-20 21-15,20-21 16,-21 21-16,0-21 0,1 21 16,-1 0-1,0 0 1,0 0 0,-21-21-16,21 21 15,0 0 1,-21-22-1,-21 22-15</inkml:trace>
  <inkml:trace contextRef="#ctx0" brushRef="#br0" timeOffset="210586">3724 1132 0,'-21'21'15,"42"-42"48,0 21-63,1 0 15,20-21-15,0 0 0,1 21 16,20-21-16,-21 21 0,22-21 16,0 21-16,-22-21 15,0 21-15,22-22 0,-43 22 16,21 0-16,-21-21 16,22 21-16,-22 0 0,0 0 15,0 0 1,-21-21-16,21 21 0,0 0 15,1 0 1,-1 0-16,-21 21 47,0 0-31,0 1-1,-21-22-15,21 21 16,0 0-16,-22-21 15,22 21-15,0 0 0,-21 0 16,21 0 0,-21 1-16,21-1 15,-21 0-15,21 0 16,0 0-16,-21 1 0,21-1 16,0 0-16,-21 0 15,21 0 16,0 0 48,-21 0-64,-1-21 1</inkml:trace>
  <inkml:trace contextRef="#ctx0" brushRef="#br0" timeOffset="-210756.73">311 3778 0,'-22'0'16,"1"0"-16,21 21 16,-21-21-16,42 0 109,-21-21-78,-21 42 47,0-21-62,0 21 0,21 1-1,-22-22-15,22 21 0,0 0 16,0 0 0,0 0-16,0 1 0,0-1 15,22 0-15,-1 0 16,0-21-1,0 0-15,0 0 0,1 0 16,-1-21-16,0 0 16,0 0-16,0-1 15,0 1-15,-21 0 0,0-21 16,0-1-16,0 22 16,0-21-16,0 0 0,-21-1 15,21 1-15,-21-1 16,21 1-16,-21 21 0,21 0 15,0 0-15,0 42 32,0 0-32,0 0 0,21 21 15,-21 1-15,0-1 16,21 1-16,-21-1 0,0 0 16,21 0-16,-21 1 0,21-1 15,-21 1-15,22-22 16,-22 0-16,0 0 0,21 0 15,-21 0-15</inkml:trace>
  <inkml:trace contextRef="#ctx0" brushRef="#br0" timeOffset="-209845.73">2476 3820 0,'-22'0'0,"22"-21"0,0 0 15,0 0-15,0 0 16,0 0-1,0 42 17,0 0-32,0 0 0,0 0 15,22 0-15,-22 1 0,0 20 16,21 0-16,-21-20 16,21 20-16,-21 0 0,0-21 15,0 0-15,21 1 16,-21-1-16,0 0 0,0-42 31,21 0-15,-21-22-16,21 22 15,-21-21-15,21 21 16,1-22-16,-1 22 0,0 0 16,0 0-16,0 21 0,1 0 15,-1 0-15,0 21 16,0 0-16,0 0 15,-21 1-15,21-1 16,-21 0-16,0 21 0,21-21 16,-21 0-16,0 1 0,0-1 15</inkml:trace>
  <inkml:trace contextRef="#ctx0" brushRef="#br0" timeOffset="-209323.73">3132 3990 0,'21'-21'15,"-21"-1"-15,0 1 16,-21 21 0,21-21-1,-22 21-15,1 0 16,0 0-1,0 0-15,0 0 16,21 21-16,-21-21 16,21 21-16,-21 1 15,21-1-15,0 0 0,0 0 16,0 0 0,0 1-16,21-1 15,0-21-15,-21 21 0,21-21 16,0 0-16,0-21 15,0 0 1,-21-1-16,22 1 16,-22 0-16,0-21 0,0 20 15,0-20-15,0 0 0,0 21 16,0-22-16,0 22 16,0 0-16,0 42 31,21 0-31,-21 1 15,21-1-15,-21 21 0,21 0 16,0-21-16,1 22 16,-22-1-16,21 1 0,0-22 15,0 0-15,-21 0 0,21 0 16,-21 0-16</inkml:trace>
  <inkml:trace contextRef="#ctx0" brushRef="#br0" timeOffset="-208949.73">3386 3905 0,'0'-21'15,"0"0"1,21 21 15,0 0-15,0 21-16,0 0 15,1 0-15,-1 1 16,0-22-16,-21 42 0,21-42 16,-21 21-16,0 0 0,0 0 15,0 0 1,-21-21-16,21-21 16,0 0-1,0-21-15,0 21 16,21 0-16,0-22 0,-21 1 15,21 21-15,0-1 16,1 1-16,-1 0 0,0 0 16,0 21-16,0 0 15,1 0-15,-22 21 16</inkml:trace>
  <inkml:trace contextRef="#ctx0" brushRef="#br0" timeOffset="-208290.73">3957 3778 0,'-21'0'0,"21"-21"16,0 0-16,-21 0 0,21 0 15,21 21 32,-21 21-47,21 0 0,-21 0 16,21 0-16,0 21 0,1-20 15,-22 20-15,21-21 16,0 22-16,-21-1 0,21-21 16,0 0-16,-21 0 15,0 0-15,22 1 0</inkml:trace>
  <inkml:trace contextRef="#ctx0" brushRef="#br0" timeOffset="-208051.73">4275 3884 0,'0'-21'15,"0"42"16,21 0-15,-21 0-16,21 0 16,0 1-16,-21-1 15,21 0-15,1 0 16,-22 0-16,21 1 16</inkml:trace>
  <inkml:trace contextRef="#ctx0" brushRef="#br0" timeOffset="-207899.73">4296 3716 0,'0'-22'16,"-21"22"-1,42 0 1</inkml:trace>
  <inkml:trace contextRef="#ctx0" brushRef="#br0" timeOffset="-207306.73">4508 3884 0,'21'0'31,"0"0"-15,0 0 0,0 21-16,-21 0 15,21 1 1,-21-1-16,0 0 0,0 0 16,0 0-16,0 0 15,0 0 1,-21-21-16,21-21 15,0 0 1,0 0 0,0 0-16,0 0 0,21 21 15,-21-21-15,21-1 16,1 1-16,-1 0 16,0 21-16,0 0 15,-21 21-15,21-21 16,1 21-16,-22 1 0,21-1 15,0 0 1,0 0-16,0 0 16,0-21-16,0 0 15,1 0-15,-1-21 0,0 21 16,21-21-16,-20 0 16,-1 0-16,0-1 0,0 1 15,0-21-15,-21 21 0,0-22 16,0 22-16,0-21 15,-21 42-15,0-21 0,0 21 16,0 21-16,-1-21 0,1 42 16,0-21-16,0 22 15,21-22-15,21 21 0,0-21 16,22 22-16,20-22 16,22-21-16,-1 0 0</inkml:trace>
  <inkml:trace contextRef="#ctx0" brushRef="#br0" timeOffset="-136590.19">6769 7673 0,'-21'-21'0,"21"0"15,0-1-15,0-20 0,0 0 16,0 20-16,21-41 0,-21 42 16,21-21-16,-21-1 15,0 1-15,22 21 0,-22-22 16,21 1-16,-21 21 16,0 0-16,0 0 0,0-1 15,0 1 1,-21 21 15,21 21 0,-22 1-31,22-1 0,0 21 16,-21-21-16,21 21 16,-21 22-16,21-22 0,-21 22 15,21-1-15,0 1 16,0-1-16,-21 1 0,21 20 15,0-20-15,0 21 0,0-1 16,-21 1-16,21 0 16,0-1-16,-21-20 0,21 21 15,-22-1-15,22-20 16,-21 20-16,0 1 0,21-22 16,-21 1-16,0 21 0,-1-22 15,22 22-15,-21-22 16,0 1-16,21 20 0,-21-20 15,0 0-15,0 20 16,0-20-16,-1-1 0,22 1 16,-21-1-16,0-21 0,0 22 15,0 0-15,21-22 16,-22 0-16,1 22 0,21-22 16,0 0-16,-21 1 15,21-1-15,0 0 0,0-21 16,0 22-16,0-1 0,-21 1 15,21-22-15,0 0 16,0 21-16,0-21 0,0 0 16,0 1-16,0-1 0,0 0 15,0 0 1,0 0-16,0 1 16,0-1-16,0 0 15,0 0-15,0 0 16,0 0-16,0 0 15,0 1 1,21-1-16,0 0 16,0-21-1,1 0-15,20 0 16,0 0-16,-20 0 0,41 0 16,-21 0-16,22 0 15,-1 0-15,22 0 0,-22 0 16,43 0-16,-21 0 15,42 0-15,-21 21 0,21-21 16,0 0-16,0 21 0,21-21 16,0 0-16,0 22 15,1-22-15,-1 0 0,0 21 16,0-21-16,0 0 16,0 21-16,0-21 0,1 0 15,-1 21-15,0-21 0,0 21 16,0-21-16,22 21 15,-22-21-15,21 21 0,-21 1 16,22-1-16,-1 0 16,0 0-16,1 0 0,-1 1 15,22-1-15,-22-21 0,21 21 16,-20 0-16,20 0 16,-21 0-16,1 0 0,20 1 15,-20-1-15,-1-21 16,-21 21-16,21 0 0,1-21 15,-22 21-15,0 1 0,-21-22 16,21 0-16,-21 21 16,21-21-16,-20 0 0,-23 0 15,22 21-15,-21-21 16,0 0-16,-21 0 0,-22 0 16,1 0-16,-22 0 0,-21 0 15,0-21-15,-42 0 16,0 21-16,0-22 15,0 1-15,-22 21 16,22-21-16,-21 0 0,21 0 16,0-1-16,-1 22 0,1-21 15,0 0-15,0 0 16,0-21-16,-1 21 0,22-22 16,-21 1-16,0-1 0,0 1 15,0 0-15,21-22 16,0 1-16,0-1 0,0 1 15,0-1-15,0-20 16,21 20-16,-21-20 0,21 20 16,0-21-16,0 1 0,-21 20 15,22-21-15,-1 1 16,-21-1-16,21 22 0,-21-22 16,21 0-16,-21 1 15,0-1-15,21 0 0,-21 22 16,0-1-16,22-20 0,-22 41 15,0-20-15,0 20 16,0-20-16,0 21 0,0-1 16,0 1-16,21-22 15,-21 22-15,0 0 0,0 0 16,21-1-16,-21 1 0,0-1 16,0 1-16,21 0 15,-21 0-15,0-1 0,0 1 16,21-1-16,-21 1 15,0 0-15,0 0 0,21-1 16,-21-20-16,21 20 0,-21 1 16,0 0-16,22-1 15,-22 1-15,0 0 0,21-1 16,-21 1-16,0 21 16,0 0-16,21-22 0,-21 22 15,0-21-15,21 21 0,-21-1 16,0-20-16,21 21 15,-21 0-15,22 0 0,-22-22 16,0 22-16,21 0 16,-21 0-16,0 0 15,21-1-15,-21 1 0,0 0 16,21 0-16,-21 0 16,21 0-16,-21 0 15,21-1 1,-21 1-16,0 0 0,21 0 15,-21 0-15,22-1 16,-22 1-16,0 0 16,0 0-1,0 0 1,-22 21-16,1-21 31,0 21-15,0 0-16,-21 0 0,-1 0 15,-20-21-15,-1 21 16,-20 0-16,-22 0 0,0-22 16,0 22-16,-21 0 0,0-21 15,0 0-15,-21 21 16,21-21-16,-21 21 0,0-21 16,21 21-16,-21-22 0,-1 1 15,22 21-15,0 0 16,-21-21-16,21 21 0,-21-21 15,0 21-15,21-21 16,0 21-16,-21-21 0,21 21 16,0 0-16,0-21 0,-22 21 15,23-22-15,20 22 16,-21 0-16,0-21 0,0 21 16,21 0-16,-21 0 15,0-21-15,0 21 0,21 0 16,-21-21-16,0 21 0,21 0 15,-21 0-15,21 0 16,1-21-16,20 21 0,-21 0 16,21 0-16,1 0 15,20 0-15,1 0 0,-1 0 16,-21 0-16,22 0 0,0 0 16,20 0-16,-20 0 15,-1 0-15,1 0 0,-1 0 16,1 0-16,-1 0 15,1 0-15,20 0 0,-20 0 16,20 0-16,-20 0 0,21 0 16,-1 0-16,1 0 15,21 0-15,-22 0 0,22 0 16,0 0-16,-21 21 16,21-21-16,0 0 0,-1 0 15,1 21-15,0-21 0,0 0 16,0 21-16,-22-21 15,22 0-15,0 21 0,-21-21 16,21 22-16,-22-22 16,1 0-16,21 21 0,-22-21 15,1 0-15,0 21 0,21-21 16,-22 0-16,22 0 16,0 0-16,0 0 0,-1 0 15,1 0-15,21 21 31,0 0 1,-21 0 15,0-21-47,0 0 15,0 0 1,0 0-16,21 21 0,-22-21 15,1 0 1,21 22-16,-21-22 0,21 21 16,-21-21-16,21 21 0,-21-21 15,21 21-15,0 0 16,-22 1-16,22-1 0,0 0 16,0 0-16,0 0 15,-21 0-15,21 0 0,0 1 16,0 20-16,-21-21 0,21 0 15,-21 22-15,21-22 16,-21 0-16,0 0 0,21 0 16,-21 0-16,-1-21 0,22 22 15,-21-1-15,0-21 16,21 21-16,0 0 0,-21-21 16,21 21-16,0 1 15,0-1-15,0 0 16,0 0-1,-21 0-15,21 0 16,0 0 0,21-21-1</inkml:trace>
  <inkml:trace contextRef="#ctx0" brushRef="#br0" timeOffset="-135240.19">11027 6741 0,'0'-21'16,"21"21"-16,-21-21 15,0 42 79,0 0-78,0 1-1,0-1-15,0 0 0,0 0 16,0 0-16,0 22 0,0-22 16,-21 21-16,21 0 15,0 1-15,-21 20 0,21 1 16,-21-1-16,21 1 0,-22-1 16,1 1-16,21-1 15,-21 1-15,21-1 0,-21 22 16,21-22-16,0 22 15,0-21-15,0-1 0,0 22 16,0-22-16,0 1 0,0 20 16,0-20-16,0 0 15,0-1-15,0 0 0,0 1 16,0-22-16,0 22 16,0-1-16,0 1 0,0-22 15,0 22-15,-21-22 0,21 21 16,-22-20-16,22 20 15,0-20-15,-21 20 0,21-21 16,0 22-16,-21-22 16,21 22-16,0-22 0,0 0 15,0 22-15,0-22 0,0 1 16,0-1-16,0 0 16,0 1-16,0-1 0,0-21 15,0 22-15,0-1 16,0-21-16,-21 21 0,21-21 15,0 22-15,0-22 0,-21 0 16,21 22-16,0-22 16,0 0-16,0 0 0,0 21 15,0-21-15,0 1 16,0-1-16,0 0 0,0 0 16,-21 0-16,21 22 0,0-22 15,-21 0-15,21 0 16,0 0-16,0 0 0,-22 22 15,22-22-15,0 0 16,0 0-16,0 1 0,0-1 16,0 0-16,22-21 0,-22 21 15,0 0-15,21-21 16,-42 0 31,-1 0-47,1 0 15,0 0 1</inkml:trace>
  <inkml:trace contextRef="#ctx0" brushRef="#br0" timeOffset="-134370.19">10794 10721 0,'0'21'31,"-21"-21"-15,0 0-1,0 21 1,-1-21 15,22 21-31,0 0 16,0 1-16,0-1 15,0 0 1,22 0-16,-22 0 16,0 1-16,0-1 0,0 0 15,0 0-15,0 0 16,0 0-16,0 22 0,0-22 16,0 0-16,0 0 15,0 0-15,0 1 0,0-1 16,0-42-1,0-1 1</inkml:trace>
  <inkml:trace contextRef="#ctx0" brushRef="#br0" timeOffset="-133060.19">6793 7334 0,'-21'0'0,"42"0"16,-21-21-1,22 21-15,-1 0 16,0 0-16,0 0 0,21 0 16,-20 0-16,20 0 15,22 21-15,-1-21 0,0 0 16,22 21-16,-21-21 0,41 22 15,-20-1-15,21-21 16,0 21-16,0 0 0,-1-21 16,23 21-16,-2 0 15,-20-21-15,42 21 0,-20-21 16,-2 22-16,23-22 0,-22 21 16,21 0-16,-21-21 15,21 21-15,0 0 0,-21 1 16,21-22-16,0 21 15,-20 0-15,-2-21 0,23 21 16,-22-21-16,-21 21 0,20-21 16,-20 0-16,21 21 15,0-21-15,-21 0 0,21 21 16,0-21-16,-21 22 16,21-22-16,0 21 0,-21-21 15,0 21-15,21-21 0,-22 21 16,-20-21-16,21 0 15,-21 21-15,21-21 0,-22 0 16,1 22-16,0-22 16,20 0-16,-20 21 0,21-21 15,-22 0-15,22 21 0,0-21 16,-21 21-16,21-21 16,-22 0-16,22 21 0,-21-21 15,-1 0-15,22 0 16,-21 21-16,0-21 0,-1 0 15,1 0-15,-22 0 0,22 0 16,0 21-16,-22-21 16,1 0-16,-1 0 0,1 0 15,-1 22-15,-20-22 16,-1 0-16,0 0 0,-20 0 16,20 0-16,-21 0 0,21 0 15,-21 0-15,22 0 16,-22 0-16,21 0 0,1 21 15,-1-21-15,0 0 16,1 0-16,-1 0 0,0 21 16,1-21-16,-22 0 0,21 0 15,-21 0-15,0 0 16,-21-21 0</inkml:trace>
  <inkml:trace contextRef="#ctx0" brushRef="#br0" timeOffset="-132040.19">9143 6805 0,'21'-21'16,"-21"0"0,-21 0-16,21-1 15,0 1 1,-21 0-16,21 0 0,-21 21 15,-1 0-15,22-21 0,-21 21 16,0 0-16,0 21 16,0-21-16,0 21 0,-22 0 15,22 0-15,0 1 16,0-1-16,0 0 0,-1 0 16,1 21-16,0-21 0,21 22 15,-21-1-15,21-21 16,-21 22-16,21-1 0,0-21 15,0 21-15,0 1 16,0-22-16,0 21 0,0-20 16,0 20-16,0-21 0,0 0 15,-21 0-15,21 0 16,-21 1-16,21-1 16,-22-21-16</inkml:trace>
  <inkml:trace contextRef="#ctx0" brushRef="#br0" timeOffset="-131780.19">8677 7101 0,'-21'0'0,"21"-21"16,21 21-1,0-21 1,1 21-16,-1 0 0,0 0 16,0 0-16,22 0 15,-1 0-15,0 0 0,0 0 16,-20 0-16,20 0 0,0 0 16,-20 0-16,20 0 15,-21 0-15,0 0 0</inkml:trace>
  <inkml:trace contextRef="#ctx0" brushRef="#br0" timeOffset="-131400.19">9333 6911 0,'0'-21'0,"0"-1"31,0 44-15,0-1-1,0 0-15,0 0 16,0 0-16,0 22 0,0-22 15,0 21-15,0-21 0,0 22 16,0-1-16,0-21 16,0 0-16,0 22 0,0-22 15,-21 0-15,21 0 16,0 0-16,-21-21 16</inkml:trace>
  <inkml:trace contextRef="#ctx0" brushRef="#br0" timeOffset="-130620.19">10011 6932 0,'-21'0'16,"21"-21"-16,-21 21 15,-1 0 1,22 21-16,-21-21 15,21 21-15,-21 0 0,0 0 16,0 22 0,21-22-16,-22 21 0,1-20 15,21 20-15,0 0 0,-21 0 16,21 1-16,0-22 16,0 21-16,21-20 0,-21-1 15,21 0-15,-21 0 16,22-21-16,-22 21 0,21-21 15,0 0-15,0-21 16</inkml:trace>
  <inkml:trace contextRef="#ctx0" brushRef="#br0" timeOffset="-130320.19">10159 7080 0,'21'-21'16,"-21"42"46,0 0-62,0 1 16,0-1-16,0 0 0,0 0 15,0 21-15,0-21 16,0 1-16,0-1 0,0 0 16,0 0-1,0 0-15,-21-21 16</inkml:trace>
  <inkml:trace contextRef="#ctx0" brushRef="#br0" timeOffset="-130000.19">10350 6996 0,'21'-22'16,"0"22"-1,0 0 1,0 0-1,0 22-15,0-1 16,1 0-16,-22 0 16,0 21-16,21-21 0,-21 22 15,0-22-15,-21 21 0,21 1 16,-22-22-16,22 21 16,-21-21-16,21 0 0,-21 1 15,21-1-15,-21-21 16,21 21-16,-21-21 0,0 0 15</inkml:trace>
  <inkml:trace contextRef="#ctx0" brushRef="#br0" timeOffset="-129450.19">12508 7080 0,'22'0'0,"-22"-21"0,21 21 16,-21-21-16,21 21 0,-21-21 16,21 21-16,-21-22 15,0 1-15,0 0 16,0 0-16,-21 21 0,0-21 15,0 21 1,-1 0-16,1 21 0,0-21 16,0 21-16,0 0 15,0 0-15,0 22 0,21-1 16,-22-21-16,22 22 0,-21 20 16,21-21-16,0 1 15,0-1-15,0 1 0,0 20 16,0-21-16,0 1 15,0-1-15,-21 0 0,21-20 16,0 20-16,-21-21 0,0 0 16,21 0-16,-22-21 15,22 21-15,-21-21 0,0 0 16</inkml:trace>
  <inkml:trace contextRef="#ctx0" brushRef="#br0" timeOffset="-129200.19">12191 7355 0,'0'-21'15,"-21"21"-15,42 0 32,0 0-32,0 0 15,0 0-15,22 0 16,-22 0-16,21 0 0,1 0 15,-1 0-15,0 0 0,-21 0 16,22 0-16,-22 0 16,0 0-16,0 0 0,1 0 15</inkml:trace>
  <inkml:trace contextRef="#ctx0" brushRef="#br0" timeOffset="-128700.2">12741 7377 0,'-21'0'16,"21"-22"-1,0 1 1,0 0-1,21 0 1,1 21-16,-1-21 0,0 21 16,0 0-16,0 0 0,21 0 15,-20 0-15,-1 0 16,0 21-16,0 0 0,-21 0 16,21 0-16,-21 1 15,0-1-15,-21 0 0,0 21 16,0-21-16,0 0 0,-1 1 15,-20-22-15,21 21 16,0 0-16,-21-21 0,20 21 16,1-21-1,0 21-15,42-21 16,0 0 0,1 0-16,-1 0 15,21 0-15,0 0 0,-21 0 16,22 0-16,-1 22 15,1-22-15,-1 0 0,-21 0 16,0 0-16,0 0 0,0 0 16,1-22-16,-22 1 15</inkml:trace>
  <inkml:trace contextRef="#ctx0" brushRef="#br0" timeOffset="-128300.19">13630 7207 0,'0'-21'16,"0"0"-16,0 0 15,0-1 1,0 44 0,0-1-1,-21 0 1,21 0-16,-21 22 16,0-22-16,21 21 0,-21-21 15,0 21-15,-1 1 16,22-1-16,-21 1 0,21-1 15,-21 0-15,21-21 16,0 22-16,-21-1 0,21-21 16,0 0-16,0 1 0,21-1 15,0 0-15,22-21 16,-22 0-16,0 0 16,21 0-16,0-21 15</inkml:trace>
  <inkml:trace contextRef="#ctx0" brushRef="#br0" timeOffset="-127760.19">13948 7398 0,'0'-22'15,"0"1"-15,0 0 16,0 0-16,0 0 15,0 0 1,21 0-16,0 21 16,0 0-1,1 0-15,20 0 0,-21 0 16,0 0-16,0 0 0,22 0 16,-22 21-16,0 0 15,0 0-15,-21 0 16,0 0-16,0 0 15,-21 1-15,0-1 0,0 21 16,-1-21-16,-20 1 0,21-1 16,-21 0-16,21 0 15,-22-21-15,22 21 0,0 0 16,0 0-16,-1-21 16,1 22-16,0-22 0,21 21 15,0 0 1,21-21-16,22 0 15,-22 0-15,21 21 0,1-21 16,-1 0-16,0 0 16,0 0-16,-20 0 0,20 0 15,0 0-15,-20 0 0,-1 0 16,0 0-16,0 0 16,-21-21 15</inkml:trace>
  <inkml:trace contextRef="#ctx0" brushRef="#br0" timeOffset="-127370.19">14604 7228 0,'0'-21'16,"0"0"-16,0 0 16,0 42 15,21 0-31,-21 0 16,21 0-16,-21 22 15,22-22-15,-22 21 0,0 1 16,21-1-16,-21 0 0,0-21 15,0 22-15,0-1 16,0 1-16,0-22 0,-21 0 16,21 21-16,-22-21 0,22 0 15,0 1-15,-21-1 16,21 0-16,0 0 16,-21-21-16,21 21 15,0 1-15,-21-22 16,0 0-1,-1-22 1</inkml:trace>
  <inkml:trace contextRef="#ctx0" brushRef="#br0" timeOffset="-124590.19">8445 4879 0,'-22'0'16,"1"21"15,0 0-31,21 21 15,-21 1-15,0-1 0,21 1 16,-22-1-16,1 21 16,21 1-16,-21-1 0,21 1 15,-21-1-15,21-20 16,0 20-16,-21-20 0,21-1 16,0 0-16,0 0 0,0-20 15,0-1-15,0 21 16,21-21-16,-21 1 15,21-22 1,-21 21-16,21-21 0,0 0 16,22 0-16,-22 0 15,21 0-15,1 0 16,-1 0-16,0 0 0,22 21 16,-1-21-16,1 0 0,-1 0 15,22 0-15,0 21 16,20-21-16,-20 0 0,21 21 15,0-21-15,21 21 16,0-21-16,-21 21 0,21 1 16,0-22-16,21 21 0,-21 0 15,0-21-15,0 21 16,21-21-16,-21 21 0,21 1 16,-21-22-16,21 21 15,0 0-15,-20 0 0,20-21 16,-21 21-16,21 0 15,-21 0-15,0-21 0,-21 22 16,21-1-16,-21-21 0,-22 0 16,22 21-16,0-21 15,-22 0-15,1 0 0,0 0 16,21 0-16,-22 21 0,1-21 16,21 0-16,-43 0 15,22 21-15,-22-21 0,1 22 16,0-22-16,-22 0 15,-21 0-15,21 0 0,-21 0 16,1-22-16,-1 22 16,0-21-16,0 21 15,-21-21 1,21 21 0,-21-21-1,-21 21-15,21-21 16,-21-1-1,21 1-15,-21 0 16,21 0-16,0 0 16,0 0-16,0-22 0,0 22 15,0-21-15,0 21 0,0-22 16,21 1-16,-21 0 16,0-1-16,0 1 0,21 0 15,-21-22-15,0 22 16,21 0-16,-21 20 0,0-20 15,22 0-15,-22-1 0,21 22 16,-21-21-16,0 21 16,0 0-16,21-1 0,-21 1 15,0 0-15,0 0 16,0 0-16,0-1 16,0 1-16,-21 21 15,21-21 1,-21 21-16,-1 0 15,22-21 1,-21 21 0,0 0-1,0 0 1,0 0-16,-22 0 0,22 0 16,-21 0-16,-22 0 15,22 0-15,-22 0 0,-20 0 16,20 0-16,-20-21 0,-1 21 15,-21 0-15,21-21 16,-20 21-16,-1-21 0,0 21 16,0-22-16,0 22 0,-21-21 15,0 21-15,0-21 16,0 0-16,0 21 0,21-21 16,-20 21-16,-2-22 15,2 22-15,20-21 0,0 21 16,0 0-16,21-21 0,-20 21 15,20 0-15,0 0 16,22-21-16,-22 21 0,0 0 16,22 0-16,-1 0 15,1 0-15,-1 0 0,1-21 16,-1 21-16,1 0 0,-1 0 16,1 0-16,-22 0 15,22 0-15,-1 0 0,1 0 16,-1 0-16,1-21 15,20 21-15,-20 0 0,21 0 16,-1 0-16,1 0 16,-1 0-16,22 0 0,-21 0 15,21 0-15,0 0 0,-22 0 16,22 0-16,0-21 16,0 21-16,-22 0 0,22 0 15,-21 0-15,21 0 0,-21 0 16,-1 0-16,22 0 15,-21-22-15,20 22 0,1 0 16,0 0-16,0 0 16,0 0-16,0 0 0,0 0 15,-1 0 1,1 0-16,0 0 16,0 0-1,0 0 63,-1 0-62,1 0-16,0 0 0,0 0 16,0 0-16,0 0 0,0 0 15,-1 0 1,1 0-16,0 0 0,0 0 15,0 0 1,21 22-16,0-1 16,21-21-16,21 0 15</inkml:trace>
  <inkml:trace contextRef="#ctx0" brushRef="#br0" timeOffset="-123810.19">11069 5006 0,'0'-21'16,"-21"21"-16,21-21 47,0 42 0,0 0-47,-21 0 15,21 0-15,0 0 16,0 22-16,0-22 0,-21 21 15,21 1-15,0-1 0,0 21 16,0-20-16,0 20 16,0-20-16,0 20 0,0-21 15,0 1-15,-22 20 16,22-20-16,0-1 0,-21 0 16,21-21-16,0 22 0,0-1 15,-21-21-15,21 0 16,0 22-16,0-22 0,0 0 15,0 0-15,0 0 16,0 0 0,21-21-1,-21-21 17</inkml:trace>
  <inkml:trace contextRef="#ctx0" brushRef="#br0" timeOffset="-122730.19">9460 5260 0,'0'-21'0,"0"-1"31,0 44-16,-21-1 1,0 0-16,21 21 16,-21-20-16,21 20 0,-21-21 15,21 21-15,0 1 16,-21-1-16,21-21 0,0 22 16,-21-22-16,21 0 15,0 0-15,0 0 0,0 0 16,0-42 15,0 0-15,21 0-16,-21 0 0,0-22 15,21 22-15,-21-21 16,21-1-16,-21 1 0,21 0 16,-21-22-16,21 22 15,-21-22-15,21 22 0,1 0 16,-22 21-16,21 0 0,0-1 15,0 22 1,0 22-16,-21-1 0,22 0 16,-22 21-16,21 0 15,-21 22-15,21-22 0,-21 1 16,21 20-16,-21-21 0,21 1 16,0-1-16,-21 1 15,21-22-15,-21 21 0,22-21 16,-22 0-16,21-21 15,-21 21-15,0 1 16,0-44 0</inkml:trace>
  <inkml:trace contextRef="#ctx0" brushRef="#br0" timeOffset="-122490.19">9460 5494 0,'-21'0'0,"0"0"16,21-22 0,21 22-1,0 0 1,1 0-16,-1 0 16,21 0-16,-21 0 0,22 0 15,-1 0-15,-21 0 16,21 0-16,1 0 0,-22 0 15,0 0-15,0 0 0,1 22 16,-1-22-16</inkml:trace>
  <inkml:trace contextRef="#ctx0" brushRef="#br0" timeOffset="-122010.19">11366 5429 0,'0'-21'0,"21"21"16,0 0-1,0 0 1,0 0-16,0 21 15,0 0-15,22 0 16,-22 22-16,21-22 0,-20 21 16,20 1-16,0-1 15,0 0-15,-20 1 0,20-1 16,-21 0-16,0-20 0,1-1 16,-1 0-16,-21 0 15,21-21-15,-21 21 0,0-42 31</inkml:trace>
  <inkml:trace contextRef="#ctx0" brushRef="#br0" timeOffset="-121740.19">11936 5429 0,'0'-21'15,"0"0"-15,-21 21 16,0 0-1,-1 0-15,1 21 0,0 0 16,0 0-16,0 0 16,0 22-16,-22-22 0,22 21 15,-21-20-15,21 20 0,-1 0 16,-20-21-16,21 22 16,0-22-16,0 0 0,21 21 15,-21-20-15,21-1 16,0 0-16,0 0 15,0 0-15,21-21 16,0 0-16</inkml:trace>
  <inkml:trace contextRef="#ctx0" brushRef="#br0" timeOffset="-121440.19">12043 5429 0,'0'-21'0,"21"21"16,0 0-1,0 21 1,0 0-16,22 1 16,-22-1-16,0 21 15,22-21-15,-22 21 0,21 1 16,-21-1-16,21-21 0,-20 22 15,-1-1-15,0-21 16,-21 21-16,21-20 0,-21-1 16,21 0-16,-21 0 15,0-42 1</inkml:trace>
  <inkml:trace contextRef="#ctx0" brushRef="#br0" timeOffset="-121170.19">12466 5471 0,'0'-21'0,"-21"0"15,0 21-15,0 0 16,21 21 0,-21 0-1,21 1-15,-22 20 0,1-21 16,0 22-16,0-22 15,0 21-15,-22 0 0,22 1 16,-21-22-16,21 21 0,0-21 16,-1 22-16,1-22 15,0 0-15,21 0 0,-21 0 16,21 0-16,-21 1 16,-1-22-16</inkml:trace>
  <inkml:trace contextRef="#ctx0" brushRef="#br0" timeOffset="-119500.19">14223 5787 0,'0'-21'0,"-21"21"15,21-21-15,0 0 32,21-1-17,0 22-15,0 0 16,1 0-16,-1 0 16,0 0-16,21 0 0,-21 0 15,22 22-15,20-22 0,-20 0 16,20 21-16,0-21 15,1 21-15,0-21 0,20 21 16,-20 0-16,20 0 16,1 0-16,-22 1 0,22-1 15,0 21-15,-22-21 0,1 22 16,-1-22-16,-20 21 16,20 0-16,-21-20 0,1 20 15,-1 0-15,1 1 16,-1-1-16,0 0 0,-21 1 15,0-1-15,22 0 0,-22 1 16,-21-1-16,21 0 16,-21 1-16,0-1 0,0 0 15,0 1-15,0-1 16,0-21-16,0 21 0,-21-20 16,21 20-16,0-21 0,-21 0 15,21 22-15,-21-22 16,21 0-16,0 21 0,-22-21 15,22 1-15,-21 20 16,21-21-16,-21 0 0,21 1 16,0 20-16,-21-21 0,21 0 15,-21 0-15,21 0 16,-21 1-16,21-1 0,-21 0 16,-1 0-16,1 0 0,21 1 15,-21-1-15,0 0 16,0 0-16,21 0 0,-22 0 15,1 0-15,0 1 16,0-1-16,0-21 0,0 21 16,21 0-16,-21 0 0,-1 22 15,1-22-15,0 0 16,21 0-16,-21 0 0,0 0 16,21 1-16,-22-1 15,1 0-15,21 0 0,-21 0 16,0 1-16,0-1 15,0-21-15,21 21 16,-21-21-16,21 21 16,-22-21-1,22 21 1,-21-21 0,21-21 30,0 0-46</inkml:trace>
  <inkml:trace contextRef="#ctx0" brushRef="#br0" timeOffset="-118920.19">15303 7736 0,'0'-21'16,"0"42"62,0 0-78,-22 1 15,22-1-15,0 0 16,0 0-16,-21 0 16,21 1-16,0-1 0,0 0 15,0 0-15,0 0 16,0 0-16,0 0 0,0 1 15,0-1 1,0 0-16,0 0 16,21 0-1,1-21 1,-1 0 0,0 0-1,0 0-15,0 0 0,0-21 16,22 21-16,-22 0 0,21-21 15,-21 21-15,22 0 16,-22 0-16,0 0 0,0 0 16,0 0-16,0 0 15,-42 0 17</inkml:trace>
  <inkml:trace contextRef="#ctx0" brushRef="#br0" timeOffset="-117380.19">6518 8562 0,'22'0'0,"-1"0"15,0 0-15,0 0 0,0 0 16,0 0-16,0 21 15,1-21-15,20 0 0,-21 0 16,21 0-16,1 21 0,-1-21 16,22 0-16,-1 0 15,1 21-15,20-21 0,1 0 16,0 21-16,20-21 16,1 22-16,21-22 0,0 21 15,0-21-15,0 21 0,21-21 16,-20 21-16,-2-21 15,2 21-15,20 1 0,-21-22 16,-22 21-16,149 0 16,0 0-1,-126-21-15,-2 21 16,2-21-16,-2 21 0,2 0 16,-2-21-16,2 22 0,-23-22 15,1 21-15,0-21 0,-21 21 16,21-21-16,-22 21 15,1-21-15,0 21 0,-1-21 16,1 22-16,0-1 16,20-21-16,-20 21 0,0-21 15,-1 21-15,1-21 0,0 0 16,-1 21-16,1-21 16,-21 21-16,20-21 0,1 0 15,-22 0-15,1 0 16,-1 21-16,22-21 0,-21 0 15,-1 0-15,0 0 0,1 0 16,0 0-16,-1 0 16,0 0-16,1 0 0,0 0 15,-1 0-15,0 22 16,1-22-16,0 0 0,-1 0 16,0 0-16,1 0 0,-22 21 15,22-21-15,-1 0 16,-20 0-16,20 21 0,-20-21 15,-1 0-15,0 0 16,0 21-16,22-21 0,-22 0 16,1 21-16,-1-21 0,0 0 15,1 22-15,-1-22 16,0 0-16,-20 0 0,20 0 16,-21 0-16,0 0 15,0 0-15,0 0 0,1 0 16,-1 0-16,0 0 0,0 0 15,0 0-15,1 0 16,20 0-16,-21 0 0,0 0 16,21 0-16,-20 0 15,-1 0-15,0 0 0,0 0 16,-21-22 0,-21 22-1,21-21-15,-21 21 0,0 0 16,-1-21-16,1 21 0,21-21 15,-21 21-15</inkml:trace>
  <inkml:trace contextRef="#ctx0" brushRef="#br0" timeOffset="-116240.19">8783 8033 0,'0'-21'0,"0"-1"15,-21 22 1,21 22 0,-21-1-1,21 0-15,0 0 16,-21 21-16,0-21 0,21 22 15,-22-1-15,1-21 16,21 22-16,-21-22 0,21 21 16,-21-21-16,21 22 15,-21-22-15,21 0 0,0 0 16,-22-21-16,22 21 0,-21-21 16,21-21 15,21 0-16,-21 0-15,22 0 0,-22-1 16,21-20-16,0 21 0,-21-21 16,21-1-16,0-20 15,1 20-15,-22 1 0,21 21 16,0-21-16,-21 21 16,42-22-1,0 22 1,-42 42-16,22 0 0,-22 1 15,21-1-15,-21 0 0,21 0 16,-21 21-16,21-21 16,-21 22-16,21-1 0,-21-21 15,22 22-15,-22-1 0,21 0 16,-21-21-16,0 22 16,0-1-16,21-21 0,-21 1 15,0-1-15,0 0 16,21 0-16,-21 0 0,0 0 15</inkml:trace>
  <inkml:trace contextRef="#ctx0" brushRef="#br0" timeOffset="-115970.19">8677 8394 0,'-21'0'16,"21"-22"-16,21 22 31,1 0-31,20 0 0,-21 0 16,21-21-16,-21 21 15,22 0-15,-1 0 0,1 0 16,-1 0-16,-21 0 0,0 0 15,21 0-15,-20 21 16,-1-21-16,0 0 16</inkml:trace>
  <inkml:trace contextRef="#ctx0" brushRef="#br0" timeOffset="-115400.19">11683 8244 0,'0'-21'0,"21"21"16,0-21 0,1 21-16,-1 21 15,0-21-15,0 21 16,-21 1-16,21-1 0,21 21 15,-20-21-15,-1 21 0,0 1 16,21-22-16,-20 21 16,20 1-16,-21-22 0,0 0 15,0 21-15,0-21 16,1 1-16,-1-22 0,-21 21 16,0 0-1,0-42 1</inkml:trace>
  <inkml:trace contextRef="#ctx0" brushRef="#br0" timeOffset="-115120.19">12254 8244 0,'0'-21'0,"-21"21"16,0 0-1,0 0-15,0 21 16,0 1-16,0-1 0,-1 21 16,1-21-16,0 21 0,0-20 15,0 20-15,-1 0 16,1-20-16,0-1 0,0 21 16,0-21-16,21 0 15,-21 0-15,21 1 0,-21-22 16,21 21-16,-22 0 0</inkml:trace>
  <inkml:trace contextRef="#ctx0" brushRef="#br0" timeOffset="-114830.19">12445 8266 0,'21'21'31,"0"0"-15,1-21-16,-1 21 16,21 21-16,-21-21 0,21 22 15,-20-22-15,20 21 0,-21 1 16,0-22-16,1 21 15,-1-21-15,0 0 0,0 1 16,-21-1-16,0 0 16,21-21-16,-21 21 0,0-42 15</inkml:trace>
  <inkml:trace contextRef="#ctx0" brushRef="#br0" timeOffset="-114620.19">12953 8244 0,'-21'22'31,"0"-1"-15,0 21-16,-22-21 0,22 21 15,-21 1-15,-1 20 16,1-20-16,-21-1 0,20 21 15,-20-20-15,-1-1 16</inkml:trace>
  <inkml:trace contextRef="#ctx0" brushRef="#br0" timeOffset="-112280.19">9312 5154 0,'0'21'47,"22"0"-47,-1-21 15,-21 43-15,21-22 0,0 0 16,0 21-16,21-21 0,-20 22 15,-1-1-15,0 1 16,0-1-16,0-21 0,22 21 16,-22-21-16,0 1 15,0-1-15,21 0 0,-20 0 16,-1 0-16,0-21 16</inkml:trace>
  <inkml:trace contextRef="#ctx0" brushRef="#br0" timeOffset="-111910.19">9863 5196 0,'-21'22'47,"-1"-1"-47,22 0 16,-42 0-16,21 0 16,-22 0-16,22 22 0,-21-22 15,-21 0-15,20 21 16,1-20-16,-1-1 0,1 21 15,21-21-15,0 0 0,0 0 16,0 1-16,21-1 16,0 0-16,-22 0 0,22 0 15,0 1 1,22-22 0,-1 0-1,0 0-15</inkml:trace>
  <inkml:trace contextRef="#ctx0" brushRef="#br0" timeOffset="-111090.19">10118 5322 0,'21'0'0,"0"0"31,-21 21-31,0 1 16,-21-1-16,21 0 0,0 0 16,-21 0-16,21 1 15,0 20-15,-22-21 0,22 0 16,0 0-16,0 0 0,0 1 15,0-1-15,0 0 16,0 0-16,0 0 16,0-42 15,0 0-15,22 0-1,-22 0-15,0-22 0,0 22 16,21-21-16,-21 21 15,0-22-15,0 1 0,21 0 16,-21 20-16,21-20 0,-21 21 16,21-21-16,1 21 15,-1 21-15,0 0 16,0 0-16,0 0 16,-21 21-16,21 0 0,0-21 15,-21 21-15,22 0 0,-22 21 16,0-20-16,-22-1 15,22 0-15,-21 0 0,0 0 16,0-21-16,0 22 16,0-1-16,0-21 0,21 21 15,-22-21-15,1 0 16,21 21 0,21-21-16,1 0 15,-1 0 1,0 0-16,0 0 0,21 0 15,-21 0-15,1 21 0,20-21 16,-21 21-16,0-21 16,-21 21-16,22 1 0,-22-1 15,-22 0 1,22 0-16,-21-21 0,0 21 16,-21 1-16,20-22 0,1 21 15,-21-21-15,21 0 16,-21 0-16,20 21 0,1-21 15,-21 0-15,21 0 16,-1 0-16,22-21 16</inkml:trace>
  <inkml:trace contextRef="#ctx0" brushRef="#br0" timeOffset="-110510.19">11577 5493 0,'0'-22'0,"0"1"15,0 0 1,21 21 0,0 0-16,22 21 15,-22-21-15,0 21 0,0 1 16,22 20-16,-22-21 15,21 22-15,0-22 0,1 21 16,-1 0-16,1 1 16,-22-22-16,21 21 0,0 1 15,1-22-15,-1 21 0,-21-21 16,22 0-16,-22 0 16,0-21-16,0 22 0,0-22 15,0-22 1,-21 1-16</inkml:trace>
  <inkml:trace contextRef="#ctx0" brushRef="#br0" timeOffset="-110210.19">12381 5450 0,'0'-21'0,"0"0"16,-21 21-16,0 0 15,0 21 1,0-21-16,-21 43 16,20-22-16,-20 0 0,0 21 15,-1-21-15,1 22 16,0-1-16,-1 0 0,1-20 16,0 20-16,20-21 15,-20 21-15,0-21 0,21 1 16,0-1-16,-1 0 0,1 0 15,0 0 1,21 1 0,21-22-1,0-22-15</inkml:trace>
  <inkml:trace contextRef="#ctx0" brushRef="#br0" timeOffset="-109540.19">12784 5471 0,'-22'-21'0,"22"0"15,0 0 1,22 0 0,-22 42 15,0 0-31,0 0 15,0 0-15,0 1 0,0 20 16,0-21-16,0 0 16,21 22-16,0-22 0,-21 21 15,21-21-15,0 0 0,1 1 16,-1-1-16,-21 0 16,21-21-16,0 0 0,0 0 15,0 0 1,0-21-16,1 0 15,-1-1-15,0 1 16,-21-21-16,21 21 16,-21 0-16,21 0 0,-21-1 15,0 1-15,0 0 16,0 0-16,22 0 0,-44 42 31,1 0-15,21 21-16,-21-20 0,21 20 15,-21 0-15,0 0 16,21 1-16,0-1 0,-22 1 16,22-22-16,0 21 0,0 0 15,0-21-15,0 1 16,0 20-16,22-42 31</inkml:trace>
  <inkml:trace contextRef="#ctx0" brushRef="#br0" timeOffset="-109010.19">13376 5535 0,'0'-21'0,"0"0"15,0 0-15,-21 42 31,21 0-31,0 0 16,0 0-16,0 0 0,0 0 16,21 1-16,-21-1 15,21 0-15,-21 0 0,22 0 16,-22 1-16,21-1 0,0-21 16,-21 21-16,21 0 15,0-21-15,-21 21 16,22-21-16,-1-21 15,0 0 1,-21 0-16,21 21 0,0-21 16,-21-1-16,21 1 15,-21-21-15,0 21 0,0-1 16,21 1-16,-21 0 16,0 0-16,0 0 0,-21 42 31,21 0-16,0 0-15,-21 0 0,21 22 16,-21-1-16,21-21 16,-21 22-16,21 20 0,0-21 15,0 1-15,0-1 0,-21 1 16,21-22-16,0 21 16,0-21-16,0 0 0,0 0 15,0 1-15,0-1 16</inkml:trace>
  <inkml:trace contextRef="#ctx0" brushRef="#br0" timeOffset="-107130.19">13948 5387 0,'0'-21'16,"21"21"-1,0-21 1,0 21-16,0-22 0,1 22 16,-1-21-16,0 21 0,21 0 15,-20-21-15,20 21 16,-21-21-16,21 21 0,1-21 15,-1 21-15,0 0 16,1-22-16,20 22 0,-21-21 16,22 21-16,21 0 0,-22 0 15,1 0-15,84 0 16,0 21 0,-84 1-16,-1-22 15,22 21-15,-22-21 0,1 21 16,-1 0-16,1-21 0,-1 21 15,1 1-15,-1-1 16,1 0-16,-1 0 0,1 0 16,-1-21-16,-21 42 0,22-20 15,0-1-15,-1 0 16,0 0-16,-20 0 0,20 1 16,1-1-16,-22 0 15,22 0-15,-22 0 0,0 0 16,1 22-16,-1-22 0,0 0 15,1 21-15,-22-20 16,21-1-16,-21 21 0,22-21 16,-22 21-16,0 1 15,21-22-15,-21 21 0,1 1 16,-1-1-16,21 0 0,-21 1 16,1-1-16,-1 0 15,0 1-15,-21 20 0,21-21 16,0 1-16,0 20 15,-21-20-15,21-1 0,-21 21 16,0-20-16,0-1 0,22 1 16,-22-1-16,0 0 15,0 0-15,-22 1 0,22-1 16,-21 1-16,21-1 16,-21 0-16,0 0 0,0 1 15,21-1-15,-21 1 0,0-1 16,-1-21-16,22 21 15,-21 1-15,0-1 0,21 0 16,-21 1-16,0-22 16,-1 21-16,-20 0 0,21 1 15,0-22-15,-21 21 0,20 1 16,-20-22-16,21 21 16,0 0-16,-22-20 0,22 20 15,0-21-15,0 0 16,0 22-16,0-22 0,-1 0 15,1 0-15,-21 21 0,21-20 16,-1-1-16,1 0 16,0 0-16,0 0 0,-21 22 15,21-22-15,-1 0 16,1 0-16,0 0 0,-21 0 16,20-21-16,1 22 0,0-1 15,-21 0-15,21 0 16,0-21-16,-22 21 0,22 1 15,0-22-15,-22 21 16,22 0-16,0-21 0,-21 21 16,21-21-16,-22 21 0,22-21 15,0 21-15,0-21 16,0 21-16,-1-21 0,1 22 16,0-22-16,0 21 15,0-21-15,21 21 16,-21-21-16,0 0 15,21 21-15,-22-21 16,1 21 0,0-21-1,0 22 1,0-22 0,21-22 15,0 1-31,0 0 15,0 0-15</inkml:trace>
  <inkml:trace contextRef="#ctx0" brushRef="#br0" timeOffset="-106500.2">15705 8477 0,'0'21'79,"0"0"-64,0 1 1,0-1-1,0 0-15,-21-21 0,21 21 16,0 0-16,-22 1 16,22-1-16,-21 0 0,21 0 15,0 0-15,0 0 0,-21-21 16,21 21-16,0 1 16,0-1-16,-21 0 15,21 0 1,0 0-16,-21-21 15,21 22-15,0-1 16,0 0 0,21-21-1,0 21 1,0-21-16,0 21 16,1-21-16,-1 0 0,21 0 15,-21 0-15,21 0 16,-20 0-16,20 0 0,-21 0 15,22 0-15,-22 0 0,0 0 16,0 0-16,0 0 16,0 0-16,0 0 15,1 0 1,-44 0 46</inkml:trace>
  <inkml:trace contextRef="#ctx0" brushRef="#br0" timeOffset="-105020.19">8381 9238 0,'0'-21'16,"0"42"31,0 0-32,0 0-15,0 1 16,0-1-16,21 21 0,-21-21 15,0 1-15,0 20 16,0-21-16,0 21 0,0-21 16,0 22-16,0-22 0,0 0 15,21 0-15,-21 1 16,0-1-16,0-42 47,-21 21-47,21-22 0,0 1 15,0 0 1,0-21-16,0 20 0,0-20 16,0 0-16,21 0 15,1-1-15,-1-42 16,21 22 0,-21 42-16,0 0 0,0 21 15,1-21-15,20 21 0,-21 0 16,22 0-16,-22 0 15,21 21-15,0-21 0,1 21 16,-1-21-16,-21 21 0,22 0 16,-22-21-16,0 21 15,0 0-15,-21 1 0,0-1 16,0 0-16,-21 0 16,0 0-16,0 1 0,-1-1 15,-20 0-15,21 0 0,-22-21 16,22 21-16,-21-21 15,21 21-15,0-21 0,0 0 16,-1 0-16,1 0 16,21 21-16,-21-21 0,21-21 47,21 21-47,0 0 15,1 0-15,-1 0 16,0 0-16,21 0 0,0 0 15,-20 0-15,20 0 0,0 21 16,1-21-16,-22 22 16,21-1-16,-21 0 0,0 0 15,-21 0-15,0 1 16,0-1-16,0 0 16,-21 0-16,0-21 0,0 21 15,-21-21-15,21 21 16,-22-21-16,1 0 0,-1 0 15,-20 0-15,21 0 16,-1 0-16,1 0 0,0 0 16,20-21-16,1 21 0,0 0 15,0 0-15,0-21 16,21 0 0,21 21-1,-21-21-15,21 21 0,-21-21 16,21 21-16</inkml:trace>
  <inkml:trace contextRef="#ctx0" brushRef="#br0" timeOffset="-103960.19">11895 9303 0,'0'21'0,"0"0"32,21-21-32,-21 21 0,21-21 15,-21 21-15,21 1 16,-21-1-16,21 21 0,-21-21 15,0 21-15,22 1 16,-22-22-16,21 21 0,-21-20 16,21 20-16,-21-21 0,21 21 15,-21-21-15,21 1 16,0-1-16,0 0 0,-21 0 16,22-21-16,-1 0 15,0 0-15,0-21 16,0 21-16,-21-21 15,22 0-15,-22-1 16,21-20-16,0 21 0,0 0 16,-21-21-16,21-1 0,0 22 15,0-21-15,-21 20 16,22 1-16,-22 0 0,21 0 16,-21 42 15,-21 0-31,21 0 0,-22 22 15,22-22-15,-21 21 16,21 1-16,-21-1 0,21 0 16,-21 1-16,21-1 15,-21 0-15,21 1 0,-42 84 32,42-85-32,0-21 15,-22 0-15,22 1 0,-21-1 16,21 0-1,-21-21-15,42-21 32,0 0-32,1-1 15,-1-20-15</inkml:trace>
  <inkml:trace contextRef="#ctx0" brushRef="#br0" timeOffset="-103430.19">12699 9599 0,'0'-21'0,"0"0"15,0 42 48,0 0-63,0 0 15,0 0-15,0 1 16,0-1-16,21 21 16,-21-21-16,21 0 0,1 0 15,-22 1-15,21-1 0,0-21 16,0 21-16,0-21 16,0 0-16,0 0 0,1 0 15,-1-21 1,0 0-16,0-1 0,-21 1 15,21 0-15,1 0 16,-1 0-16,-21-21 0,21 20 16,0 1-16,-21 0 0,0 0 15,21 0-15,-42 42 16,21 0 0,-21 0-16,21 0 15,-21 22-15,21-22 0,-21 21 16,-1 0-16,22 1 0,-21-1 15,21 1-15,0-1 16,-21 0-16,21 0 0,0 1 16,0-1-16,-21-21 15,21 1-15,0-1 0,0 0 16,-21 0-16,-1-42 16</inkml:trace>
  <inkml:trace contextRef="#ctx0" brushRef="#br0" timeOffset="-101900.19">6603 9895 0,'-21'0'16,"21"22"-16,21-22 16,0 0-16,0 0 15,0 0-15,22 0 0,-22 0 16,21 0-16,22 0 0,-22 21 16,22-21-16,20 0 15,-20 0-15,20 21 0,1-21 16,0 0-16,21 21 0,0-21 15,-22 0-15,22 21 16,0-21-16,-22 0 0,22 21 16,0-21-16,21 21 15,-21-21-15,21 22 0,0-22 16,0 21-16,0-21 0,0 21 16,0-21-16,0 21 15,0 0-15,0-21 0,-21 22 16,0-22-16,0 21 15,-1-21-15,1 21 0,-21-21 16,127 21 0,-128 0-16,22-21 0,-21 21 15,20-21-15,1 21 0,-21-21 16,0 0-16,21 22 16,-22-22-16,1 0 0,0 21 15,-1-21-15,-20 0 0,20 21 16,-20-21-16,20 0 15,-20 21-15,0-21 0,20 0 16,-20 0-16,20 21 16,-20-21-16,20 0 0,1 0 15,-21 0-15,20 22 0,-20-22 16,-1 0-16,1 0 16,-1 0-16,1 21 0,-1-21 15,1 0-15,-1 0 16,1 0-16,-22 0 0,22 0 15,-1 0-15,-21 0 0,22 0 16,-22 21-16,1-21 16,-1 0-16,0 0 0,1 0 15,-1 0-15,0 21 16,1-21-16,-1 0 0,0 0 16,-21 0-16,22 21 0,-1-21 15,1 0-15,20 0 16,-21 0-16,1 21 0,20-21 15,-20 0-15,20 0 16,-21 21-16,1-21 0,20 0 16,-20 0-16,-1 22 0,0-22 15,22 0-15,-22 0 16,-21 0-16,22 0 0,-1 21 16,-21-21-16,0 0 15,21 0-15,-20 0 0,-1 0 16,0 0-16,0 0 0,0 0 15,0 0-15,1 0 16,-1 0-16,0 0 0,0 0 16,0 0-16,0 0 0,1 0 31,-44 0 0,1 0-31,0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5:45.8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15533 0 0,'-25'24'0,"1"0"0,24 1 16,-25-1-16,1 25 0,0 0 15,-25 0-15,24 0 16,-24 24-16,25-24 0,-25 24 16,0 25-16,-24-25 15,0 0-15,24 1 0,-24 23 16,-25-23-16,25-1 16,-25 25-16,25-25 0,-25 24 15,25 1-15,-25-25 0,25 25 16,-25 0-16,25-1 15,0-23-15,-25 23 0,25 1 16,-1-25-16,1 25 0,-25-25 16,25 1-16,0-1 15,0 0-15,-1 0 0,1 1 16,0-1-16,-25 0 16,25 1-16,-25-1 0,25 0 15,-25-24-15,25 24 0,-25 0 16,25 1-16,0-1 15,-1-24-15,1 24 0,24-24 16,0 24-16,1-24 16,-1 0-16,24 0 0,-24 0 15,25-1-15,0-23 0,-1 24 16,1-25-16,-1 1 16,1-1-16,24 0 0,-24 1 15,-1-1-15,25 1 16,-24-25-16,-1 24 15,1-24 17,-1 0-17,25-24-15,-24 24 16,0 0-16,-1-25 16</inkml:trace>
  <inkml:trace contextRef="#ctx0" brushRef="#br0" timeOffset="462">11747 3443 0,'-24'0'0,"-1"0"16,25 25 15,0-1-31,25 1 16,-25-1-16,0 25 0,24-25 15,-24 25-15,0-25 16,0 25-16,0 0 0,-24-24 16,-1 23-16,25-23 15,-24 24-15,-1-25 0,25 1 16,-24-1-16,0 25 0,24-25 15,-25 1-15,25-1 16,0 1-16,0-1 16,0 0-1,25-24 1,-1 0 0,25 0-16,-25-24 0,25 24 15,0-24-15,0 24 0,0-25 16,24 25-16,-24-24 15,0 24-15,-25-25 0,25 25 16,-25-24-16,1 24 0,-50 0 31</inkml:trace>
  <inkml:trace contextRef="#ctx0" brushRef="#br0" timeOffset="1465">0 1514 0,'0'-25'0,"0"1"31,24 24 16,0 0-47,1 24 0,24 1 16,-25-25-16,49 49 0,-24-25 16,25 25-16,-1 0 15,24 0-15,26 24 0,-1 0 16,24 0-16,25 1 15,0 23-15,25-23 0,-1-1 16,25 25-16,0-25 16,-1 0-16,26 0 0,-26 1 15,1-1-15,24 0 0,-48-24 16,24 24-16,-25 1 16,0-1-16,-24-24 0,0 24 15,-24-24-15,-1 24 0,-24-24 16,1 24-16,-26-24 15,1-24-15,-25 23 0,-24-23 16,0 24-16,0-25 16,0 0-16,-25-24 0,25 25 15,-25-25-15,1 24 0,-1-24 16,1 0 0,-1 0-16,0 0 15,1 0-15,-1 0 16,1 0-1,-50 0 17,1-24-17</inkml:trace>
  <inkml:trace contextRef="#ctx0" brushRef="#br0" timeOffset="1870">5470 3223 0,'0'-24'0,"0"48"47,25 1-32,-1-1-15,1 1 16,-25-1-16,24-24 0,0 25 15,1-1-15,-1 0 16,1 1-16,-25-1 0,24 1 16,1 24-16,-25-25 15,0 0-15,0 1 0,0-1 16,0 1-16,0-1 0,-25 0 16,1-24-16,-1 25 15,1-1-15,-25-24 0,25 25 16,-25-25-16,0 24 0,25-24 15,-25 25-15,24-25 16,1 24-16,-1 0 0,1-24 16,24 25-16,-24-25 15,24 24-15,0 1 16,24-25 0</inkml:trace>
  <inkml:trace contextRef="#ctx0" brushRef="#br0" timeOffset="4170">6911 4347 0,'-24'0'15,"24"-24"-15,0 48 16,0 0 0,0 1-1,0 24-15,0-25 0,0 25 16,24 0-16,-24 24 15,0 0-15,25-24 0,-25 24 16,24 1-16,-24 23 0,0-23 16,0-1-16,0 0 15,0 25-15,0-25 0,0 0 16,0 25-16,0-25 16,-24-24-16,24 24 0,0-24 15,0 25-15,0-26 0,24-23 16,-24 24-16,0 0 15,0-25-15,25 0 0,-25 1 16,0-1-16,0 1 16,0-1-1,-25-24 32,50 0 78,-1 0-109,0 0-16,1 0 15,24 0-15,24 0 0,-24 0 16,49 0-16,-1 0 16,1-24-16,24 24 0,25 0 15,-1-25-15,25 25 16,0-24-16,0 24 0,0-25 16,0 25-16,-25-24 0,25 24 15,-49-24-15,1 24 16,-1 0-16,-25 0 0,-23 0 15,-1 0-15,0 0 16,-24 0-16,0 0 0,0 0 16,0 0-16,-25 0 0,25 0 15,-25 24-15,1-24 16,-1 0-16,-24-24 16,0-1-1,0 1 1,-24-1-16,24 1 15,0-1 1,-25 1-16,25 0 16,-24-1-1,24 1-15,0-1 0,0 1 16,-25-25-16,25 25 0,-24-25 16,24 0-16,0-24 15,-24 24-15,24-24 0,0-1 16,-25 1-16,25 0 15,0-25-15,0 25 0,0-1 16,0-23-16,0 24 0,0-25 16,0 25-16,0-1 15,0-23-15,0 23 0,-24 1 16,24 0-16,-25 24 16,25-24-16,-24 24 0,0 0 15,24-24-15,-25 48 0,1-24 16,24 1-16,-25 23 15,25 1-15,-24-1 0,24 1 16,-25-1-16,25 1 16,0 0-16,-24 24 31,0 0 16,-1 24-32,1-24-15,-1 0 16,1 0-16,-1 0 16,-23 24-16,-1-24 0,0 0 15,-24 0-15,-25 0 0,0 0 16,1 0-16,-26 0 16,1 0-16,25 0 0,-25 25 15,-1-25-15,26 0 16,-1 24-16,25-24 0,-25 0 15,49 25-15,-24-25 0,24 24 16,0-24-16,25 25 16,-25-25-16,25 0 0,-25 24 15,24-24-15,1 0 16,-25 24-16,25-24 0,-1 0 16,-24 0-16,25 0 0,-25 0 15,25 0-15,-25 0 16,24 0-16,-23 0 0,23 0 15,1 0-15,-1 0 16,-24 0-16,25 0 0,0 0 16,-1 0-16,1 0 0,-1 0 15,1 0-15,-1 0 16,1 0-16,0 0 0,-25 25 16,24-25-16,1 0 15,-25 24-15,25-24 0,-1 25 16,25-1-1,25 1 1,-1-1 0,0 0-1,1 1-15,-25-1 16,0 1-16,0-1 16,0 1-16,0-1 15,0 25-15,0-25 0,0 25 16,24-24-16,-24 23 0,0-23 15,25 24-15,-25-25 16,24 25-16,-24-25 0,25 1 16,-25 24-16,0-25 15,24 25-15,-24-25 0,0 1 16,0-1-16,0 25 16,0-25-16,0 1 15,0-1-15,0 1 0,0-1 16,24-24-16,-24 24 15</inkml:trace>
  <inkml:trace contextRef="#ctx0" brushRef="#br0" timeOffset="5068">8914 4445 0,'-24'0'0,"-1"0"0,1-25 16,-1 25-16,1 0 0,-1 0 15,-23 0-15,23 0 16,-24 0-16,1 0 0,23 0 15,-24 0-15,25 25 16,-25-25-16,25 24 0,-25-24 16,24 24-16,-24 1 0,25-1 15,0 1-15,-25 24 16,24-25-16,1 25 0,24 0 16,-25 0-16,1-1 15,24-23-15,-24 24 0,24 0 16,0-1-16,0 26 0,24-26 15,0 1-15,1 0 16,-1 0-16,1-25 0,24 25 16,-25 0-16,25-24 15,0 23-15,0-23 0,24-1 16,-24 1-16,0-25 0,24 24 16,-24-24-16,24 0 15,-24 0-15,24 0 0,-24 0 16,24-24-16,0-1 0,-24 25 15,0-24-15,24-25 16,-48 25-16,24-1 0,-25-24 16,0 0-16,1 1 15,-1-1-15,-24 0 0,0 0 16,0 0-16,0 0 0,0 1 16,0-1-16,0 0 15,0 0-15,0 0 0,-24 25 16,-1-1-16,25-24 15,-24 25-15,-25 0 0,25 24 16,-1-25-16,-24 1 16,25 24-16,-25-25 0,25 25 15,-1-24-15,1 24 0,0 0 16,-1-25-16,1 25 16,-1 0-16,1 0 15,-1 0 1,1 0-1,0 0 1</inkml:trace>
  <inkml:trace contextRef="#ctx0" brushRef="#br0" timeOffset="5813">8694 4567 0,'0'-25'32,"0"50"15,0-1-47,0 1 15,0-1 1,0 0-16,0 25 0,25-24 15,-25-1-15,0 1 16,24 23-16,-24-23 0,24 24 16,-24-25-16,0 0 15,25 1-15,-25 24 0,0-25 16,24 1-16,-24-1 16,0 0-1,0-48 32,0 0-31,0-1-1,0 1 1,25-1 0,-1 1-1,1-1-15,-1 1 16,0 0-16,1-1 15,-1 1-15,1-1 0,-1 25 16,-24-24-16,25 0 0,-1 24 16,0-25-16,1 25 15,-25-24-15,24 24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10.9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0 381 0,'0'-21'16,"21"0"-16,-21 0 16,0 42 15,21 0-15,-21 0-16,0 22 0,0-1 15,0 0-15,0 22 0,0-1 16,22-20-16,-22 20 15,0-21-15,0 1 0,21-1 16,-21 1-16,0-22 16,21 0-16,-21 0 0,0-42 31,0 0-31,0 0 16,-21-22-16,21 1 0,0-1 15,-21-20-15,21 21 16,-22-22-16,22 1 0,-21-1 15,21 1-15,0-1 0,0 1 16,21 20-16,1 1 16,-1 21-16,0 0 0,0 0 15,22 21-15,-22 0 16,21 21-16,0 0 0,-21 0 16,22 0-16,-22 21 0,0-20 15,0 20-15,-21-21 16,0 0-16,-21 22 0,0-22 15,0 0-15,-22 0 16,22-21-16,-21 21 0,0 0 16,21-21-16,-22 0 0,22 0 15,0 0-15,0 0 16</inkml:trace>
  <inkml:trace contextRef="#ctx0" brushRef="#br0" timeOffset="462">466 360 0,'21'0'16,"-21"-21"-16,21 21 0,0 0 16,0-21-16,1 21 15,-1 0-15,0 21 0,0 0 16,22 0-16,-22 0 0,0 22 15,21-22-15,-21 21 16,-21-20-16,21-1 0,-21 0 16,22 0-16,-22 0 15,0 0-15,-22-21 16,22 21-16,-21-21 0,0-21 16,21 0-1,0 0-15,0 0 16,0-21-16,21 20 15,-21 1-15,21-21 0,22 21 16,-22-1-16,0 1 0,22 0 16,-22 21-16,0 0 15,0 0-15,0 0 0,0 21 16,-21 0-16,21 1 16,-21-1-16,22 21 0,-22-21 15,0 22-15,21-22 0,-21 0 16,0 0-16,0 0 15,21-21-15,-21 21 16</inkml:trace>
  <inkml:trace contextRef="#ctx0" brushRef="#br0" timeOffset="629">1037 191 0,'-21'0'16,"21"-21"0,-21 21-16,42 0 31</inkml:trace>
  <inkml:trace contextRef="#ctx0" brushRef="#br0" timeOffset="1097">1418 402 0,'-21'0'16,"0"0"-16,0-21 16,0 21-16,21-21 15,-21 21-15,21 21 16,0 0-1,21 1 1,-21 20-16,0-21 0,21 0 16,-21 1-16,0-1 15,0 0-15,0 0 0,0 0 16,0 0-16,-21-21 16,21-21-1,0 0-15,0 0 16,0 0-16,0 0 0,21-22 15,-21 1-15,21 21 16,21-22-16,-21 1 0,1 21 16,20-21-16,-21 20 15,22 22-15,-22-21 0,21 21 16,-21 21-16,0-21 16,0 22-16,1 20 0,-1-21 15,-21 21-15,21-21 0,-21 22 16,21-1-16,-21-21 15,0 22-15,0-22 0,0 0 16,0 0-16</inkml:trace>
  <inkml:trace contextRef="#ctx0" brushRef="#br0" timeOffset="1392">1926 0 0,'0'22'15,"22"-22"1,-22 21-16,0 0 16,21 21-16,-21 0 0,21 1 15,0-1-15,-21 1 16,0 20-16,21-21 0,-21 22 15,0-22-15,0 22 16,0-22-16,0 0 0,0 1 16,21-22-16,-21 0 0,0 0 15,21 0-15,1-21 16,-1 0-16,0 0 16</inkml:trace>
  <inkml:trace contextRef="#ctx0" brushRef="#br0" timeOffset="1595">2032 339 0,'-42'0'16,"21"0"-16,21-21 31,21 21-31,0 0 0,21 0 16,1 0-16,-1-21 0,0 21 15,1 0-15,-1 0 16,0 0-16,1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18.6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0 0,'-21'0'0,"-1"0"0,1 0 16,42 0 15,1 0-31,20 0 15,-21 0-15,22 0 16,20 0-16,0 0 0,1 0 16,0 0-16,20 0 15,22 0-15,-21 0 0,-1 0 16,1 0-16,0 0 0,-22 0 16,-21 0-16,1 0 15,-22 0-15,-21 21 16,-21-21-16,-22 0 15,1 21-15,0-21 16</inkml:trace>
  <inkml:trace contextRef="#ctx0" brushRef="#br0" timeOffset="167">0 339 0,'21'0'16,"0"0"0,0 0-16,0-21 15,0 21-15</inkml:trace>
  <inkml:trace contextRef="#ctx0" brushRef="#br0" timeOffset="431">126 297 0,'22'0'31,"-1"0"-15,0 0 0,0 0-16,22 0 0,-1 0 15,0 0-15,0 0 0,22 0 16,21 0-16,-1 0 16,-20 0-16,42 0 0,-22 21 15,1-21-15,0 0 16,-22 0-16,1 0 0,-1 0 15,-42 0-15,22 0 0,-43 21 16,-21-21 0,-1 0-1,1 0-15,0 0 16,0 0-16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20.8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16254 3386 0,'0'-21'16,"0"0"-16,-21 0 0,0-1 16,21 1-1,-21 21-15,21-21 0,0 42 32,0 0-32,21-21 0,-21 43 15,0-22-15,21 21 0,-21 1 16,0-1-16,21 21 15,-21-20-15,0 20 0,0 1 16,-21-1-16,21 22 16,-21-21-16,21-1 0,-21 22 15,21-22-15,-21 1 0,-1-1 16,1 1-16,21-1 16,-21-20-16,0-1 0,0 0 15,21 0-15,-22-20 16,22-1-16,0 0 0,0 0 15,22-21-15,-1 0 0,0 0 16,21 0-16,1 0 16,20-21-16,-21 0 0,22 21 15,0-21-15,-22 21 16,21-22-16,-20 22 0,20 0 16,-20-21-16,-1 21 0,0 0 15,-21 0-15,22 0 16,-22 0-16,0 0 0,0 0 15</inkml:trace>
  <inkml:trace contextRef="#ctx0" brushRef="#br0" timeOffset="450">17101 4064 0,'0'-22'15,"-21"22"-15,21-21 0,-22 0 16,1 21-16,0 0 31,0 21-31,21 0 16,-21 1-16,0 20 0,21 0 15,-21 0-15,21 1 16,-22-1-16,22 1 0,0-1 16,0 0-16,22 0 15,-1 1-15,0-22 0,0 0 16,0 0-16,21-21 0,1 0 16,-1 0-16,1 0 15,-1-21-15,0 0 0,0 0 16,-20 0-16,-1-22 15,0 1-15,-21 0 0,0-1 16,0 1-16,-21 0 0,0-1 16,-1 1-16,1 0 15,-21 21-15,21-1 0,-21 1 16,20 21-16,1 0 16,0 0-16,0 0 0,21 21 15,-21-21-15,21 22 16</inkml:trace>
  <inkml:trace contextRef="#ctx0" brushRef="#br0" timeOffset="911">17778 4063 0,'0'-21'15,"-21"0"1,0 21 0,0 0-16,21 21 15,-21 0 1,21 1-16,0-1 0,-22 0 16,22 21-16,0 1 0,0-1 15,0 0-15,22-21 16,-22 22-16,21-1 0,0-21 15,21 22-15,-21-22 0,22-21 16,-22 21-16,21-21 16,1 0-16,-22-21 0,21 21 15,-21-21-15,21-22 16,-20 22-16,-1-21 0,-21 21 16,21-22-16,-21 1 0,0 0 15,0 21-15,-21-22 16,0 22-16,-1-21 0,1 42 15,0-22-15,-21 22 16,21 0-16,0 0 0,-1 0 16,1 0-16,0 0 15,0 22-15,0-22 0,21 21 16</inkml:trace>
  <inkml:trace contextRef="#ctx0" brushRef="#br0" timeOffset="1596">18456 3746 0,'-22'-21'0,"22"0"0,0-22 16,-21 43-16,21-21 15,0 0-15,21 42 16,-21 0-16,0 1 16,0 20-16,0 0 15,0 22-15,0-1 0,0 22 16,0-22-16,0 43 16,0-21-16,0-1 0,0 22 15,0-21-15,0 0 0,0-1 16,0-20-16,0-1 15,0 1-15,0-22 0,0 1 16,-21-1-16,21-21 16,0 0-16,0 0 0,0-42 31,0 0-31,0 0 16,21 0-16,-21-22 0,0 22 15,0-42-15,22 20 16,-22-20-16,0 21 0,0-43 15,21 21-15,-21 1 0,0-22 16,0 22-16,0-1 16,21 1-16,-21 20 0,21 1 15,-21 0-15,21 20 16,0 1-16,0 21 0,22-21 16,-1 21-16,-21 0 0,22 21 15,-1 0-15,-21 1 16,21-1-16,-20 21 0,-1-21 15,0 22-15,-21-22 16,0 0-16,0 0 0,0 21 16,-21-42-16,0 22 0,-1-1 15,1-21-15,0 21 16,-21-21-16,21 0 0,-22 0 16,22 0-16,0-21 15,0 21-15,0-21 0,-1 21 16,1 0-16,21-22 15</inkml:trace>
  <inkml:trace contextRef="#ctx0" brushRef="#br0" timeOffset="2911">19979 4191 0,'22'0'0,"-1"-22"15,-21 1 1,21 21-16,-21-21 16,21 21-16,-21-21 0,0 0 15,0-1 1,0 1-16,0-21 0,0 21 15,0 0-15,0 0 0,0-22 16,-21 22-16,21 0 16,-21 21-16,0-21 0,-1 21 15,-20 0-15,21 0 16,-21 21-16,-1 0 0,22 21 16,-21 1-16,21-1 0,-22 21 15,22 1-15,21-22 16,-21 22-16,21-22 0,0 0 15,0 1 1,21 20-16,-21-20 0,21-43 16,0 21-16,22 0 0,-22-21 15,0 0-15,22 0 16,-1-21-16,-21 0 0,0 0 16,21-1-16,-20 1 15,-1-21-15,-21-1 0,21 1 16,-21 0-16,21-22 0,-21 22 15,21 21-15,-21-22 16,0 22-16,22 0 0,-22 0 16,0 0-16,0 42 31,0 0-31,0 0 0,0 0 16,0 22-16,0-22 15,0 21-15,0-20 0,21 20 16,-21 0-16,0-21 15,21 22-15,-21-22 0,21 21 16,-21-21-16,21 1 0,0-1 16,0 0-16,-21 0 15,43-21-15,-22 21 0,0-21 16,0 0-16,22 0 0,-22-21 16,21 21-16,-21-21 15,0 0-15,22-22 0,-43 1 16,21 0-16,0-1 15,-21-20-15,21-1 0,-21 1 16,0-22-16,0 22 0,0-22 16,0 21-16,0 1 15,0 0-15,0-1 0,0 22 16,0-22-16,0 43 16,0-21-16,-21 21 0,21-1 15,-21 22-15,0 0 16,21 22-1,-21-1-15,21 0 0,-22 21 16,22 0-16,-21 1 16,21-1-16,0 22 0,0-22 15,0 21-15,0 1 0,0 0 16,0-1-16,21 0 16,-21 1-16,22-22 0,-22 1 15,21-1-15,-21 0 16,21-21-16,0 1 0,-21-1 15,21 0-15,1 0 0,-1-21 16,0 0 0,0 0-16,0 0 0,0-21 15,0 21-15,1-21 16,-1 21-16</inkml:trace>
  <inkml:trace contextRef="#ctx0" brushRef="#br0" timeOffset="3173">20530 3915 0,'-21'0'0,"0"-21"0,-1 21 16,1 0-16,42 0 31,1 0-16,20 0-15,-21-21 16,0 21-16,21 0 0,1 0 16,-22 0-16,21 0 0,-20 0 15,-1-21-15,0 21 16,0 0-16</inkml:trace>
  <inkml:trace contextRef="#ctx0" brushRef="#br0" timeOffset="4271">8422 443 0,'0'-21'0,"22"21"16,-22-21-1,21 21-15,0-21 16,0 21-16,0 21 16,1 0-16,-1 0 15,0 0-15,0 21 0,-21-20 16,21 20-16,0-21 15,-21 22-15,0-1 0,21-21 16,-21 0-16,0 0 0,0 0 16,-21 1-16,0-1 15</inkml:trace>
  <inkml:trace contextRef="#ctx0" brushRef="#br0" timeOffset="4469">8634 105 0,'0'-21'0,"0"-21"16,0 21-16,0 0 16,21 21 15,-21 21-16</inkml:trace>
  <inkml:trace contextRef="#ctx0" brushRef="#br0" timeOffset="4756">8994 84 0,'21'21'16,"-21"0"0,21-21-1,-21 22-15,0-1 16,22 0-16,-22 0 0,21 22 16,-21-1-16,21 21 0,-21-20 15,0-1-15,21 22 16,-21-22-16,0 0 0,0 0 15,0 1-15,0-1 16,0-21-16,0 1 0,0-1 16,0 0-16</inkml:trace>
  <inkml:trace contextRef="#ctx0" brushRef="#br0" timeOffset="5499">9036 592 0,'22'0'31,"-1"-21"-31,0 21 16,21 0-16,0 0 0,1 0 16,-1 0-16,1-21 15,-1 21-15,0 0 0,0 0 16,1-21-16,-22 21 0,0 0 15,0 0-15,1-22 16,-1 22-16,-21-21 16,0 0-1,0 0 1,-21 21-16,21-21 16,-22 21-16,22-21 15,-21 21-15,0 0 0,0 0 16,0 0-16,-1 0 15,1 21-15,0-21 0,0 21 16,0 0-16,0 0 0,21 0 16,-21 1-16,21-1 15,0 21-15,0-21 0,0 1 16,0-1-16,0 0 16,21-21-16,-21 21 0,21 0 15,0-21-15,0 0 16,0 0-1,0 0-15,1 0 16,-22-21-16,21 21 16,-21-21-16,21 0 15,0 0-15,-21-1 16,0 1-16,21 21 16,-21-21-16,0 0 0,22 0 15,-1-1 1,-21 44 15,0-1-15,21-21-16,-21 21 15,0 0 1,21 0-16,-21 1 16,21-1-16,0 0 0,-21 0 15,21-21-15,-21 21 16,22 0-16,-1-21 0,0 0 15,0 0 1</inkml:trace>
  <inkml:trace contextRef="#ctx0" brushRef="#br0" timeOffset="6094">9947 148 0,'-22'-22'16,"44"22"15,-22 22-31,21-22 16,-21 21-16,21 0 0,0 21 15,-21-20-15,21 20 16,-21 0-16,0 0 0,21 1 16,-21-1-16,0 1 15,0-22-15,0 21 0,0-21 16,0 0-16,0 0 0,0 1 16,0-1-1,0-42 16,0-1-15,0 1 0,21 0-16,1 0 15,-22-21-15,21 21 0,0-1 16,0 1-16,22 0 16,-22 0-16,0 21 0,21 0 15,-21 0-15,0 0 0,1 0 16,-1 21-16,0 0 15,0 0-15,0 1 0,-21-1 16,0 0-16,0 0 16,0 0-16,-21 0 15,0-21-15,0 0 0,0 21 16,-22-21-16,1 0 16,0 0-16,-1 0 0,1-21 15,0 21-15,-1 0 0,22-21 16,0 21-16,0 0 15</inkml:trace>
  <inkml:trace contextRef="#ctx0" brushRef="#br0" timeOffset="28128">15048 9122 0,'21'-21'16,"-21"0"-16,0 0 15,21 21-15,-21-21 16,21 0-16,0 21 16,-21 21-1,0 0-15,0 0 16,0 21-16,0 1 0,-21-1 15,21 0-15,-21 22 16,0-1-16,0 1 0,-1 21 16,22-22-16,-21 22 15,0-1-15,0 1 0,0 0 16,0-22-16,21 22 0,-21-22 16,-1 1-16,1-22 15,0 22-15,0-22 0,0 0 16,21 1-16,-22-1 15,22-21-15,0 0 0,0 1 16,0-1-16,0 0 0,22-21 16,-1 0-1,0 0-15,0 0 16,22-21-16,-22 21 16,21-21-16,0 21 0,22-22 15,-1 22-15,1 0 0,42-21 16,-22 21-16,22 0 15,21 0-15,21 0 0,-21 21 16,43-21-16,-22 0 16,21 22-16,0-22 0,1 21 15,20-21-15,-20 0 0,-1 21 16,22-21-16,-22 0 16,0 0-16,1 21 0,-1-21 15,-21 0-15,0 0 16,0 0-16,-21 21 0,0-21 15,0 0-15,-21 0 0,0 0 16,0 0-16,0 0 16,-22 0-16,1 0 0,0 0 15,-1 0-15,1 0 16,-22 0-16,1 0 0,0 0 16,-22 0-16,21 0 0,-20 0 15,-1 0-15,-21 0 16,22 0-16,-22 0 0,0 0 15,0 0-15,0 0 16,0 0-16,0 0 16,-21-21-16,22 21 15,-22-21 1,21 21-16,0 0 16,0-21-16,0 21 15,1 0-15,-1 0 16,0 0-16,0-21 0,0 21 15,-21-22 1,0 1 0,-21 21-1,21-21-15,-21 21 0,0-21 16,0 21-16,-1-21 16,1-1-1,21 1-15,-21 0 16,21 0-16,0 0 0,-21-21 15,21 20-15,0-20 16,0 0-16,-21-1 0,21 1 16,0 0-16,0-1 15,21-20-15,-21 20 0,21-20 16,-21 21-16,21-22 0,0 22 16,1-22-16,-1 22 15,0-21-15,0 20 0,0 1 16,0-1-16,0 1 15,1 0-15,-1 21 0,0 0 16,-21-22-16,21 22 0,-21 0 16,0 0-1,0-1-15,0 1 32,-21 21-32,0 0 15,21-21-15,-21 21 16,-1 0-1,22-21-15,-21 21 16,0 0 0,0 0-16,0 0 15,0 0-15,-22 0 0,1 0 16,-22-21-16,1 21 16,-22 0-16,1 0 0,-22 0 15,-21 0-15,0-21 16,0 21-16,-21 0 0,-1-21 15,-20 21-15,0 0 0,-1-22 16,1 22-16,21 0 16,-21 0-16,-1-21 0,1 21 15,0 0-15,-1 0 16,1 0-16,0 0 0,21 0 16,-22 21-16,22-21 0,21 0 15,0 22-15,0-22 16,21 0-16,0 21 0,22-21 15,-22 0-15,42 21 0,-20-21 16,20 0-16,1 21 16,-1-21-16,1 0 0,20 0 15,-20 0-15,-1 0 16,22 0-16,0 0 0,-22 0 16,22 0-16,-1 0 15,1 0-15,0 0 0,0 0 16,20 0-16,-20-21 0,21 21 15,-22 0-15,22 0 16,-21 0-16,21 0 0,0 0 16,-22 0-16,22-21 0,-21 21 15,21 0-15,-1 0 16,-20 0-16,21 0 0,0 0 16,0 0-1,0 0-15,21 21 31,21 0-15,-21 0 15,0 0 16,21-21-16,-21 21-31,21-21 16,0 22-16,0-22 0,0 0 16</inkml:trace>
  <inkml:trace contextRef="#ctx0" brushRef="#br0" timeOffset="28710">17440 9038 0,'0'21'31,"0"0"-15,21-21-16,-21 21 0,0 22 16,21-22-16,-21 21 15,0 0-15,0 22 0,0-22 16,0 43-16,0-22 0,0 22 15,-21 0-15,21 20 16,-21-20-16,21 21 0,-22 0 16,1-21-16,21-1 0,-21-20 15,21 20-15,-21-41 16,21 20-16,-21-21 0,21-20 16,0 20-16,0-21 15,0 0-15,21-42 16</inkml:trace>
  <inkml:trace contextRef="#ctx0" brushRef="#br0" timeOffset="29784">21948 9567 0,'21'-21'16,"0"21"-16,1 0 15,-1-22-15,21 22 0,-21-21 16,21 0-16,-20 21 0,-1-21 16,0 0-16,0 0 15,0 0-15,1-1 0,-22 1 16,0 0-16,0 0 0,0 0 16,0-1-16,-43 22 15,22-21-15,0 21 0,-22 0 16,1 0-16,0 0 15,0 21-15,-1 1 0,1-1 16,-1 0-16,22 21 0,-21 1 16,21-1-16,0 0 15,0 22-15,21-1 0,0-20 16,-22 20-16,22 1 16,0-1-16,0 1 0,0-1 15,0 1-15,0-1 0,0-20 16,0-1-16,0 0 15,0 0-15,0 1 0,0-1 16,0-21-16,0 1 16,0-1-16,0 0 15,0-42 1</inkml:trace>
  <inkml:trace contextRef="#ctx0" brushRef="#br0" timeOffset="30036">21567 9969 0,'0'-21'16,"21"21"-1,0 0-15,1-21 16,-1 21-16,21 0 0,0 0 15,1 0-15,-1 0 16,0-22-16,1 22 0,-1 0 16,0-21-16,-21 21 0,1 0 15,-1 0-15,0-21 16</inkml:trace>
  <inkml:trace contextRef="#ctx0" brushRef="#br0" timeOffset="30534">22519 9842 0,'22'0'16,"-1"-21"-16,-21 0 15,21 21-15,-21-22 16,0 1-16,-21 0 0,0 21 16,-22-21-16,22 21 15,-21-21-15,0 21 0,-1 0 16,1 0-16,21 0 0,-22 21 16,22 0-16,0 0 15,21 0-15,-21 1 0,21-1 16,0 21-16,0-21 15,21 1-15,0 20 0,0-21 16,0 0-16,22 0 0,-1 0 16,1 1-16,-1-1 15,-21 0-15,21 0 0,-21-21 16,22 21-16,-43 1 16,21-22-16,-21 21 0,-21 0 15,-22-21 1,22 21-16,-21-21 15,21 0-15,-21 0 0,-1 0 16,1 0-16,21 0 16,-22-21-16,22 21 0,-21-21 15,21 0-15,0-1 0,-1 1 16</inkml:trace>
  <inkml:trace contextRef="#ctx0" brushRef="#br0" timeOffset="31121">23408 9249 0,'0'-21'15,"22"0"-15,-22 0 16,0 42-1,-22 0 1,1 21-16,0 1 0,-21-1 16,0 22-16,20-1 15,-20 22-15,0 0 0,-1-1 16,22 1-16,0 0 0,0-1 16,0 1-16,0-22 15,21 1-15,-22-1 0,22 1 16,0-22-16,0 1 15,0-1-15,0-21 0,0 0 16</inkml:trace>
  <inkml:trace contextRef="#ctx0" brushRef="#br0" timeOffset="31824">23599 9779 0,'0'-22'16,"21"22"-16,0 0 16,1 0-1,-1 0 1,-21 22-16,21-1 0,-21 0 15,0 0-15,0 0 0,0 21 16,0-20-16,0 20 16,-21 0-16,21 1 0,0-1 15,0 0-15,0-21 16,0 22-16,0-22 0,21 0 16,-21 0-16,21 1 0,0-22 15,0 0-15,0 0 16,1 0-16,-1-22 15,0 1-15,0 0 16,0 0-16,-21 0 0,22-1 16,-1-20-16,0 0 0,-21 21 15,21-22-15,0 1 16,-21 21-16,21 0 0,0-1 16,1 22-1,-22 22 1,0 20-16,0-21 0,0 22 15,0-1-15,0 0 16,0 0-16,0-20 0,21 20 16,0 0-16,0-20 15,0-1-15,22 0 0,-22 0 16,21-21-16,-21 0 0,22 0 16,-1-21-16,-21 0 15,22 0-15,-22-1 0,21-20 16,-21 0-16,0-1 0,-21-20 15,21 21-15,-21-22 16,0 0-16,0 22 0,0-21 16,0 20-16,-21 1 15,0 21-15,21 0 0,-21 21 16,0 0-16,0 0 16,0 21-16,-1 0 15,22 0-15</inkml:trace>
  <inkml:trace contextRef="#ctx0" brushRef="#br0" timeOffset="32503">25186 10117 0,'22'0'15,"-1"0"-15,-21-21 16,0 0-16,21 21 16,-21-21-16,0-1 0,0 1 15,0 0-15,0-21 0,0 21 16,0 0-16,0-22 16,0 22-16,0 0 15,-21 0-15,21-1 0,-21 1 16,-1 0-16,1 21 0,0 0 15,-21 21-15,21-21 0,-22 43 16,1-22-16,0 21 16,-1-21-16,1 22 0,21-1 15,0 21-15,0-20 16,-1-1-16,22 1 0,0-22 16,0 21-16,22-21 0,-1 0 15,0 0-15,21 1 16,-21-22-16,22 0 0,-22 0 15,21 0-15,-21 0 16,1-22-16,20 1 0,-42 0 16,21 0-16,0 0 0,0-21 15,22 20-15,-22-20 16,0 21-16,0-22 0,22 22 16,-22 0-16,0 0 15,0 0-15,0 21 16,-21 21-16,0 0 15,-21 0 1,21 22-16,0-22 0,0 0 16,0 0-16,0 22 0,0-22 15,21 0-15,0 0 16,0 0-16,1 0 0,-1 0 16,0-21-16,0 22 15,0-22-15,1-22 16,-1 1-16,0 21 0,0-21 15,0 0-15,-21 0 16,21 0-16,0 0 0,-21-1 16</inkml:trace>
  <inkml:trace contextRef="#ctx0" brushRef="#br0" timeOffset="36146">26986 4254 0,'21'-21'0,"-21"0"0,0-1 15,21 22-15,-21-21 0,0 0 16,-21 42 15,21 0-15,-21 1-16,21 20 0,-22 0 16,22 1-16,-21-1 0,21 0 15,0 1-15,0-1 16,0 0-16,0-20 0,0 20 15,21-21-15,-21 0 0,22-21 16,-1 21-16,0-21 16,0 0-16,0 0 0,22 0 15,-22 0-15,0-21 16,0 0-16,21 0 0,-20 0 16,-1 0-16,0-22 15,0 1-15,0 21 0,1-22 16,-1 22-16,0-21 0,-21 21 15,0 0-15,0 42 32,0 0-32,0 0 15,0 0-15,0 21 0,0-20 16,0 20-16,21 0 0,0-20 16,-21 20-16,21-21 15,0 0-15,1 0 0,-1-21 16,0 21-16,0-21 0,22 0 15,-22-21-15,0 21 16,0-21-16,0 0 0,0 0 16,0-21-16,1 20 15,-1-20-15,-21 0 0,0-22 16,0 22-16,0 0 0,0-1 16,0 1-16,0 21 15,-21-1-15,21 1 0,-22 21 16,1 0-16,0 21 15,0 1-15,21-1 16,-21 0-16,21 0 0,0 0 16,0 1-16,21-1 15,0 0-15</inkml:trace>
  <inkml:trace contextRef="#ctx0" brushRef="#br0" timeOffset="36638">28213 4466 0,'22'0'16,"20"0"-16,-21 0 16,0-21-16,0-1 0,0 1 15,1 0-15,-22 0 0,21-22 16,-21 22-16,0 0 16,0-21-16,-21 21 0,-1 0 15,1 21-15,0-22 0,0 22 16,-21 0-16,21 22 15,-22-1-15,22 0 0,0 0 16,0 21-16,-1-21 16,1 22-16,0-1 0,21-21 15,-21 22-15,21-22 16,0 21-16,0-21 0,0 0 16,0 1-16,21-1 0,0-21 15,-21 21-15,21-21 16,1 0-16,-1 0 0,0 0 15,0-21-15,22 21 16,-22-21-16,0-1 0,0-20 16,0 21-16,0-21 0,0-1 15,1 22-15,-1-21 16,0 21-16,0-1 0,-21 1 16,21 21-16,-21 21 15,21 1-15,-21-1 16,0 21-16,22 1 0,-1-1 0,-21 0 15,21 0-15,0 1 0,0-22 0,0 21 16,-21-20-16,22-1 0,-1 0 0,0-21 16,-21 21-16,21-21 0</inkml:trace>
  <inkml:trace contextRef="#ctx0" brushRef="#br0" timeOffset="33877">23938 4148 0,'21'0'16,"0"0"-1,0 0-15,0 0 16,1-21-1,-1 21 1,-21 21 15,21-21-15,-21 21-16,0 1 16,0 20-16,21-21 0,-21 21 15,0-21-15,21 22 0,-21-22 16,0 21-16,0-20 15,21-1-15,-21 0 0,0 0 16</inkml:trace>
  <inkml:trace contextRef="#ctx0" brushRef="#br0" timeOffset="34082">24128 3767 0,'-21'-21'16,"0"0"-16,21 0 0,-21 21 15,21-22-15,0 44 63,0-1-63</inkml:trace>
  <inkml:trace contextRef="#ctx0" brushRef="#br0" timeOffset="34609">24382 4148 0,'0'-21'47,"21"21"-47,0 0 16,-21-21-16,22 21 0,-1 0 15,0 0-15,-21 21 16,21-21-16,-21 21 0,0 0 16,21 0-16,-21 1 0,0-1 15,0 0-15,0 0 16,0 0-16,0 1 0,0-1 15,0 0-15,0 0 16,0 0-16,0 0 16,0-42 31,0 0-47,0 0 15,22 0-15,-22-22 0,21 1 16,0 21-16,0-22 0,21 1 15,-21 0-15,1 21 16,20-22-16,-21 22 0,22 21 16,-22 0-16,0 0 15,0 21-15,21 1 0,-42-1 16,21 21-16,1 0 0,-22-21 16,0 22-16,0-1 15,0 1-15,0-1 0,0-21 16,0 0-16,0 0 15,0 0-15,-22 1 0</inkml:trace>
  <inkml:trace contextRef="#ctx0" brushRef="#br0" timeOffset="34879">25208 3894 0,'0'-42'0,"0"0"15,0-1-15,-22 22 0,22-21 16,0 20-16,22 44 31,-22 20-31,0-21 0,21 43 16,-21-22-16,0 21 16,21 1-16,-21 0 0,0-1 15,0-21-15,0 22 16,0-1-16,0-20 0,-21-1 15,21-21-15,0 21 0,0-20 16,0-1-16,-21-21 16</inkml:trace>
  <inkml:trace contextRef="#ctx0" brushRef="#br0" timeOffset="35384">25187 4275 0,'0'-21'16,"-22"0"-16,22 0 0,0-1 15,0 1-15,0 0 16,0 0-16,22 21 0,-1-21 16,21 21-16,-21 0 15,21-21-15,1 21 16,-1 0-16,22 0 0,-1 0 16,-21 0-16,22 0 0,0 0 15,-22 0-15,0 0 16,-21 0-16,0 0 0,1 0 15,-44 21 1,1-21 0,0 21-1,0 0-15,0 0 0,0 0 16,0 22-16,-1-22 0,22 21 16,-21-20-16,21 20 15,0-21-15,21 21 0,1-21 16,-1 22-16,0-22 0,21 0 15,-21-21-15,22 21 16,-1-21-16,-21 0 0,22 0 16,-1 0-16,-21-21 15,0 0-15,0 0 0,-21-22 16,21 1-16,-21 21 0,0-21 16,0-1-16,0 1 15,-21 0-15,0 20 0,0 1 16,0 0-16,21 0 15,-21 21-15,0 0 0,-1 0 16,1 0-16,21 21 0,0 0 16</inkml:trace>
  <inkml:trace contextRef="#ctx0" brushRef="#br0" timeOffset="-39738">4380 2370 0,'0'-21'0,"0"-21"15,-43 42-15,22-22 16,21 1-16,0 0 0,0 0 15,0 0 1,0 0-16,0 42 16,-21 21-16,21 0 15,-21 22-15,0 0 16,0 41-16,21 1 0,-43 21 16,43 0-16,-21 21 0,0 22 15,0-1-15,-1 0 16,22 1-16,-21-1 0,0 0 15,0 1-15,0-1 16,0 0-16,-1-20 0,-20-1 16,21 0-16,-21 0 0,20 0 15,-20-21-15,0 0 16,0 0-16,-1-21 0,22 0 16,0-21-16,0-1 15,-1-20-15,22-1 0,0-20 16,0-1-16,0 0 0,0-21 15,22 0-15,-1 1 16,0-22 0,0 0-16,0-22 15,1 22-15,-1-21 0,21 0 16,-21 21-16,21-21 0,1 0 16,20 21-16,1-21 15,-1 0-15,43-1 0,0 1 16,21 0-16,42 21 15,1-21-15,41 0 0,22-1 16,21 1-16,43 0 0,20 21 16,0-21-16,22 21 15,21 0-15,0 0 0,0 0 16,-22 0-16,22 21 16,-42-21-16,-1 21 0,-21-21 15,1 0-15,-43 21 0,-21-21 16,-22 0-16,-41 0 15,-22-21-15,-42 0 0,-1 21 16,-62-21-16,-1 0 16,-21-21-16,-21 20 0,-21 1 15,0-21-15,0 21 0,-22-22 16,22 22-16,0-21 16,0 0-16,0 20 0,0-20 15,0 0-15,21-22 16,-22 22-16,22-22 0,0 1 15,0-22-15,-21 1 0,21-1 16,0 0-16,0-21 16,21 0-16,-21-20 0,22-2 15,-1-20-15,0 0 16,0-21-16,0 0 0,21-1 16,1-20-16,-22 20 0,21-20 15,-20 20-15,-1 1 16,21 21-16,-21 0 0,0 21 15,0 0-15,1 21 0,-1 21 16,-21 1-16,0-1 16,0 22-16,0-1 0,0 0 15,0 1-15,-21 21 16,-1-1-16,22 1 0,-21 0 16,0 20-16,0 1 0,21 0 15,-21 21-15,0-21 16,0 21-16,-1 0 31,1 21-15,0-21-1,0 0-15,0 0 16,-22 0-16,1 0 0,0 0 16,-43-21-16,0 21 15,1 0-15,-43-21 0,0 21 16,-22-21-16,-20 21 0,-21-21 15,-1 21-15,-21 0 16,-20-22-16,-1 22 0,-21 0 16,0 22-16,0-22 15,0 21-15,0 0 0,21-21 16,0 21-16,0 0 0,22 21 16,20-20-16,1-1 15,-1 0-15,22 0 0,21 0 16,0 1-16,-1-1 15,1 0-15,42-21 0,-21 21 16,21-21-16,22 0 0,-1 0 16,22 0-16,20 0 15,1 0-15,0 0 0,21 0 16,-1 0-16,1 0 16,21 21 15,0 0 0,-21-21-15,0 21-16,0-21 0,-1 0 15,-20 22-15,0-22 0,0 21 16,-1-21-16,1 21 16,-1-21-16,22 21 0,-21-21 15,21 0-15,0 21 0,0 1 16,-1-22-16,1 21 15,0 0-15,21 0 16,0 0 0,0 0-16,0 0 0,0 1 15,0-1-15,0 0 16,0 0-16,-21 0 0,21 22 16,-21-22-16,21 21 0,-22-21 15,1 22-15,21-1 16,0 22-16,-21-22 0,21 0 15,0 22-15,0-22 16,0 22-16,0-22 0,0 0 16,21 0-16,-21 1 0</inkml:trace>
  <inkml:trace contextRef="#ctx0" brushRef="#br0" timeOffset="-38881">7809 1354 0,'-22'-21'15,"1"42"-15,0 21 16,0 1 0,0-1-16,21 22 0,-21 20 15,0 1-15,21 0 16,-22 20-16,22 1 0,0 21 15,-21 0-15,21 21 0,0 1 16,0 20-16,0-21 16,0 22-16,0-1 0,0 0 15,0 1-15,0-1 16,21 0-16,-21-21 0,0 0 16,0 1-16,0-22 0,0 0 15,0 0-15,0-21 16,-21-1-16,21 1 0,0-21 15,-21 21-15,21-22 16,-21 1-16,21-22 0,-21 22 16,21-21-16,0-1 0,0-21 15,0 1-15,0-1 16,0 1-16,0-22 0,0 0 16,0 0-16,0 0 15,0 0-15,0 0 16,0 1-16,0-1 15</inkml:trace>
  <inkml:trace contextRef="#ctx0" brushRef="#br0" timeOffset="-37962">4295 2455 0,'-21'0'0,"0"0"16,0 21-16,-1-21 0,44 0 47,-1 0-47,21 0 15,21 0-15,1 0 0,42 0 16,21 0-16,21-21 0,43 21 15,20-21-15,22 21 16,42 0-16,22-21 0,20 21 16,0-22-16,43 1 0,0 21 15,0-21-15,21 21 16,-21-21-16,0 21 0,-1-21 16,1 21-16,-21 0 15,-22-22-15,-20 22 0,-43 0 16,-21 0-16,-22-21 0,-62 21 15,-23-21-15,-20 0 16,-42 21-16,-43-21 0,0 0 16,-21 0-16,-21-1 15,-21 1-15,21 21 16,-43-21-16</inkml:trace>
  <inkml:trace contextRef="#ctx0" brushRef="#br0" timeOffset="-37216">5332 1862 0,'21'0'0,"-21"-21"0,21 21 15,1-21-15,20 21 0,0-21 16,-20 0-16,20 21 15,-21-22-15,0 22 0,0-21 16,0 21-16,1 0 0,-22-21 16,-22 21 15,1 21-31,0-21 16,0 21-16,0 1 0,-21-1 15,20 0-15,1 0 0,0 21 16,0 1-16,0-1 15,21 0-15,-22 1 0,22 20 16,0-21-16,0 1 16,22-1-16,-22 1 0,0-1 15,21-21-15,-21 0 0,0 0 16</inkml:trace>
  <inkml:trace contextRef="#ctx0" brushRef="#br0" timeOffset="-37043">5226 2137 0,'0'-21'0,"22"0"15,-1 0 1,0 21-16,0 0 0,0-21 16,21 21-16,1 0 0,-1-21 15,1 21-15,-1 0 16,0-22-16</inkml:trace>
  <inkml:trace contextRef="#ctx0" brushRef="#br0" timeOffset="-36826">5861 1799 0,'-21'0'16,"21"21"15,0 0-31,0 0 0,0 22 16,0-1-16,0-21 15,0 21-15,0 1 0,0-1 16,0 0-16,0 1 0,21-1 16</inkml:trace>
  <inkml:trace contextRef="#ctx0" brushRef="#br0" timeOffset="-36297">8676 1735 0,'22'0'16,"-1"-21"-16,0 0 15,-21 0-15,0 0 16,-21-1-16,0 22 16,-1-21-16,1 21 0,-21 0 15,21 0-15,-21 0 16,20 0-16,1 21 0,0 1 15,0-1-15,21 21 0,-21 0 16,21 1-16,0-1 16,0 22-16,0-22 0,0 21 15,21 1-15,-21-22 16,0 22-16,0-22 0,0 0 16,0 1-16,0-22 0,0 0 15,0 0-15,-21 0 16</inkml:trace>
  <inkml:trace contextRef="#ctx0" brushRef="#br0" timeOffset="-36119">8317 2074 0,'0'-21'15,"0"0"1,21-1-16,0 1 15,0 21-15,22-21 16,-22 0-16,21 21 0,-21-21 16,21 21-16</inkml:trace>
  <inkml:trace contextRef="#ctx0" brushRef="#br0" timeOffset="-35740">9015 1883 0,'0'-21'0,"0"0"16,0 0-16,0 0 0,0 0 16,0-1-16,0 1 15,21 0-15,0 0 0,1 0 16,-1-1-16,21 1 15,-21 21-15,1 0 0,-1 0 16,0 0-16,0 21 0,-21 1 16,0 20-16,-21-21 15,0 22-15,0-1 0,-1 0 16,-20-21-16,0 22 16,20-22-16,-20 0 0,21 0 15,0 0-15,21 1 0,21-1 16,0-21-16,21 0 15,22 21-15,0-21 0,41 0 16,1 0-16,0 21 16,0-21-16,0 0 0</inkml:trace>
  <inkml:trace contextRef="#ctx0" brushRef="#br0" timeOffset="-34978">3893 3936 0,'-21'0'0,"-22"0"16,22-21-16,0 21 15,0 0-15,21-21 0,21 0 31,21 21-31,1 0 0,20 0 16,22-21-16,21 21 0,42-21 16,42 21-16,43 0 15,21-21-15,64 21 0,41-22 16,44 22-16,41 0 16,22-21-16,-1 21 0,22 0 15,-21 0-15,0 0 0,-43-21 16,-21 21-16,-63 0 15,-22 0-15,-41 0 0,-44 0 16,-62 0-16,-43 0 16,-43 0-16,-41 0 0,-43-21 15,-22 0-15</inkml:trace>
  <inkml:trace contextRef="#ctx0" brushRef="#br0" timeOffset="-34204">3258 5143 0,'21'0'0,"0"0"16,0 0-16,0 0 15,22 0-15,-1 0 0,22 0 16,20-21-16,1 21 15,42 0-15,0-21 0,42 21 16,43-22-16,21 22 0,21 0 16,42 0-16,43-21 15,21 21-15,21 0 0,21 0 16,0 0-16,21 0 16,-20 0-16,-23 0 0,2 0 15,-44 0-15,-42 0 0,-20 0 16,-44 0-16,-41 0 15,-22 0-15,-42 0 0,-42 0 16,-21-21-16,-22 21 16,0-21-16,-42 0 15,-21 0-15,0 21 16,0 0-16,-22 0 16</inkml:trace>
  <inkml:trace contextRef="#ctx0" brushRef="#br0" timeOffset="-29750">5607 3005 0,'-21'0'16,"21"-21"-1,0 42 16,0 0-15,0 0-16,-21 22 0,21-22 16,-21 21-16,21 1 15,-21-1-15,-1 0 0,1 22 16,21-22-16,-21 1 16,21-1-16,-21 0 0,21-21 15,-21 0-15,21 1 0,0-1 16,0 0-1,0-42 1,21 0-16,-21-1 16,21-20-16,0 0 0,0 0 15,1-22-15,-1 0 0,0 1 16,0-22-16,0 22 16,1-1-16,-1-20 0,0 20 15,0 22-15,0-1 16,0 1-16,0 21 0,22 0 15,-22 21-15,0 0 0,0 21 16,1 0-16,-22 0 16,21 22-16,0-1 0,0 22 15,-21-1-15,21 0 16,0 1-16,-21 0 0,0-1 16,0 0-16,21 1 0,-21 0 15,0-22-15,0 0 16,22 0-16,-22 1 0,0-1 15,21-21-15,-21 1 16,0-1-16,0 0 0,21-21 16</inkml:trace>
  <inkml:trace contextRef="#ctx0" brushRef="#br0" timeOffset="-28394">5544 3280 0,'-21'-21'16,"0"21"0,-1-21-1,44 21 1,-1 0 0,0-21-16,0 21 15,0 0-15,21 0 16,1-21-16,-1 21 0,1 0 15,-1 0-15,21-22 0</inkml:trace>
  <inkml:trace contextRef="#ctx0" brushRef="#br0" timeOffset="-27855">8486 2920 0,'0'-21'15,"0"0"-15,21 0 16,0 21-16,1 0 16,20 0-16,0 21 15,0 0-15,1 0 0,20 22 16,1-1-16,-22 1 15,22-1-15,-22 0 0,0 0 16,-20-20-16,-1 20 0,0-21 16,0 0-16,0 1 15</inkml:trace>
  <inkml:trace contextRef="#ctx0" brushRef="#br0" timeOffset="-27632">9206 2900 0,'0'-42'16,"0"21"-16,-21 0 0,21-1 15,-22 22-15,1 0 0,0 22 16,0-1-16,0 21 16,-22 1-16,1-1 0,0 0 15,-1 22-15,1-1 16,0 1-16,20-22 0,-20 21 15,0-20-15,21-22 0,0 21 16,-1-20-16</inkml:trace>
  <inkml:trace contextRef="#ctx0" brushRef="#br0" timeOffset="-27338">9650 2826 0,'0'-21'0,"0"-1"0,-21 22 16,21-21-16,0 0 15,21 42 1,0 0-16,1 1 0,20-1 15,0 21-15,0 1 16,1-1-16,-1 21 0,-21-20 16,22-1-16,-22 0 15,0-20-15,0-1 0,-21 0 16,0 0-16</inkml:trace>
  <inkml:trace contextRef="#ctx0" brushRef="#br0" timeOffset="-27158">10073 2857 0,'0'-42'0,"-21"21"15,0-1-15,0 1 0,0 21 16,-21 21-16,20 1 16,-20 20-16,0 21 15,-1 1-15,-20-1 0,-1 1 16,-20 20-16,20-20 15</inkml:trace>
  <inkml:trace contextRef="#ctx0" brushRef="#br0" timeOffset="-26006">5713 4191 0,'0'-22'16,"-21"44"-1,0-1 1,21 0-16,0 21 16,0 0-16,0 1 15,0-1-15,0 22 0,21-22 16,-21 21-16,0-20 0,21-1 16,-21 22-1,0-43-15,0 0 0,-21-42 31,21 0-15,0 0-16,-21-22 0,21 1 16,-21-22-16,21 1 15,0-1-15,0 1 0,0-22 16,0 22-16,21-1 16,0 22-16,0-22 0,22 43 15,-22 0-15,42 0 0,-21 21 16,1 0-16,20 0 15,-20 21-15,-1 0 0,-21 0 16,0 0-16,0 22 0,-21-1 16,-21-21-16,0 22 15,0-1-15,-21-21 0,-1 21 16,1-20-16,0-1 16,20 0-16,-20 0 0,21-21 15,21 21-15,0 1 16,21-22-1,21 0-15,-20 0 0,20 21 16,0-21-16,22 21 16,-43-21-16,21 21 0,1 0 15,-22 0-15,0 22 16,-21-22-16,0 21 0,-21-21 16,0 22-16,-1-22 0,1 21 15,-21-21-15,21 0 16,-21-21-16,20 22 0,1-22 15,0 0-15,0 0 0,0-22 16,21 1-16</inkml:trace>
  <inkml:trace contextRef="#ctx0" brushRef="#br0" timeOffset="-25418">8423 4169 0,'-22'-42'0,"1"21"16,0 0-1,21 0-15,0 42 32,21 0-32,-21 21 15,21-21-15,1 22 0,-1-1 16,-21 0-16,21 1 15,0-1-15,0-21 0,0 21 16,-21-20-16,21-1 0,1 0 16,-22 0-16,21-21 15,0 0-15,0 0 0,0-21 16,1 0 0,-1 0-16,21-1 0,-21-20 15,0 0-15,0 0 0,1-1 16,-22 22-16,21-21 15,-21 20-15,21 1 0,-21 42 16,-21 1 0,0 20-16,-1 0 0,1 1 15,0 20-15,-21 1 0,21 20 16,0-20-16,21-1 16,-22 1-16,22-22 0,0 22 15,22-43-15,-22 21 16,42-21-16</inkml:trace>
  <inkml:trace contextRef="#ctx0" brushRef="#br0" timeOffset="-25022">9142 4148 0,'21'0'16,"-21"-21"-16,0 42 47,0 0-47,21 22 15,-21-22-15,0 0 16,22 0-16,-1 0 0,0 0 16,0 1-16,0-1 0,22-21 15,-22 21-15,21-21 16,-21 0-16,22-21 0,-22 21 15,0-21-15,0-1 16,0-20-16,-21 21 0,22 0 16,-22-21-16,0 20 0,0 1 15,0 0-15,-22 21 16,1 21 0,0 22-16,-21 20 15,20 0-15,1 1 0,-21 21 16,21-22-16,-21 22 15,20 0-15,-20-1 0</inkml:trace>
  <inkml:trace contextRef="#ctx0" brushRef="#br0" timeOffset="-24295">5332 5374 0,'21'-21'0,"0"-1"15,1-20 1,-1 21-16,0 0 0,0 21 16,22-21-16,-22 21 0,21-21 15,-21 21-15,21 0 16,-20 0-16,-1 21 0,0-21 16,0 21-16,0 21 15,-21-21-15,0 22 0,0-1 16,-21 0-16,21 1 0,-21-1 15,0 0-15,21 1 16,-21-1-16,-1 0 0,22-20 16,0-1-16,0 21 0,22-21 15,-22 0-15,21 0 16,21-21-16,-21 22 0,22-22 16,-1 0-16,0 0 15,1-22-15,-1 22 0,0-21 16</inkml:trace>
  <inkml:trace contextRef="#ctx0" brushRef="#br0" timeOffset="-24074">5417 5588 0,'-21'21'0,"42"0"15,0-21 1,0 0-16,0 0 0,22-21 16,20 21-16,-21 0 15,22 0-15,-22-21 0,22 21 16,-1 0-16,-20 0 16,20-22-16</inkml:trace>
  <inkml:trace contextRef="#ctx0" brushRef="#br0" timeOffset="-22508">6179 5376 0,'0'-21'16,"0"-1"-16,0 1 16,0 0-1,0 0 1,-21 21-16,-1-21 16,1 21-16,0 0 15,0 0-15,-21 0 0,-1 21 16,1-21-16,0 42 15,20-21-15,-20 1 0,0 20 16,21 0-16,0 1 16,-1-1-16,22 21 0,0-20 15,0-1-15,0 1 0,22-1 16,-1 0-16,0-21 16,21 22-16,-21-22 0,22 0 15,-1 0-15,-21-21 0,22 21 16,-1-21-16,0 22 15,0-22-15,-20 0 0,20 0 16,-21 0-16</inkml:trace>
  <inkml:trace contextRef="#ctx0" brushRef="#br0" timeOffset="-22046">6475 5334 0,'-21'-22'16,"0"22"-16,0-21 15,-1 21 1,-20 0-16,21-21 0,0 21 15,-21 0-15,20 0 0,-20 0 16,0 21-16,-1-21 16,1 21-16,0 1 0,-1-1 15,1 0-15,0 0 16,-1 21-16,1-21 0,0 22 16,21-1-16,-1 1 0,1-1 15,0 0-15,0 0 16,21 1-16,0-1 0,0 1 15,21-22-15,-21 21 16,21 0-16,0-21 0,22 1 16,-1-1-16,0-21 0,1 21 15,20-21-15,1 0 16,-1-21-16,1 21 0,20-21 16,-20-1-16,-1-20 15,-20 21-15,-1 0 0,0-21 16</inkml:trace>
  <inkml:trace contextRef="#ctx0" brushRef="#br0" timeOffset="-21656">6391 5270 0,'-22'0'16,"-20"0"-16,21 0 15,-22 0-15,1 0 0,0 0 16,0 0-16,-1 0 16,1 21-16,-1 0 0,1 1 15,0-1-15,0 0 0,-1 21 16,1 0-16,21-20 15,-22 20-15,22 0 0,0 1 16,0-1-16,21 21 16,0-20-16,0-1 0,0 1 15,21-1-15,0 0 0,0-21 16,22 22-16,-1-22 16,0 0-16,22 0 0,-1-21 15,22 0-15,0 0 16,-1 0-16,22-21 0,-21 0 15</inkml:trace>
  <inkml:trace contextRef="#ctx0" brushRef="#br0" timeOffset="-20798">8380 5482 0,'-42'0'15,"21"-22"-15,21 1 16,0 0-16,21 0 15,21 0 1,0 21-16,1-21 16,-1 21-16,1-21 0,20 21 15,-21 0-15,1 0 0,-1 0 16,-21 0-16,0 21 16,-21 0-16,0 0 0,-21 21 15,0-21-15,0 22 16,-22-1-16,1 1 0,0-1 15,0 0-15,-1-21 0,22 22 16,0-22-16,21 21 16,0-21-16,0 1 0,21 20 15,0-21-15,0 0 16,22 0-16,-1-21 0,0 21 16,1-21-16,20 22 0,-20-22 15,-1 0-15,-21-22 16</inkml:trace>
  <inkml:trace contextRef="#ctx0" brushRef="#br0" timeOffset="-20618">8571 5693 0,'-21'0'0,"-1"-21"15,44 21 1,-1-21-16,0 21 0,0 0 15,0-21-15,21 21 16,-20 0-16,20 0 0,0 0 16,1-21-16</inkml:trace>
  <inkml:trace contextRef="#ctx0" brushRef="#br0" timeOffset="-20204">9269 5439 0,'-42'-21'0,"21"0"16,-1 0-16,1 21 0,21-21 16,0-1-16,0 1 15,21 21-15,22-21 16,-22 21-16,21 0 15,1 0-15,-1 0 0,0 0 16,1 21-16,-1-21 0,0 21 16,-20-21-16,-1 22 15,0-1-15,-21 0 0,-21 0 16,0 22-16,-1-22 16,1 21-16,-21-21 0,21 21 15,-22-20-15,22 20 0,0-21 16,0 22-16,21-22 15,-21 21-15,21-21 0,0 0 16,21 0-16,0 1 16,0-1-16,0-21 0,22 21 15,-1-21-15,-21 0 0,22 0 16,-1 0-16,0 0 16</inkml:trace>
  <inkml:trace contextRef="#ctx0" brushRef="#br0" timeOffset="-20030">9333 5672 0,'-22'0'15,"1"0"-15,0 0 16,21-21-16,21 21 16,0 0-16,22-21 0,-1 21 15,1 0-15,-1-21 16,0 21-16,0 0 0,1-21 15</inkml:trace>
  <inkml:trace contextRef="#ctx0" brushRef="#br0" timeOffset="-15319">3936 8276 0,'-21'-22'16,"21"1"-1,0 0-15,21 21 32,-21 21-17,21 0-15,-21 1 0,21 20 16,-21 22-16,0-22 15,22 21-15,-22 22 0,0 0 16,21-22-16,-21 22 0,0 0 16,0-1-16,0-20 15,0 20-15,0-20 0,0-22 16,-21 22-16,21-1 16,0-20-16,0-1 0,-22 0 15,22 0-15,0-20 0,0 20 16,0-21-16,0 0 15,0 1-15,0-1 0,22 0 16,-22 0-16,21-21 16,21 21-16,1-21 0,-1 0 15,0 0-15,22 0 0,20 0 16,1 0-16,21 0 16,0-21-16,21 21 0,21 0 15,21-21-15,22 21 16,20 0-16,1 0 0,21 0 15,21 0-15,0 21 0,0-21 16,0 21-16,21 0 16,-21-21-16,-21 21 0,0 1 15,0-22-15,-22 21 16,1-21-16,-1 21 0,-20-21 16,0 0-16,-1 0 15,0 21-15,-20-21 0,-1 0 16,-21 0-16,-21 0 0,0 0 15,-21 21-15,0-21 16,-43 0-16,1 0 0,0 0 16,-1 0-16,-21 0 0,1 0 15,-1 0-15,-21 0 16,22 0-16,-22 0 0,0-21 16,0 21-16,-21-21 31,-21 21-31,21-21 0,-21 21 15,21-21-15,-21 21 16,21-22-16,-22 1 16,22 0-16,0 0 0,0 0 15,-21-21-15,21 20 16,0-20-16,-21 0 0,21-22 16,0 22-16,0-22 15,0 1-15,0-1 0,21-20 16,0-1-16,1 21 0,20-20 15,-21-1-15,0 22 16,21-22-16,-20 22 0,-1-1 16,0 0-16,-21 22 15,0-21-15,0 20 0,0 1 16,0 0-16,0 20 0,0-20 16,-21 21-16,21 0 15,-21 0-15,-1 0 16,1-1-1,0 1 1,0 0 0,0 21-1,0 0-15,-22 0 16,1 0-16,0 0 16,-22 0-16,1 0 0,-22 0 15,0-21-15,-20 21 0,-1 0 16,0 0-16,-21 0 15,-21 0-15,21 0 0,-43-21 16,22 21-16,-21 0 16,0 0-16,-22-22 0,22 22 15,-1 0-15,1 0 0,0 0 16,-1 0-16,22 0 16,0 0-16,0 22 0,0-22 15,0 0-15,20 0 16,-20 0-16,21 21 0,0-21 15,21 0-15,1 0 0,-1 0 16,0 0-16,43 21 16,-22-21-16,0 0 0,22 0 15,-1 21-15,1-21 16,-1 0-16,1 21 0,-1-21 16,1 0-16,-1 0 0,1 22 15,-22-22-15,21 0 16,1 0-16,0 0 0,-22 0 15,21 0-15,1 0 16,-1 0-16,-20 0 0,20 0 16,1 0-16,-1 0 0,1 0 15,-1 0-15,1 0 16,-1 0-16,22 0 0,-1 0 16,-20 0-16,21 0 15,21 0-15,-22 0 0,1 0 16,-1 0-16,22 0 0,-21 21 15,21-21-15,-21 0 16,20 0-16,-20 0 0,21 0 16,0 21-16,-1-21 0,1 0 15,0 0 1,21 21 15,-21 0 0,0-21-15,21 21 0,-21-21-16,0 0 47,-1 0-32,1 0-15,0 0 16,0 0-16,21 21 15,-21-21-15,-1 0 0,44 0 32,-22 22-32,21-22 15,0 0-15,0 21 0,0-21 16,1 21 0,-1-21-16</inkml:trace>
  <inkml:trace contextRef="#ctx0" brushRef="#br0" timeOffset="-14262">7470 8085 0,'0'-21'16,"0"0"-1,-21 0-15,21-1 32,-21 22-17,21 22 1,0-1-16,0 0 16,0 0-16,-22 22 0,22-1 15,-21 21-15,21 1 16,0 21-16,-21-1 0,21 1 15,-21 0-15,21-1 0,0 1 16,-21 0-16,21-22 16,0 22-16,0-22 0,-21 1 15,21-1-15,0 1 16,-21-22-16,21 22 0,-22-1 16,1 0-16,21-20 0,-21 20 15,0-20-15,21-1 16,-21 0-16,-1-21 0,22 1 15,0-1-15,0-42 16</inkml:trace>
  <inkml:trace contextRef="#ctx0" brushRef="#br0" timeOffset="-12768">11216 2857 0,'22'0'0,"-1"0"16,0-21-16,0 21 15,0 0-15,1 0 16,-1 0-16,21 0 0,0 0 16,1 0-16,20 0 15,1 0-15,-1 21 0,1-21 16,-1 21-16,22 0 0,-22 1 16,1-1-1,20 21-15,-20-21 0,-1 21 0,1 1 16,-22-1-16,22 22 15,-22-22-15,0 21 0,22-20 16,-22 20-16,1 1 0,20-1 16,-21-20-16,1 20 15,-1 1-15,1-1 0,-1 1 16,0-1-16,-21 22 0,0-22 16,1 22-16,-22-21 15,21 20-15,-21 1 0,0-22 16,0 22-16,-21-22 15,21 22-15,0-21 0,-22-1 16,22 1-16,0 20 0,-21-20 16,21 20-16,-21-20 15,21 0-15,-21 20 0,-21-20 16,21 20-16,-1-20 16,-20 20-16,21-20 0,-22 0 15,22-1-15,-21 22 0,0-22 16,-1-20-16,1 20 15,0 0-15,-1-20 0,1 20 16,-21-20-16,20 20 16,1-21-16,-22 22 0,22-22 15,-22 1-15,22 20 0,-21-21 16,20 1-16,1-1 16,0 22-16,-1-22 0,1 0 15,0 1-15,-1-1 16,1 0-16,0 22 0,-1-22 15,22 0-15,-21 1 0,21-22 16,-22 21-16,22 1 16,0-22-16,0 0 0,0 21 15,0-21-15,-1 1 16,1-1-16,21 0 0,-21-21 16,0 21-16,21 0 15,-21-21-15,21-21 31,0 0-31,0 0 16</inkml:trace>
  <inkml:trace contextRef="#ctx0" brushRef="#br0" timeOffset="-12192">11280 6794 0,'0'-21'0,"-21"21"15,21 21 1,0 0 0,0 22-1,0-22-15,0 21 0,0-21 16,0 21-16,0 1 0,0-1 15,0 1-15,-21-1 16,21 0-16,-22 0 0,22 1 16,-21-1-16,21 1 15,0-1-15,-21-21 0,21 21 16,0-21-16,-21 1 16,21 20-16,0-21 0,-21 0 15,21 0-15,0 1 0,0-1 16,0 0-1,0 0-15,21-21 16,0 0-16,21 0 16,-20 0-16,20 0 15,0-21-15,1 21 0,-1-21 16,21 21-16,-20-21 16,20-1-16,-20 22 0,-1-21 15,21 21-15,-20-21 0,-1 21 16,1 0-16,-22-21 15,21 21-15,-21 0 0,0 0 16,0 0-16,1 0 16,-1 0-16,-42 0 47,-1 0-47,1 0 0</inkml:trace>
  <inkml:trace contextRef="#ctx0" brushRef="#br0" timeOffset="-11134">7195 10244 0,'0'-21'16,"21"21"-16,-21-21 0,21 21 16,-21-21-16,21 21 15,-21 21 1,0 0-1,0 0-15,0 0 0,0 22 16,0-1-16,0 0 0,0 22 16,0-22-16,0 22 15,0-1-15,0 1 0,0-1 16,0 1-16,0-1 0,0-20 16,0-1-16,0 0 15,0 0-15,-21 1 0,21-1 16,0-21-16,0 1 15,-21-1-15,0 0 16,0-21-16</inkml:trace>
  <inkml:trace contextRef="#ctx0" brushRef="#br0" timeOffset="-10714">6920 10986 0,'-21'-21'0,"-1"21"15,22 21 1,0 0 0,22-21-16,-22 21 0,21 1 15,21-1-15,-21 0 16,0 0-16,22 0 0,-1 0 15,-21 0-15,22 1 0,-1-22 16,-21 21-16,21-21 16,-21 0-16,1 0 0,20 0 15,-21 0-15,0-21 16,1 21-16,-22-22 0,21 22 16,0-21-16,0 0 0,-21 0 15,21 0-15,-21 0 16,21 0-16,-21-1 15,0 1-15,0 0 16,-21 21 15,21 21-15,-21-21-16</inkml:trace>
  <inkml:trace contextRef="#ctx0" brushRef="#br0" timeOffset="-6232">10920 4678 0,'0'-21'0,"0"0"16,0 0-1,0 0 17,21 21-32,0 0 15,1 0-15,-1 0 16,21-22-16,-21 22 0,22 0 15,20 0-15,1 0 16,-1 0-16,22 0 0,-22 22 16,22-22-16,0 21 0,-1-21 15,1 21-15,0 0 16,-1 0-16,1 1 0,0-1 16,-1 0-16,-20 0 15,21 21-15,-1-21 0,1 22 16,-22-1-16,22 1 0,0-1 15,-22 0-15,1 22 16,-1-1-16,1-20 0,-22 41 16,0-20-16,22-1 15,-22 22-15,0-22 0,1 22 16,-1-21-16,-21 20 0,22-20 16,-1-1-16,-21 22 15,21-22-15,-20 1 0,-1-1 16,-21-20-16,21 20 15,-21 1-15,0-22 0,0 22 16,-21-1-16,0 0 0,-1 1 16,1 0-16,0-1 15,0 0-15,0 1 0,-21 0 16,20 20-16,-20-20 16,21-1-16,-22 1 0,1-1 15,0 1-15,0-1 0,-1-20 16,1 20-16,-22-21 15,22 22-15,-21-22 0,20 22 16,-20-22-16,-1 0 16,22 22-16,-22-22 0,22 1 15,-22 20-15,22-21 0,0 1 16,0 20-16,-1-20 16,-20-1-16,20 0 0,1 0 15,0 1-15,-22-1 16,22-21-16,-1 22 0,1-22 15,0 21-15,21-21 0,-22 0 16,22 1-16,-21-1 16,21 0-16,-1 0 0,-20 0 15,21 1-15,0-1 16,0-21-16,21 21 0,-21 0 16,-1 0-16,1 0 31,21 0-16,-21-21 1,0 0 15</inkml:trace>
  <inkml:trace contextRef="#ctx0" brushRef="#br0" timeOffset="-5710">11598 8508 0,'-22'0'32,"22"22"30,0-1-62,0 0 16,0 0-16,0 0 15,0 1-15,-21-1 0,21 0 16,-21 21-16,0-21 0,0 22 16,-1-22-16,1 21 15,21-21-15,-21 1 0,21-1 16,-21 0-16,21 0 15,21 0-15,0 0 16,0-21-16,22 0 16,-22 0-16,21 0 15,1 0-15,-1 0 0,0 0 16,1 0-16,-1-21 16,-21 21-16,22 0 0,-1 0 15,-21 0-15,0 0 0,0 0 16,0 0-16,1 0 15,-22 21 1,-22-42 31</inkml:trace>
  <inkml:trace contextRef="#ctx0" brushRef="#br0" timeOffset="-4269">10982 5545 0,'-21'-21'16,"21"0"-1,0 0-15,0-1 16,0 1 0,21 21-16,0-21 15,0 21-15,0-21 0,0 21 16,22-21-16,20 21 16,1 0-16,-1-21 0,22 21 15,21 0-15,-22 0 0,43 0 16,-21 0-16,21 0 15,0 21-15,0 0 0,0-21 16,0 21-16,0 21 16,0-20-16,-21-1 0,0 21 15,0 1-15,-22-1 0,22 0 16,-21 0-16,21 1 16,-22 20-16,1 1 0,21-22 15,0 22-15,-1-1 16,-20 1-16,21-1 0,-21 1 15,-1-1-15,1 1 0,-22-22 16,1 21-16,0 1 16,-22 0-16,0-1 0,-21 22 15,0-22-15,-21 1 16,0 20-16,-21-20 0,0-1 16,0 22-16,0-22 0,0 1 15,-22 0-15,22-1 16,-21 0-16,21 1 0,-22-1 15,1 43 1,0-63-16,21 20 0,-22-20 16,1-1-16,-1 21 0,22-20 15,-21 20-15,0-20 16,-1 20-16,-20-21 0,20 1 16,1 20-16,0-20 0,-22 20 15,22-21-15,0 1 16,-22-1-16,1 0 0,20 1 15,-20-1-15,20-21 16,1 21-16,-21-20 0,20-1 16,-20 21-16,20-21 15,-20 1-15,21-1 0,-22 0 16,1 0-16,-1 0 0,22 0 16,-22 0-16,1 1 15,-1-22-15,22 21 0,-21 0 16,-1 0-16,0 0 0,22-21 15,-21 22-15,20-1 16,-20-21-16,20 21 0,-20 0 16,21-21-16,-1 21 15,1-21-15,0 21 0,-1 0 16,22-21-16,-21 22 0,21-22 16,0 21-16,-1-21 15,22 21-15,-21-21 0,21 21 16,-21-21-16,0 21 15,21 1 1,-21-22-16,21 21 16,-22-21-16,22 21 31,0-42 0,0 0 0,0-1-31</inkml:trace>
  <inkml:trace contextRef="#ctx0" brushRef="#br0" timeOffset="-3783">11619 9016 0,'-21'0'16,"21"22"15,0-1-31,0 0 16,21 0-16,-21 0 0,0 1 15,0-1-15,0 0 16,-21 21-16,21-21 0,-22 0 15,1 1-15,21 20 16,-21-21-16,0 0 0,0 1 16,21 20-16,-22-21 0,22 0 15,-21 0-15,21 0 16,21 1 0,1-22-16,-1 21 15,21-21-15,-21 0 16,1 0-16,20 0 0,0 0 15,-21 0-15,43 0 16,-22 0-16,1 0 0,-1 0 16,0 0-16,22 0 15,-22 0-15,0 0 0,-21 0 16,1 0-16,-1 0 0,0 0 16,-21 21-16,-21 0 15,0-21 1,-1 21-1</inkml:trace>
  <inkml:trace contextRef="#ctx0" brushRef="#br0" timeOffset="13494">1099 3323 0,'21'0'16,"-21"-21"-1,0-1-15,0 1 16,0 0-16,0 0 16,0 0-1,-21-1-15,0 22 16,0 0-1,-1 22-15,-20-22 0,0 21 16,-1 0-16,1 21 16,0-20-16,-1 20 0,1-21 15,21 21-15,21-21 0,0 22 16,21-22-16,0 21 16,0-20-16,43 20 0,-22-21 15,22 21-15,-1-21 16,1 1-16,-1 20 0,1-21 15,-22 0-15,0 1 0,1 20 16,-22-21-16,-21 0 16,0 0-16,-21 22 0,0-22 15,-1 0-15,-20 0 16,0 22-16,-1-22 0,1 0 16,-21 0-16,20-21 0,1 21 15,-1-21-15,22 0 16,-21-21-16,21 21 0,0-21 15,0 0-15,21-22 16,-22 1-16,22 0 0</inkml:trace>
  <inkml:trace contextRef="#ctx0" brushRef="#br0" timeOffset="14100">1586 2923 0,'-43'-43'0,"1"22"0,0 0 16,-1 0-16,-20-1 0,21 22 16,-22 0-16,0 0 15,22 0-15,-21 22 0,-22-1 16,21 0-16,1 21 0,-22 1 15,1 20-15,-1 1 16,22 20-16,-22-20 0,21 20 16,1 1-16,-1 21 15,22-21-15,21-1 0,0 22 16,21-21-16,0 21 0,0-22 16,21 22-16,21-21 15,-21-1-15,43-20 0,-22 21 16,22-22-16,20-21 15,-20 1-15,20 20 0,1-41 16,21 20-16,-21-21 0,21-21 16,-1 21-16,1-21 15,0-21-15,21 0 0,-21 0 16,0-22-16,0 1 16,-1-22-16,-20 1 0,0-22 15,-1 1-15,-20-1 0,-22 0 16,1-21-16,-1 1 15,-21-1-15,-21-21 0,0 21 16,0 0-16,-21 0 16,0 0-16,-22 22 0,22-1 15,-21 22-15,-22-1 0,22 22 16,-21 0-16,-1 20 16,-21 1-16,1 21 0,-1 0 15,0 0-15,-20 0 16,20 21-16,0 1 0,1-1 15,20 0-15</inkml:trace>
  <inkml:trace contextRef="#ctx0" brushRef="#br0" timeOffset="15065">781 8953 0,'-21'0'16,"42"0"-1,1-21-15,-1 21 16,21 0-16,0-21 15,22 21-15,-1-21 0,22 21 16,-22-22-16,22 1 16,0 21-16,21-21 15,105 0 1,-147 0-16,-22 21 0,-21 0 16,-42 0-1</inkml:trace>
  <inkml:trace contextRef="#ctx0" brushRef="#br0" timeOffset="15315">1247 8890 0,'0'21'0,"21"0"16,-21 0-16,21 0 15,-21 0-15,22 0 16,-22 22-16,21-22 0,-21 21 15,21 1-15,-21-1 16,0 0-16,21 1 0,-21-1 16,21 0-16,-21-20 0,0 20 15,21-21-15,-21 21 16,0-21-16,21-21 0,-21 22 16</inkml:trace>
  <inkml:trace contextRef="#ctx0" brushRef="#br0" timeOffset="15916">1840 8466 0,'-22'-42'0,"-20"21"0,21-22 16,-21 43-16,-1-21 0,-20 0 16,20 21-16,-20 0 15,0 0-15,-1 0 0,-21 0 16,1 21-16,-1 0 16,-21 1-16,0 20 0,0-21 15,-20 21-15,20 22 0,0-22 16,0 22-16,0-22 15,22 21-15,20 1 0,22 21 16,-1-22-16,22 22 0,21 0 16,0-1-16,21-20 15,0 20-15,1 1 0,20 0 16,0-1-16,1 1 16,20 0-16,1-22 0,-1 1 15,22-1-15,-1 1 0,22-22 16,0 22-16,0-43 15,0 0-15,21 0 0,0 0 16,0-21-16,0-21 16,21 0-16,0 0 0,-21 0 15,21-22-15,-21 1 0,0-1 16,-21-20-16,0 0 16,-21-1-16,-22-21 0,1 1 15,-22-1-15,0 0 16,-21 1-16,1-22 0,-22 21 15,-22-21-15,1 22 0,-21-1 16,0 22-16,-22-1 16,1 0-16,-22 1 0,-21 42 15,0-21-15,-21 42 16,0-22-16,-21 22 0</inkml:trace>
  <inkml:trace contextRef="#ctx0" brushRef="#br0" timeOffset="38557">11132 2857 0,'21'0'47,"-21"-21"-31,21 21-16,0-21 16,0 0-16,1-1 0,20 1 15,-21 0-15,22 0 16,20 0-16,-21-1 0,22-20 15,21 21-15,-22 0 0,22 0 16,-1 21-16,22-21 16,-21 21-16,-1 0 0,22 21 15,-21 0-15,0 0 16,-1 0-16,1 0 0,0 22 16,-1-1-16,1 0 0,0 1 15,-1-1-15,1 0 16,-21 22-16,20-22 0,-20 22 15,-1-22-15,1 21 16,-1-20-16,-21 20 0,22-20 16,-22 20-16,1-21 0,20 22 15,-21 0-15,1-1 16,20 0-16,-20 22 0,-1-21 16,21 20-16,-20 1 15,-1-21-15,1 20 0,-1-20 16,0 20-16,0-20 0,1 20 15,-1-20-15,-21 0 16,22-1-16,-1 0 0,-21 1 16,21 0-16,1-1 15,-1 0-15,-21 1 0,22 0 16,-22-1-16,0 22 0,21-22 16,-21 1-16,1-1 15,-1 1-15,0 20 0,21-20 16,-20-1-16,-1 1 0,21-22 15,-21 22-15,21-1 16,-20-21-16,20 22 0,-21-22 16,22 22-16,-1-22 15,-21 0-15,21 22 0,-21-22 16,1 22-16,20-22 0,-21 22 16,0-1-16,1-20 15,-1 20-15,0 0 0,21 1 16,-21 0-16,0-22 15,1 21-15,-1 1 0,0-1 16,0-20-16,0 20 0,1-21 16,-1 1-16,0-1 15,21 1-15,-21-1 0,0 0 16,22-21-16,-22 22 16,21-1-16,-20-21 0,-1 21 15,21-20-15,-21-1 0,21 21 16,-20-21-16,-1 0 15,-21 1-15,21-1 0,-21 0 16,21 0-16,-21 0 16,0 1-1</inkml:trace>
  <inkml:trace contextRef="#ctx0" brushRef="#br0" timeOffset="39013">16445 7239 0,'-21'0'16,"-1"-22"-16,1 22 15,21 22 1,0-1 0,0 0-16,0 0 15,0 21-15,0-21 16,0 1-16,0 20 0,0-21 16,0 0-16,0 22 0,0-22 15,0 21-15,0-21 16,0 0-16,0 22 0,-21-22 15,21 0-15,-21 0 16,0 1-16,21-1 0,-43 0 16,22 0-16,0-21 15,-21 0-15,-1 21 0,1-21 16,0 0-16,-1 0 0,-20 0 16,21 0-16,-1 0 15,1 21-15,21-21 0,-1 0 16,1 0-16,0 0 0,0 0 15,21 21 1,-21-21-16</inkml:trace>
  <inkml:trace contextRef="#ctx0" brushRef="#br0" timeOffset="40400">11534 3661 0,'0'-21'94,"21"21"-94,0 0 16,1 0-1,-1 0-15,0 0 0,42 0 16,-20 0-16,20 0 0,22 0 16,-1 21-16,22-21 15,0 21-15,0 1 0,0-1 16,0 0-16,0 0 15,-22 0-15,22 22 0,-21-1 16,-22 0-16,1 1 0,-1 20 16,1-20-16,-22 20 15,21 0-15,-20 1 0,-1 0 16,22-1-16,-22 0 16,21 22-16,1-21 0,0-1 15,-1 22-15,0-22 0,1 22 16,0 0-16,-22-1 15,21-20-15,-20 20 0,-22 1 16,21 0-16,1-1 16,-1 86-16,0-86 15,-21 1-15,22 0 0,-1-22 16,0 22-16,1 0 16,-1-22-16,0 22 0,1-22 15,-1 1-15,-21-1 16,22 1-16,-22 21 0,21-22 15,-21 0-15,0 1 0,0 0 16,1-1-16,-1 0 16,21 1-16,-21 0 0,22-1 15,-22-21-15,21 22 16,-21-22-16,0 22 0,22-22 16,-22 0-16,0 1 0,-21-1 15,21 0-15,1 1 16,-22-1-16,21 0 0,0 1 15,0-22-15,-21 21 16,21-21-16,0 1 0,0-1 16,1 21-16,20-21 0,-21 0 15,0 0-15,1 1 16,-22-1-16,21 0 0,0-21 16,0 21-16,-21 0 15,21-21-15,-21 22 0,0-1 16,21-21-16,-21 21 15,0-42 17,0 0-17,0-1-15</inkml:trace>
  <inkml:trace contextRef="#ctx0" brushRef="#br0" timeOffset="40802">15577 7895 0,'21'21'62,"-21"0"-46,0 0-16,0 0 15,21-21-15,-21 22 0,0-1 16,0 0-16,21 0 0,-21 0 16,0 0-16,22 0 15,-22 1-15,0-1 16,21 0-16,-21 0 16,0 0-16,0 1 0,-21-22 15,21 21-15,-22-21 0,1 21 16,0 0-1,0-21-15,-22 0 0,22 0 16,-21 0-16,21 0 16,-21 0-16,-22 0 0,22-21 15,-1 21-15,1 0 0,0-21 16,21 21-16,-22-21 16,22 21-16</inkml:trace>
  <inkml:trace contextRef="#ctx0" brushRef="#br0" timeOffset="42106">10836 5101 0,'21'-21'16,"0"21"-1,0-22 1,0 22-16,0 0 0,22-21 16,-1 21-16,-21-21 0,22 21 15,20 0-15,-21 0 16,1 0-16,-1 0 0,0 0 16,1 0-16,20 0 15,-21 21-15,1 0 0,-1 1 16,22-1-16,-22 0 0,21 21 15,-20 0-15,20 1 16,22-1-16,-22 22 0,1-1 16,21 1-16,-22-1 15,1 1-15,20-1 0,-20 1 16,-1 20-16,22-20 0,-21-1 16,-1 1-16,0-1 15,-20 1-15,20-1 0,1 1 16,-1-1-16,-20 1 0,20-1 15,1 1-15,-22-1 16,21 1-16,-20-1 0,-1-20 16,22 20-16,-22 1 15,0-1-15,1-21 0,-1 22 16,0-22-16,1 22 0,-1-22 16,0 0-16,-21 1 15,22-1-15,-1 22 0,-21-22 16,22 0-16,-22 1 15,21-1-15,-21 0 0,22 1 16,-1 20-16,-21-21 0,22 1 16,-1-1-16,-21 1 15,21-1-15,1 0 0,-1 22 16,0-22-16,1 0 16,-22-20-16,21 20 0,-21 0 15,22 0-15,-22-20 0,21 20 16,-21-21-16,22 22 15,-22-22-15,21 0 0,-21 0 16,22 0-16,-22 0 16,0 0-16,0-21 0,0 22 15,1-22-15,-1 21 0,0 0 32,-42-21-1,21-21-16</inkml:trace>
  <inkml:trace contextRef="#ctx0" brushRef="#br0" timeOffset="42478">14942 8297 0,'0'21'31,"0"0"-15,0 0 0,21 0-1,-21 1 1,21-1-16,-21 0 0,21 0 15,-21 0 1,22-21-16,-22 22 0,0-1 16,0 0-16,0 0 15,0 0-15,-22-21 16,1 21-16,0 0 0,0-21 16,-22 22-16,22-22 15,-42 21-15,21-21 0,-22 0 16,22 0-16,-22 0 0,22 0 15,-22 0-15</inkml:trace>
  <inkml:trace contextRef="#ctx0" brushRef="#br0" timeOffset="43866">18053 6752 0,'0'-21'0,"0"-1"16,0 1 0,0 0-1,-21 21 1,0 0-16,0 0 15,-21 0-15,20 21 16,-20 22-16,0-22 0,-1 21 16,-20 0-16,21 22 15,-1-1-15,-20 1 0,41-1 16,1 1-16,0-1 0,21 1 16,21-22-16,0 22 15,22-22-15,-1-21 0,22 22 16,-1-22-16,22 0 15,-22 0-15,1-21 0,-1 0 16,1-21-16</inkml:trace>
  <inkml:trace contextRef="#ctx0" brushRef="#br0" timeOffset="44430">17820 7238 0,'-42'-22'0,"21"22"16,0 0-16,21-21 15,-21 21-15,21-21 0,21 21 16,0-21 0,21 21-16,-21 0 0,22 0 15,-1-21-15,1 21 0,-1-22 16,0 22-16,0-21 16,-20 21-16,20-21 0,0 21 15,-20-21-15,-1 0 16,21 21-16,-21-21 0,0 21 15,-21-21-15,21 21 0,1 0 16,-1 0 0,-21 21-16,21 0 15,-21 0-15,0 21 16,21-21-16,-21 1 0,0 20 16,0 0-16,0-20 0,0 20 15,0-21-15,0 0 16,0 0-16,0 0 0,-21 1 15,21-1 1,21-42 0,-21-1-1,21 22-15,1-42 16,20 21-16,-21 0 0,21-21 16,-21 20-16,22-20 15,-22 21-15,21 0 0,-20-1 16,20 22-16,-21 0 0,0 0 15,0 22-15,0-1 16,-21 0-16,22 21 0,-22-20 16,21 20-16,-21-21 15,0 21-15,21-21 0,-21 1 16,0-1-16,21 0 0,0-21 16</inkml:trace>
  <inkml:trace contextRef="#ctx0" brushRef="#br0" timeOffset="44905">19323 7323 0,'43'-21'16,"-22"0"-16,21 0 15,-21-22-15,1 22 0,-22 0 16,21 0-16,-21 0 0,0-1 16,-21 1-16,-1 21 15,1-21-15,0 21 0,-21 0 16,20 21-16,-20-21 15,21 21-15,0 1 0,-21 20 16,20-21-16,1 22 0,0-22 16,21 21-16,-21-21 15,21 0-15,0 0 0,0 1 16,21-1-16,0 0 16,0-21-16,1 0 0,-1 0 15,21 0-15,-21 0 0,21-21 16,-20 0-16,20-22 15,-21 22-15,22-21 0,-22 0 16,0-22-16,0 22 16,0-22-16,0 1 0,0 20 15,-21 1-15,22 0 0,-22-1 16,0 22-16,-22 21 16,22 42-1,-21 1-15,21-1 16,-21 1-16,21 20 0,-21 0 15,21 1-15,0 0 0,0-22 16,21 21-16,0-20 16,-21-22-16,21 21 0,1-21 15,-1 1-15,0-22 16</inkml:trace>
  <inkml:trace contextRef="#ctx0" brushRef="#br0" timeOffset="45162">19958 6836 0,'0'-21'0,"-21"0"0,0 21 31,21 21-31,0 22 16,-21-22-16,21 21 15,0 0-15,0 1 0,0-1 16,0 22-16,0-22 0,0 0 15,0 22-15,0-22 16,0 0-16,21-20 0,-21 20 16,21-21-16,-21 0 15,21-21-15,0 0 16,1 0-16</inkml:trace>
  <inkml:trace contextRef="#ctx0" brushRef="#br0" timeOffset="46488">20383 7090 0,'21'0'0,"-21"-21"15,-21 21 1,0 0 0,-1 0-1,22 21-15,-21-21 0,0 21 16,0 22-16,21-22 15,-21 0-15,21 22 0,-22-1 16,22-21-16,0 21 0,0 1 16,22-22-16,-1 0 15,0 0-15,0 0 0,0 1 16,22-22-16,-22 0 16,21 0-16,-21 0 0,22-22 15,-22 22-15,0-21 0,-21-21 16,21 21-16,-21-1 15,0-20-15,0 21 0,-21 0 16,0-21-16,0 20 16,-1 1-16,1 0 0,0 0 15,0 0-15,0 21 16,42 0 15,0 0-31,0 21 16,0-21-16,22 0 0,-1 0 15,1 0-15,-1 0 0,0 0 16,0 0-16,1 0 16,-1 0-16,1 0 0,-22-21 15,0 21-15,0 0 16,-42 0 15,0 21-15,0-21-16,21 21 0,-22 0 15,1 22-15,0-22 16,21 21-16,-21-21 0,21 21 16,0-20-16,21 20 0,-21-21 15,21 0-15,0 1 16,1-22-16,20 21 0,64-42 31,-85-1-31,0 1 16,0-21-16,0 21 0,-21-22 15,0 22-15,0-21 16,0 0-16,0 20 0,-21-20 16,0 21-16,0 0 0,0-1 15,-1 22-15,-20 0 16,21 0-16,0 22 16,21-1-1,0 0-15,21 0 16,0-21-16,0 0 0,22 0 15,-22 0-15,21-21 16,-21 0-16,22 21 0,-22-21 16,0-1-16,0 1 15,-21 0-15,21 0 0,-21 0 16,0 0-16,21 0 0,-21-1 16,0 1-16,0-21 15,0 21-15,0-1 16,0 44-1,0-1-15,0 21 16,0 1-16,0-1 0,0 21 16,0 1-16,0-1 15,0 1-15,0 20 0,0-20 16,0 0-16,0 20 16,0-42-16,0 22 0,0-22 15,0 1-15,0-1 0,0 0 16,0-21-16,0 1 15,0-1-15,0 0 16,0-42 0,0 0-1,0-22-15,0 22 16,0-21-16,0 0 16,22-1-16,-22-20 0,0 20 15,21-20-15,0 21 16,-21-22-16,21 22 0,0 20 15,1 1-15,-1 0 0,0 0 16,0 21-16,0 0 16,0 21-16,0 0 0,1-21 15,-1 21-15,-21 1 0,21-1 16,-21 0-16,0 0 16,0 0-16,-21 1 15,0-22-15,-22 0 16,22 0-16,-21 0 0,21 0 15,-22 0-15,22-22 16,0 22-16</inkml:trace>
  <inkml:trace contextRef="#ctx0" brushRef="#br0" timeOffset="46662">21800 7366 0,'0'21'0,"0"-42"32,0-1-1</inkml:trace>
  <inkml:trace contextRef="#ctx0" brushRef="#br0" timeOffset="48014">17821 5460 0,'21'0'0,"-21"-21"16,0 0-1,0 42 32,0 0-47,0 1 0,-21 20 16,21 0-16,-22 1 0,22-1 15,0 0-15,0 22 0,0-22 16,0 1-16,22-22 16,-1 21-16,0-21 0,0 0 15,0 0-15,0 1 16,0-22-16,1 0 0,-1 0 16,21 0-16,-21-22 0,1 1 15,-1 0-15,0 0 16,0-21-16,-21 21 0,21-22 15,-21 22-15,21-21 16,-21-1-16,0 22 0,0 0 16,0 0-16,0 42 15,21 0 1,-21 0-16,0 0 0,22 1 16,-22 20-16,21-21 15,0 22-15,0-22 0,0 0 16,1 0-16,20 0 0,-21 0 15,21-21-15,-21 0 16,22-21-16,-22 21 0,21-21 16,-20-21-16,-1 21 15,0-22-15,0 22 0,-21-21 16,0-1-16,0-20 0,0 21 16,-21-1-16,0 1 15,0 21-15,-1-1 0,-20 1 16,21 0-16,0 21 0,-1 0 15,1 21 1,0 0-16,21 1 16,21-1-1</inkml:trace>
  <inkml:trace contextRef="#ctx0" brushRef="#br0" timeOffset="48601">18921 5524 0,'-21'-21'15,"21"0"-15,0-1 16,0 1 0,0 0-16,21 21 0,0 0 15,1 21-15,-1 0 0,0 1 16,0-1-16,0 21 15,21 1-15,-20-1 0,-1 0 16,0 0-16,-21 1 16,21-22-16,-21 0 0,0 0 15,0 1-15,-21-22 0,21 21 16,-21-21-16,0 0 16,-1-21-16,1 21 15,21-22-15,-21 1 16,21 0-16,0-21 0,0 20 15,0-20-15,21 0 0,0 0 16,1-1-16,-1 1 16,21-1-16,-21 1 0,22 21 15,-22 0-15,0 0 16,0 0-16,0 21 0,0 0 16,-21 21-16,22-21 0,-1 21 15,-21 0-15,21 0 16,0 0-16,0 0 15,-21 1-15,22-1 16,-22 0-16,21 0 0,-21 22 16,21-22-16,-21 0 0,0 21 15,0-21-15,21 0 16,-21 22-16,0-22 0,0 0 16,0 0-16,0 1 15,-21-44 16</inkml:trace>
  <inkml:trace contextRef="#ctx0" brushRef="#br0" timeOffset="48764">19366 5101 0,'-21'-21'16,"21"-22"-16,-22 22 15,22 0-15,0 42 47</inkml:trace>
  <inkml:trace contextRef="#ctx0" brushRef="#br0" timeOffset="49069">19598 5122 0,'22'0'16,"-1"0"15,0 21-31,-21 0 16,0 0-16,21 22 15,-21-1-15,21 22 0,1-22 16,-22 21-16,21 1 16,-21-1-16,21 1 0,-21-1 15,21-20-15,-21-1 0,21 0 16,-21 1-16,0-22 16,0 0-16,21-21 0,-21 21 15</inkml:trace>
  <inkml:trace contextRef="#ctx0" brushRef="#br0" timeOffset="49483">19683 5736 0,'-21'-43'15,"0"22"1,0 0-16,21 0 0,0 0 16,0-1-1,21 22 1,0 0-16,21 0 0,-20-21 15,20 21-15,21 0 16,-20 0-16,20 0 0,1-21 16,-1 21-16,-21 0 0,22-21 15,-22 0-15,1 21 16,-1-42-16,-21 20 0,0 1 16,0-21-16,-21 21 15,0-1-15,0-20 0,-21 21 16,0 0-16,0 21 0,0-21 15,-21 21-15,20 0 16,-20 21-16,21 0 0,0 21 16,-1-21-16,1 22 15,0-1-15,21 22 0,0-22 16,0 21-16,0-20 0,0-1 16,21 1-16,0-1 15,1-21-15,20 0 0,0 0 16,-20 0-16,20-21 15,0 0-15,0 0 0,1-21 16</inkml:trace>
  <inkml:trace contextRef="#ctx0" brushRef="#br0" timeOffset="50499">21566 5503 0,'0'-21'0,"0"-22"16,0 1-1,0 21 1,0 0-16,-21 42 31,21 0-31,0 21 16,-21 1-16,21-1 0,-22 0 15,22 22-15,-21-22 16,21 22-16,0-22 0,21 22 16,1-22-16,-22-21 15,21 21-15,21-21 0,-21 1 16,1-1-16,-1-21 0,21 21 16,-21-21-16,21 0 15,-20-21-15,-1 0 0,0-1 16,0-20-16,0 21 0,1-21 15,-22-22-15,21 22 16,-21-1-16,21 1 0,-21 0 16,0 21-16,0 0 15,21 21-15,0 21 16,-21 0-16,21 21 16,0-21-16,1 22 15,-1-1-15,0 0 0,0-20 16,22 20-16,-22-21 15,21 0-15,-21-21 0,21 0 16,-20 0-16,-1-21 0,21 21 16,-21-42-16,1 21 15,-1-22-15,0 22 0,-21-43 16,0 22-16,0 0 16,0 0-16,0-22 0,-21 22 15,-22 20-15,22-20 0,0 21 16,0 0-16,0 0 15,-1 21-15,1 0 0,0 0 16,21 21 0</inkml:trace>
  <inkml:trace contextRef="#ctx0" brushRef="#br0" timeOffset="51182">23154 5757 0,'22'0'16,"-22"-21"-16,0 0 15,0-1 1,0 1-16,21 0 16,-21 0-16,0 0 15,0-22-15,0 22 16,-21 0-16,21-21 0,-22 21 16,1-1-16,0 1 15,-21 0-15,21 21 0,-22 0 16,1 21-16,0 0 0,-1 22 15,1-1-15,21 0 16,-21 22-16,20-22 0,1 22 16,21-22-16,-21 0 15,21 22-15,0-43 0,21 21 16,0 1-16,1-22 0,-1-21 16,0 21-16,0-21 15,21 0-15,-21 0 0,22 0 16,-22-21-16,21 0 0,1 0 15,-22-22-15,21 22 16,-21-21-16,0-1 0,22 1 16,-22 0-16,0-1 15,0 1-15,1 21 0,-1 0 16,-21-1-16,21 1 0,-21 42 31,0 1-31,0 20 0,0-21 16,21 22-16,-21-1 15,21 0-15,-21 0 0,21-20 16,0 20-16,-21 0 0,22-20 16,-1-1-16,0 0 15,0 0-15,22 0 16,-22-21-16,0 0 16,0-21-16,0 0 0</inkml:trace>
  <inkml:trace contextRef="#ctx0" brushRef="#br0" timeOffset="51483">23895 5672 0,'-21'0'0,"0"0"16,0 0-16,21 21 0,21-21 15,0 0 1,0 0-16,0 0 16,22 0-16,-1 0 0,-21 0 15,22 0-15,-22 0 16,21 0-16,-21 0 16,0 0-16</inkml:trace>
  <inkml:trace contextRef="#ctx0" brushRef="#br0" timeOffset="51921">24869 5460 0,'0'-42'0,"0"21"15,21-21-15,-21 21 16,0-22-16,0 1 0,0-1 16,0 22-16,0-21 15,-21 21-15,21 0 0,0 0 16,-21 21-16,0 0 15,0 0-15,-1 0 16,1 21-16,0 21 0,0-21 16,0 21-16,-1 22 15,1 0-15,0-1 0,0 0 16,21 1-16,0 21 0,0-22 16,0 22-16,0-22 15,0 1-15,0-1 0,0-20 16,21 20-16,-21-20 15,0-1-15,0 0 0,0-21 16,0 0-16,0 22 0,0-22 16,0 0-16,-21-21 15,21 21-15,-21-21 0,0 0 16,0 0-16,-1 0 16</inkml:trace>
  <inkml:trace contextRef="#ctx0" brushRef="#br0" timeOffset="52148">24340 5799 0,'21'-21'0,"-21"0"16,21 21-16,0 0 15,0 0 1,22 0-16,-22 0 0,21 0 15,1 21-15,-22-21 0,21 0 16,0 0-16,1 0 16,-1 0-16,-21 0 0,1 0 15,-1 0-15</inkml:trace>
  <inkml:trace contextRef="#ctx0" brushRef="#br0" timeOffset="52490">25166 5587 0,'-21'-21'15,"21"0"1,0 42 15,0 0-15,21 1-16,-21-1 15,0 21-15,22-21 0,-22 22 16,0-1-16,0-21 0,21 21 16,-21 1-16,0-22 15,21 21-15,-21-20 0,0-1 16,0 0-16,0 0 0,21 0 15,-21 0 1,0 0-16</inkml:trace>
  <inkml:trace contextRef="#ctx0" brushRef="#br0" timeOffset="53132">25970 6032 0,'-22'0'16,"1"-21"0,21 42 15,0 0-16,0 0-15,-21 22 16,21-22-16,0 21 0,-21 1 16,0-1-16</inkml:trace>
  <inkml:trace contextRef="#ctx0" brushRef="#br0" timeOffset="53996">26774 5715 0,'0'-22'0,"-21"22"32,21-21-32,0 42 31,-21 1-15,21-1-16,0 21 0,-22-21 15,22 21-15,0 1 16,-21-1-16,21 1 0,0-1 15,0 0-15,21-21 0,-21 22 16,22-22-16,-22 0 16,21 0-16,0-21 0,-21 21 15,21-21-15,0 0 16,1-21-16,-1 21 16,0-21-16,0 21 0,0-21 15,0 0-15,0-1 16,1 1-16,-1-21 0,0 21 15,-21 0-15,21 0 16,-21-1-16,0 1 16,21 21-16,-21 21 15,0 1 1,0-1-16,22 0 0,-22 0 16,21 0-16,0 0 15,0 0-15,0 1 0,0-1 16,22 0-16,-22-21 0,21 21 15,1-21-15,-1 0 16,-21-21-16,21 0 0,-21 0 16,1-1-16,-1 1 15,-21-21-15,21 0 0,-21 21 16,0-22-16,-21 1 0,21-1 16,-21 1-16,-1 21 15,1-21-15,-21 21 0,21 21 16,0-22-16,0 22 0,-1 22 15,22-1 1,0 0-16</inkml:trace>
  <inkml:trace contextRef="#ctx0" brushRef="#br0" timeOffset="54506">27959 5969 0,'22'-22'0,"-22"1"15,0 0-15,0 0 0,21 21 16,-21-21-16,0-1 16,0 1-16,-21 0 15,-1 21-15,1 0 16,0 21-1,0-21-15,0 21 0,-22 1 16,22-1-16,0 21 16,21-21-16,-21 1 0,0-1 15,21 21-15,0-21 0,0 0 16,0 0-16,0 1 16,21-22-16,0 0 15,0 0 1,0 0-16,0-22 15,1 1-15,-1 0 16,0 0-16,-21 0 16,21 0-16,0 0 0,1-1 15,-22-20-15,21 21 16,-21 0-16,21 21 0,-21-22 16,21 22-16,-21 22 15,0-1 1,0 0-16,0 21 0,0-20 15,0 20-15,0 0 16,0-21-16,0 22 0,0-22 16,21 0-16</inkml:trace>
  <inkml:trace contextRef="#ctx0" brushRef="#br0" timeOffset="54732">28340 6011 0,'-21'0'15,"21"-21"17,21 21-32,0 0 0,1 0 15,-1 0-15,21 0 0,-21 0 0,0 0 16,1 0-16,-1 0 0,0 0 15</inkml:trace>
  <inkml:trace contextRef="#ctx0" brushRef="#br0" timeOffset="55141">28933 5715 0,'0'-22'15,"21"1"-15,-21 0 0,21 0 0,-21 0 16,21-1-16,-21 1 0,0 0 0,0-21 16,0 21-16,0 0 0,0-1 15,0 1-15,0 0 0,-21 21 16,21-21-16,-21 21 0,0 0 15,0 0-15,21 21 16,-21 0-16,21 0 0,-21 1 0,21-1 16,0 21-16,-22-21 0,22 21 0,0 1 15,0-1-15,-21 1 0,21-1 0,0 0 16,0 0-16,0 1 0,21 20 16,-21-20-16,0-1 0,22 0 0,-22 1 0,0-1 15,0 0-15,0 1 0,0-1 0,0-21 16,0 21-16,0-20 0,-22 20 15,22-21-15,-21 0 0,21 1 0,0-1 16,-21-21-16,0 21 0,0 0 16,-1-21-16,1 0 0,0 0 15</inkml:trace>
  <inkml:trace contextRef="#ctx0" brushRef="#br0" timeOffset="55666">28827 6011 0,'0'-21'0,"0"-1"0,0 1 16,21 21 15,0 0-15,1 0-16,-1 0 0,0 0 15,0 0-15,0 0 0,1 0 16,-1 21-16,0-21 16,0 0-16,-21-21 15,21 21-15,-21-21 16,21 21-16,-21-21 16,21 21-16,1 0 15,-22-21-15,21 21 16,-21 21-1,21-21-15,-21 21 16,0 0-16,21 0 0,-21 1 16,0-1-16,0 0 0,0 0 15,-21 0-15,21 1 0,-21-1 16,21 0-16,-21-21 0,21 21 16,-22-21-16,1 21 0,0-21 0,21 21 15,-21-21-15,0 21 0,0-21 0,21 22 16,-21-22-16,-1 21 0,22 0 15,0 0 1,22-21-16,-1 21 0,0 1 0,0-22 16,21 21-16,-21-21 0,22 21 15,-1-21-15,1 21 0,-1-21 0,0 0 16,0 0-16,1 0 0,-22 0 0</inkml:trace>
  <inkml:trace contextRef="#ctx0" brushRef="#br0" timeOffset="55886">29589 6180 0,'-21'0'16,"21"21"31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6:23.9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0 0,'0'21'0,"-21"-21"16,-1 0 15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5:28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 2840 0,'0'-22'0,"-21"22"16,0-21-16,21 0 31,0 42 1,0 0-17,0 1-15,0-1 0,0 0 16,0 0-16,-21 0 15,21 22-15,0-1 0,-22-21 16,22 21-16,0 1 0,0-22 16,0 0-16,0 0 15,0 1-15</inkml:trace>
  <inkml:trace contextRef="#ctx0" brushRef="#br0" timeOffset="193">64 2542 0,'0'-21'0,"0"0"16,-21 0-16,21 0 0,0 0 31,21 21-16</inkml:trace>
  <inkml:trace contextRef="#ctx0" brushRef="#br0" timeOffset="505">381 2522 0,'0'-21'0,"22"21"15,-1 0 1,-21 21 0,0 0-16,0 22 15,21-22-15,-21 21 16,0 22-16,0-22 0,0 22 15,0-1-15,0 0 16,0-20-16,0 20 0,-21-20 16,21 20-16,-21-42 15,21 22-15,0-22 0,-22 0 16</inkml:trace>
  <inkml:trace contextRef="#ctx0" brushRef="#br0" timeOffset="1098">339 2988 0,'-21'-21'16,"0"21"-1,21-22-15,21 22 32,21 0-32,1 0 0,-1 0 15,22 0-15,-1 0 0,0 0 16,22 0-16,-21 0 15,20 0-15,-20-21 0,-1 21 16,-20-21-16,-1 21 0,0-21 16,-21 21-16,1-21 15,-22 0-15,0 0 16,0-1-16,-22 22 16,1-21-16,0 21 0,-21 0 15,21 0-15,-22 21 0,1-21 16,21 22-16,-22-1 15,1 0-15,21 21 0,0-21 16,0 0-16,0 22 16,-1-22-16,22 21 0,0-20 15,0 20-15,0-21 0,0 0 16,22 0-16,-1-21 16,0 21-16,0-21 0,21 0 15,-21 0-15,1 0 16,-1-21-16,0 0 0,21 0 15,-20 0-15,-1-21 0,-21 20 16,21-20-16,0 0 16,0 20-16,0 1 0,-21-21 15,21 21-15,1 21 16,-1 0 0,-21 21-16,21 0 0,-21 0 15,21 0-15,-21 22 16,0-1-16,21 1 0,1-1 15,-22-21-15,21 21 0,-21-21 16,21 1-16,0-1 16</inkml:trace>
  <inkml:trace contextRef="#ctx0" brushRef="#br0" timeOffset="1794">1546 2607 0,'0'-21'0,"0"-1"0,0 1 15,0 0 1,0 42 0,0 0-1,0 1-15,0-1 16,0 21-16,0-21 0,0 22 15,0-22-15,0 0 16,0 21-16,0-21 0,0 22 16,0-22-16,0 21 15,0-20-15,0 20 0,0-21 16,0 21-16,-21-21 0,21 22 16,0-22-16,0 21 15,0-20-15,0-1 0,0 0 16,0 0-16,0 0 15,0 0 1,0-42 15,0 0-15,0 0 0,0 0-16,21 0 0,0-22 15,-21 22-15,21-21 0,0 20 16,0-20-16,0 21 15,22 0-15,-22 0 0,0 0 16,0-1-16,22 22 16,-22 0-16,0 0 0,0 22 15,0-1-15,0 0 0,-21 0 16,22 0-16,-22 21 16,21-20-16,-21 20 0,0-21 15,0 22-15,0-22 16,0 0-16,0 0 0,-21 0 15,21 0-15,0 0 0,-22-21 16,1 22-16,0-22 16,0 0-16,0 0 0,-21-22 15,-1 22-15,22-21 16,-21 0-16,-1 21 0,22-21 16,0 21-16,0-21 0,0 21 15,21-21-15</inkml:trace>
  <inkml:trace contextRef="#ctx0" brushRef="#br0" timeOffset="2328">2519 3199 0,'-21'-21'16,"21"0"0,-21 21-1,21-21-15,0 0 16,21 21 0,0 0-1,0 0 1,1 0-16,-22 21 15,21-21-15,-21 21 0,21-21 16</inkml:trace>
  <inkml:trace contextRef="#ctx0" brushRef="#br0" timeOffset="65718">1376 2226 0,'-21'0'0,"21"-21"32,0 0-32,0-1 15,0 1-15,21-21 16,-21 21-16,21-22 16,1 22-16,-1-21 0,21 0 15,1-22-15,20 22 16,0-22-16,1 22 0,42-22 15,0 1-15,0 20 0,20 1 16,2 0-16,20 21 16,21 0-16,-21-1 0,21 22 15,1 0-15,-1 0 16,0 0-16,-20 22 0,-1-1 16,-21 0-16,0 21 0,-21-21 15,-1 22-15,1 20 16,-21-20-16,0 20 0,-22-21 15,1 22-15,-22-1 16,21 1-16,-20-1 0,-1 1 16,-21-1-16,22 1 0,-22-1 15,21 1-15,-21-1 16,0-20-16,22-1 0,-22 0 16,0 1-16,0-1 15,-21-21-15,22 22 0,-1-22 16,-21 0-16,21-21 0,-21 21 15,0 0 1</inkml:trace>
  <inkml:trace contextRef="#ctx0" brushRef="#br0" timeOffset="66643">593 2183 0,'0'-22'0,"-21"22"16,21-21-16,0 0 0,0 0 16,21 0-16,0-22 0,0 1 15,1 0-15,-1-22 16,21 1-16,1-22 0,-1 0 16,21 1-16,1-1 0,21-21 15,-22 21-15,22 1 16,21-22-16,-1 42 0,1-20 15,21-1-15,0 43 16,0-22-16,0 22 0,21 0 16,1 21-16,-23-1 0,23 22 15,-1 0-15,-21 0 16,21 0-16,0 22 0,-21 20 16,21-21-16,-21 0 15,0 21-15,0 1 0,0-1 16,-21 1-16,0-1 0,0 21 15,0 1-15,-22-1 16,1 1-16,0 20 0,-22-20 16,22 21-16,-22-1 15,1-20-15,-22 21 0,22-1 16,-22-20-16,0 20 0,22-20 16,-22 20-16,0-20 15,-20-22-15,20 22 0,0-22 16,-20 0-16,20 1 0,-21-1 15,0-21-15,0 1 16,0-1-16,1 0 0,-1-21 16,-21 21-16</inkml:trace>
  <inkml:trace contextRef="#ctx0" brushRef="#br0" timeOffset="67754">296 2438 0,'0'-22'0,"-21"1"0,-1 21 15,22-21-15,-21 0 16,21-22-1,0 22-15,0-21 0,0 21 16,0-43-16,0 22 0,0-22 16,0 1-16,0-22 0,21 1 15,1-22-15,-1 0 16,0 0-16,0-21 0,22 21 16,20-21-16,0 21 15,1-20-15,21 20 0,20-21 16,1 21-16,42 0 0,-20 21 15,20 1-15,21-1 16,0 22-16,1 20 0,-1 1 16,0-1-16,-21 43 15,22-21-15,-1 21 0,0 21 16,-20 1-16,20-1 0,-21 21 16,22-21-16,-22 43 15,0-22-15,0 22 0,-21-22 16,0 22-16,0-1 15,0-21-15,-21 22 0,21-1 16,-21 1-16,21-1 0,-21 1 16,-1-1-16,22 1 15,-21 20-15,0-20 0,0 21 16,0-1-16,21 1 16,-43-21-16,22 20 0,-21 1 15,-1-22-15,1 1 0,-21-22 16,-1 22-16,-21-22 15,1 0-15,-1-20 0,1 20 16,-1-21-16,-21 21 16,0-21-16,0 1 0,-21 20 15,21-21-15,-21 0 0,22 1 16,-22-1-16,0 0 16,0 0-16,0 0 0,0 0 15,0 0-15,0 1 16,0-44 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6:50.08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233 2477 0,'0'-21'16,"0"-1"0,21 22 15,-21 22-31,0-1 16,21 0-16,-21 0 15,0 0-15,0 0 0,21 0 16,-21 1-16,0 20 15,0-21-15,0 0 0,0 0 16,0 1-16,0-1 16,0 0-16,0-42 31,0 0-15,-21-1-16,21-20 0,-21 0 15,21-1-15,-21-20 16,21 0-16,0-1 0,0-21 15,0 1-15,0-1 0,0 21 16,0-20-16,21-1 16,0 22-16,0 20 0,21 1 15,1 0-15,-1 21 16,22 21-16,-1 0 0,-21 0 16,22 21-16,-22 0 0,22 21 15,-43 0-15,21 1 16,-21 20-16,-21 1 0,0-1 15,-21 1-15,0-1 0,-21-20 16,-1 20-16,1-21 16,-22 22-16,1-22 0,21-20 15,-22-1-15,22 0 16,-1 0-16,22 0 0,-21-21 16,21 0-1,21-21 1,21 21-16,21-21 15,-21 21-15,1 0 16,20 21-16,0 0 0,1 0 16,-1 0-16,0 1 15,1-1-15,-1 21 0,0-21 16,-20 0-16,20 22 0,-21-22 16,0-21-16,21 21 15,-20 0-15</inkml:trace>
  <inkml:trace contextRef="#ctx0" brushRef="#br0" timeOffset="439">1100 2477 0,'-21'0'16,"21"-21"-16,21 21 31,0 0-31,1 0 16,-1 0-16,21 0 15,-21 0-15,1 0 0,-1 0 16,0-22-16,0 22 16,0-21-16,0 0 15,-21 0-15,0 0 16,0-1-16,-21 1 15,0 0-15,0 0 0,-21 0 16,20 0-16,-20 21 16,21-21-16,-22 21 0,1 0 15,21 21-15,0-21 0,0 42 16,21-21-16,-21 0 16,21 22-16,0-1 0,21 0 15,0 1-15,0 20 16,0-21-16,0 1 0,0-22 15,1 21-15,-1-21 0,21 1 16,-21-1-16,22-21 16,-22 0-16</inkml:trace>
  <inkml:trace contextRef="#ctx0" brushRef="#br0" timeOffset="961">2095 2371 0,'0'-21'16,"0"0"-1,0-1-15,-21 1 16,21 0-16,-21 21 0,21-21 16,-21 0-16,21-1 15,-21 1-15,-1 0 0,1 0 16,-21 0-16,21 21 0,-1 0 15,1 0-15,-21 0 16,21 21-16,-21 0 0,20 21 16,1 1-16,0-1 15,0 1-15,21-1 0,-21 0 16,21 0-16,0-20 0,0 20 16,0-21-16,21 0 15,0 1-15,-21-1 0,21-21 16,-21 21-16,21-21 0,1 0 15,-1-21-15,0 21 16,0-21-16,-21-1 0,21 1 16,0-21-16,0 21 15,-21-1-15,22-20 0,-22 21 16,0-21-16,0 21 16,0-1-16,21 22 15,-21 22-15,21-1 16,-21 0-16,21 21 15,-21 0-15,21-20 0,1 20 16,-22 0-16,21-20 0,21 20 16,-42-21-1,21 0-15,0-21 0</inkml:trace>
  <inkml:trace contextRef="#ctx0" brushRef="#br0" timeOffset="1525">2540 2350 0,'21'0'16,"-21"-21"-16,21-1 15,-21 1 1,0 0-16,0 0 15,0 0-15,-21-1 0,21 1 16,-21 0-16,0 0 16,-1 21-16,-20 0 0,21 0 15,-22 21-15,22 0 16,0 0-16,0 1 0,0 20 16,0 0-16,0 1 0,21-1 15,-22 0-15,22-21 16,0 22-16,22-1 0,-22-21 15,21 1-15,0-1 16,0-21-16,0 21 0,0-21 16,0 0-16,22-21 0,-22 0 15,0-1-15,0 1 16,1-21-16,-22-1 0,21 1 16,-21 0-16,0-22 15,0 1-15,0-1 0,0 1 16,-21-22-16,21 22 0,0-1 15,0 1-15,0 20 16,0 1-16,21 42 16,0 42-1,-21 1-15,21 20 0,-21 1 16,21 20-16,-21 1 0,21 0 16,-21-1-16,21 1 15,1-22-15,-22 1 0,21-22 16,-21 1-16,0-1 0</inkml:trace>
  <inkml:trace contextRef="#ctx0" brushRef="#br0" timeOffset="2228">3280 2223 0,'-21'0'16,"21"-21"-16,0-1 31,0 44-15,21-1-1,-21 0-15,0 21 16,22-21-16,-22 22 0,21-1 16,-21 0-16,0-20 15,21-1-15,-21 21 0,0-21 16,21-21-16</inkml:trace>
  <inkml:trace contextRef="#ctx0" brushRef="#br0" timeOffset="2389">3281 1926 0,'-22'-42'15,"22"0"-15,-21-1 0,21 22 16,-21 0-16,21 0 16</inkml:trace>
  <inkml:trace contextRef="#ctx0" brushRef="#br0" timeOffset="2629">3535 1799 0,'0'-21'31,"0"42"-16,21 22 1,-21-22-16,21 21 16,-21 22-16,21-1 0,-21 1 15,21-1-15,-21 1 0,0-1 16,21-20-16,-21 20 16,0-21-16,0-21 0,0 1 15,0-1-15</inkml:trace>
  <inkml:trace contextRef="#ctx0" brushRef="#br0" timeOffset="3169">3619 2238 0,'0'-21'0,"-21"-1"0,21 1 16,0 0-16,21 21 31,0 0-31,22 0 0,-1 0 15,0 0-15,22 0 16,-1-21-16,1 21 0,-1 0 16,1-21-16,-22 21 0,-21-21 15,1 21-15,-1 0 16,-21-21-16,0-1 16,-21 1-16,-1 21 15,-20-21-15,21 0 0,-22 21 16,22 0-16,-21 0 0,21 0 15,0 0-15,0 21 16,-1 0-16,1 0 0,21 1 16,-21 20-16,21 0 15,0-21-15,0 22 0,0-1 16,21-21-16,-21 0 0,21 1 16,1-1-16,-1-21 15,0 0-15,0 0 16,0-21-1,0 21-15,0-22 0,-21 1 16,22 0-16,-1 0 0,0 0 16,-21-1-16,21 1 15,-21 0-15,21 0 0,-21 0 16,22 21-16,-1 21 16,-21 0-16,21 0 15,0 22-15,0-22 0,-21 0 16,21 21-16,0-20 15,-21-1-15,22 0 0,-1-21 16</inkml:trace>
  <inkml:trace contextRef="#ctx0" brushRef="#br0" timeOffset="3625">4466 1915 0,'-21'-42'0,"-1"0"15,22-1-15,-21 22 0,21 0 16,-21 0-16,21-1 0,0 44 31,0 20-31,21-21 16,0 22-16,-21-1 16,22 21-16,-1-20 0,-21 20 15,21 1-15,-21-22 16,21 0-16,-21 1 0,0-1 15,0 0-15,0-20 0,0-1 16,0-42 15,0-1-15,0-20-16,0 21 0,0-22 16,0 1-16,21 0 0,1 0 15,-1 20-15,0 1 16,0 0-16,21 21 0,-21 0 15,22 21-15,-22 0 0,0 22 16,22-22-16,-22 21 16,-21 0-16,21 1 0,-21-1 15,-21-21-15,21 22 16,-43-22-16,22 0 0,-21-21 16,-1 21-16,1-21 0,0 0 15</inkml:trace>
  <inkml:trace contextRef="#ctx0" brushRef="#br0" timeOffset="4165">5418 1926 0,'0'-21'15,"-21"0"-15,21 0 0,0 0 16,0 0-16,0-1 16,0 44-1,0-1-15,21 0 0,-21 0 16,21 21-16,-21 22 16,22-22-16,-1 22 0,0-22 15,0 21-15,-21-20 16,21-1-16,-21 1 0,22-22 15,-22 21-15,0-21 0</inkml:trace>
  <inkml:trace contextRef="#ctx0" brushRef="#br0" timeOffset="4422">5799 1905 0,'0'-21'0,"0"0"16,0 42 15,0 0-31,22 21 16,-1-20-16,-21 20 0,21 0 16,-21 1-16,21-1 15,-21 0-15,21 1 0,-21-1 16,0-21-16,0 0 0,0 22 15,0-22 1</inkml:trace>
  <inkml:trace contextRef="#ctx0" brushRef="#br0" timeOffset="4801">5778 1990 0,'0'-42'0,"0"-1"0,-21 1 16,21 21-16,0-1 0,0 1 15,21 21-15,0 21 16,1 1-16,-1-1 0,0 21 16,21 1-16,0-1 15,-20 0-15,20 0 0,0 1 16,1-1-16,-1 1 0,0-1 16,1-21-16,-22 0 15,0 0-15,0 0 0,0-21 16,-21-21-1,0 0 1,0-21-16,0 0 0,-21-22 16,21 22-16,-21-22 15,21 1-15,-21-1 0,21 1 16,-21-1-16,21 22 16,0 21-16,-22-22 0,44 65 31,-22-1-16,21 0-15,-21 0 0,21 21 16,-21-21-16</inkml:trace>
  <inkml:trace contextRef="#ctx0" brushRef="#br0" timeOffset="5192">6455 1778 0,'-21'-21'16,"0"0"-16,21 0 15,21 0 1,0 21-16,1 0 0,-1-22 16,21 22-16,1 0 0,-22 0 15,21 0-15,-21 0 16,21 0-16,-20 0 0,-1 0 15,-42 0 1,-1 0 0,1 0-16,-21 0 0,21 0 15,0 0-15,0 0 16,-1 0-16,1 22 0,21-1 16,-21 0-16,21 21 15,0 0-15,0 1 0,21 20 16,0-20-16,-21 20 0,22 1 15,-1-22-15,-21 0 16,21 1-16,0-1 0,-21-21 16,21 0-16</inkml:trace>
  <inkml:trace contextRef="#ctx0" brushRef="#br0" timeOffset="5599">6985 1820 0,'0'-21'15,"-22"21"-15,22 21 16,-21 1-16,21-1 16,0 21-16,0 1 15,0-1-15,0 0 0,0 0 16,0 1-16,21-1 15,-21 1-15,22-1 0,-1-21 16,0 0-16,0 0 0,0 0 16,1-21-16,20 0 15,-21 0-15,0-21 0,21 0 16,-20 0-16,-1-21 16,-21-1-16,21 1 0,-21-22 15,0 1-15,-21 21 0,0-22 16,-1 22-16,-20-1 15,21 1-15,-21 21 0,21 0 16,-1 21-16,-20 0 16,21 0-16,0 21 0,21 0 15,-22 0-15,22 22 0,0-22 16,0 21-16</inkml:trace>
  <inkml:trace contextRef="#ctx0" brushRef="#br0" timeOffset="6319">7747 1969 0,'0'-21'16,"0"-1"-16,0 1 16,-21 21-1,21 21 1,0 1-16,0-1 0,0 21 16,-22 0-16,22 1 15,0-1-15,0 0 0,22 1 16,-22-1-16,21-21 0,0 21 15,-21-20-15,21-1 16,0 0-16,0-21 0,0 0 16,1 0-16,20 0 15,-21 0-15,0-21 0,1 0 16,-1-1-16,-21 1 0,21-21 16,0 0-16,-21 21 15,0-22-15,0 1 0,21-1 16,-21 22-16,0 0 0,0 0 15,0 0-15,0 42 16,21 0-16,-21 0 16,0 0-16,21 1 15,-21 20-15,22 0 0,-1-20 16,0-1-16,0 21 0,0-21 16,1 0-16,-1-21 15,21 21-15,-21-21 0,0 0 16,22 0-16,-22-21 15,0 21-15,0-21 0,0 0 16,-21 0-16,22-21 0,-22 20 16,0-20-16,0 0 15,-22-1-15,1-20 0,21 21 16,-21-1-16,0 22 16,21-21-16,-21 42 0,21-22 15,-22 22-15,22 22 0,0-1 16,-21 0-16,21 0 15,0 22-15,0-22 0,0 21 16,0-21-16,0 21 16,0-20-16,21-1 0</inkml:trace>
  <inkml:trace contextRef="#ctx0" brushRef="#br0" timeOffset="6769">8953 2074 0,'21'0'16,"1"0"-16,-1 0 16,0 0-16,-21-21 0,0 0 15,0 0 1,0 0-16,-21 0 0,0 0 16,-1-1-16,1 1 0,-21 0 15,21 21-15,-22-21 16,1 21-16,21 0 0,-21 21 15,20 0-15,1 0 16,21 1-16,-21 20 0,21 0 16,0-21-16,0 22 0,0-1 15,0-21-15,21 0 16,-21 1-16,21-1 0,1 0 16,-1-21-16,0 0 15,0 0-15,0-21 0,0 21 16,0-21-16,1-1 0,-1 1 15,-21-21-15,21-1 16,-21 1-16,21 0 0,-21 0 16,21 20-16,-21-20 15,22 21-15,-22 0 0,21 21 16,0 0-16,-21 21 0,21 21 16,-21 1-16,21-1 15,0 0-15,0 22 0,1-22 16,-1 0-16</inkml:trace>
  <inkml:trace contextRef="#ctx0" brushRef="#br0" timeOffset="8131">3619 3048 0,'0'-21'16,"21"0"-16,-21 0 15,0-1-15,0 1 16,0 42 15,0 1-15,0-1-16,0 21 15,21-21-15,-21 22 0,0-1 16,22 0-16,-22-21 16,21 22-16,-21-1 0,21-21 15,-21 22-15,21-22 0,0 0 16,1 0-16,-1-21 15,0 0-15,0 0 16,0-21-16,0 0 16,0 0-16,1 0 0,-1-1 15,0-20-15,-21 0 0,21 20 16,-21-20-16,21 21 16,-21-21-16,0 21 0,0-1 15,22 22-15,-1 22 31,-21-1-31,21 0 0,-21 0 16,21 0-16,0 0 16,0 0-16,0 1 0,1-1 15,-1-21-15,21 21 16,-21-21-16,1 0 0,-1 0 16,0 0-16,0-21 0,0 21 15,-21-21-15,0-1 16,21 1-16,-21-21 0,0 21 15,-21-21-15,21-1 16,-21 1-16,0 21 0,0-22 16,21 22-16,-21 0 0,-1 0 15,1 42 1,21 0 0,21 0-1,-21 0-15,22 1 0</inkml:trace>
  <inkml:trace contextRef="#ctx0" brushRef="#br0" timeOffset="8377">4677 2900 0,'0'-21'15,"0"0"-15,0 42 31,0 0-15,0 21-16,22-20 16,-22 20-16,21-21 15,-21 21-15,0 1 0,21-22 16,-21 21-16,0-21 0,0 1 16,0-1-16,0 0 15,0 0-15</inkml:trace>
  <inkml:trace contextRef="#ctx0" brushRef="#br0" timeOffset="8780">4868 2836 0,'-21'0'15,"42"-21"16,0 21-31,0 0 16,22-21-16,-1 21 16,0 0-16,1-21 0,20 21 15,-21 0-15,-20-21 0,20 21 16,-21 0-16,-42 0 31,0 0-31,0 0 16,-1 21-16,-20-21 0,21 0 15,-21 21-15,21-21 0,-1 21 16,1 0 0,21 1-16,0-1 15,0 0-15,0 21 16,0-20-16,21 20 0,-21 0 16,0-21-16,22 22 0,-22-22 15,0 0-15,21 21 16,-21-20-16,0-1 15</inkml:trace>
  <inkml:trace contextRef="#ctx0" brushRef="#br0" timeOffset="9030">5418 2773 0,'0'-21'15,"22"21"17,-22 21-32,21 0 15,0 0-15,0 0 0,-21 22 16,21-22-16,-21 21 0,21 1 16,-21-1-16,0 0 15,0-21-15,0 22 0,0-22 16,0 0-16,-21 0 15</inkml:trace>
  <inkml:trace contextRef="#ctx0" brushRef="#br0" timeOffset="9415">5524 2942 0,'-21'-21'0,"21"0"15,21 21 16,0 21-15,1-21-16,-1 0 16,21 0-16,-21 0 0,21 0 15,-20 0-15,20 0 0,-21 0 16,0-21 0,-21 0-16,0 0 15,0-1-15,0 1 0,-21 0 16,21 0-16,-21 0 15,21 0-15,0-1 0,-21 22 16,21-21-16,21 21 31,-21 21-31,0 1 0,21-1 16,-21 21-16,21-21 16,-21 22-16,22-1 0,-22 0 15,0-20-15,21 20 16,-21 0-16,0-21 0,21 0 15,-21 1-15,0-1 0</inkml:trace>
  <inkml:trace contextRef="#ctx0" brushRef="#br0" timeOffset="9691">6265 2688 0,'-21'0'0,"0"0"0,-1 0 15,22 21 1,22 1 0,-22 20-16,21-21 15,0 21-15,0 1 0,-21-1 16,21 1-16,1-1 0,-1 0 15,-21-21-15,21 22 16,-21-22-16,21 0 0,-21 0 16,0 0-16</inkml:trace>
  <inkml:trace contextRef="#ctx0" brushRef="#br0" timeOffset="10022">6604 2731 0,'21'-22'16,"0"22"0,-21 22-1,0-1-15,-21 0 0,0 0 16,-1 0-16,-20 1 16,21-1-16,-21 0 15,21 0-15,-1 0 0,1-21 16,0 21-16,0-21 15,21 21-15,21-21 16,0 0-16,0 0 16,22 22-16,-1-22 15,-21 21-15,21 0 0,1 0 16,-1 0-16,1-21 16,-22 22-16,0-1 0,0 0 15,0 0-15,0-21 0,-21 21 16,21-21-16</inkml:trace>
  <inkml:trace contextRef="#ctx0" brushRef="#br0" timeOffset="10333">7154 2731 0,'-21'-22'0,"0"22"0,21-21 16,-21 21-16,-1 0 16,1 0-16,0 0 0,0 21 15,0-21 1,-1 22-16,22 20 0,-21-21 16,21 22-16,0-1 15,0 0-15,0 0 0,0 1 16,21-22-16,-21 21 0,22 1 15,20-22-15,-21 0 16,22 0-16,-1 0 0,-21-21 16,21 0-16,1 0 0,-22-21 15,0 21-15</inkml:trace>
  <inkml:trace contextRef="#ctx0" brushRef="#br0" timeOffset="10842">7154 3006 0,'-42'-21'16,"21"21"-16,-1-22 0,1 22 15,0 0-15,21-21 16,21 21 0,0 0-1,1 0-15,20 0 0,-21 0 16,21 0-16,1-21 0,-22 21 16,21-21-16,-21 21 15,1-21-15,-1 21 0,0-21 16,-21 0-16,21 21 0,-21-22 15,0 1-15,0 0 16,0 0-16,0 0 0,0-1 16,0 1-16,0 0 15,0 42 17,0 22-32,0-22 15,21 0-15,-21 21 0,0-20 16,21-1-16,-21 21 15,21-21-15,-21 0 16,22-21-16,-1 0 0,0 0 16,0-21-1,0 0-15,-21 0 16,22 0-16,-22 0 16,21-22-16,-21 22 0,0 0 15,21 0-15,-21-1 0,0 65 31,0-1-15,-21 1-16,21 20 16,-21-21-16,21 22 0,0-1 15,-22 1-15,22-1 0,0-20 16</inkml:trace>
  <inkml:trace contextRef="#ctx0" brushRef="#br0" timeOffset="13551">8445 2731 0,'0'-22'0,"0"1"16,21 21-16,-21-21 16,22 0-1,-22 0-15,21 21 0,-21-21 16,21-1-16,0 1 16,-21 0-1,-21 21-15,0 0 16,0 0-16,-1 21 15,-20-21-15,21 21 0,0 22 16,-1-22-16,1 21 0,0 1 16,21-1-16,0 0 15,0 1-15,21-1 0,0 0 16,1 1-16,-22-1 16,21 0-16,0-21 0,-21 22 15,21-22-15,-21 0 0,0 0 16,-21-21-16,0 22 15,0-22-15,-1 0 16,1 0-16</inkml:trace>
  <inkml:trace contextRef="#ctx0" brushRef="#br0" timeOffset="13743">8212 2942 0,'22'-21'0,"-22"0"15,21 21 1,0 0 0,0 0-16,0 0 0,21 0 15,-20 0-15,20 0 16,0 0-16,-20-21 0,20 21 16,-21 0-16,0 0 0</inkml:trace>
  <inkml:trace contextRef="#ctx0" brushRef="#br0" timeOffset="14018">8699 2688 0,'0'-21'31,"0"42"-16,0 0 1,0 1-16,0-1 16,0 0-16,21 21 15,-21-20-15,0 20 0,21 0 16,-21-21-16,0 22 0,0-22 16,0 21-16,0-21 15,0 1-15,0-1 0,0 0 16,22 0-16</inkml:trace>
  <inkml:trace contextRef="#ctx0" brushRef="#br0" timeOffset="14331">9122 2794 0,'-21'0'0,"0"-21"32,42 21-17,0-21-15,1 21 16,-1 0-16,0 0 15,21 0-15,-20 0 0,20 0 16,-21 0-16,21 0 16,-21 0-16,1 0 0</inkml:trace>
  <inkml:trace contextRef="#ctx0" brushRef="#br0" timeOffset="14499">9145 2879 0,'-22'21'15,"22"0"-15,0 0 16,22 0 0,-1-21-1,0 0-15,21 0 16,-20-21-16,-1 21 0,21-21 16,-21 21-16,21 0 0,-20-21 15</inkml:trace>
  <inkml:trace contextRef="#ctx0" brushRef="#br0" timeOffset="14973">9863 2519 0,'0'-21'15,"0"0"-15,0 42 47,22 0-47,-22 0 16,21 0-16,-21 22 15,21-22-15,-21 0 0,21 21 16,-21-21-16</inkml:trace>
  <inkml:trace contextRef="#ctx0" brushRef="#br0" timeOffset="15466">10583 2625 0,'0'-21'16,"0"0"-1,-21 21-15,0-22 16,-1 22-16,1 0 0,0 0 16,-21 22-16,21-1 0,-22-21 15,22 42-15,0-21 16,0 0-16,0 22 0,21-1 16,0-21-16,0 22 15,0-22-15,21 21 0,0-21 16,0 0-16,0 0 0,22 1 15,-1-22-15,21 0 16,-20 21-16,20-21 0,1 0 16,-22-21-16,22 21 0,-22-22 15,0 1-15,1 0 16</inkml:trace>
  <inkml:trace contextRef="#ctx0" brushRef="#br0" timeOffset="15680">11049 2392 0,'21'0'31,"-21"-21"-31,21 21 0,21 0 16,-20 21-16,-1-21 15,21 21-15,-21 0 0,0 22 16,-21-22-16,0 21 0</inkml:trace>
  <inkml:trace contextRef="#ctx0" brushRef="#br0" timeOffset="21230">10668 64 0,'-22'0'16,"1"0"-16,0 0 0,0 0 15,-21 0-15,-1 0 16,1 0-16,0 0 0,-22 0 16,1 0-16,-1 0 0,1 0 15,-22-22-15,0 22 16,1 0-16,20-21 0,-20 21 16,-1 0-16,21-21 0,1 21 15,21 0-15,-1 0 16,1 0-16,21 0 0,-22 0 15,22 0-15,0 0 16,0 0-16,0 0 0,21 21 16,-21-21-16,-1 21 0,1-21 15,0 22 1,0-1-16,21 0 31,0 0-15,0 0-16,21-21 15,-21 22-15,0-1 16,0 0-16,0 0 16,0 21-16,-21-21 15,21 1-15,0 20 0,0 0 16,-21 1-16,21-22 0,0 42 16,0-20-16,-22-1 15,22 22-15,0-22 0,0 21 16,0-20-16,-21-1 15,21 22-15,0-22 0,0 0 16,0 0-16,0 1 0,0-1 16,0 1-16,0-22 15,0 21-15,0 0 0,0-21 16,0 22-16,0-22 0,0 0 16,0 0-16,0 1 15,0-1-15,0 0 0,0 0 16,0 0-1,21-21-15,1 21 16,-1-21-16,0 0 16,0 0-1,0 0-15,1 0 0,-1 0 16,0 0-16,0 0 16,21 0-16,-21 0 0,22 0 15,-1 0-15,1 0 0,-1 0 16,21-21-16,1 21 15,-1 0-15,1 0 0,-1 0 16,1 0-16,-1 0 16,1 0-16,-1-21 0,-20 21 15,20 0-15,1 0 0,-22 0 16,0 0-16,1 0 16,-1 0-16,0 0 0,1 0 15,-1 0-15,-21 0 16,21 0-16,-20 0 0,-1 0 15,0 0-15,0 0 16,0 0 0,-21-21-16,22 21 0,-1 0 15,0 0 1,0-21 0,-21 0 15,21 21-31,-21-22 15,0 1-15,21 0 16,-21 0-16,0-22 16,21 22-16,-21 0 0,0-21 15,0 0-15,22-1 16,-22 1-16,0-1 0,0 1 16,0 0-16,-22-22 15,22 22-15,0 0 0,0-1 16,0 1-16,0 0 0,0-1 15,0-20-15,0 20 16,0 1-16,0 21 0,0-21 16,0-1-16,0 22 0,-21-21 15,21 21-15,-21-1 16,21 1-16,-21 0 0,21 0 16,-21 21-1,21-21-15,0 0 16,0 0 31,21 21 0,0 0-32,0 0 1,0 0-1,-42 0 17,0 0-32,-21 0 15,-22 0-15,1 0 0,-43 0 16,-21 0-16,-21 0 16</inkml:trace>
  <inkml:trace contextRef="#ctx0" brushRef="#br0" timeOffset="22123">9144 826 0,'-21'0'16,"-1"0"-1,-20 0 1,0 0-16,-1 0 0,-20 0 16,-1 0-16,-20 0 15,-22 0-15,0 0 0,-21 0 16,0 0-16,-21 0 0,0 0 16,-43 0-16,22 0 15,-22-21-15,-20 21 0,20 0 16,-20-22-16,20 22 15,0 0-15,1 0 0,21-21 16,-1 21-16,22 0 0,0 0 16,21 0-16,21 0 15,0-21-15,0 21 0,22 0 16,20 0-16,1 0 16,-22 0-16,43 0 0,-22 0 15,22 0-15,0 0 0,-1-21 16,22 21-16,0 0 15,0 0-15,21-21 32,21 21-32,0 0 15,0 0-15,0 0 16,1 0-16,-1 0 16,0 0-1</inkml:trace>
  <inkml:trace contextRef="#ctx0" brushRef="#br0" timeOffset="22578">4953 508 0,'0'-21'0,"-22"21"62,1 21-46,0 0-16,0-21 0,-21 22 16,-1-1-16,1 0 15,0 0-15,-1 0 0,1-21 16,0 21-16,-1 0 0,1-21 15,21 22-15,0-1 16,-1-21-16,22 21 0,0 0 16,22 0-1,-1-21-15,0 22 0,0-22 16,0 21-16,22 0 0,-1-21 16,-21 21-16,21 0 15,1 0-15,-1-21 0,-21 21 16,22 1-16,-22-1 15,0 0-15,0 0 0,0-21 16,0 21-16,-21 1 0,22-22 16,-22 21-16,21-21 15</inkml:trace>
  <inkml:trace contextRef="#ctx0" brushRef="#br0" timeOffset="24601">3937 381 0,'0'-21'0,"21"21"16,0-21-16,0 21 31,0 21 0,-21 0-31,0 22 16,0-22-16,0 21 0,21 0 16,-21 1-16,0 20 15,22-20-15,-22 20 0,0-21 16,21 22-16,-21-22 15,0 1-15,21-1 0,-21 0 16,0-21-16,0 22 0,0-22 16,0 0-16,0 0 15,0 0-15,0 1 16,-21-22 15,0 0-31,-1 0 16,1-22-16,-21 22 15,0 0-15,-22 0 0,1 0 16,-22 0-16,0 0 0,1 0 16,-22 22-16,0-22 15,0 0-15,0 21 0,-21 0 16,0-21-16,21 21 16,-20 0-16,-2-21 0,2 21 15,20 0-15,-21-21 0,0 22 16,0-1-16,0-21 15,0 21-15,21-21 0,-21 0 16,21 21-16,-21-21 16,21 0-16,0 0 0,22 0 15,-1 0-15,0 0 0,1 0 16,-1 21-16,21-21 16,1 0-16,21 0 0,-22 0 15,22 0-15,-1 22 16,1-22-16,0 0 0,21 0 15,-22 21-15,22-21 0,0 0 16,0 0-16,0 0 16,21 21-16,0-42 31,21 21-31,0 0 16,0-21-16,0 21 0,1 0 15,-22-22 1,21 22-16,-21-21 15,0 0 1,0 0-16,0 0 16,0-1-16,0 1 0,0-21 15,0 21-15,21-21 16,-21-22-16,0 22 0,0-22 16,0 22-16,0-22 15,0 1-15,0-1 0,-21 1 16,21-1-16,0 1 0,-21-1 15,21 22-15,0 0 16,0-1-16,0 1 0,0 0 16,0 20-16,0 1 0,0 0 15,21 0 1,-21 0 0,0 42 15,21-21-31,0 21 15,0 0 1,0-21-16,0 0 0,1 0 16,-1 0-16,21 0 15,-21 0-15,43 0 0,-22 0 16,43 0-16,-22 0 0,22 0 16,21-21-16,21 21 15,-21 0-15,42-21 0,0 21 16,0 0-16,22-21 15,-22 21-15,21 0 0,0 0 16,-21-21-16,1 21 16,-1 0-16,0-21 0,-21 21 15,-21 0-15,0-22 0,0 22 16,-22 0-16,1 0 16,-22 0-16,1 0 0,-1-21 15,-20 21-15,-22 0 0,0 0 16,0 0-16,0 0 15,-42 0 17,21-21-1,0 42 47,21-21-62,1 0-16,-1 0 15,0 21-15,0-21 16,0 22-16,0-1 16,-21 0-16,0 0 15,21 0-15,-21 0 16,0 0-16,22 22 0,-22-1 15,21 1-15,-21-1 0,21 0 16,0 0-16,0 1 16,-21-1-16,22 1 0,-1-1 15,-21 0-15,21-21 16,-21 0-16,0 1 0</inkml:trace>
  <inkml:trace contextRef="#ctx0" brushRef="#br0" timeOffset="25237">1778 233 0,'21'21'47,"-21"0"-31,21 1-16,-21-1 15,21 21-15,-21 0 16,0 1-16,21 20 0,-21 1 16,22-1-16,-22 22 0,0-22 15,21 1-15,-21 20 16,0-20-16,0 0 0,0-1 15,0 0-15,21-20 0,-21-1 16,0 1-16,0-22 16,0 21-16,21-21 0,-21 0 15,0 0 1,0-42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7:18.92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381 23 0,'0'-21'16,"-21"21"0,-1 0-1,1 0-15,0 0 16,-21 0-16,20 0 15,-20 0-15,21 21 0,-21 0 16,21-21-16,-22 21 0,22 0 16,0 0-16,0 0 15,21 1-15,0-1 0,0 21 16,0-21-16,21 1 16,21-1-16,-21 0 0,22-21 15,20 21-15,1-21 0,-22 0 16,22 0-16,-1 0 15,0 0-15,1-21 0,-22 21 16,1-21-16,-22 0 16,0 21-16,0-22 0,-21 1 15,-21 21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07:27.9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42 276 0,'-21'0'0,"0"0"16,42 0 31,0 0-32,21 0-15,-20-22 16,20 22-16,21-21 15,1 0-15,21 0 0,-1 0 16,22 0-16,-21-22 0,20 22 16,-20 21-16,0-21 15,-22 0-15,1 21 0,-1-21 16,-20 21-16,-22 0 16,0 0-16,0 0 0,0 0 15,-21-22 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41:14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2265 948 0,'0'42'15,"21"21"-15,-21 1 16,21 0-16,-21 20 0,22-20 16,-22 20-16,0-20 15,0 20-15,21-20 0,-21 21 16,0-22-16,21 1 0,-21 20 15,21-20-15,0-1 16,-21 22-16,21-21 0,0 20 16,1 1-16,-1 0 15,0-1-15,0 1 0,0 0 16,1 20-16,-22-41 0,21 21 16,-21-1-16,21 1 15,-21 0-15,0-22 0,0 22 16,0-22-16,0 22 0,0-1 15,0 1-15,0 0 16,0-1-16,0 1 0,0 0 16,0-1-16,0 1 15,0 0-15,0-1 0,21 1 16,-21 0-16,0-1 16,21 1-16,-21-21 0,0 20 15,21-20-15,-21-1 0,0 1 16,0 20-16,0-20 15,0 0-15,0-1 0,0 0 16,21 1-16,-21-22 0,0 22 16,22-1-16,-22-20 15,0-1-15,21 22 0,-21-22 16,21 0-16,-21 0 16,21 1-16,-21-1 0,0 1 15,21-22-15,-21 21 0,0-21 16,0 21-16,22-20 15,-22-1-15,0 21 0,0-21 16,0 1-16,0-1 16,0 0-16,21 0 0,-21 0 15,0 0 1,21 0 0,0-21-1,-21 22 1,21-22-16,0 0 15,0 0-15,1-22 0,-1 22 16,21 0-16,1-21 16,-1 21-16,21-21 0,1 21 15,21-21-15,-1 21 16,22-21-16,0 0 0,0 21 16,-1-21-16,22 21 0,1 0 15,20-22-15,0 22 16,21 0-16,0-21 0,1 21 15,20 0-15,22 0 16,0-21-16,-1 21 0,1 0 16,21-21-16,0 21 0,0 0 15,-1 0-15,22-21 16,-21 21-16,0 0 0,21 0 16,-21-22-16,0 22 15,-22 0-15,1-21 0,-21 21 16,-1 0-16,-21-21 0,1 21 15,-43 0-15,0 0 16,0 0-16,-21 0 0,-1 0 16,22 0-16,0 0 0,0 0 15,0 0-15,22 0 16,20 0-16,-21 0 0,21-21 16,1 21-16,-1-21 15,0 21-15,-21 0 0,22-21 16,-22 21-16,-21 0 0,21-21 15,-21 21-15,0 0 16,-21-22-16,21 22 0,-21 0 16,0 0-16,-22 0 15,1-21-15,0 21 0,-1 0 16,1 0-16,0 0 0,-22 0 16,43 0-16,-21 0 15,21 0-15,-1 0 0,1-21 16,0 21-16,0 0 15,0 0-15,-22 0 0,-20 0 16,-1 0-16,-20 0 16,-22-21-16,21 21 0,-21 0 15,22 0-15,-1 0 0,0 0 16,1-21-16,-1 21 16,21 0-16,-20 0 0,20-22 15,-20 22-15,-1 0 0,-21 0 16,0 0-16,0-21 15,1 21-15,-22-21 32,0 0-17,-22 0 1,22 0 0,0 0-1,0-1-15,-21 1 16,21 0-16,-21 0 0,21-22 15,-21 1-15,21 0 0,-21 0 16,0-22-16,21 22 16,-21-22-16,21 1 0,-22-1 15,22 1-15,-21-1 16,21 1-16,-21-1 0,21 1 16,-21-22-16,21 0 0,-21 1 15,-1-1-15,1 0 16,0-21-16,0 22 0,0-22 15,0 0-15,21 0 0,-21 0 16,-1 1-16,22 20 16,-21-21-16,21 22 0,-21-22 15,21 21-15,-21 0 16,21-21-16,-21 22 0,21-22 16,-22 21-16,22-20 0,0 20 15,-21 0-15,21 1 16,0 20-16,0-21 0,0 22 15,0-1-15,0 1 16,0-1-16,0 1 0,0-22 16,0 22-16,0-1 15,-21 1-15,21-1 0,0 1 16,-21-1-16,21 1 0,0-1 16,-21 1-16,21-22 15,0 22-15,-21-1 0,21 0 16,-21 1-16,21 0 0,0 20 15,0-20-15,0 20 16,0-20-16,0 21 0,0-1 16,0-20-16,21 20 15,-21 1-15,0 0 0,21 21 16,-21-22-16,0 22 0,0-21 16,0 20-16,0 1 15,0 0-15,0 0 0,0 0 16,0 0-1,0 0-15,0-1 16,0 1 15,-21 21 32,0 0-48,-1-21-15,-20 21 16,0 0-16,-1 0 16,-20 0-16,-22-21 0,-21 21 15,1 0-15,-23-21 0,2 21 16,-2 0-16,-20-22 16,21 22-16,0 0 0,0 0 15,22-21-15,-23 21 16,23 0-16,-22 0 0,0 0 15,-22 0-15,1 0 0,-21 0 16,-22 0-16,22 0 16,-42 0-16,20 0 0,0 0 15,1 0-15,0-21 16,20 21-16,1 0 0,0 0 16,-1 0-16,22 0 0,-21 0 15,20 21-15,-20-21 16,21 0-16,-21 21 0,-1-21 15,1 0-15,0 0 0,-1 0 16,1 22-16,21-22 16,-21 0-16,20 0 0,1 0 15,0 0-15,0 0 16,21 21-16,-21-21 0,0 0 16,-1 21-16,1-21 15,0 21-15,0-21 0,0 21 16,-1 1-16,23-22 0,-2 21 15,2-21-15,-2 21 16,2 0-16,20-21 0,0 21 16,-21 0-16,21-21 15,0 21-15,0-21 0,1 22 16,-1-1-16,21-21 0,-21 21 16,21 0-16,-20-21 15,20 21-15,-21-21 0,0 22 16,22-22-16,-22 21 0,21-21 15,-21 21-15,22-21 16,-22 21-16,21-21 0,1 0 16,20 21-16,-21-21 15,22 0-15,21 0 0,-22 21 16,22-21-16,-1 0 16,-20 0-16,21 21 0,-1-21 15,1 0-15,-1 22 0,1-22 16,0 0-16,0 21 15,-1-21-15,22 0 0,0 0 16,-22 21-16,22-21 0,0 0 16,21 21-16,-21-21 15,0 0-15,21 21 32,0 1-1,-21-22-16,0 0 1,21 21-16,-22-21 16,1 0-1,21 21-15,-21-21 16,21 21-16,0 0 16,-21 0-1,21 0-15,0 1 16,0-1-16,0 21 15,0-21-15,0 1 0,0 20 16,0 0-16,21-21 16,-21 22-16,21-1 0,-21-21 15,0 0-15,21 22 16,-21-22-16,0 0 0,0 21 16,22-21-16,-22 1 0,0-1 15,0 0-15,0 0 16</inkml:trace>
  <inkml:trace contextRef="#ctx0" brushRef="#br0" timeOffset="1170">5334 360 0,'-21'0'32,"21"21"-32,0 0 15,0 22-15,0-22 0,0 21 16,21 0-16,-21 1 15,21 20-15,1 22 0,-1-22 16,0 22-16,0 21 16,0-21-16,21 21 0,-20-1 15,-1 1-15,0 21 0,21-21 16,-20 0-16,-1 0 16,0-22-16,0 22 0,21 0 15,-21 0-15,1 0 16,-1-22-16,0 22 0,0 0 15,-21 0-15,21-22 0,-21 22 16,0-21-16,22 0 16,-22-1-16,0 1 0,0 0 15,0-22-15,0 22 16,21-22-16,-21 22 0,0-21 16,0 20-16,21-20 0,-21-1 15,21 22-15,0-22 16,-21 1-16,21-1 0,0 1 15,-21-1-15,22-20 16,-22 20-16,21-20 0,-21 20 16,21-21-16,-21 1 0,21 20 15,-21-20-15,21-1 16,1 0-16,-22 0 0,21 1 16,0-1-16,-21 1 15,21-1-15,-21 0 0,21 0 16,-21 1-16,0-1 0,0-21 15,21 22-15,-21-1 16,0-21-16,0 21 0,21 1 16,-21-22-16,0 21 15,22 1-15,-22-22 0,0 21 16,21-21-16,-21 22 0,0-22 16,21 21-16,-21-21 15,0 1-15,0 20 0,0-21 16,0 0-16,21 0 15,-21 0-15,0 1 0,0-1 16,0 0-16,0 0 0,0 0 16,0 1-16,0-1 15,21 0-15,-21 0 16,0 0 15,0 0-15,0 0-1,0 1-15</inkml:trace>
  <inkml:trace contextRef="#ctx0" brushRef="#br0" timeOffset="2550">8403 127 0,'22'21'47,"-1"0"-16,-21 1-31,0-1 0,0 21 16,0 1-16,21-1 0,-21 0 16,0 22-16,21 20 15,0-20-15,0 20 0,0 1 16,1 21-16,-1-21 15,21 21-15,-21-1 0,1 1 16,20 0-16,-21 0 0,0 0 16,0-1-16,0-20 15,1 21-15,-1-21 0,0-1 16,-21 22-16,21-21 16,0 0-16,-21-1 0,22 1 15,-1 0-15,-21-1 0,21 1 16,-21-22-16,0 22 15,21 0-15,-21-22 0,0 1 16,0 20-16,0-20 16,21-1-16,-21 1 0,0-22 15,0 22-15,21-1 0,-21 1 16,21-22-16,-21 21 16,22 1-16,-22 0 0,21-1 15,-21 0-15,21 1 16,-21 0-16,0-1 0,0 0 15,21 1-15,-21 0 0,0-22 16,0 21-16,21 1 16,-21-1-16,22 1 0,-1-1 15,-21-20-15,21 20 16,0 1-16,-21-1 0,21 1 16,-21-22-16,21 22 0,0-22 15,-21 21-15,22-20 16,-22-1-16,21 0 0,0 22 15,-21-22-15,21 0 16,0-20-16,-21 20 0,0-21 16,22 22-16,-22-22 0,0 0 15,21 0 1,-21 0 15,21-21-31,-21 21 16,0 0-16,21 1 15,-21-1 1,0 0-16,0 0 16,0 0-16,21-21 15,-21 22-15,0-1 0,0 0 16,21 0-16,-21 0 0,0 0 16,0 0-16,21 1 15,-21-1-15,0 0 16,22-21-1,-1-21 1,-21 0-16,0-22 0,0-20 16</inkml:trace>
  <inkml:trace contextRef="#ctx0" brushRef="#br0" timeOffset="3913">11176 85 0,'0'21'16,"0"0"-1,0 0 1,0 0-16,0 1 16,0-1-16,0 21 15,0 1-15,0 20 0,0 0 16,21 1-16,-21 21 15,0 20-15,21 1 0,-21 0 16,22 0-16,-22 21 0,21 0 16,0 0-16,0 0 15,0 0-15,1 0 0,-1 0 16,0-21-16,0 21 16,0 0-16,0-21 0,0 21 15,-21-21-15,22-1 0,-22 1 16,21 0-16,-21 0 15,0-21-15,0-1 0,0 1 16,0 0-16,0-1 0,0-20 16,0 20-16,0-20 15,0 20-15,21-20 0,-21 0 16,21 20-16,-21-20 16,0-1-16,21 1 0,-21-1 15,22-21-15,-22 22 0,0 0 16,21-22-16,-21 0 15,21 22-15,-21-22 0,0 0 16,21 1-16,-21-1 16,21 43-1,-21-64-15,21 21 0,-21 1 0,21-1 16,-21 0-16,22 0 16,-1-20-16,-21 20 0,21 0 15,-21 1-15,21-1 16,-21-21-16,0 21 0,21 1 15,-21-1-15,0 1 0,22-1 16,-22 0-16,21-21 16,-21 22-16,0-1 0,21-21 15,-21 22-15,0-22 16,21 0-16,-21 0 0,0 0 16,21 0-16,-21 0 0,0 1 15,0-1-15,0 0 16,21-21-16,-21 21 0,0 0 15,21 1-15,-21-1 16,0 0-16,22 0 0,-22 0 16,0 0-16,0 0 0,21 1 15,-21-1 1,0 0-16,21 0 16,-21-42-1,0 0 1,0 0-16,0-1 15,0-20-15,-21 21 16,0-42-16</inkml:trace>
  <inkml:trace contextRef="#ctx0" brushRef="#br0" timeOffset="5610">2477 1884 0,'21'0'16,"0"0"-16,0 0 16,0 0-16,1 0 15,20 0-15,0 0 0,0-21 16,22 21-16,0 0 0,-1-21 16,22 21-16,21 0 15,-22-22-15,43 22 0,0-21 16,0 21-16,0-21 15,21 0-15,0 21 0,22-21 16,-22 21-16,21-21 16,-20 0-16,20 21 0,0-22 15,1 1-15,-1 21 0,0-21 16,1 0-16,-1 0 16,0 21-16,22-22 0,-1 1 15,1 0-15,-1 21 0,22-21 16,-22 0-16,22 0 15,-22 21-15,22-21 0,-42-1 16,20 22-16,-21-21 16,1 21-16,-1-21 0,0 21 15,-20 0-15,-1 0 0,0 0 16,0 0-16,0 0 16,0 0-16,0 0 0,-20 0 15,20 0-15,-42 0 16,20 0-16,2 0 0,-23 0 15,22 0-15,-21 0 0,0 0 16,0 0-16,-22-21 16,22 21-16,0 0 0,-21 0 15,21 0-15,-1-21 16,-20 21-16,21 0 0,0 0 16,-22 0-16,22-22 0,-21 22 15,0 0-15,-1 0 16,1 0-16,0 0 0,-1-21 15,1 21-15,0 0 16,-1 0-16,1 0 0,-21-21 16,20 21-16,1 0 0,-22 0 15,22 0-15,0 0 16,-22-21-16,22 21 0,-1 0 16,-20 0-16,21 0 15,-22 0-15,22 0 0,0 0 16,-22 0-16,0 0 0,22 0 15,-21 0-15,-1 0 16,1 0-16,20 0 0,-20 0 16,-1 0-16,-20 0 15,20 0-15,-20 0 0,20 0 16,-21 0-16,1 0 0,-1 0 16,0 0-16,1 0 15,-1 0-15,0 0 0,-21 0 16,22 21-16,-1-21 0,-21 0 15,1 0-15,-1 0 16,21 0-16,-21 0 0,0 0 16,0 0-16,1 0 15,-1 0-15,0 0 16,0 0-16,-42-21 31</inkml:trace>
  <inkml:trace contextRef="#ctx0" brushRef="#br0" timeOffset="6617">4022 868 0,'0'-21'0,"0"0"15,0 0 1,-21-1-16,21 1 16,-22 0-16,1 21 15,0-21-15,0 21 16,0 0-16,0 21 0,-1 0 16,-20-21-16,21 21 15,0 1-15,0 20 0,-1-21 16,22 21-16,0 1 0,0-1 15,0 0-15,22 22 16,-22-22-16,21 22 0,21 42 16,-42-43-1,21-21-15,-21 1 0,0-1 16,0 0-16,0-20 0,-21-1 16,21 0-16,0 0 15,-21-21-15</inkml:trace>
  <inkml:trace contextRef="#ctx0" brushRef="#br0" timeOffset="6808">3556 1291 0,'21'0'0,"0"-21"15,1 21-15,-1 0 0,21 0 16,-21 0-16,22 0 15,-1-21-15,0 21 0,-21 0 16,22 0-16,-22-21 16,0 21-16,0 0 0</inkml:trace>
  <inkml:trace contextRef="#ctx0" brushRef="#br0" timeOffset="7072">4234 1016 0,'0'-21'0,"-22"0"15,22 0 1,0 42 0,0 0-1,22 21 1,-22-20-16,0 20 0,21 0 15,-21 0-15,0 22 16,21-22-16,-21 1 0,21-1 16,-21-21-16,21 21 0,-21-20 15,21-1-15</inkml:trace>
  <inkml:trace contextRef="#ctx0" brushRef="#br0" timeOffset="7565">6371 656 0,'0'-21'0,"0"0"0,0 0 16,0 0-16,0 0 15,0-1-15,0 1 0,0 0 16,0 0-16,0 0 15,-21 21 1,0 21-16,0-21 16,0 21-16,-1 21 15,1 1-15,0-1 0,21 0 16,-21 1-16,21 20 16,0 1-16,21-22 0,0 21 15,-21 1-15,21 0 0,1-1 16,-1 0-16,-21-20 15,21-1-15,0 1 0,-21-1 16,0 0-16,0-21 16,0 0-16,-21 1 0,0-1 15</inkml:trace>
  <inkml:trace contextRef="#ctx0" brushRef="#br0" timeOffset="7744">6117 1059 0,'0'-22'0,"0"1"16,22 21-16,-22-21 0,21 21 15,0-21-15,0 21 16,0-21-16,21 21 0,1-22 16,-1 22-16,1-21 0,-1 21 15,21-21-15</inkml:trace>
  <inkml:trace contextRef="#ctx0" brushRef="#br0" timeOffset="8111">6752 762 0,'-21'-21'15,"21"0"-15,0 0 16,-21 0-16,21-1 15,21 22-15,0-21 16,1 0-16,20 21 16,-21 0-16,0 0 15,21 0-15,-20 21 0,-1 0 16,0-21-16,0 43 0,-21-22 16,0 0-16,0 21 15,-21 1-15,0-1 0,0-21 16,-22 22-16,22-1 15,0-21-15,0 21 0,21-21 16,0 1-16,21-1 16,21-21-16,1 0 15,20 0-15,22 0 0,-1 0 16,1 0-16,21 0 0,-21-21 16,21-1-16,-22 22 15</inkml:trace>
  <inkml:trace contextRef="#ctx0" brushRef="#br0" timeOffset="8673">9546 466 0,'0'-21'0,"0"-1"0,0 1 16,0 0-16,0 0 15,0 0-15,0 0 16,0 0-16,-21 21 15,0 0 1,0 21 0,0 0-16,21 0 0,-22 21 15,1 1-15,21-1 16,0 0-16,0 22 0,21-22 16,-21 22-16,22-1 15,-1 1-15,0-1 0,0 1 16,0-22-16,1 22 0,-22-22 15,0 0-15,0 0 16,0 1-16,0-22 0,-22 0 16</inkml:trace>
  <inkml:trace contextRef="#ctx0" brushRef="#br0" timeOffset="8842">9398 910 0,'21'-42'15,"0"21"-15,1 0 0,-1 0 16,0-1-16,0 22 16,0 0-16,1-21 15,20 21-15,-21 0 0,0 0 16,0-21-16,22 21 0</inkml:trace>
  <inkml:trace contextRef="#ctx0" brushRef="#br0" timeOffset="9376">10033 656 0,'0'-21'15,"0"0"1,-21 0-1,21 0-15,0 0 16,21-1 0,0 1-16,1 21 15,-1 0-15,0 0 0,0 0 16,0 0-16,21 0 16,-20 0-16,-1 21 0,0 1 15,-21-1 1,0 0-16,-21-21 0,21 21 15,-21 0-15,-1 0 0,1 0 16,0 1-16,0-1 16,0-21-16,21 21 0,-21-21 15,21 21-15,0 0 32,21-21-32,0 0 15,0 0-15,0 22 16,0-22-16,22 0 0,-22 21 15,21 0-15,-20-21 16,20 21-16,-21 0 0,0 0 16,0 0-16,-21 1 0,-21-22 15,0 21-15,-21 0 16,-1-21-16,-20 21 0,-1-21 16,-20 0-16,20 0 15,1 0-15,-1 0 0,22-21 16</inkml:trace>
  <inkml:trace contextRef="#ctx0" brushRef="#br0" timeOffset="9875">12150 381 0,'21'-21'16,"-21"0"-16,0 0 16,-21 0-16,21-1 15,-21 1-15,-1 0 0,1 21 16,0-21-16,0 21 16,0 0-16,0 0 0,-1 21 15,1-21-15,0 21 16,21 22-16,-21-22 15,21 21-15,-21 0 0,21 1 16,0 20-16,0 1 16,21-1-16,-21 1 0,21 20 15,-21-20-15,21-1 0,-21 1 16,0-1-16,21-20 16,-21-1-16,0 0 0,0-21 15,-21-21 1</inkml:trace>
  <inkml:trace contextRef="#ctx0" brushRef="#br0" timeOffset="10050">11769 720 0,'21'0'16,"0"-21"-16,0 21 0,0-22 15,1 22-15,-1 0 16,0 0-16,0-21 0,0 21 15,22 0-15,-22 0 16,0 0-16,0 0 0,21-21 16</inkml:trace>
  <inkml:trace contextRef="#ctx0" brushRef="#br0" timeOffset="10475">12574 466 0,'21'0'15,"1"-21"-15,-44-1 16,1 22 0,0 22-1,21-1-15,-21-21 0,0 21 16,21 0-16,-22 0 16,22 1-16,0-1 15,22 0-15,-1 0 0,0-21 16,0 21-16,0 0 15,22 0-15,-22-21 0,21 22 16,-21-22-16,22 21 0,-22-21 16,0 0-16,0-21 15,0 21-15,1-22 0,-22 1 16,0 0-16,21 0 0,-21 0 16,0-21-16,0 20 15,0 1-15,-21 0 0,21 0 16,0 0-16,0 42 31,0 21-31,21 1 16,-21-1-16,21 21 15,0 1-15,-21-1 0,21 1 16,-21 20-16,0-20 16,0 0-16</inkml:trace>
  <inkml:trace contextRef="#ctx0" brushRef="#br0" timeOffset="12256">2688 3133 0,'-21'0'16,"0"0"0,42 0 30,0 0-30,22 0-16,-22 0 16,21 0-16,22 0 0,-1 0 15,22-21-15,-1 21 16,22 0-16,0-22 0,21 22 16,0-21-16,21 21 0,0-21 15,1 21-15,20-21 16,0 0-16,1 21 0,20-21 15,1 21-15,-1-21 16,1 21-16,20-22 0,-20 22 16,20 0-16,-20-21 0,21 21 15,-1 0-15,-20-21 16,20 21-16,1 0 0,-21-21 16,-1 21-16,1-21 15,-1 21-15,-20-22 0,-1 22 16,-21 0-16,0-21 0,0 21 15,1-21-15,-23 21 16,2 0-16,-23-21 0,1 21 16,21-21-16,-21 21 15,0 0-15,0-21 0,0 21 16,-1-21-16,1 21 0,0 0 16,21-22-16,-21 22 15,0 0-15,0 0 0,-1-21 16,1 21-16,0 0 0,0 0 15,0 0-15,-22 0 16,22 0-16,-21-21 0,21 21 16,-22 0-16,22 0 15,-21 0-15,0 0 0,20 0 16,-20 0-16,-21 0 16,20 0-16,1 0 0,-22 0 15,22 0-15,0-21 0,-22 21 16,22 0-16,-22 0 15,22 0-15,-21-21 0,20 21 16,-20 0-16,-1-22 0,1 22 16,-1 0-16,1-21 15,-1 21-15,1 0 0,-1-21 16,1 21-16,-1 0 16,1 0-16,-1 0 0,1 0 15,-1 0-15,1 0 0,20 0 16,-20 0-16,-1 0 15,1 0-15,-1 0 0,1 0 16,-22 0-16,22-21 16,-43 21-16,21 0 0,0 0 15,-20 0-15,-1 0 0,0-21 16,0 21-16,22 0 16,-22 0-16,0 0 0,21 0 15,-21 0-15,22 0 16,-22 0-16,0 21 0,0-21 15,0 0-15,1 0 0,-1 0 16,0 0 0,0 0-1,0 0 1,0 0 0,0 0-16,1 0 0,-1 0 15,-21-21 1</inkml:trace>
  <inkml:trace contextRef="#ctx0" brushRef="#br0" timeOffset="13859">2942 4784 0,'22'0'15,"-1"0"1,0 0 0,0-21-16,21 21 15,1 0-15,-1-21 16,22 21-16,-1 0 0,22-22 16,-1 22-16,1-21 15,21 21-15,0-21 0,21 21 16,-21-21-16,20 21 0,2 0 15,-2-21-15,23 21 16,-1 0-16,0-22 0,21 22 16,1 0-16,-1 0 15,0-21-15,1 21 0,-1 0 16,-21-21-16,21 21 0,1 0 16,-22 0-16,21 0 15,1 0-15,-1-21 0,339 21 16,-360 0-1,22 0-15,-22-21 16,21 21-16,-21 0 0,-21 0 16,21 0-16,-21-21 15,0 21-15,0 0 0,0 0 16,0-21-16,-21 21 16,21 0-16,0 0 0,0 0 15,-21 0-15,21-22 0,0 22 16,0 0-16,-21 0 15,21 0-15,0 0 0,0 0 16,0 0-16,0 0 0,-21 0 16,21 0-16,0 0 15,0 0-15,0 0 0,0 0 16,-22 0-16,23 0 16,-23 0-16,1 0 0,-21 0 15,21 0-15,0 0 0,-22-21 16,22 21-16,-21 0 15,-1 0-15,22 0 0,-21 0 16,-1 0-16,1 0 16,0 0-16,-1 0 0,-20 0 15,21 0-15,-1 0 0,1 0 16,-21 0-16,20 0 16,-20 0-16,-1-21 0,1 21 15,-1 0-15,1 0 16,-22 0-16,22 0 0,-1 0 15,0 0-15,1 0 0,0 0 16,-22 0-16,21 0 16,1 0-16,-22 0 0,22 0 15,-22 0-15,0 0 16,1-21-16,-1 21 0,0 0 16,1 0-16,-1 0 0,-21 0 15,21 0-15,-20 0 16,-1 0-16,21 0 0,-21 0 15,1 0 1,-1 0-16,0 0 16,0 0-16,0 0 15,0 0 1,-42-21 15</inkml:trace>
  <inkml:trace contextRef="#ctx0" brushRef="#br0" timeOffset="14620">1228 2815 0,'-21'0'16,"-1"0"-16,1 0 15,42 0 1,1 0-1,20 0 1,-21-21-16,22 21 0,20 0 16,-21-21-16,22 21 0,-1 0 15,-20 0-15,20-21 16,1 21-16,-1 0 0,-20 0 16,-1-21-16,0 21 15,-21 0-15,0-22 0</inkml:trace>
  <inkml:trace contextRef="#ctx0" brushRef="#br0" timeOffset="14974">1545 2519 0,'-21'0'15,"42"0"1,0 0-16,1 0 16,-1 21-16,0-21 15,0 0-15,22 0 0,-22 21 16,0-21-16,21 0 0,-21 21 16,22-21-16,-22 22 15,0-1-15,0-21 0,0 21 16,1 0-16,-1-21 15,-21 21-15,0 1 0,0-1 16,0 0-16,-21 0 0,-1 0 16,1 0-16,0 0 15,0 22-15,0-22 0,-1 0 16,1-21-16,0 21 16,0 1-16</inkml:trace>
  <inkml:trace contextRef="#ctx0" brushRef="#br0" timeOffset="15503">0 2583 0,'0'-22'15,"0"44"1,21-1 0,-21 0-1,0 21-15,0-21 0,21 22 16,-21-22-16,0 21 0,22 1 16,-22-1-16,21 0 15,-21 0-15,0-20 0,21 20 16</inkml:trace>
  <inkml:trace contextRef="#ctx0" brushRef="#br0" timeOffset="16042">1037 4233 0,'22'-21'0,"-1"21"16,0 0-16,0-21 15,21 21-15,1 0 16,-1-21-16,0 21 0,22-21 16,-1 21-16,-20-21 0,20 21 15,1 0-15,-22-21 16,0 21-16,-21 0 0,1 0 15,-1 0-15</inkml:trace>
  <inkml:trace contextRef="#ctx0" brushRef="#br0" timeOffset="16330">1524 3874 0,'-21'0'0,"21"21"47,21-21-47,0 21 16,1-21-16,20 21 15,-21 0-15,42-21 0,-20 22 16,-1-1-16,-21 0 0,22 0 15,-22 0-15,21 0 16,-42 0-16,0 1 0,0 20 16,0-21-16,-21 0 15,-21 1-15,21-1 0,-22 0 16</inkml:trace>
  <inkml:trace contextRef="#ctx0" brushRef="#br0" timeOffset="16864">127 4297 0,'-21'0'0,"0"-21"16,0 21-16,21-21 15,0 0-15,21-1 32,0 22-32,0-21 0,22 21 15,-1 0-15,-21 0 16,21 0-16,1 0 0,-22 21 16,0 1-16,0-22 0,-21 21 15,0 21-15,0-21 16,-21 0-16,0 22 0,0-22 15,-1 21-15,1-21 16,0 1-16,0-1 0,21 0 16,0 0-16,21 0 15,0-21 1,22 0-16,-1 0 0,22 0 16,-1 0-16,0-21 15,1 21-15</inkml:trace>
  <inkml:trace contextRef="#ctx0" brushRef="#br0" timeOffset="17458">1207 5482 0,'-21'0'15,"-1"0"-15,1 22 16,0-22 0,42 0-1,0 21-15,22-21 16,-22 0-16,21 0 0,22 0 15,-22-21-15,22 21 0,-22 0 16,0-22-16,0 22 16,1 0-16,-1-21 0,-21 21 15,1 0-15,-1-21 16</inkml:trace>
  <inkml:trace contextRef="#ctx0" brushRef="#br0" timeOffset="17740">1545 5334 0,'-21'-21'15,"42"21"32,0 21-47,1-21 0,-1 0 16,21 21-16,1-21 0,-22 22 15,21-22-15,0 21 16,-21 0-16,1 0 0,-1 0 16,-21 0-16,0 0 0,0 1 15,-21-1 1,-1 0-16,1 0 0,-21 0 16,21 1-16,-21-1 15,-22-21-15</inkml:trace>
  <inkml:trace contextRef="#ctx0" brushRef="#br0" timeOffset="18389">360 5631 0,'-21'0'0,"0"0"15,0 0-15,-1 0 0,22-22 16,0 1 0,22 21-16,-1-21 15,0 21-15,0-21 16,21 21-16,1-21 0,-1 21 15,-21 0-15,22 0 0,-22 0 16,21 0-16,-21 0 16,-21 21-16,0 0 15,0 0-15,-21 0 16,0 1-16,0-1 0,0 0 16,-1 0-16,1 0 0,0-21 15,0 21-15,21 0 16,21 1-1,0-22 1,0 0-16,1 21 0,-1-21 16,0 0-16,0 21 15,0 0-15,0-21 0,0 21 16,1 1-16,-22-1 0,0 0 16,-22 0-16,1 0 15,-42 0-15,-1 0 0,-42 1 16,-20-1-16,-2 0 0</inkml:trace>
  <inkml:trace contextRef="#ctx0" brushRef="#br0" timeOffset="32676">3556 2180 0,'0'-21'15,"0"42"1,0 0 0,0 1-1,0-1 1,0 0-16,0 0 0,0 0 16,0 22-16,0-22 15,0 21-15,0 0 0,21-20 16,-21 20-16,21 0 15,-21-20-15,22-1 0,-1 21 16,0-21-16</inkml:trace>
  <inkml:trace contextRef="#ctx0" brushRef="#br0" timeOffset="33144">4063 2244 0,'-21'0'15,"0"0"-15,0 0 16,21 21 0,-21-21-16,21 21 0,0 0 15,0 1-15,0 20 16,0-21-16,21 0 0,0 21 16,0-20-16,0-1 0,0 0 15,0 0-15,1-21 16,-1 0-16,21 0 0,-21 0 15,1-21-15,20 0 16,-21 0-16,0-1 0,0-20 16,-21 0-16,21 21 0,-21-22 15,0 22-15,-21-21 16,0 21-16,0-1 0,0 1 16,-21 0-16,20 21 0,-20 0 15,0 0-15,20 21 16,1 0-16,0-21 0,0 22 15</inkml:trace>
  <inkml:trace contextRef="#ctx0" brushRef="#br0" timeOffset="33876">7768 2053 0,'-21'0'0,"21"-21"31,0 42 16,0 0-47,0 1 15,21-1-15,-21 0 16,22 21-16,-22-20 0,21 20 16,0 0-16,0-21 15,-21 22-15,21-1 0,0-21 16</inkml:trace>
  <inkml:trace contextRef="#ctx0" brushRef="#br0" timeOffset="34858">9758 1969 0,'0'-21'0,"0"-1"31,-21 22-31,21 22 16,-21-1 0,21 0-16,0 21 15,-21-21-15,21 22 0,0-1 16,0-21-16,0 22 16,0-22-16,0 0 0,0 0 15,0 0-15,21-21 31,-21-21-15,0 0-16,0 0 16,21 0-16,-21-22 0,0 22 15,21-21-15,-21-1 16,0-20-16,0 21 0,0-1 16,21 1-16,-21 21 0,0-22 15,0 22-15,21 21 16,0 0-16,-21 21 15,22 0-15,-1 22 16,0-1-16,0 1 0,0-1 16,1 0-16,20 22 0,-21-22 15,0-21-15,0 22 16,0-22-16,1 0 0,-1 0 16,-21 0-16</inkml:trace>
  <inkml:trace contextRef="#ctx0" brushRef="#br0" timeOffset="35044">9864 2180 0,'-21'-21'16,"-1"0"-16,44 0 31,-1 21-31,0 0 16,0-21-16,0 21 0,22-21 15,-22 21-15,21 0 16,0-22-16,-20 22 0</inkml:trace>
  <inkml:trace contextRef="#ctx0" brushRef="#br0" timeOffset="35500">10457 1842 0,'0'-21'16,"0"42"0,-22 0-1,22 0-15,0 0 16,0 21-16,0-20 16,0 20-16,0-21 0,-21 22 15,21-22-15,0 21 0,0-21 16,0 0-16,0 0 15,0 1-15,21-44 32,-21 1-32,22-21 15,-22 21-15,21 0 0,-21-22 16,0 1-16,21 0 16,-21-1-16,0 1 0,0 0 15,0 21-15,0-22 16,0 22-16,0 0 0,21 0 15,0 42 1,-21 0-16,21 0 16,0 22-16,1-1 0,-1 0 15,0 0-15,0 1 16,22 20-16,-22-20 0,0-1 16,0-21-16,0 21 0,0-20 15,-21-1-15</inkml:trace>
  <inkml:trace contextRef="#ctx0" brushRef="#br0" timeOffset="35674">10499 2117 0,'-21'-21'0,"21"0"31,0-1-31,21 22 16,0 0-16,21-21 0,-20 21 15,20 0-15,0 0 16,0 0-16,1-21 0,20 21 16</inkml:trace>
  <inkml:trace contextRef="#ctx0" brushRef="#br0" timeOffset="36053">12298 1757 0,'21'0'16,"-21"21"-1,0 0-15,21 1 16,-21-1-16,0 21 15,22 21-15,-1-20 0,-21 20 16,21 1-16,-21-1 16,21 1-16</inkml:trace>
  <inkml:trace contextRef="#ctx0" brushRef="#br0" timeOffset="40192">3598 3726 0,'-21'0'0,"0"-22"32,21 1-17,21 21 1,0-21-16,1 21 16,20 0-16,-21 0 15,0 0-15,1 0 16,-1 0-16,0 21 0,-21 0 15,0 1-15,0 20 16,0-21-16,-21 21 0,0 1 16,-1-22-16,-20 21 0,21-21 15,0 22-15,-1-22 16,1 0-16,0-21 0,21 21 16,0 0-1,21-21-15,0 0 16,22 0-16,-1 0 0,1 0 15,-1-21-15,21 21 16,1-21-16,-22 21 0,22-21 16,-22 21-16,21-21 15,-20 21-15</inkml:trace>
  <inkml:trace contextRef="#ctx0" brushRef="#br0" timeOffset="40583">4339 3641 0,'0'-21'16,"-21"21"15,21 21-31,-21-21 0,0 21 16,0 0-16,0 0 15,21 1-15,-22-1 0,1 21 16,21-21-16,-21 21 15,21-20-15,0-1 0,21 0 16,0 0-16,1 0 0,20-21 16,0 0-16,0 0 15,1 0-15,-1 0 0,22-21 16,-22 0-16,0 0 16,-21-22-16,1 22 0,-1 0 15,-21-21-15,0 21 0,0 0 16,-21-1-16,-1 1 15,-20 0-15,0 0 0,0 0 16,-1 21-16,1 0 16,21 0-16,-22 0 0,22 21 15,0-21-15,21 21 0,21-21 16</inkml:trace>
  <inkml:trace contextRef="#ctx0" brushRef="#br0" timeOffset="41147">7155 3450 0,'0'-21'15,"0"0"1,21 0-16,0 0 16,0 0-1,21 21-15,-21 0 0,22-22 16,-1 22-16,1 0 0,-1 0 16,0 22-16,-21-22 15,0 21-15,1 0 0,-22 21 16,0-21-16,-22 22 15,-20-1-15,21 0 0,-42-20 16,20 20-16,1 0 0,-1-21 16,1 0-16,21 1 15,0-22-15,21 21 0,21 0 16,0-21-16,21 0 0,22 0 16,21 0-16,-1 0 15,43-21-15,-21 21 0,21-21 16,0-1-16,-21 1 15,21 0-15</inkml:trace>
  <inkml:trace contextRef="#ctx0" brushRef="#br0" timeOffset="42045">9483 3408 0,'0'-21'31,"21"21"-15,-21 21-1,21-21-15,-21 21 16,21 0-16,0 1 0,-21 20 16,22-21-16,-1 0 0,-21 21 15,21-20-15,0-1 16,-21 0-16,21 0 0,1 0 16,-22 1-16,21-22 15,-42-22 1,-1 1-1,1 0 1,0 0-16,0-22 0,21 22 16,-21-21-16,-1 21 0,22-21 15,-21-1-15,21 1 16,0 21-16,21-22 0,-21 22 16,22 0-16,-1 0 15,0 0-15,0 21 0,0 0 16,1 0-16,-1 0 15,0 21-15,0-21 0,0 21 16,-21 0-16,0 0 0,0 0 16,0 1-1,0-1-15,-21 0 0,21 0 16,-21-21-16,0 21 16,0 1-16,-1-1 15,22 0-15,0 0 16,22-21-1,-1 0-15,0 0 0,21 21 16,-21-21-16,22 0 0,-1 21 16,-21-21-16,22 21 15,-22 1-15,0-22 0,0 21 16,-21 0-16,-21 0 16,0 0-16,-22-21 15,22 22-15,-21-22 0,21 0 16,-22 0-16,22 0 15,-21 0-15,21-22 16,21 1-16</inkml:trace>
  <inkml:trace contextRef="#ctx0" brushRef="#br0" timeOffset="42743">10225 3302 0,'0'21'32,"0"1"-32,-22-1 15,22 0-15,22 0 16,-1 0-16,-21 21 16,21-20-16,0-1 0,22 0 15,-22 0-15,0 0 16,21 22-16,-21-22 0,0-21 15,-21 21-15,22-21 16,-22 21-16,-22-21 16,1-21-1,0 21-15,0-21 16,0 0-16,0 0 0,0-1 16,21 1-16,-22-21 15,22 21-15,-21-1 0,21-20 16,0 21-16,0-21 0,21 21 15,-21-1-15,22 1 16,-1 0-16,0 0 0,0 21 16,0-21-16,0 21 15,0 0-15,1 0 0,20 0 16,-21 0-16,0 21 0,1 0 16,-1-21-16,0 21 15,0 0-15,-21 1 0,0-1 16,0 0-16,-21 0 0,0 0 15,0 0 1,-1 0-16,1-21 0,21 22 16,-21-22-16,21 21 15,21-21 17,0 0-32,1 0 0,-1 0 15,21 0-15,0 21 0,1-21 16,-22 21-16,21-21 15,1 21-15,-22 1 0,0-22 16,0 21-16,-21 0 0,-21-21 16,-21 21-16,-1-21 15,1 21-15,-22-21 0,22 0 16,-21 0-16,-1 0 16,22 0-16,-1 0 0,22 0 15,0-21-15</inkml:trace>
  <inkml:trace contextRef="#ctx0" brushRef="#br0" timeOffset="43282">12192 3323 0,'21'0'16,"0"0"-16,1 0 15,-1-21-15,0 0 16,21 21-16,1-21 0,-1 21 16,-21-21-16,21 21 0,1-22 15,-22 22-15,21 0 16,-20 0-16,-22 22 0,0-1 15,-22 0-15,1 21 16,-21-20-16,-1 20 0,1 0 16,-21-21-16,20 22 15,1-1-15,21-21 0,0 22 16,21-22-16,21 0 0,0 0 16,21-21-16,43 21 15,0-21-15,-1 0 0,43 0 16,0 21-16,0-21 15,0 0-15,-21-21 0,0 0 16</inkml:trace>
  <inkml:trace contextRef="#ctx0" brushRef="#br0" timeOffset="44587">4085 5398 0,'0'-22'15,"-21"22"-15,21-21 16,-21 21-16,21-21 0,0 0 16,21 0-1,-21 0-15,21 0 0,0 21 16,1-22-16,20 1 15,-21 21-15,22-21 0,-22 21 16,0 0-16,0 0 0,0 21 16,0-21-16,-21 21 15,0 1-15,0-1 0,-21 0 16,21 21-16,-21-21 0,0 0 16,0 1-16,0-1 15,21 0-15,-22 0 0,22 0 16,22-21-1,-1 0 1,0 0-16,0 0 16,0 0-16,21 0 0,-20 0 15,-1 0-15,21 0 0,-21 22 16,1-22-16,-1 21 16,0-21-16,-21 21 0,0 0 15,0 0-15,-21 0 16,0 0-16,-1 1 15,-20 20-15,0-21 0,-1 0 16,22 1-16,-21-22 16,0 21-16,20-21 0,1 21 15,0-21-15,21-21 16</inkml:trace>
  <inkml:trace contextRef="#ctx0" brushRef="#br0" timeOffset="44978">4826 5313 0,'21'-21'0,"-42"21"16,0 21-16,0-21 15,0 21-15,0 0 16,21 1-16,-22-1 0,1 0 15,21 0-15,0 21 0,0-21 16,0 1-16,21-1 16,1 0-16,-1 0 0,0-21 15,21 0-15,-21 0 16,22 0-16,-1 0 0,-21-21 16,22 0-16,-22 0 15,0-1-15,0 1 0,0 0 16,-21-21-16,0 21 0,-21 0 15,0-1-15,0 1 16,-22 0-16,1 0 0,0 21 16,-1 0-16,1 0 15,0 0-15,21 21 0,-1 0 16,1-21-16,0 21 0,42 1 16</inkml:trace>
  <inkml:trace contextRef="#ctx0" brushRef="#br0" timeOffset="45658">7768 5038 0,'-21'0'0,"0"-21"16,0 21 0,21-22-16,-21 22 15,21-21-15,21 0 16,0 0 0,21 21-16,-21 0 0,22 0 15,-1-21-15,1 21 16,-1 0-16,-21 0 0,21 0 15,-21 21-15,1-21 0,-22 21 16,0 0-16,0 0 16,0 1-16,-22-1 15,1 0-15,0 0 16,0 0-16,0 1 0,0-22 16,21 21-16,0 0 15,21-21 1,21 21-16,-21-21 15,0 0-15,1 0 16,-1 21-16,21-21 0,-21 21 16,-21 0-16,22 1 0,-22-1 15,0 0-15,0 21 16,-22 1 0,1-22-16,0 0 0,0 0 15,-22-21-15,1 21 0,21-21 16,-21 0-16,-1 0 0,1 0 15,21-21-15,0 0 16</inkml:trace>
  <inkml:trace contextRef="#ctx0" brushRef="#br0" timeOffset="47499">10435 4974 0,'-21'0'78,"0"0"-78,0 0 16,-22 0-16,22 0 0,-42 22 16,21-22-16,-1 21 15,-20 0-15,20 0 0,1 0 16,21 0-16,0 22 15,0-22-15,21 0 0,0 21 16,21-20-16,0 20 0,0-21 16,21 0-16,1 0 15,20 0-15,-20 1 0,-1-22 16,21 0-16,-20 0 16,20 0-16,-20-22 0,-1 22 15,0-21-15,-21 0 16</inkml:trace>
  <inkml:trace contextRef="#ctx0" brushRef="#br0" timeOffset="47829">11028 4974 0,'0'-21'0,"-21"21"16,0 0 0,-1 0-16,1 0 0,0 0 15,-21 0-15,21 21 16,0-21-16,-22 21 0,22-21 16,-21 22-16,20-1 0,1 0 15,0 0-15,21 22 16,0-22-16,0 0 0,21 0 15,0 21-15,1-21 16,20-21-16,0 22 0,22-1 16,-1-21-16,-20 0 0,20 0 15,1-21-15,-1-1 16</inkml:trace>
  <inkml:trace contextRef="#ctx0" brushRef="#br0" timeOffset="48897">12658 4973 0,'-21'-21'15,"21"0"-15,0 0 16,21 0-16,0-1 16,21 1-1,-21 21-15,22-21 0,-1 21 16,1-21-16,-1 21 0,0 0 15,0 0-15,1 0 16,-22 0-16,0 0 0,0 0 16,1 21-16,-22 0 15,0 0-15,-22-21 16,1 22-16,0-1 0,-21 0 16,-1 0-16,22 0 15,-21 1-15,21-1 0,-22-21 16,43 21-16,-21 0 15,21 0-15,21-21 16,1 21-16,-1-21 0,21 21 16,0-21-16,1 22 15,20-1-15,-20 0 0,-1-21 16,0 21-16,-21 0 0,0 1 16,-21-1-16,-21 0 15,0 0-15,-42 0 0,-1-21 16,-42 21-16,-42 0 15,0-21-15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42:05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2629 4255 0,'0'-21'15,"0"-1"-15,21 22 16,-21 22-1,0-1 1,0 0-16,0 21 0,21 0 16,-21 1-16,21 20 15,-21-20-15,21 20 0,-21-21 16,0 22-16,22-22 0,-1 1 16,-21-1-16,21-21 15,-21 0-15,21 0 0,-21 1 16,21-22-16,-21-22 15,0-20-15,0 21 16,-21-21-16,21-1 16,-21-20-16,0-22 0,0 22 15,-1-22-15,22 0 0,-21 1 16,0-1-16,21 0 16,0 1-16,0 20 0,21 22 15,0-22-15,22 43 0,-1 0 16,21 21-16,-20 21 15,20 0-15,-20 0 0,-1 43 16,0-22-16,-21 22 16,1-1-16,-22 1 0,0-22 15,-22 22-15,-20-1 0,0-21 16,0 1-16,-22-1 16,22 1-16,-22-22 0,22-21 15,0 0-15,20 0 16,-20-21-16,42-1 15,0 1-15,42 0 0,-20 21 16,20 0-16,0 0 16,22 0-16,-1 21 0,1 0 15,-22 22-15,21-22 16,1 21-16,-22 0 0,1-20 16,-1 20-16,0-21 0,-21 0 15,1 1-15,-1-1 16</inkml:trace>
  <inkml:trace contextRef="#ctx0" brushRef="#br0" timeOffset="1249">3645 4466 0,'21'-21'0,"-21"0"16,0 0-16,0 0 15,-21 21-15,21-21 16,-22 21-16,22 21 15,22 0 1,-1-21-16,0 0 0,21 0 16,1 0-16,-22 0 0,21 0 15,0 0-15,1 0 16,-22-21-16,0 0 0,0-1 16,-21 1-16,0 0 15,0 0-15,-21 0 0,0-1 16,-21 1-16,20 0 15,-20 21-15,0-21 0,0 21 16,-1 0-16,1 21 0,-1 0 16,22 0-16,-21 22 15,21-1-15,21 1 0,0 20 16,0 0-16,21-20 0,21 20 16,1-20-16,20-22 15,-20 21-15,20-21 0,0-21 16,22 0-16,-21 0 15,-1-21-15,1 0 0,-1 0 16,1-21-16,-22-1 16,21 1-16,-20-22 0,-1 22 15,-21 0-15,22-1 0,-22 1 16,-21 0-16,21 20 16,-21-20-16,0 21 0,-21 0 15,0 0-15,0 21 0,-1-21 16,1 21-16,-21 0 15,21 21-15,-22 0 0,22-21 16,-21 42-16,21-21 16,0 22-16,-22-1 0,43 0 15,-21 1-15,0-1 0,21 0 16,0-21-16,21 22 16,0-22-16,0-21 0,1 0 15,-1 0-15,0 0 16,21-21-16,-21 0 0,0-1 15,1-20-15,-1 21 0,-21-21 16,0-1-16,0 22 16,0-21-16,0 21 0,0-1 15,0 44 1,0-1 0,0 0-16,0 0 0,21 22 15,0-22-15,0 0 16,1 0-16,20 0 0,-21-21 15,21 21-15,1-21 16,-1 0-16,0 0 0,1 0 16,-1 0-16,0-21 0,1 21 15,-1 0-15,22-21 16,-22 21-16,0 0 0,-21-21 16,22 21-16,-22-21 15,0 21-15,0-21 0,0-1 16,1 1-16,-1-21 0,-21 21 15,21-1-15,-21 1 16,0 0-16,-21 21 0,0-21 16,-1 21-16,1 0 15,-21 0-15,21 0 0,-22 0 16,1 21-16,21 0 0,-21 0 16,20 1-16,1 20 15,21-21-15,-21 22 0,21-1 16,0-21-16,21 21 0,0 1 15,1-22-15,-1 0 16,21 0-16,0 0 0,-21-21 16,22 0-16,-1-21 15,-21 0-15,22-21 0,-22-1 16,0 1-16,0 0 0,-21-22 16,21 1-16,-21-1 15,0 1-15,-21-1 0,21 1 16,-21-1-16,0 22 15,21 0-15,-21-1 0,0 22 16,21 42 0,0 22-16,0-22 15,0 42-15,21-21 0,0 22 16,-21 0-16,21-1 16,0 22-16,0-22 0,0 1 15,-21-22-15,22 21 16</inkml:trace>
  <inkml:trace contextRef="#ctx0" brushRef="#br0" timeOffset="1615">6439 4001 0,'-22'0'0,"1"-22"16,0 22-16,21 22 31,21 20-31,-21-21 16,21 22-16,-21-1 0,22 21 15,-1-20-15,-21-1 16,21 22-16,0-22 0,0-21 16,-21 21-16,22-42 15</inkml:trace>
  <inkml:trace contextRef="#ctx0" brushRef="#br0" timeOffset="1782">6545 3620 0,'-22'21'31,"22"0"-31,0 0 16,0 0-16,0 1 15,0-1-15,22 0 16</inkml:trace>
  <inkml:trace contextRef="#ctx0" brushRef="#br0" timeOffset="2144">6714 4022 0,'21'0'16,"0"-21"-1,0 21-15,0 21 16,22 0-16,-22 0 0,0 0 16,0 22-16,1-1 15,-1 0-15,0 1 0,0-1 16,-21 0-16,0-21 16,0 1-16,0-1 0,0 0 15,0-42-15,0 0 16,21-22-1,-21 1-15,21 0 0,-21-1 16,21 1-16,1 0 16,-1-1-16,0 1 0,0 21 15,0 0-15,22 21 0,-22 0 16,0 0-16,-21 42 16,21-21-16,0 21 0,-21 1 15,21-22-15,1 21 16,-1 1-16,0-22 0,0 21 15</inkml:trace>
  <inkml:trace contextRef="#ctx0" brushRef="#br0" timeOffset="2574">7942 4043 0,'21'-42'0,"-21"20"0,21-20 15,-21 21-15,-21 0 16,0 21-16,-1 0 0,1 0 15,-21 0-15,-1 21 16,1 0-16,0 21 0,0-20 16,20 20-16,1 0 0,0 1 15,21-1-15,0-21 16,0 0-16,0 0 0,21 1 16,0-1-16,1-21 15,20 0-15,0 0 0,0-21 16,1-1-16,-1-20 0,-21 0 15,1 0-15,-1-22 16,-21 22-16,0-43 0,-21 22 16,-1-22-16,1 21 15,0 1-15,0-1 0,0 1 16,-1 42-16,22-1 0,0 65 31,0-1-31,22 1 0,-1 20 16,0 22-16,0-22 15,0 22-15,1-22 0,-1 1 16,0-1-16,0 1 0,0-22 16,0 0-16,-21-20 15,21-1-15,-21 0 0</inkml:trace>
  <inkml:trace contextRef="#ctx0" brushRef="#br0" timeOffset="2982">8428 4022 0,'0'-21'0,"22"21"0,-1 0 63,21 0-63,-21 0 15,0 0-15,22 0 0,-1 0 16,-21 0-16,22 0 15,-1 0-15,-21 0 0,0 0 16,0-21-16,0 21 16,-21-22-16,0 1 0,0 0 15,-21-21-15,0 20 0,0 1 16,-21 0-16,-1 0 16,1 0-16,0 21 0,-1 0 15,1 0-15,0 21 16,21 0-16,-1 0 0,1 22 15,21 20-15,0-20 0,0 20 16,21-21-16,22 1 16,-22 20-16,21-20 0,0-22 15,22 0-15,0 0 16,-1-21-16,0 0 0,1-21 16,0 0-16,-1 0 0</inkml:trace>
  <inkml:trace contextRef="#ctx0" brushRef="#br0" timeOffset="3329">9169 3831 0,'-21'0'32,"21"-21"-32,-21 21 15,21-21 1,0 42 0,21-21-1,0 21-15,21 1 0,-20-1 16,-1 0-16,21 0 0,1 21 15,-1-21-15,0 22 16,-21-1-16,22-21 0,-22 1 16,0-1-16,0 0 15,-21 0-15</inkml:trace>
  <inkml:trace contextRef="#ctx0" brushRef="#br0" timeOffset="3522">9487 3810 0,'0'-21'16,"0"0"-16,0 0 0,-21 21 31,-1 21-31,1 0 0,-21 21 16,21 1-16,-22-1 16,1 0-16,0 22 0,21-22 15,-1 1-15,1-1 0,0 0 16,21-21-16,0 0 15,0 1-15</inkml:trace>
  <inkml:trace contextRef="#ctx0" brushRef="#br0" timeOffset="3990">10460 3682 0,'-21'0'16,"0"-21"-16,0 21 0,21-21 15,0 0-15,0-1 16,0 1-16,21 0 15,21 0-15,-21 0 16,22 0-16,-1 21 0,22-21 16,-22 21-16,0 0 0,1 21 15,-22 0-15,0 21 16,-21 0-16,0 1 0,0-1 16,-42 22-16,20-1 15,-41-21-15,21 22 0,-22 0 16,22-22-16,-1 0 0,1 0 15,0 1-15,42-22 16,0 0-16,21-21 0,0 21 16,43-21-16,-1 0 15,1 0-15,20-21 0,22 0 16,-21 21-16,-22-21 0,22 0 16,-21 21-16,-22-22 15,-21 22-15</inkml:trace>
  <inkml:trace contextRef="#ctx0" brushRef="#br0" timeOffset="6144">1295 0 0,'-21'0'0,"0"0"0,-22 0 16,22 21-16,-21-21 0,0 21 16,-1-21-16,-20 22 15,20-22-15,1 21 0,0 0 16,0-21-16,20 21 15,-20 0-15,21-21 0,0 22 16,-1-22-16,22 21 0,-21-21 16,21 21-16,0 0 15,21 0 17,-21 0-17,22-21-15,-22 21 16,0 1-1,0-1-15,0 0 0,21 21 16,-21-20-16,0 20 0,21-21 16,-21 21-16,21 1 15,-21-1-15,21 0 0,-21-20 16,22 20-16,-22 0 16,21-21-16,-21 22 0,0-22 15,0 21-15,0-21 0,0 1 16,0-1-16,0 0 15,0 0-15,0 0 0,0 0 16,0 0 0,21-21-1,-21 22-15,21-1 32,-21 0-17,0 0 1,0 0-1,21 1 17,0-1-1,0-21-31,1 0 16,-1 0-16,0-21 15,0 21-15,0 0 16,22-22-16,-1 22 0,0 0 15,1-21-15,20 21 16,1-21-16,-1 21 0,1-21 16,-1 21-16,-20-21 0,20 21 15,0 0-15,-20 0 16,-1 0-16,1 0 0,-22 0 16,0 0-16,0 0 15,0 0-15,-42 0 31</inkml:trace>
  <inkml:trace contextRef="#ctx0" brushRef="#br0" timeOffset="7482">660 804 0,'0'-21'0,"-21"21"15,0-21 1,0 21 0,0 0-16,-1 0 0,-20 0 15,21 21-15,-22-21 16,22 21-16,-21-21 0,0 22 15,-1-22-15,1 21 0,0-21 16,-1 21-16,1-21 16,21 21-16,-21-21 0,20 0 15,1 21-15,0-21 16,42 0 31,-21 22 15,0-1-46,0 0-16,0 0 0,21 21 16,-21 1-16,22 20 15,-22 1-15,21-1 0,-21 22 16,21 21-16,-21-1 0,21 1 15,0 0-15,-21 0 16,21 21-16,-21-21 0,21 21 16,1 0-16,-1-21 15,0 42-15,0-21 0,0 0 16,22 0-16,-1 0 0,0 0 16,22-21-16,-22 21 15,22-22-15,-22-20 0,0 21 16,-21-43-16,1 22 0,-1 0 15,0-22-15,-21 22 16,21-21-16,-21-1 0,0 0 16,-21 1-16,21 0 15,-21-22-15,21 21 0,-21 1 16,21-22-16,-22 22 0,22-22 16,0 0-16,-21 1 15,21-1-15,0-21 0,0 22 16,0-22-16,0 21 15,0-21-15,0 0 0,0 0 16,21 22-16,-21-22 0,22 0 16,-22 0-16,21 1 15,-21-1-15,21 0 0,-21 0 16,21 0 0,-21 0-16,21-21 0,1 21 15,-22 1 1,21-22-16,-21 21 15,21-21 1,-21 21-16,21-21 16,0 21-16,0-21 15,0 0-15,1 0 0,20 21 16,0-21-16,1 0 16,-1 0-16,0 22 0,22-22 15,-22 21-15,22-21 16,-1 0-16,1 21 0,-1-21 15,1 0-15,-1 0 0,1 0 16,-1 0-16,-20 0 16,-1 0-16,0 0 0,-21 0 15,0 21-15,-21 0 16</inkml:trace>
  <inkml:trace contextRef="#ctx0" brushRef="#br0" timeOffset="7770">1930 5249 0,'-21'0'15,"42"0"16,0 22-15,1-1-16,-1 0 0,0 0 16,0 0-16,21 22 15,-21-22-15,1 21 0,-22-21 16,21 22-16,0-22 0,-21 0 16,0 0-16,0 0 15,0 1-15,-21-1 0,0 0 16,-1 0-16,1 0 0,0 0 15</inkml:trace>
  <inkml:trace contextRef="#ctx0" brushRef="#br0" timeOffset="10200">3391 5461 0,'0'-21'15,"-21"21"-15,-1 0 0,1-21 16,0 21-16,0 0 0,-22 21 16,22-21-16,-21 21 15,0-21-15,-1 21 0,22 1 16,0-1-16,0 0 0,0 0 15,42 0 1,0 0-16,0-21 0,22 21 16,-1-21-16,21 22 15,-20-1-15,20 0 0,1 0 16,-22 0-16,0 22 16,1-22-16,-22 21 0,0-21 15,-21 0-15,0 22 0,-21-22 16,0 0-16,-22 22 15,22-43-15,-21 21 0,0 0 16,-1-21-16,22 0 0,-21 0 16,20-21-16,1 0 15,21-1-15,0 1 0</inkml:trace>
  <inkml:trace contextRef="#ctx0" brushRef="#br0" timeOffset="10590">3666 5630 0,'0'-21'0,"-21"21"31,21 21-31,0 1 16,0-1-16,0 0 0,0 0 15,0 0-15,0 22 0,21-22 16,-21 21-16,21-21 16,0 22-16,0-22 0,1-21 15,-1 21-15,0-21 16,0 0-16,0 0 0,0 0 16,0-21-16,1 0 0,-1-1 15,0 1-15,-21-21 16,0 21-16,0-21 0,0 20 15,0-20-15,-21 21 16,0 0-16,-1-1 0,1 1 16,0 0-16</inkml:trace>
  <inkml:trace contextRef="#ctx0" brushRef="#br0" timeOffset="11058">4026 5461 0,'0'-21'16,"0"0"-16,0 0 16,0 42-1,0 0 1,0 0-1,0 22-15,21-22 0,-21 21 16,0 0-16,21 1 0,-21-1 16,21-21-16,-21 22 15,0-22-15,0 0 0,21 0 16,-21 0-16,0 0 16,-21-42-1,21 0 1,0 0-1,0 0-15,0-22 0,21 22 16,1 0-16,-1 0 16,0 0-16,0 21 0,21-22 15,-21 22-15,1 0 0,-1 22 16,0-1-16,-21 0 16,21 0-16,-21 0 0,0 22 15,-21-22-15,21 0 0,-21 0 16,0 0-16,-1 0 15,1 1-15,-21-22 0,21 0 16,0 0-16,-22-22 16,22 22-16,21-21 0</inkml:trace>
  <inkml:trace contextRef="#ctx0" brushRef="#br0" timeOffset="11471">4555 5567 0,'-21'-21'16,"-1"0"-16,1 21 16,42 0-1,1 0 1,-1 21-16,0 0 0,0 0 15,0 0-15,1 1 16,-1-1-16,0 0 0,0 21 16,-21-21-16,21 0 0,-21 1 15,0-1-15,0 0 16,-21-21-16,0 0 16,0 0-16,0 0 15,21-21-15,-22 0 0,22-1 16,0-20-16,0 21 0,22-21 15,-22-1-15,21 22 16,21-21-16,-21 21 0,0-1 16,22 1-16,-22 0 15,21 21-15,-21 0 0,1 0 16,-1 21-16</inkml:trace>
  <inkml:trace contextRef="#ctx0" brushRef="#br0" timeOffset="11791">5232 5503 0,'21'-21'0,"1"0"16,-1 0-1,-42 21 1,-1 0-16,1 0 15,0 0-15,-21 21 0,20 0 16,1 0-16,0 1 0,0-1 16,0 0-16,0 21 15,21-20-15,0 20 0,0-21 16,21 21-16,0-21 16,0 22-16,0-22 0,22 0 15,-1-21-15,0 21 0,1-21 16,-1 0-16,0-21 15,-21 0-15,22 0 0,-1 0 16,-21-1-16</inkml:trace>
  <inkml:trace contextRef="#ctx0" brushRef="#br0" timeOffset="12036">5952 5461 0,'-21'0'0,"0"0"16,21-21-1,21 21 1,0 0-16,0 0 0,0 0 15,0-21-15,0 21 16,22 0-16</inkml:trace>
  <inkml:trace contextRef="#ctx0" brushRef="#br0" timeOffset="12210">6058 5567 0,'-22'0'0,"1"21"16,0 0-16,42-21 31,0 0-31,1 0 16,20 0-16,-21 0 15,22 0-15,-22 0 0,21 0 16,-21-21-16</inkml:trace>
  <inkml:trace contextRef="#ctx0" brushRef="#br0" timeOffset="12703">7010 5228 0,'-21'0'0,"0"0"16,0 0-16,0 0 16,-1 22-16,1-22 15,0 21-15,21 0 0,-21 0 16,21 21-16,0-21 15,0 22-15,0-1 0,21-21 16,0 22-16,0-22 16,22 21-16,-22-21 0,21-21 15,22 0-15,-22 21 0,0-21 16,1-21-16,-1 0 16,0 0-16,-21 0 0,1 0 15,-1-22-15,0 1 16,-21 0-16,0-1 0,-21 1 15,0 0-15,-1 21 0,-20-1 16,0 1-16,-22 0 16,22 21-16,-22 21 0,22 0 15,0 1-15,0-1 16</inkml:trace>
  <inkml:trace contextRef="#ctx0" brushRef="#br0" timeOffset="14300">9106 4847 0,'0'-42'0,"0"21"16,0 42 15,21 0-31,-21 22 0,21-22 16,-21 42-16,21-21 15,0 1-15,1 20 0,-22-20 16,21 20-16,0-21 15,0 1-15,-21-22 0,21 21 16,0-20-16,-21-1 0,21 0 16</inkml:trace>
  <inkml:trace contextRef="#ctx0" brushRef="#br0" timeOffset="14864">9106 5165 0,'-21'0'0,"-1"0"16,1 0-16,0 0 16,42 0-1,0 0-15,1-21 16,20 21-16,0 0 16,22-22-16,-1 22 0,1-21 15,-1 21-15,1-21 0,-1 0 16,1 21-16,-22-21 15,0 21-15,1-21 0,-22 21 16,0-21-16,-42 21 16,21-22-16,-43 22 15,22 0-15,-21 0 0,0 22 16,21-1-16,-22-21 16,22 21-16,0 0 0,0 21 15,21-21-15,0 1 16,0 20-16,21-21 0,-21 0 15,21 1-15,0-1 0,22-21 16,-22 21-16,0-21 16,0 0-16,21 0 0,-21-21 15,-21 0-15,22 21 16,-22-22-16,0 1 0,0-21 16,0 21-16,0-1 0,-22-20 15,22 21-15,0 0 16,-21 0-16,21 0 0,21 21 31,1 21-31,-22 0 0,21 21 16,0-21-16,0 22 0,0-1 15,1-21-15,-22 22 16,21-22-16,0 21 0,0-42 16,0 21-16,0-21 15</inkml:trace>
  <inkml:trace contextRef="#ctx0" brushRef="#br0" timeOffset="15357">10037 4847 0,'-21'-42'0,"0"21"16,21 42 15,21 21-31,-21-21 15,21 22-15,0-1 16,0 1-16,1-1 0,-22 0 16,21 0-16,0 22 15,-21-22-15,21-20 0,-21 20 16,21-21-16,-21 0 16,0 0-16,0-42 31,0 0-31,0 0 15,0 0-15,0-22 0,0 22 16,21-21-16,-21-1 16,21 22-16,-21 0 0,22 0 15,-1 0-15,0 0 0,0 21 16,0 0-16,22 21 16,-22-21-16,0 21 0,0 0 15,0 0-15,0 0 0,1 22 16,-1-22-16,-21 0 15,0 0-15,0 22 0,0-22 16,-21-21-16,-1 21 16,1 0-16,0-21 0,0 0 15,-21 0-15,21 0 0,-22 0 16,22-21-16,0 0 16,0 0-16,21 0 0</inkml:trace>
  <inkml:trace contextRef="#ctx0" brushRef="#br0" timeOffset="15602">10545 5080 0,'21'0'16,"0"0"-16,1 0 16,-22-21-16,21 21 0,0 0 15,0 0-15,0 0 16,0 0-16,0 21 0,1 0 15,-1 1-15,-21-1 16,21 0-16,-21 21 0,0-21 16,0 0-16,0 22 0,0-22 15,0 0-15,0 0 16,0 1-16</inkml:trace>
  <inkml:trace contextRef="#ctx0" brushRef="#br0" timeOffset="15783">10651 4805 0,'-21'0'16,"21"-21"-16,-22 21 15,22 21 1,22-21-1,-22 21-15,21 0 16</inkml:trace>
  <inkml:trace contextRef="#ctx0" brushRef="#br0" timeOffset="16034">10947 4995 0,'21'0'16,"0"0"-16,1 0 16,-1 0-16,-21 22 15,21-22-15,0 21 0,0 0 16,1 0-16,-1 0 16,0 22-16,-21-22 0,21 0 15,0 21-15,0-21 0,0 1 16,1-1-16,-1 0 15,0-21-15</inkml:trace>
  <inkml:trace contextRef="#ctx0" brushRef="#br0" timeOffset="16244">11307 4911 0,'0'-21'0,"-21"21"15,0 21-15,21 0 16,-22 0-16,1 22 16,0-22-16,0 21 0,0 0 15,0 1-15,-22-1 16,22 0-16,21 1 0,-21-1 16,0 0-16,21-21 0,-21 1 15</inkml:trace>
  <inkml:trace contextRef="#ctx0" brushRef="#br0" timeOffset="16508">11857 4890 0,'-21'0'16,"0"-21"0,21-1-1,21 22 1,0 0-16,1 0 16,-1 0-16,0 0 15,21 22-15,-21-22 0,0 21 16,-21 0-16</inkml:trace>
  <inkml:trace contextRef="#ctx0" brushRef="#br0" timeOffset="16671">11900 5038 0,'-22'0'0,"-20"42"15,21-42-15,0 21 0,0 0 16,0 1-16,21-1 16,21-21-1,0 0-15,21 0 0,-21 0 16,22 0-16,-1 0 15,-21-21-15,22 21 0,-1 0 16,-21-22-16,0 22 16</inkml:trace>
  <inkml:trace contextRef="#ctx0" brushRef="#br0" timeOffset="17090">12725 4784 0,'-21'0'0,"21"-21"16,-21 21-16,21-21 0,-21-1 15,21 1 1,0 0-16,21 21 0,0-21 15,0 21-15,0 0 16,0 0-16,1 0 16,-1 0-16,0 21 0,0 0 15,0 0-15,1 1 16,-22 20-16,0-21 0,0 21 16,0 1-16,-22-1 0,1 0 15,-21 1-15,-1 20 16,22-21-16,-21 1 0,21-1 15,0-21-15,21 22 16,0-22-16,21 0 0,21-21 16,0 21-16,43-21 0,0 0 15,21 0-15,0 0 16,42-21-16,-21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6:05.3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0,'-24'0'0,"24"25"16,0-1-1,0 1 1,0-1 15,0 0-15,0 1-1,0-1 1,0 1 0,0-50 30,0 1-30,0-1-16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8:42:35.4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0,'0'-21'31,"0"0"-15,22 21 15,-22 21 1,0 0-17,0 21-15,0-20 16,0-1-16,0 21 15,0 1-15,0-1 0,0 0 16,0 0-16,0 1 0,21-1 16,-21 1-16,21-1 15,-21-21-15,0 21 0,21-21 16,-21 1-16,21-22 16,0 21-16,1-21 0,-1 0 15,0 0-15,21 0 0,-21 0 16,22-21-16,-1 21 15,1-22-15,-1 1 0,-21 21 16,21-21-16,1 21 16,-22-21-16,21 0 0,-21 21 15,-21-21-15,22 21 0,-22-21 16,0-1 0,0 1-16,0 0 0,0 0 15,0 0-15,0-1 16,0 1-16,0 0 0,-22-21 15,22 0-15,0 20 0,0 1 16,0-21-16,0 21 16,0-1-16,0 1 0,-21 0 15,21 42 17,0 0-17,0 1-15,0 20 16,0 0-16,0 1 0,0-1 15,0 21-15,21 1 0,-21 0 16,22-22-16,-22 21 16,21 1-16,-21-22 0,21 1 15,-21-1-15,21 0 16,-21 0-16,21-20 0,-21-1 16,0 0-16,0 0 15,21-21-15,-21-21 16</inkml:trace>
  <inkml:trace contextRef="#ctx0" brushRef="#br0" timeOffset="330">1038 107 0,'-21'0'0,"21"-21"0,-22 21 16,22 21-1,22-21-15,-1 21 16,0 0-16,0 21 0,0 1 16,0-1-16,22 0 15,-1 1-15,-21 20 0,22-21 16,-22 1-16,21 20 15,-21-20-15,21-1 0,-20 0 16,-1-21-16,-21 22 0,21-22 16,0 0-16</inkml:trace>
  <inkml:trace contextRef="#ctx0" brushRef="#br0" timeOffset="625">1482 107 0,'-21'-21'16,"21"-1"-16,-21 1 0,0 0 16,0 21-16,-1 21 15,1 0 1,0 1-16,0 20 0,0 0 15,-22 22-15,22-1 0,0 1 16,-21-1-16,21 1 16,-1-1-16,1 1 0,0-22 15,0 21-15,0-20 16,-1-1-16,22 1 0,-21-22 16,21 0-16,0 0 0,21-21 31,-21-21-31</inkml:trace>
  <inkml:trace contextRef="#ctx0" brushRef="#br0" timeOffset="1489">1948 213 0,'0'-21'0,"0"0"16,-21 0-16,21 0 0,0 0 16,21 0-16,0-1 15,0 1-15,0 0 0,1 21 16,-1-21-16,21 21 15,-21 0-15,21 0 0,-20 0 16,20 21-16,-21 0 0,0 0 16,1 1-16,-22-1 15,21 0-15,-21 0 0,0 21 16,0-21-16,0 1 16,-21-1-16,-1 0 0,1 0 15,21 0-15,-21 1 0,0-1 16,0 0-16,-1 0 15,1 0-15,21 0 16,-21-21 0,42 0-1,0 0-15,1 0 0,20 21 16,-21-21 0,22 0-16,-22 0 0,21 22 15,-21-1-15,21 0 16,1 0-16,-22 0 0,0 1 15,0-1-15,-21 0 0,0 21 16,0-21-16,0 0 16,0 22-16,-42-22 0,21 0 15,0 0-15,-22-21 16,1 22-16,0-1 0,-1-21 16,22 0-16,-21 0 0,-1 0 15,22 0-15,0 0 16,0-21-16,0 21 0,21-22 15,-21 22-15,21-21 16,0 0-16,21 0 16,0 21 15,-21-21-31,-21 21 31</inkml:trace>
  <inkml:trace contextRef="#ctx0" brushRef="#br0" timeOffset="3302">784 1864 0,'0'-22'0,"0"-20"15,-21 21-15,21 0 0,-22-1 16,22 1-16,0 0 16,0 0-16,0 0 15,0 42 1,0 0 0,0 21-16,0 1 0,22-1 15,-22 22-15,21-1 16,0 1-16,-21-1 0,21 1 15,-21-1-15,21 1 16,-21-22-16,0 0 0,0-20 16,0 20-16,0-21 0</inkml:trace>
  <inkml:trace contextRef="#ctx0" brushRef="#br0" timeOffset="3686">636 2308 0,'-22'0'16,"22"21"-1,22 0 1,-1 1 15,0-1-31,0-21 16,0 0-16,0 0 15,0 0-15,1 0 16,-1-21-16,0 21 16,0-22-16,0 1 15,1 21-15,-1-21 0,-21 0 16,21 0-16,-21-1 0,21 1 16,-21 0-1,-21 21 16,21 21-31,0 0 0,-21 1 16,21-1-16,-21 0 0,21 0 16,-22 0-16,22 1 15,-21-1-15</inkml:trace>
  <inkml:trace contextRef="#ctx0" brushRef="#br0" timeOffset="4124">3281 1544 0,'-21'-21'0,"0"0"15,0 21-15,0-21 16,-1 21-16,1 0 0,0 0 15,21 21 1,0 0-16,0 21 16,0-21-16,21 22 0,-21 20 15,21-20-15,1 20 16,-1 0-16,0-20 0,0 20 16,-21-20-16,21-1 0,1 0 15,-22-21-15,0 22 16,0-22-16</inkml:trace>
  <inkml:trace contextRef="#ctx0" brushRef="#br0" timeOffset="4479">3091 2054 0,'-21'0'0,"-1"21"16,22 0-1,22-21 1,-22 22-16,21-22 0,0 21 16,21 0-16,-20-21 15,-1 21-15,0-21 0,21 0 16,-21 0-16,0 0 0,1 0 16,-1-21-1,-21 0-15,0 0 16,0-1-16,0 1 15,0 0-15,0 0 16,0 0-16,21-1 16,-21 44-1,0-1 1,0 0-16,21 0 16,-21 0-16,0 1 0,0 20 15</inkml:trace>
  <inkml:trace contextRef="#ctx0" brushRef="#br0" timeOffset="4952">6160 1377 0,'-21'0'0,"21"-21"0,-21 21 16,21-22-16,0 44 15,21-1-15,-21 0 16,0 0-16,0 21 0,0 1 15,21-1-15,-21 0 16,21 22-16,-21-22 0,0 0 16,21 22-16,1-22 0,-22-20 15,21 20-15,-21-21 16,0 0-16</inkml:trace>
  <inkml:trace contextRef="#ctx0" brushRef="#br0" timeOffset="5307">6118 1842 0,'-21'0'15,"-1"0"1,22 21-16,0 1 16,22-22-1,-22 21-15,21-21 0,-21 21 16,21 0-16,0 0 0,0-21 15,0 22-15,0-22 16,1 21-16,-1-21 0,0 0 16,0-21-1,0 21-15,1-22 0,-22 1 16,21 0-16,-21 0 0,0 0 16,21-1-16,-21 1 15,0 0-15,0 0 0,0 0 16,-21 21-1,21 21-15,0 0 16,0 21-16,21-20 16,0-1-16,-21 0 15</inkml:trace>
  <inkml:trace contextRef="#ctx0" brushRef="#br0" timeOffset="5745">8425 1356 0,'-21'-22'0,"21"1"15,0 42 32,0 1-47,21-1 0,-21 21 16,0 0-16,21 1 0,-21-1 15,21 0-15,-21 22 16,21-22-16,-21 22 0,21-22 16,-21 0-16,0 1 15,0-22-15,0 0 0,0 0 16</inkml:trace>
  <inkml:trace contextRef="#ctx0" brushRef="#br0" timeOffset="6062">8319 1842 0,'0'-21'16,"-21"21"-1,42 0 1,-21 21-1,21-21-15,0 21 16,0-21-16,22 0 16,-22 22-16,0-22 15,22 0-15,-1 0 0,-21 0 16,0-22-16,21 22 16,-20 0-16,-1-21 0,-21 0 15,21 21-15,-21-21 0,21 0 31,-42 42-15,0 0 0,0 0-16,-1 0 0,-20 22 15,-21-1-15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6:22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0 275 0,'0'-21'16,"21"-1"0,0 22-1,-21 22 32,0-1-31,0 0-16,0 0 0,0 0 15,0 22-15,-21-1 16,21 0-16,0 1 0,0-1 16,0 0-16,0 1 15,0-22-15,0 21 0,0-21 16,21 0-16</inkml:trace>
  <inkml:trace contextRef="#ctx0" brushRef="#br0" timeOffset="552">529 105 0,'0'-21'16,"-21"0"-1,0 21 1,0 0-16,0 0 16,-1 0-16,1 21 0,0-21 15,0 0-15,0 21 16,-1-21-16,1 0 0,21 22 16,-21-22-16,21 21 15,21 0 1,0-21-16,1 0 15,-1 21-15,0-21 0,0 0 16,22 21-16,-22-21 16,0 22-16,0-22 0,0 21 15,0 0 1,-21 0-16,-21-21 16,0 21-16,0-21 0,-21 0 15,20 21-15,-20-21 16,0 0-16,20 0 0,1-21 15</inkml:trace>
  <inkml:trace contextRef="#ctx0" brushRef="#br0" timeOffset="817">698 21 0,'0'-21'16,"22"21"0,-1 21-1,0 0 1,-21 0-16,0 22 16,0-22-16,21 0 15,-21 21-15,0-21 0,0 0 16,0 22-16,0-22 15,0 0-15,21 0 16</inkml:trace>
  <inkml:trace contextRef="#ctx0" brushRef="#br0" timeOffset="974">656 169 0,'0'-21'0,"-21"21"15,42 0-15,0 0 16,1 0-16,-1 0 16,21 0-16,0 0 0,-21-21 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6:25.4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299 233 0,'21'0'0,"-21"-21"0,21 21 16,-21-21-16,0 0 15,-21 21 1,0 0 0,-21 0-16,21 0 15,-1 0-15,-20 0 0,0 21 16,20-21-16,-20 21 16,21-21-16,0 21 0,0-21 15,21 21-15,21 1 16,0-22-1,0 21-15,21 0 0,1-21 16,-1 21-16,-21 0 0,22-21 16,-22 22-16,21-1 15,-21 0-15,-21 0 16,-21 0 0,0 0-16,0-21 0,-21 21 15,20-21-15,1 0 16,0 0-16,-21 0 0</inkml:trace>
  <inkml:trace contextRef="#ctx0" brushRef="#br0" timeOffset="445">532 233 0,'21'0'16,"-21"-21"-1,0 42 17,21-21-32,-21 21 0,0 1 15,0-1 1,21 0-16,-21 0 0,21-21 16,-21 21-16,22 1 0,-1-1 15,0 0-15,0-21 16,0 0-16,1 0 15,-1 0-15,0-21 16,-21 0 0,0-1-16,0 1 0,0 0 15,0 0-15,-21 0 16,21-1-16,-21 22 0,-1 0 16,22 22-1,0 20-15,0 0 16,0-20-16,0 20 0,0 0 15,0 0-15,0 1 16,0-1-16,0 1 0,0-22 16,0 0-16,-21 0 15,21 0-15,-21-21 0,0 0 16,0 0-16</inkml:trace>
  <inkml:trace contextRef="#ctx0" brushRef="#br0" timeOffset="679">1082 318 0,'0'-21'16,"21"21"15,0 0-16,1 0-15,-1 0 16,0 0 0,0 21-16,0-21 0,1 0 15</inkml:trace>
  <inkml:trace contextRef="#ctx0" brushRef="#br0" timeOffset="919">1357 212 0,'-21'0'47,"21"21"-47,0 0 15,0 1-15,21-1 16,-21 21-16,21 1 0,-21-22 15,0 21-15,22-21 0,-22 21 16,0-20-16,0-1 16,0 0-16,0 0 0</inkml:trace>
  <inkml:trace contextRef="#ctx0" brushRef="#br0" timeOffset="1088">1400 44 0,'-21'-21'16,"-1"21"-1,22 21 1,22-21 0,-22 21-16</inkml:trace>
  <inkml:trace contextRef="#ctx0" brushRef="#br0" timeOffset="1513">1632 276 0,'-21'0'0,"0"0"15,0 0-15,0 0 16,21 21-1,21 0 1,-21 0-16,0 0 16,21 1-16,-21-1 0,0 0 15,21 0-15,-21 0 0,0 0 16,0 0 0,0-42 15,21 21-31,-21-21 15,22 0-15,-22-21 0,21 21 16,0-22-16,0 22 16,0 0-16,22 0 0,-22-1 15,0 1-15,0 21 0,0 0 16,0 21-16,1 1 16,-1-1-16,-21 0 0,21 21 15,-21-20-15,0 20 16,21 0-16,-21-21 0,0 0 15,21 1-15</inkml:trace>
  <inkml:trace contextRef="#ctx0" brushRef="#br0" timeOffset="1999">2500 382 0,'0'-22'15,"-21"22"1,21-21-16,-21 0 0,0 0 16,0 0-16,-22-1 15,22 22 1,0 0-16,-21 0 0,21 0 16,-1 22-16,-20-1 15,21-21-15,0 21 0,21 0 16,-22 0-16,22 1 0,0-1 15,0 0 1,22 0-16,-1-21 0,0 21 16,0-21-16,0 0 15,1 0-15,-1-21 0,0 21 16,0 0-16,0-21 0,0 0 16,0 0-16,1-22 15,-22 22-15,21-21 0,-21-1 16,0 1-16,21 0 0,-21-1 15,0 1-15,0 0 16,0 20-16,21 22 16,-21 22-1,0-1-15,0 21 0,0 1 16,0-1-16,0 21 0,0-20 16,0-1-16,21 0 15,1 1-15,-22-22 0,21 21 16,0-21-16</inkml:trace>
  <inkml:trace contextRef="#ctx0" brushRef="#br0" timeOffset="2425">2818 318 0,'0'-21'15,"-21"21"16,21 21 1,0 0-17,21-21-15,0 21 16,0-21-16,0 0 16,0 0-16,1 0 15,-1 0-15,0-21 16,-21 0-1,-21 0-15,0 0 16,-1 0-16,1 21 16,0-22-16,0 22 0,0-21 15,0 21-15,0 0 16,-1 21-16,1 1 0,21-1 16,-21 0-16,21 0 0,0 21 15,0-21-15,0 22 16,21-1-16,0-21 0,1 1 15,20-1-15,-21 0 16,21 0-16,1-21 0,-1 0 16,0-21-16,1 21 0,-1-21 15</inkml:trace>
  <inkml:trace contextRef="#ctx0" brushRef="#br0" timeOffset="2630">3135 233 0,'-21'-21'0,"21"42"31,21 0-15,0 1-1,-21-1-15,22-21 16,-1 21-16,-21 0 0,21 0 16,0 1-16,0-1 15,1 0-15,-22 0 0,21 0 16,0 0-16</inkml:trace>
  <inkml:trace contextRef="#ctx0" brushRef="#br0" timeOffset="2821">3326 276 0,'0'-22'0,"0"1"16,-21 21-16,21-21 15,-21 42-15,-1 0 16,1 1-1,0 20-15,21-21 0,-21 22 16,0-22-16,21 21 0,-22-21 16,22 21-16,0-20 15,0-1-15,22-21 16</inkml:trace>
  <inkml:trace contextRef="#ctx0" brushRef="#br0" timeOffset="3031">3559 255 0,'0'-22'16,"-21"22"-16,42 0 15,-21-21 1,21 21-16,0 0 15,0 0-15,0 0 16,0 0-16,1 21 16</inkml:trace>
  <inkml:trace contextRef="#ctx0" brushRef="#br0" timeOffset="3193">3559 360 0,'-21'22'0,"-1"-1"16,1 0-16,0 0 15,21 0-15,21-21 32,0-21-32,1 21 15,20 0-15,-21 0 16,21-21-16</inkml:trace>
  <inkml:trace contextRef="#ctx0" brushRef="#br0" timeOffset="3446">4088 106 0,'-21'0'15,"21"-21"-15,-21 21 16,21 21-1,0 0 1,0 1-16,0 20 0,0 0 16,21 1-16,-21-1 15,0 21-15,0 1 0,0-22 16,-21 22-16</inkml:trace>
  <inkml:trace contextRef="#ctx0" brushRef="#br0" timeOffset="7610">532 1038 0,'0'-22'0,"0"1"16,21 0-1,-21 0-15,0 0 32,-21 21-17,0 21-15,-1-21 16,1 21-16,0-21 16,21 21-16,-21 0 0,0-21 15,21 22-15,0-1 16,-21 0-16,21 0 0,0 22 15,0-22-15,21 21 0,-21 0 16,21 1-16,-21-1 16,21 0-16,-21-20 0,0 20 15,0 0-15,0-21 16,0 0-16,0 1 0,-21-1 16,21 0-16,-21-21 0,0 0 15,-1 0 1</inkml:trace>
  <inkml:trace contextRef="#ctx0" brushRef="#br0" timeOffset="7814">362 1292 0,'22'0'31,"-22"-22"-31,21 22 0,0 0 15,0 0-15,0 0 16,22 0-16,-22-21 0,21 21 16,-21 0-16,0 0 0,1 0 15,-1 0-15,0 0 16</inkml:trace>
  <inkml:trace contextRef="#ctx0" brushRef="#br0" timeOffset="8101">807 1186 0,'21'0'0,"-21"21"47,0 0-31,0 0-1,0 0-15,0 1 0,0 20 16,0-21-16,21 22 16,-21-22-16,0 0 0,22 0 15,-22 0-15</inkml:trace>
  <inkml:trace contextRef="#ctx0" brushRef="#br0" timeOffset="10164">594 1186 0,'22'0'16,"-1"0"-16,-21-21 16,21 21-16,0-21 0,0 21 15,0 0-15,0-22 16,1 22-16,-1 0 15,0 22-15,-21-1 16,0 0-16,0 0 16,-21 21-16,0-21 0,-1 1 15,1-1-15,0 0 16,-21-21-16,21 21 0,-22-21 16,22 21-16,0-21 0,-21 0 15,20-21 1,1 21-16,21-21 0,0 0 15,0 0-15,0-1 16,21 1-16,1 0 0,-22 0 16,21 0-16,21 0 0,-21 21 15,1 0-15,-1 0 16,0 0-16,0 21 0,0 0 16,-21 0-16,21 21 0,-21-20 15,0 20-15,-21-21 16,0 0-16,0 1 0,-21-1 15,-1 0-15,1-21 16,-1 0-16,1 0 0,21 0 16,-21-21-16,21 21 0,21-21 15,0-1-15,0-20 16,0 21-16,21 0 0,21-22 16,-21 22-16,21-21 15,1 21-15,-1 0 0,-21 21 16,22 0-16,-22 0 0,0 21 15,0 0-15,0 0 16,-21 21-16,0-21 0,0 22 16,0-22-16</inkml:trace>
  <inkml:trace contextRef="#ctx0" brushRef="#br0" timeOffset="12403">1188 1207 0,'21'0'15,"-21"-21"-15,0 0 16,21 21-16,-21 21 31,0 0-31,0 0 16,0 21-16,0-20 0,0 20 15,0 0-15,22 1 0,-22 20 16,0-21-16,21 22 16,-21-22-16,0 22 0,0-22 15,21 22-15,-21-22 0,0 0 16,0 1-16,0-22 15,0 21-15,21-21 0,-21 0 16,0 1-16,0-1 16,0 0-16,21 0 31,0-42-15,0 0-1,1 21 1,-1 0-16,0-21 15,0 21-15,0 0 0,22 0 16,-22 0 0,0 0-16,0 0 0,0 0 15,0 0-15,22 0 16,-1 0-16,1 0 0,-1 0 16,21 21-16,1-21 15,21 0-15,-1 0 0,1 0 16,21 0-16,-22 0 0,1 21 15,21-21-15,-22 0 16,22 0-16,-21 0 0,0 0 16,-1 21-16,1-21 0,21 0 15,-21 0-15,-1 0 16,1 0-16,21 21 0,-22-21 16,1 0-16,21 0 15,-22 0-15,22 0 0,-21 22 16,21-22-16,-21 0 0,20 0 15,-20 0-15,21 0 16,-22 0-16,1 21 0,21-21 16,-21 0-16,-22 0 15,22 0-15,-1 0 0,1 21 16,-21-21-16,20 0 0,1 0 16,0 0-16,-22 0 15,22 0-15,0 0 0,-22 21 16,0-21-16,22 0 15,-21 0-15,-1 0 0,1 0 16,-1 0-16,1 21 0,-1-21 16,1 0-16,-22 0 15,22 0-15,-1 0 0,-21 0 16,1 0-16,20 0 16,-20 0-16,-1 0 0,0 0 15,0 0-15,1 0 0,-1 0 16,1 0-16,-22 0 15,0 0-15,0 0 0,0 0 16,-21-21 0,-21 0-1,0 0 17,21 0-17,0-1 16,-21 1-31,21 0 16,0 0 0,0 0-16,0-1 0,0-20 15,0 21-15,0-21 0,0 21 16,0-22-16,21-20 16,-21 20-16,0 1 0,21-21 15,-21 20-15,0-20 16,21 20-16,-21 1 0,0 0 15,0-1-15,0 1 0,0 21 16,-21-22-16,21 22 16,0-21-16,-21 21 0,21 0 15,0 0-15,0-1 16,-21-20-16,21 21 0,0 0 16,0-1-16,-21 1 0,21 0 15,0 0 1,0 0-16,-22 21 0,22-21 15,-21 0 1,21-1-16,-21 22 16,21-21-16,-21 21 31,0 0-15,-1 0-1,-20 0-15,21 21 0,-21-21 16,-1 0-16,1 22 0,0-22 15,-22 0-15,1 0 16,-1 0-16,-21 0 0,22 0 16,-22 0-16,-21 0 15,22 0-15,-22 0 0,0 0 16,-21 0-16,21 0 0,-21-22 16,21 22-16,1 0 15,-1 0-15,0 0 0,0-21 16,0 21-16,1 0 15,-1 0-15,0 0 0,0 0 16,0 0-16,22 21 0,-22-21 16,0 0-16,21 0 15,0 22-15,1-22 0,-22 0 16,42 21-16,-20-21 16,-1 0-16,0 0 0,22 21 15,-22-21-15,1 0 0,-1 0 16,0 0-16,22 0 15,-22 0-15,22 21 0,-22-21 16,21 0-16,22 0 16,-21 0-16,20 21 0,-20-21 15,20 0-15,1 21 0,-21-21 16,20 0-16,1 0 16,-22 21-16,22-21 0,0 0 15,0 0-15,-1 0 16,1 0-16,-1 0 0,22 0 15,-21 0-15,21 22 0,-21-22 16,20 0-16,1 0 16,0 0-16,0 0 0,0 0 15,-1 0-15,1 21 16,0-21-16,-21 0 0,21 0 16,0 0-16,-1 0 0,1 0 15,0 0 1,0 0-16,0 0 0,-1 0 15,1 0 1,0 0-16,0 0 16,21 21-16,-21-21 15,0 0 17,21 21-17,0 0 16,0 1-15,0-1 0,21-21-16,-21 21 0,0 0 15,0 0 1,-21 0-16,0 0 16,21 1-16,0-1 15,-22 0-15,22 0 0,0 0 16,0 22-16,0-22 0,22 0 15,-22 0-15,21 0 16,0 0-16,0-21 0</inkml:trace>
  <inkml:trace contextRef="#ctx0" brushRef="#br0" timeOffset="13082">2881 1017 0,'-21'-22'0,"21"1"16,-21 21-1,21-21 1,-21 21-1,21 21-15,0 0 16,0 1-16,-21 20 16,21-21-16,0 21 0,0 1 15,0 20-15,0-20 16,21 20-16,-21-21 0,0 22 16,21-1-16,-21-20 15,0-1-15,21 0 0,-21 22 16,0-43-16,21 21 0,-21 1 15,22-1-15,-22-21 16,21 0-16,-21 22 0,21-22 16,-21 0-1,21-21-15,-21 21 0,21-21 16,-21-21-16,21 0 16</inkml:trace>
  <inkml:trace contextRef="#ctx0" brushRef="#br0" timeOffset="13771">4469 953 0,'0'-21'0,"0"0"15,0 0 1,0 42 31,-21-21-47,21 21 0,0 0 16,-22 21-16,22-21 0,0 22 15,0-1-15,0 22 16,0-1-16,0-21 0,0 22 15,0 0-15,22-1 16,-22 0-16,21 1 0,-21-22 16,21 22-16,-21-1 0,21-20 15,-21-1-15,0 0 16,0 1-16,21-1 0,-21 0 16,0 1-16,22-22 15,-22 21-15,0-21 0,21 1 16,-21-1-16,0 0 0,21-21 15,-21-21 1</inkml:trace>
  <inkml:trace contextRef="#ctx0" brushRef="#br0" timeOffset="14550">5718 974 0,'0'-21'15,"0"42"17,0 0-17,0 1 1,-22-1-16,22 0 15,0 0-15,0 21 16,0 1-16,0-1 0,0 0 16,0 22-16,22-1 0,-22 1 15,0-22-15,21 22 16,-21-1-16,0 1 0,0-1 16,0-20-16,0-1 0,21 21 15,-21-20-15,0-1 16,0-21-16,21 22 0,-21-22 15,0 0-15,21 21 16,1-21-16,-22 0 16,21-21-1</inkml:trace>
  <inkml:trace contextRef="#ctx0" brushRef="#br0" timeOffset="17505">1802 2350 0,'21'-21'15,"0"21"1,-21-21-16,21 0 16,1 21-16,-22-22 15,-22 22 1,1 0 0,0 22-1,0-22-15,0 0 0,21 21 16,-22-21-16,1 21 0,21 0 15,-21-21-15,21 21 16,0 0-16,0 0 0,21 1 16,-21 20-16,21-21 15,1 0-15,-1 22 0,0-22 16,0 21-16,0-21 0,-21 0 16,0 1-16,0-1 15,0 0-15,-21 0 0,0 0 16,0-21-16,0 0 15,-1 0-15</inkml:trace>
  <inkml:trace contextRef="#ctx0" brushRef="#br0" timeOffset="17674">1654 2562 0,'0'-21'0,"21"21"31,0-22-15,0 22-16,0 0 16,1 0-16,-1 0 15</inkml:trace>
  <inkml:trace contextRef="#ctx0" brushRef="#br0" timeOffset="17913">2098 2435 0,'0'-21'0,"-21"21"15,21-22 1,0 44 0,0-1-16,0 0 15,0 0-15,21 0 16,-21 21-16,0-20 0,0 20 15,21-21-15,-21 0 16,0 22-16,0-22 0,0 0 16</inkml:trace>
  <inkml:trace contextRef="#ctx0" brushRef="#br0" timeOffset="18465">3453 2435 0,'0'-21'0,"21"-1"15,-21 1-15,-21 0 16,0 21-16,0 0 16,-1 0-16,22 21 15,-21 0-15,21 1 0,-21-1 16,21 21-16,0-21 15,0 21-15,0 1 0,0-1 16,0 1-16,21-22 16,-21 21-16,0-21 0,21 0 15,-21 0-15,0 1 0,0-1 16,0 0 0</inkml:trace>
  <inkml:trace contextRef="#ctx0" brushRef="#br0" timeOffset="18627">3368 2604 0,'0'-21'31,"21"21"-15,0 0-1</inkml:trace>
  <inkml:trace contextRef="#ctx0" brushRef="#br0" timeOffset="18975">3706 2562 0,'0'-21'0,"0"-1"16,0 1-1,0 0 1,21 21 0,0 0-16,0 0 15,1 0 1,-1 21-16,0-21 16,-21 21-16,0 1 15,-21-1-15,21 0 16,-21-21-16,-1 21 0,-20 0 15,21-21-15,0 21 16,-1-21-16,1 21 0,0 1 16,21-1-1,21-21-15,0 21 16,1-21-16,-1 0 0,21 21 16,1-21-16,-1 0 15,0 0-15</inkml:trace>
  <inkml:trace contextRef="#ctx0" brushRef="#br0" timeOffset="19407">4638 2413 0,'0'-22'0,"0"1"15,0 0 1,0 42 31,0 0-47,0 1 15,0 20-15,0-21 16,-21 0-16,21 21 0,0 1 16,0-1-16,0-21 0,0 22 15,0-1-15,0 0 16,0-21-16,0 1 0,0 20 15,0-21 1</inkml:trace>
  <inkml:trace contextRef="#ctx0" brushRef="#br0" timeOffset="19574">4596 2689 0,'0'-21'0,"0"-1"15,21 22-15,0-21 16,0 0 0,0 21-16,1-21 15,-1 21-15,0 0 16,0 0-16,0 0 0</inkml:trace>
  <inkml:trace contextRef="#ctx0" brushRef="#br0" timeOffset="20054">5019 2540 0,'-21'0'16,"21"-21"0,0 0-1,21 21-15,0-21 16,0 21-1,1 0 1,-22-21-16,21 21 0,0 0 16,-21 21-1,0 0 1,-21 0 0,0 0-1,21 1-15,-22-22 0,22 21 16,-21-21-16,21 21 15,0 0-15,-21-21 16,21 21 0,21-21-16,0 0 15,-21 22-15,22-22 16,-1 0-16,-21 21 16,21-21-16,0 21 0,-21 0 15,21-21-15,-21 21 16,22-21-16,-22 21 0,-22 0 15,1-21 1,0 0-16,0 0 16,0 0-16,-1 0 0,1 0 15</inkml:trace>
  <inkml:trace contextRef="#ctx0" brushRef="#br0" timeOffset="20553">6268 2456 0,'0'-21'0,"21"21"16,-21-21-1,-21 21 32,21 21-47,0 0 16,-21 21-16,21-21 0,0 22 16,-21-1-16,21 0 15,0 1-15,0-1 0,0 0 16,0 1-16,0-1 15,0 0-15,0-20 0,0-1 16,21 0-16,-21 0 0,21-21 31</inkml:trace>
  <inkml:trace contextRef="#ctx0" brushRef="#br0" timeOffset="20691">6247 2794 0,'0'-21'0,"0"0"15,21 0 1,0 0 0,0 0-16,0 21 15,1 0-15,-1-21 0,0 21 16</inkml:trace>
  <inkml:trace contextRef="#ctx0" brushRef="#br0" timeOffset="21075">6607 2562 0,'0'-21'16,"0"-1"-1,0 1 1,0 42 0,-21-21-1,21 22-15,-22-22 16,22 21-16,0 0 0,0 0 15,0 0-15,0 0 0,0 0 16,0 1-16,22-1 16,-1 0-16,0-21 15,0 0 1,0 0-16,-21-21 0,21 21 16,0-21-16,-21-1 15,22 1-15,-22 0 16,0 0-16,0 0 15,0 42 1,0 0 0,0 0-16,0 22 15,0-1-15,0-21 0,0 22 16,0-1-16,0 0 0</inkml:trace>
  <inkml:trace contextRef="#ctx0" brushRef="#br0" timeOffset="23232">1781 1313 0,'-22'0'0,"1"0"16,21 21-1,0 0 1,-21-21-16,21 21 15,0 0-15,0 1 16,0-1-16,21 0 16,-21 0-16,0 0 15,21 1-15,-21-1 0,0 0 16,22 0-16,-22 0 0,0 0 16,0 0-16,0 1 15,0-1-15</inkml:trace>
  <inkml:trace contextRef="#ctx0" brushRef="#br0" timeOffset="23627">2077 1398 0,'0'-22'15,"-21"22"-15,0 0 16,0 0 0,-1 0-16,1 22 15,0-22-15,0 21 0,21 0 16,-21 0-16,21 0 16,0 0-16,0 0 0,21 1 15,-21-1-15,21 0 16,0-21-16,0 21 0,22 0 15,-22-21-15,0 0 0,21 0 16,-21 0-16,22 0 16,-22 0-16,0-21 0,-21 0 15,21 0-15,-21-22 0,0 22 16,0-21-16,-21 21 16,0-21-16,0 20 0,-22 1 15,22 0-15,-21 21 16,0 0-16,-22 0 0,22 21 15</inkml:trace>
  <inkml:trace contextRef="#ctx0" brushRef="#br0" timeOffset="27080">4850 1419 0,'0'-21'16,"-21"21"15,0 0-31,21 21 16,21 0 0,-21 0-16,21 0 0,-21 0 15,21 0-15,0 1 16,0-1-16,0 21 0,-21-21 15,22 1-15,-1 20 16,0-21-16,-21 0 0,21-21 16,-21 21-16,21 0 15,-21 1-15,22-22 16,-1 0-16</inkml:trace>
  <inkml:trace contextRef="#ctx0" brushRef="#br0" timeOffset="27387">5083 1461 0,'0'-21'16,"0"0"15,-21 21-31,-1 21 31,1-21-31,0 21 16,21 0-16,-21 0 16,0 1-16,21-1 0,-22 0 15,22 0-15,-21 0 0,0 0 16,21 0-16,-21 22 16,21-22-16,0 0 0,-21-21 15,21 21-15,0 1 0,0-1 16</inkml:trace>
  <inkml:trace contextRef="#ctx0" brushRef="#br0" timeOffset="27718">5188 1440 0,'22'0'0,"-22"-21"15,21 21-15,0 0 16,0 0 0,-21 21-1,21-21-15,-21 21 16,22 0-16,-1 0 0,-21 1 15,21 20-15,0-21 0,0 0 16,0 0-16,0 0 16,-21 1-16,22-1 0,-1 0 15,0 0 1,0-21 0,-21-21-1</inkml:trace>
  <inkml:trace contextRef="#ctx0" brushRef="#br0" timeOffset="28023">5485 1398 0,'0'-22'0,"0"44"47,-21-22-47,21 21 0,-21-21 15,21 21-15,0 0 16,-22 0-16,22 0 0,-21 0 16,0 1-16,21-1 15,-21 21-15,0-21 0,-1 1 16,22-1-16,-21 0 0,0 0 16,21 0-16,-21 0 15,21 0-15,-21-21 16,21 22-16,21-22 31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6:59.1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42 0,'0'-21'15,"0"0"1,0 42 46,0 0-46,0 0-16,-21 0 0,21 1 16,0 20-16,0 0 15,0-21-15,0 22 0,0-1 16,0 0-16,0-20 0,21 20 15,-21-21-15,21 21 16,-21-21-16,0 1 16</inkml:trace>
  <inkml:trace contextRef="#ctx0" brushRef="#br0" timeOffset="942">2870 0 0,'-21'0'16,"-1"0"15,22 21-31,0 0 47,0 0-47,22-21 16,-22 21-16,0 1 15,21-1-15,-21 0 16,0 0-16,21 0 0,-21 0 16,0 22-16,0-22 15,21 0-15,-21 0 0,0 22 16,0-22-16,21 0 16,-21 0-16,0 0 0,21-21 15,-21 21-15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05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21 340 0,'0'-21'16,"-21"21"0,42 0-1,0 0 1,21 21-16,1-21 16,-1 0-16,22 0 0,-1 0 15,1 21-15,-1-21 16,22 0-16,-22 0 0,1 0 15,-22 0-15,22 0 0,-43 0 16,0 0-16,0 0 16,-42-21 15,0 21-31</inkml:trace>
  <inkml:trace contextRef="#ctx0" brushRef="#br0" timeOffset="294">741 234 0,'21'0'78,"-21"22"-78,21-22 16,-21 21-16,21-21 15,0 21-15,-21 0 0,22 0 16,-22 0-16,0 0 0,0 1 16,-22-1-1,1 0-15,0 0 0,0 0 16</inkml:trace>
  <inkml:trace contextRef="#ctx0" brushRef="#br0" timeOffset="774">1291 298 0,'0'-21'16,"0"42"46,0 0-62,0 0 0,0 0 16,0 1-16,21-1 0,-21 0 15,21 0-15,-21 0 16,22 0-16,-22 0 0,0 1 16,21-22-16</inkml:trace>
  <inkml:trace contextRef="#ctx0" brushRef="#br0" timeOffset="973">1250 1 0,'-22'0'15,"44"0"17,-22 21-17</inkml:trace>
  <inkml:trace contextRef="#ctx0" brushRef="#br0" timeOffset="1230">1482 65 0,'0'21'47,"0"0"-47,0 1 15,0-1-15,0 0 16,21 21-16,-21-21 0,21 22 15,-21-1-15,0-21 0,21 22 16,-21-22-16,21 0 16,-21 0-16,21 0 0,-21 0 15</inkml:trace>
  <inkml:trace contextRef="#ctx0" brushRef="#br0" timeOffset="1806">1503 382 0,'21'-21'15,"0"21"1,0-21-16,0 21 16,1 0-16,-1 0 15,0 0-15,0 0 0,21 0 16,-21-21-16,22 21 0,-22 0 15,0 0-15,22 0 16,-22 0-16,0 0 0,-21-21 16,-21 21-1,0 0 1,-1-21-16,1 21 0,0 0 16,0 0-16,0 0 0,-1 0 15,1 21 1,21 0-16,0 0 15,0 0 1,0 0-16,21 1 16,-21-1-16,22 0 15,-1-21-15,0 21 16,0-21-16,0 0 16,1-21-16,-1 0 15,0 21-15,-21-21 16,21 21-16,-21-22 0,0 1 15,21 21-15,-21-21 16,21 0-16,0 21 31,-21 21-31,22-21 16,-22 21-16,0 0 0,21 1 16,-21-1-16,0 0 15,21 0-15,0-21 31</inkml:trace>
  <inkml:trace contextRef="#ctx0" brushRef="#br0" timeOffset="2214">2138 192 0,'-22'-21'15,"22"0"1,0 42-1,0 0 1,22 0-16,-22 0 16,0 1-16,21-1 0,-21 0 15,0 21-15,21-21 0,-21 0 16,21 22-16,-21-22 16,0 0-16,21 0 0,-21 1 15,21-22-15,-21 21 0,0-42 31,0-1-15,0 1 0,0 0-16,0 0 15,22 0-15,-22-1 16,21 22-16,0 0 16,0 0-16,0 0 0,22 0 15,-22 22-15,0-1 16,0 0-16,-21 0 15,0 0-15,-21 1 16,-21-1-16,-1 0 0,1-21 16,-43 0-16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03.7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 0,'22'0'31,"-1"0"-15,0 0 0,0 0-16,0 0 0,0 0 15,22 0-15,-22 0 16,21 0-16,22 0 0,-22 0 16,0 0-16,22 0 0,-22 0 15,22 0-15,-22 0 16,0 21-16,1-21 0</inkml:trace>
  <inkml:trace contextRef="#ctx0" brushRef="#br0" timeOffset="868">1059 700 0,'21'64'16,"0"-22"-16,0 22 15,0-1-15,1 0 0,-1-20 16,21 20-16,-21-20 0,0-1 16,22 21-16,-22-20 15,0-1-15,-21 1 0,21-22 16,-21 21-16,0 0 16,0-21-16,0 1 0,0-1 15,0 0-15,0 0 0,0 0 16,0 1-16,0-1 15,0 0-15,0 0 16,21-21-16,-21 21 16,0 0-1,0 0 1,22-21 15,-22 22-15,0-1-1,0 0 1,0 0 0,0 0-1,0 1 1,0-1 31,0 0-16,-22 0-15,22-42 77,-21 21-77,0 0-16,0 0 16,-22 0-16,1 0 15,0 0-15,-22 0 0,22 0 16,-22 0-16,1 21 0,21-21 16,-1 0-16,22 21 15,0-21-15,0 0 0,0 0 16</inkml:trace>
  <inkml:trace contextRef="#ctx0" brushRef="#br0" timeOffset="1595">551 108 0,'21'0'0,"-21"-22"15,21 22-15,0 0 16,-21-21 0,21 21-1,-21 21 1,0 1 0,0-1-16,22 21 15,-1-21-15,0 0 16,0 22-16,0-1 0,21 0 15,-20 1-15,20 20 16,0-21-16,-20 1 0,20 20 16,-21-20-16,21-1 0,-21 21 15,1-20-15,-1-22 16,0 21-16,0 1 0,0-22 16,-21 0-16,22 0 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15.8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1 0,'21'0'125,"0"0"-109,0 0-16,1 0 15,-1 0-15,0 0 16,0 0-1,-42 0 48,0 0-47,0 0-1,-1 21-15,1-21 16,0 0-16,21 21 15,-21-21-15,0 0 0,-1 21 16,44-21 31,-1-21-31,0 21-1,0 0-15,0 0 16,-21-21-1,22 21-15,-1 0 16,-42 0 31,-1 0-31,1 0-1,21 21-15,-21-21 16,42 0 15,0 0-15,1 0-1,-1 0 1,-21-21 0,0 42 218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17.9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660 47 0,'22'0'0,"-22"-21"16,-22-1 31,1 22-32,0 0-15,0 0 16,0 0-16,0 0 15,-22 0-15,22 0 16,0 0-16,0 0 0,0 0 16,-22 22-16,22-22 15,0 21-15,0-21 0,0 21 16,0-21-16,-1 21 0,1 0 16,0 0-16,0 0 15,0 1-15,-1-1 0,1 21 16,0-21-16,0 1 15,0 20-15,21 0 0,-21-21 16,0 22-16,21-22 0,0 21 16,-22-21-16,22 1 15,0 20-15,0-21 0,22 0 16,-22 21-16,21-20 16,0-1-16,0 0 0,0 0 15,21 0-15,-20 1 0,20-1 16,0 0-16,1 0 15,-1-21-15,0 21 0,22-21 16,-22 0-16,22 0 16,-22 0-16,0 0 0,22 0 15,-22 0-15,1-21 0,-1 21 16,0-21-16,-21 21 16,0-21-16,22 0 0,-43-1 15,21 1-15,0 0 16,-21 0-16,21 0 0,-21-22 15,0 22-15,0 0 0,-21-21 16,21-1-16,-21 22 16,0-21-16,21-1 0,-21 1 15,-1 21-15,1-21 0,0 21 16,0-1-16,0 1 16,-21 0-16,20 21 0,1 0 15,0 0-15,0 0 16,0 0-16,-22 0 0,22 0 15,0 0-15,0 0 16,0 0 0,0 0-1,21 21-15,21-21 203,-21 21-187,21-21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19.6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0 0,'-21'0'16,"42"0"62,0 0-63,0 0-15,0 0 16,0 0-16,22 0 16,-22 0-16,0 0 0,0 0 15,0 0-15,1 0 16,-44 0 15,1 0-31,0 0 16,-21 21-16,20-21 0,1 0 15,-21 0-15,21 21 16,0-21-16,0 0 0,-1 0 16,22 22-16,22-22 31,-1 0-16,0 21-15,0-21 16,0 0-16,0 0 16,0 0-16,1 0 15,-22-21-15,21 21 16,-42 0 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40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276 167 0,'21'0'16,"0"-21"-16,0 21 16,0-21-1,1 21-15,-22-22 16,-22 22 15,22-21-31,-21 21 16,0 0-16,0 0 15,0 0-15,-1 0 0,1 21 16,0-21-16,-21 0 16,21 22-16,-1-22 0,-20 21 15,21-21-15,0 21 0,0-21 16,21 21-16,-22-21 15,22 21-15,22 0 16,-1-21-16,0 0 16,0 21-16,0-21 0,22 0 15,-1 22-15,-21-22 0,21 21 16,1 0-16,-22-21 16,0 21-16,0 0 0,1-21 15,-22 22-15,0-1 16,0 0-16,-22-21 0,1 21 15,-21 0-15,21-21 0,-22 21 16,22-21-16,-21 0 16,21 0-16,-22 0 0,22 0 15,0-21-15,21 0 16,0 0 0</inkml:trace>
  <inkml:trace contextRef="#ctx0" brushRef="#br0" timeOffset="522">593 167 0,'-21'0'0,"21"-21"16,-21 21-16,21 21 47,21 0-47,-21 0 15,0 0 1,0 1-16,0-1 0,0 0 16,0 0-16,21-21 15,-21 21-15,0 0 0,21-21 16,-21 21-16,21-21 0,1 0 15,-1-21 1,0 21-16,0-21 16,-21 0-16,21 0 15,-21 0-15,22 0 16,-22-1-16,0 1 0,0 0 16,-22 21-1,1 21 1,21 0-1,0 1-15,-21-1 0,0 21 16,21 0-16,-21-21 0,21 22 16,0-1-16,-22 1 15,22-22-15,0 0 0,0 0 16,0 0-16,0 0 16,0 0-16,22-21 15</inkml:trace>
  <inkml:trace contextRef="#ctx0" brushRef="#br0" timeOffset="1044">995 252 0,'22'0'47,"-1"0"0,0 0-31,0 0-1,0 0-15,0 0 0,0 0 16,22 0-16,-22 0 0,0 0 16,-42 0 15</inkml:trace>
  <inkml:trace contextRef="#ctx0" brushRef="#br0" timeOffset="1547">1546 188 0,'21'0'16,"-21"-21"-16,21 0 16,-21 0-1,-21 21-15,0-22 16,0 22-1,-1 0-15,1 0 0,0 0 16,0 0-16,0 22 16,-1-22-16,22 21 0,-21-21 15,21 21-15,0 0 16,0 0-16,21-21 16,-21 21-16,22 0 0,-1-21 15,0 22-15,0-22 0,0 0 16,1 21-16,-1-21 15,21 21-15,-21-21 0,0 0 16,0 21-16,1-21 16,-22 21-16,-22-21 15,22 22-15,-21-22 16,0 0-16,-21 21 16,21-21-16,0 0 0,-22 0 15,22 0-15,0 0 16,21-21-16</inkml:trace>
  <inkml:trace contextRef="#ctx0" brushRef="#br0" timeOffset="1967">1821 164 0,'0'-21'0,"21"21"15,-21 21 32,-21-21-31,21 21-16,0 0 16,0 0-16,0 0 15,0 1-15,21-1 16,-21 0-16,21-21 0,0 21 15,0 0-15,1-21 16,-1 0-16,0 0 16,0 0-16,0-21 15,-21 0-15,22 0 0,-1 0 16,-21-1-16,0 1 16,0-21-16,0 21 15,0 0-15,0 0 0,0-1 16,0 1-1,0 42 1</inkml:trace>
  <inkml:trace contextRef="#ctx0" brushRef="#br0" timeOffset="2460">2244 19 0,'0'-21'15,"0"42"17,0 0-32,0 0 15,0 0-15,0 0 16,0 0-16,0 22 0,0-22 15,0 21-15,0-20 0,0-1 16,0 0-16,0 0 16,0 0-16,0 0 0,0 0 15,21-21-15,-21-21 47,0 0-47,0 0 16,0 0-16,21 0 15,-21 0 1,22 21-16,20 0 0,-21 0 16,0 0-16,1 0 0,-1 0 15,0 0-15,0 0 16,0 0-16,-21 21 0,21-21 16,-21 21-16,-21 0 15,0 0-15,0 0 16,0-21-16,-22 0 0,22 21 15,0-21-15,0 0 16,0 0-16,-1-21 0,22 0 16</inkml:trace>
  <inkml:trace contextRef="#ctx0" brushRef="#br0" timeOffset="2904">2604 230 0,'0'-21'16,"-21"21"-16,42 0 31,0 0-15,0 0-1,0 21-15,1-21 16,-22 22-16,21-22 0,0 21 16,0 0-16,-21 0 15,21 0-15,1 0 0,-22 0 16,0 1 0,0-1-16,-22-21 15,1 0-15,0 0 0,0-21 16,0-1-1,-1 1-15,22 0 16,0 0-16,22 0 16,-1 0-16,0-22 0,0 22 15,0 21-15,1-21 0,-1 0 16,0 21-16,0 0 16,0 0-16,0 0 15</inkml:trace>
  <inkml:trace contextRef="#ctx0" brushRef="#br0" timeOffset="3390">3091 209 0,'0'-21'15,"0"0"1,-21 21 0,0 0-16,-1 21 15,1-21 1,21 21-16,-21 0 16,21 0-1,0 1-15,0-1 0,0 0 16,0 0-16,0 0 15,21 1-15,-21-1 0,21 0 16,1 0-16,-1-21 0,0 0 16,0 0-16,21 0 15,-21 0-15,1-21 0,20 21 16,-21-21-16,0 0 0,1-1 16,-1 1-1</inkml:trace>
  <inkml:trace contextRef="#ctx0" brushRef="#br0" timeOffset="3683">3556 252 0,'-21'0'16,"0"0"-16,21-22 47,21 22-47,0 0 0,1 0 15,-1 0 1,0 0-16,0 0 15,0 0-15</inkml:trace>
  <inkml:trace contextRef="#ctx0" brushRef="#br0" timeOffset="3858">3535 315 0,'0'21'15,"0"0"1,0 1-1,22-22-15,-1 0 0,0 0 16,0 0-16,0 0 16,0 0-16,0-22 0,1 22 15,-1 0-15,0-21 16</inkml:trace>
  <inkml:trace contextRef="#ctx0" brushRef="#br0" timeOffset="5003">4086 167 0,'0'-21'15,"0"42"48,0 0-63,0 0 15,0 0-15,0 1 16,21-1-16,-21 0 16,0 0-1,0 0-15,21 0 16,-21 0-16,21 1 15,0-22 1,1-22 0,-1 1-1,0 21-15,21 0 0,-21-21 16,0 21-16,1 0 0,-1-21 16,0 21-16,0 0 15,0-21-15,1 21 0,-1-21 16,-21 0-16,21 21 15,-21-22-15,0 1 16,0 0-16,-21 0 16,21 0-1,0-1 1,-21 22-16,21 22 31,0-1-15,0 0-1,0 21-15,0-20 0,0 20 16,0-21-16,21 21 0,-21 1 16,0-1-16,21 0 15,-21 1-15,0-1 0,21-21 16,-21 21-16,21-20 16,-21-1-16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6:10.8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906 86 0,'0'-24'0,"0"-1"15,0 1 1,-24 24 31,48 0 15,1 0-62,-1 0 16,1 0-1,-1 0-15,25 0 0,-25 0 16,1 0-16,23 24 16,-23-24-16,-1 0 0,1 0 15,-1 0-15,1 0 0,-1 25 16,-24-1 46,0 1-15,24-25-31,-24 24 0,0 1-1,0-1-15,0 0 16,0 1-1,0-1 1,0 1-16,0-1 16,0 0-1,25-24 1,-1 0 156,1 0-157,-1 25 17,1-25-17,-1 0-15,-24 24 16,24-24-16,1 25 16,-1-1-1,1-24-15,-25 25 16,24-1-1,-24 0-15,24-24 16,-24 25-16,25-1 16,-1 1-1,1-1-15,-25 1 16,24-25 0,1 0-16,-25 24 15,24 0 1,-24 1 31,0-1 78,24-24-16,-24-24-93,25 24-1,-1 0 1,1 0-16,-1 0 16,1-25-1,-1 25 1,0 0-1,1 0 1,-1 0 0,1 0-1,-25 25-15,24-25 16,1 0-16,-1 0 31,0 0-15,-24 24 78,0 1-79,25-1 1,-25 1-1,0-1-15,0 0 16,0 1-16,0-1 16,0 1-1,0-1-15,0 1 16,0-1 0,0 0-1,-25-24 63,1 0-62,0 0 0,-1 25-16,1-25 0,-1 0 15,1 0 1,-1 0-16,1 0 0,0 0 15,-1 0-15,1 0 16,-1 0-16,25 24 172,0 1-141,25-1-15,-25 0 15,0 1-31,0-1 16,0 1-16,-25-25 15,25 24-15,-24 1 16,24-1-16,-25 0 16,25 1-1,-24-25-15,24 24 0,-24 1 16,-1-1-1,25 1-15,-24-1 16,-1-24-16,1 24 16,-1-24-16,1 0 15,0 0-15,-1 25 0,1-25 16,-1 0-16,1 0 16,0 0-16,-1 0 15,25 24-15,-24-24 16,-1 0-1,25 25 298,25-25-313,-25 24 16,0 0-16,0 1 15,0-1 1,0 1-1,0-1-15,0 1 16,0-1 15,0 0-15,-25-24 62,1 0-62,-1 0-1,1 0-15,0 25 16,-1-25-16,1 0 16,-1 0-16,1 0 15,-1 0-15,1 0 0,0 0 16,-1 0-1,1 0-15,-1 0 16,1 0 15,0 0-15,48 0 46,-24-25-62,0 1 16,0 0 15,0-1-31,0 1 32,0-1-32,-24 25 15,24-24-15,0-1 16,0 1 15,0 0 63,-25 24 0,1 0-32,-1 0-31,1 0-31,-1 0 16,1 0 0,0 0-16,-1 0 15,1 0 1,-1 0-16,25-25 15,-24 25-15,-1 0 16,1-24-16,0 24 0,-1-25 16,1 25-16,-1-24 15,1 24-15,24-24 0,-25 24 16,1-25-16,24 1 16,-24 24-16,24-25 15,0 1-15,0-1 16,0 1-1,0 0 1,-25 24 0,25-25-16,-24 25 62,24 25 48,-25-25-79,1 0 94,-1 0-110,1 0-15,0 0 16,-1 0-16,1 0 16,-1 24-16,1-24 15,0 0-15,-1 0 16,1 0-16,-1 0 0,25 24 16,-24-24-16,-1 0 15,25-24 63,0 0 16,0-1-78,-24 25-1,24-24-15,0-1 16,0 1-16,0-1 16,0 1-16,-24 24 15,24-24-15,0-1 0,0 1 16,0-1-1,0 1 1,0 0 0,0 48 15,0 0 0,24-24-31,0 0 16,-24 25-16,25-25 15,-1 0 1,1 0 15,-1 0-15,-24-25-16,25 25 16,-1 0-16,0-24 15,1 24-15,-1 0 16,-24-24-16,25 24 15,-1 0 1,-48-25 156,-1 25-141,25-24-15,0-1 15,0 1-15,0-1-1,-24 1-15,24 0 16,0-1-16,0 1 16,0-1-16,0 1 15,0-1-15,24 25 0,-24-24 16,0 0-16,0-1 0,25 1 15,-25-1 1,0 1-16,0-1 0,24 25 16,-24-24-16,0 0 15,0-1-15,0 1 16,24 24-16,-24-25 16,25 25-16,-25-24 15,24 24-15,1 0 16,-1 0-16,1-25 15,-1 25-15,0 0 16,1 0-16,-1 0 16,1 0-1,-25-24-15,24 24 16,1 0-16,-1 0 16,0 0-1,1 24 16,-25 1 16,0-1 0,24-24-47</inkml:trace>
  <inkml:trace contextRef="#ctx0" brushRef="#br0" timeOffset="785">931 770 0,'0'-24'16,"0"-1"-1,-25 25 1,25-24-16,-24 24 0,-1 0 16,1 0-1,0 0-15,-1 0 16,1 0-16,-1 24 15,25 1 1,-24-1-16,-1 1 0,25-1 16,0 0-16,-24 1 15,24-1-15,0 25 0,0-25 16,0 1-16,24 24 0,-24-25 16,25 1-16,-1-1 15,1 0-15,-1 1 0,25-25 16,-25 24-16,25-24 0,-24 0 15,-1 0-15,25 0 16,-25 0-16,1-24 0,-1-1 16,1 25-16,-1-24 15,0 0-15,-24-1 0,0 1 16,0-25-16,0 24 0,0 1 16,0 0-16,0-25 15,0 24-15,0 1 0,0 0 16,0-1-16,0 1 15,-24 24-15,24-25 0,-24 25 16,-1-24-16,1 24 16,-1-25-16,1 25 15,0 0-15,-1 0 0,1-24 16,-1 24 0,1 0-1,24 24-15,-25-24 16,25 25-1</inkml:trace>
  <inkml:trace contextRef="#ctx0" brushRef="#br0" timeOffset="1705">809 306 0,'24'0'47,"0"0"-16,1 0-16,-1 24-15,1-24 16,-1 0 0,-24-24-1,-24 24 1,-1 0 0,1 0-1,-1 0 16,1 0-15,24 24 0,-24-24-16,-1 0 15,25 25-15,-24-25 16,-1 0 0,25 24 15,-24-24-31,24 25 31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7:53.7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2731 4598 0,'21'0'78,"0"0"-47,1 0-15,-1 0 0,0 0-16,0 0 15,0 0-15,1 0 0,-1 0 16,0-21-16,0 21 0,0 0 16,21-21-16,-20 21 15,20-22-15,-21 22 0,22-21 16,-1 0-16,-21-21 15,21 21-15,1-22 0,-1 1 16,0 0-16,22-1 0,-22-20 16,0-1-16,1 1 15,-1-1-15,1 1 0,-1-1 16,0 22-16,0-22 16,1 1-16,-1 0 0,-21 20 15,1-20-15,20-1 0,-21 22 16,0-22-16,-21 22 15,21-22-15,-21 22 0,21-21 16,-21 20-16,0 1 16,0-22-16,0 22 0,0 0 15,0-22-15,-21 22 0,21-22 16,-21 22-16,21-21 16,-21 20-16,0-20 0,21 20 15,-21 1-15,0-21 16,-1 20-16,1 1 0,-21-22 15,21 22-15,-1 0 0,-20 0 16,21-1-16,-21-20 16,21 20-16,-22 1 0,22 0 15,-21-1-15,20 1 16,-20 0-16,0-1 0,21-20 16,-22 21-16,1-1 0,0 1 15,-1-1-15,1 1 16,0 0-16,-1 0 0,-20-1 15,-1 1-15,1-1 16,-1-20-16,1 21 0,-22-1 16,22 1-16,-22 0 0,0-1 15,22 1-15,-22 0 16,0 21-16,1-22 0,20 22 16,-20-21-16,20 20 0,-20 1 15,20 0-15,-21-21 16,22 21-16,-1 0 0,-20-1 15,20 1-15,1 0 16,-1 0-16,-21 0 0,22-1 16,0 1-16,-1 0 0,0 0 15,1 0-15,0-21 16,-1 20-16,22 1 0,-22 0 16,22 21-16,0-21 15,-22 0-15,22-1 0,20 22 16,-20-21-16,0 0 15,0 21-15,-1 0 0,1-21 16,21 21-16,-22 0 0,22 0 16,0 0-16,0 0 15,0-21-15,42 21 47,0 0-31</inkml:trace>
  <inkml:trace contextRef="#ctx0" brushRef="#br0" timeOffset="733">572 26 0,'0'-21'16,"-21"21"46,0 0-62,0 0 16,0 0-16,-1 0 0,-20 0 15,21 0-15,-22 0 16,1 0-16,0 0 0,0 0 16,-1 0-16,22 0 0,-21 0 15,20 0-15,-20 0 16,21 21-16,0-21 15,0 21 1,21 0-16,0 1 16,0-1-1,0 0 1,0 0 0,0 0 15,21-21-31,0 21 15,0 0 1,0-21-16,0 22 16,1-1-16,-1-21 0,0 21 15,0 0-15,0-21 16,-21 21-16,22 1 0,-1-1 16,0 0-1,0 0 1,0-21 15,-21 21 47,21-21-78,0 0 31,-21 21-31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9:26.3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66 561 0,'-21'0'16,"0"0"15,21-21-31,-21 21 0,21-21 140,21 0-124,-21-1-16,21 22 16,-21-21-16,21 21 15,1 0-15,-1 0 0,21 0 16,-21 0-16,22 0 16,-1 0-16,-21 21 0,0 1 15,0-22-15,1 21 0,-1 0 16,-21 0-16,0 22 15,0-22-15,-21 0 0,-1 0 16,1 0-16,-21 0 0,21 0 16,0 1-16,-22-22 15,22 21-15,-21 0 0,21 0 16,21 0-16,-22-21 16,22 22-16,-21-22 0,42 0 46,1 0-46,-1 0 16,21 0-16,-21 0 16,22 0-16,-1 0 0,0 0 15,1 0-15,-1 0 16,0 0-16,-20 0 0,-1 0 16,0 0-16,0 0 0,0 0 15,0 0 1</inkml:trace>
  <inkml:trace contextRef="#ctx0" brushRef="#br0" timeOffset="780">617 222 0,'-21'0'0,"21"-21"15,0 0 1,21 21 15,-21-21-31,21 21 32,0 0-32,-21 21 15,21-21-15,0 21 0,1-21 16,-1 21-16,-21 1 15,21-1-15,0-21 0,-21 21 16,0 0-16,0 0 16,0 1-16,0-1 15,0 0-15,-21-21 16,0-21 15,21 0-15,0-1-16,0 1 0,0 0 15,21 0-15,-21 0 0,21-1 16,-21 1-16,21 0 16,1 0-16,-1 21 15,0 0 1,0 0-16,-21 21 0,21 0 16,0 0-16,0 1 0,1-22 15,-22 21-15,21 0 16,-21 0-16,21 0 0,-21 1 15,0-1-15,21 0 16,-21 0-16</inkml:trace>
  <inkml:trace contextRef="#ctx0" brushRef="#br0" timeOffset="1356">1358 350 0,'21'0'16,"-21"-22"-16,0 1 16,-21 21-1,-1-21-15,22 0 16,-21 21-16,21-21 0,-21 21 15,21-22-15,-21 22 16,0 0-16,0 0 31,0 22-31,-1-1 16,22 0-16,0 0 16,0 0-1,0 1-15,22-22 16,-1 0-1,0 0-15,0 0 0,0-22 16,0 22-16,-21-21 16,0 0-16,21 0 15,-21 0-15,0-1 0,0-20 16,0 21-16,0 0 16,0-21-16,0 20 0,0 1 15,22 0-15,-22 0 0,0 0 16,0 42-1,0 21 1,0-21 0,0 1-16,0 20 0,0 0 15,21 0-15,-21 1 0,21-22 16,0 21-16,0 1 16,-21-1-16,22 0 0,-1-21 15,-21 22-15,21-22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9:39.6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444 298 0,'-21'0'0,"0"0"15,0 0 1,21-21-16,0 0 47,-21 21-31,21-21 15,-22 21-31,22-21 15,0 0 1,-21 21-16,21-22 0,-21 22 16,0-21-16,0 21 15,-1 0-15,1-21 16,-21 21-16,21 0 0,0 0 16,0 0-16,-22 21 15,22 0-15,0-21 16,21 22-16,-21-22 0,21 21 15,0 0 1,0 0-16,21-21 16,0 21-16,0 0 15,22-21-15,-22 21 16,0-21-16,0 22 0,21-22 16,-21 21-16,22-21 15,-22 21-15,0-21 0,0 21 16,1 0-1,-1-21-15,-21 22 16,0-1-16,0 0 16,-21 0 15,-1-21-15,1 0-16,-21 0 15,21 0-15,-1 0 0,-20 0 16,21 0-16,0 0 15,-21-21-15,20 21 0,1 0 16,21-21 15</inkml:trace>
  <inkml:trace contextRef="#ctx0" brushRef="#br0" timeOffset="636">677 235 0,'-21'0'0,"0"0"32,0 0-1,21 21 0,0 0-15,0 0-16,0 0 15,0 1-15,0-1 16,0 0-16,0 0 0,21 0 16,-21 1-16,21-1 15,-21 0-15,21 0 16,0-21-16,0 0 16,0-21-1,1 21-15,-22-21 0,21 0 16,0 21-16,0-22 15,-21 1-15,21-21 0,-21 21 16,22-1-16,-22 1 0,0 0 16,0 0-16,0 42 47,0 0-47,-22 0 0,22 1 15,0-1-15,0 21 0,-21-21 16,21 22-16,0-1 15,0-21-15,-21 21 0,21-20 16,0 20-16,0-21 0,0 0 16,0 1-1,0-1-15</inkml:trace>
  <inkml:trace contextRef="#ctx0" brushRef="#br0" timeOffset="924">1100 404 0,'0'-21'0,"22"0"46,-1 21-46,0 0 16,0 0-16,0 0 16,0 0-16,0 0 0,1 0 15,-1 0-15,0 0 16,-42 0 15</inkml:trace>
  <inkml:trace contextRef="#ctx0" brushRef="#br0" timeOffset="1223">1481 298 0,'0'-21'16,"0"42"31,0 0-31,0 1-16,0-1 15,22 0-15,-22 0 0,0 0 16,0 1-16,0-1 0,0 0 15,0 0-15,0 0 16,0 0-16</inkml:trace>
  <inkml:trace contextRef="#ctx0" brushRef="#br0" timeOffset="1410">1524 129 0,'-22'0'15</inkml:trace>
  <inkml:trace contextRef="#ctx0" brushRef="#br0" timeOffset="1926">1672 277 0,'-21'0'16,"0"21"-16,42-21 31,0 0-15,-21 22-1,21-22-15,-21 21 0,21-21 16,-21 21-16,0 0 16,21 0-16,-21 0 15,0 0-15,0 1 16,0-1 15,-21-21-31,21-21 31,0-1-15,21 1-16,-21 0 16,0 0-16,21 0 15,1 0-15,-22 0 0,21-1 16,0 1-16,0 0 0,0 21 15,1 21 1,-22 0-16,0 22 16,21-22-1,-21 0-15,0 0 0,0 0 16,0 0-16,0 1 0,0-1 16,0 0-16,0 0 15,0 0 1</inkml:trace>
  <inkml:trace contextRef="#ctx0" brushRef="#br0" timeOffset="2538">2264 383 0,'22'0'0,"-1"-21"16,0 0-16,0 21 16,-21-21-16,21 21 15,-21-22-15,-21 22 16,0-21-16,0 21 16,-22 0-16,22 0 0,-21 0 15,21 0-15,0 0 0,0 21 16,-1-21-16,1 22 15,0-1-15,0 0 0,21 0 16,-21 0-16,21 0 16,0 0-16,0 1 0,0-1 15,0 0-15,21 0 16,0 0 0,0-21-16,0 0 0,1-21 15,-1 21-15,0-21 16,0 0-16,0 0 0,0-1 15,0 1-15,1-21 0,-1 21 16,-21-21-16,21-1 16,-21 1-16,21 21 0,-21-22 15,21 22-15,-21 0 16,0 0-16,0 0 0,22 21 16,-22 21-1,0 0-15,0 0 16,21 21-16,-21-20 15,0-1-15,0 0 16,0 21-16,21-20 0,-21 20 16,0-21-16,0 0 0,0 21 15,0-20-15,0-1 16,0 0-16,0 0 0,0 0 16</inkml:trace>
  <inkml:trace contextRef="#ctx0" brushRef="#br0" timeOffset="3013">2582 404 0,'21'0'47,"0"-21"-32,0 21 1,1 0-16,-1 0 16,0-21-1,0 21-15,0 0 16,1-21 0,-1 21-1,-21-22 1,21 1-1,-42 0 1,0 0-16,-1 21 16,1-21-16,0 21 15,0 0-15,0 0 0,-1 0 16,1 21-16,0-21 16,0 21-16,21 0 0,-21 0 15,21 1-15,0-1 0,0 0 16,0 21-16,0-20 15,0-1-15,0 0 0,21-21 16,0 21-16,0 0 16,0 0-16,1-21 0,20 21 15,-21-21-15,0 0 0,22 0 16,-22 0-16</inkml:trace>
  <inkml:trace contextRef="#ctx0" brushRef="#br0" timeOffset="3312">3005 256 0,'0'-21'31,"-21"21"-31,21 21 31,21-21-15,-21 21-16,21 0 0,-21 0 16,22-21-16,-1 22 0,0-1 15,0 0-15,0 0 16,1 0-16,-1 1 0,0-1 16,0 0-16,-21 0 15,21 0-15,-21 0 16</inkml:trace>
  <inkml:trace contextRef="#ctx0" brushRef="#br0" timeOffset="3588">3196 277 0,'-21'0'16,"21"-21"-16,0 0 15,-22 21-15,22 21 16,0 0 0,-21 0-1,21 0-15,0 1 16,-21-1-16,21 0 16,0 0-16,-21 22 0,21-22 15,-21 0-15,0 0 16,0 0-16,21 0 15,-22 0-15,1-21 0,0 22 16</inkml:trace>
  <inkml:trace contextRef="#ctx0" brushRef="#br0" timeOffset="3996">3598 298 0,'-21'0'0,"0"0"16,21-21-16,-22 21 16,44 0 15,-1 0-16,0 0-15,0 0 0,0 0 16,1 0-16,20 21 16,-21-21-16,0 0 0,0 0 15,0 0-15</inkml:trace>
  <inkml:trace contextRef="#ctx0" brushRef="#br0" timeOffset="4213">3577 468 0,'21'0'47,"0"0"-47,0 0 16,0 0-16,1 0 15,-1 0-15,0 0 0,0 0 16</inkml:trace>
  <inkml:trace contextRef="#ctx0" brushRef="#br0" timeOffset="5610">4170 235 0,'0'-21'32,"-22"-1"-17,22 1 1,0 0 0,0 0-16,0 0 15,0 0 1,0 0-16,0-1 15,22 1-15,-22 0 16,21 21 0,0 0-16,0 0 15,0 0 1,0 0-16,0 21 16,-21 0-16,22-21 0,-22 22 15,0-1-15,0 0 16,0 0-16,0 0 0,0 0 15,0 0-15,0 1 0,-22-1 16,22 21-16,-21-21 16,0 22-16,0-22 0,0 0 15,21 0-15,-21 21 16,0-20-16,-1-1 0,1 0 16,0 0-16,0 0 15,21 1-15,-21-1 16,21 0-1,0 0 1,0 0 0,21-21-16,0 0 15,0 0 1,0-21-16,1 21 0,-1 0 16,0 0-16,0 0 15,0 0-15,0-21 0,0 21 16,1 0-16,-1 0 15,0 0-15,0 0 0,0 0 16,1 0-16,-1 0 16,-21 21-1,21-21-15,0 0 32,0 0 14,0 21-14,-21-42 93,0 0-110,0 0 1,21 21-16,-21-21 16,0-1-1,0 1 16,0 0 32,0 0-16,0 42 47,-21-21-79,21 21 1,0 0-16,0 1 31,21-22-31,-21 21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19:53.7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87 277 0,'0'-22'0,"0"1"15,0 0 1,0 0 0,0 42 46,-21 0-46,21 0-16,0 1 15,0-1-15,0 0 16,0 21-16,0-20 0,-22-1 16,22 21-16,0-21 15,0 21-15,0-20 0,0 20 16,-21-21-16,21 22 16,0-22-16,0 21 0,0-21 15,0 0-15,0 22 0,0-22 16,0 0-16,0 0 15,0 0-15,0 1 0,0-1 16,0 0-16,0 0 16,-21 0-16,21 0 15,0 0 1,0 1-16,0-1 16,0 0-1,0 0-15,0 0 31,21-21-15,-21 22 0,21-22-1,1 0 1,-1 0 0,0 0-16,0 0 15,0 0-15,0 0 16,0 0-16,1 0 0,-1 0 15,0 0-15,21 0 0,1 0 16,-1 0-16,0 0 16,1 0-16,20 0 0,1 0 15,-1 0-15,22 0 16,0 0-16,-1 0 0,1 0 16,0 0-16,20 21 0,1-21 15,-21 0-15,21 21 16,0-21-16,-1 21 0,1-21 15,0 21-15,0-21 0,0 0 16,-1 21-16,1-21 16,-21 0-16,21 0 0,0 0 15,-1 0-15,1 0 16,-21 0-16,21 0 0,-21 21 16,20-21-16,-20 0 15,0 0-15,-1 0 0,-20 0 16,21 0-16,-22 0 0,22 22 15,-22-22-15,1 0 16,-22 0-16,21 21 0,1-21 16,-22 0-16,22 0 15,-1 21-15,-20-21 0,20 21 16,1-21-16,-1 0 0,1 21 16,-1-21-16,1 22 15,-22-22-15,21 21 0,-20-21 16,20 21-16,-20-21 0,-1 0 15,21 21-15,-20-21 16,-1 0-16,1 0 0,-1 0 16,0 0-16,0 0 15,-20 0-15,20 0 0,-21 0 16,0 0-16,1-21 0,-1 21 16,0 0-16,0 0 15,0 0-15,-21-21 0,21 21 16,0 0-16,1 0 15,-1-21-15,0 21 0,0 0 16,0 0-16,-21-22 0,22 22 16,-22-21 15,21 21-15,-21-21-1,0 0 16,0 0-15,-21-1 0,21 1-16,-22 21 15,22-21-15,-21 0 0,21 0 16,-21 21-16,21-21 16,-21 0-16,21-1 0,0 1 15,-21-21-15,21 21 0,0-1 16,0 1-16,0 0 15,-22 0-15,22 0 0,0 0 16,0 0-16,0-1 16,0-20-16,0 21 0,0 0 15,0-1-15,0 1 16,0 0-16,22 0 0,-22-21 16,0 21-16,0-1 0,0 1 15,0 0-15,0 0 16,0 0-16,0-1 0,0 1 15,0 0 1,0 0-16,-22 21 16,22-21-16,-21 21 15,21-21 1,-21 21 46,0 0-15,0 0-47,0-21 16,0 21-16,-1 0 16,1 0-16,-21 0 15,21 0-15,-43 0 0,22 0 16,-22 0-16,-20-22 0,-1 1 15,0 21-15,-21-21 16,1 0-16,-1 0 0,0-1 16,21 1-16,-21 21 15,22-21-15,20 21 0,-20 0 16,20 0-16,1 21 16,-1-21-16,1 0 0,-1 0 15,1 0-15,-22 0 0,-21 0 16,22-21-16,-22 21 15,0-21-15,0 21 0,21 0 16,-20-21-16,20 21 0,-21 0 16,43 0-16,-22-21 15,21 21-15,-20 0 0,20 0 16,1-21-16,-1 21 16,1 0-16,-1 0 0,1-22 15,-22 22-15,22 0 0,-22-21 16,21 21-16,1 0 15,-1 0-15,1-21 0,-1 21 16,1 0-16,21 0 16,-1-21-16,-20 21 0,20 0 15,1 0-15,0 0 0,-1 0 16,22 0-16,-21 0 16,-1 0-16,22 0 0,-21 0 15,21 0-15,-21 0 16,20 0-16,1 0 0,0-21 15,-21 21-15,20 0 0,1 0 16,0 0-16,0 0 16,0 0-16,0 0 0,0 0 15,-1-22 1,1 22-16,0 0 16,0 0-16,0 0 15,-1 0 1,1 0-16,21 22 0,-21-22 15,0 0-15,21 21 0,-21-21 16,21 21 0,-21-21-16,0 0 15,21 21-15,-22-21 16,1 0-16,0 0 16,0 0-1,21 21-15,0 1 31,-21-22 16,-1 0-31,22 21 0,-21-21-16,0 0 15,21 21-15,-21-21 16,21 21-1,0 0-15,-21-21 16,21 21-16,0 0 0,-21-21 16,21 22-16,-21-1 15,-1 0 1,1-21-16,21 21 16,-21-21-16,21 21 15</inkml:trace>
  <inkml:trace contextRef="#ctx0" brushRef="#br0" timeOffset="682">1230 127 0,'0'22'62,"0"-1"-46,0 0-16,0 0 15,0 0-15,0 22 16,0-22-16,0 21 0,0-21 16,-22 22-16,22-1 15,0 0-15,-21 1 0,21-22 16,0 21-16,0 0 0,0 1 16,0-1-16,-21-21 15,21 22-15,0-22 0,0 0 16,0 21-16,0-21 0,0 1 15,0-1 1,21 0-16,0-21 16</inkml:trace>
  <inkml:trace contextRef="#ctx0" brushRef="#br0" timeOffset="1337">2732 191 0,'-21'0'31,"0"21"-31,0 0 15,0 22 1,0-22-16,21 21 0,-21 0 16,21-20-16,-22 20 0,22 22 15,0-22-15,0 0 16,0 0-16,0 1 0,0-1 16,22 1-16,-22-1 15,0 0-15,0-21 0,0 22 16,0-22-16,0 21 0,0-21 15,0 22-15,0-22 16,0 0-16,0 0 0,0 0 16,0 0-16,0 1 15,0-1-15,21-21 16</inkml:trace>
  <inkml:trace contextRef="#ctx0" brushRef="#br0" timeOffset="1889">3855 297 0,'-21'0'0,"0"0"16,21 21-1,0 0 1,-21 0-1,21 0-15,0 22 0,0-22 16,0 21-16,-21 1 16,21-1-16,0 21 0,0-20 15,-22-1-15,22 1 16,0-1-16,0 0 0,0 0 16,0 1-16,0-22 0,0 21 15,0-20-15,0-1 16,0 21-16,0-21 0</inkml:trace>
  <inkml:trace contextRef="#ctx0" brushRef="#br0" timeOffset="6110">404 572 0,'0'-21'15,"0"0"64,0 42-17,-21-21-46,21 21-1,-21-21 1,0 0 0,-1-21-1,1 0 1,21 0-1,0-1-15,0 1 16,21 0-16,1 0 16,-1 0-1,0 21-15,0 0 16,0 21 0,-21 0-1,0 0-15,0 0 16,0 22-16,-21-22 0,0 21 15,0-21-15,0 22 0,-22-22 16,22 0-16,0 0 16,-21 0-16,21 1 0,-22-22 15,22 0-15,0 0 0,0 0 16,-1 0 0,22-22-16,0 1 15,22 0 1,-1 21-16,0 0 15,0 0-15,0 0 0,1 0 16,-1 21-16,0-21 16,-21 21-16,21-21 0,0 22 15,-21-1 1,21-21-16,-21 21 0,21-21 16,1 0-1</inkml:trace>
  <inkml:trace contextRef="#ctx0" brushRef="#br0" timeOffset="6517">637 573 0,'-21'0'31,"0"0"-15,21 21 0,-21-21-16,21 21 0,-22 1 15,22-1 1,0 0-16,0 0 0,0 0 16,22-21-1,-1 0-15,0 0 16,0 0-1,0 0-15,0 0 0,0-21 16,1 0-16,-1 0 16,-21 0-1,21-1-15,-21 1 0,0 0 16,-21 0-16,0 0 0,21-1 16,-22 22-16,1 0 15,0 0-15,0 0 0,0 22 16,21-1-1</inkml:trace>
  <inkml:trace contextRef="#ctx0" brushRef="#br0" timeOffset="7141">404 1355 0,'0'-21'15,"0"0"17,-21 42-1,21 0-16,-21 0 1,21 0-16,0 1 0,-21-1 16,21 21-16,0-21 15,0 1-15,0 20 0,0-21 16,0 21-16,0-21 0,0 1 16,0-1-16,0 0 15,0 0-15,-22-21 0,22 21 16,-21-21-16,0-21 15</inkml:trace>
  <inkml:trace contextRef="#ctx0" brushRef="#br0" timeOffset="7285">277 1503 0,'21'0'16,"0"0"-16,1 0 15,-1 0-15,0 0 16</inkml:trace>
  <inkml:trace contextRef="#ctx0" brushRef="#br0" timeOffset="7538">722 1376 0,'-22'0'16,"1"0"-16,0 0 15,21 22 1,0-1-16,0 0 16,0 0-16,0 0 15,0 0-15,0 0 16,0 1-16,0-1 0,0 0 15,0 0-15,0 0 0,0 1 16,0-1-16</inkml:trace>
  <inkml:trace contextRef="#ctx0" brushRef="#br0" timeOffset="8077">1505 1524 0,'0'-21'16,"0"0"15,21 21-31,-42 0 47,0 21-31,21 0-16,-22-21 15,22 22-15,0-1 0,-21 21 16,21-21-16,0 22 15,0-22-15,0 21 0,0-21 16,0 0-16,0 22 0,0-22 16,0 0-1,0 0-15</inkml:trace>
  <inkml:trace contextRef="#ctx0" brushRef="#br0" timeOffset="8263">1463 1630 0,'21'0'0,"-21"-21"16,21 21-16,0 0 16,0 0-16,0 0 15,0 0-15,1 0 16,-1 0-16,0 0 0,0 0 15</inkml:trace>
  <inkml:trace contextRef="#ctx0" brushRef="#br0" timeOffset="8629">1865 1524 0,'0'-21'15,"0"0"1,21 21 31,0 21-47,0-21 16,0 0-16,1 21 15,-1-21-15,0 22 0,0-1 16,-42 0-1,0-21-15,0 0 16,-1 21-16,1-21 0,-21 21 16,21-21-16,-1 22 15,1-22-15,0 21 0,42 0 16,0-21-16,1 0 16,20 0-16,0 0 15,1 21-15,-1-21 0,0 0 16,1 0-16</inkml:trace>
  <inkml:trace contextRef="#ctx0" brushRef="#br0" timeOffset="9127">3367 1567 0,'0'-21'0,"22"21"15,-22-21 1,-22 21 0,1 0-1,0 0-15,0 0 16,21 21-16,-21-21 0,0 21 15,21 0-15,-21 0 0,21 0 16,0 0-16,0 22 16,0-22-16,0 0 0,0 0 15,0 22-15,0-22 0,0 0 16,0 0-16,0 0 16,0 0-16,-22 1 15,1-1-15,0 0 16</inkml:trace>
  <inkml:trace contextRef="#ctx0" brushRef="#br0" timeOffset="9296">3177 1778 0,'0'-21'0,"21"21"15,0 0-15,-21-21 16,22 21-16,-1 0 0,0 0 15,0-21-15,0 21 16,0 0-16,0 0 0,1 0 16</inkml:trace>
  <inkml:trace contextRef="#ctx0" brushRef="#br0" timeOffset="9775">3537 1693 0,'0'-21'31,"21"21"-15,-21-21 0,21 21-16,0 0 15,0 0 1,1 0-16,-1 21 15,0-21-15,0 0 16,-21 21-16,0 0 16,-21-21-1,21 21-15,-21-21 0,21 21 16,-21-21-16,-1 21 16,1-21-1,21 22-15,21-22 31,1 21-31,-1-21 16,0 0 0,-21 21-16,21-21 0,0 21 15,1-21-15,-22 21 16,0 1 0,-22-22-1,1 0-15,0 0 16,0 0-16,0 0 0,-1 0 15,1 0-15,0-22 0</inkml:trace>
  <inkml:trace contextRef="#ctx0" brushRef="#br0" timeOffset="10183">4595 1482 0,'0'21'62,"0"0"-62,-21-21 16,21 22-16,0-1 0,-21 0 15,21 0-15,0 22 16,0-1-16,-21-21 0,21 21 16,0 1-16,0-1 15,0-21-15,0 22 0,0-1 16,0-21-16,0 21 15,0-21-15,-21 1 0,21-1 16,0 0-16,-22-21 0,22 21 16</inkml:trace>
  <inkml:trace contextRef="#ctx0" brushRef="#br0" timeOffset="10358">4511 1821 0,'0'-21'0,"21"21"16,0 0-1,0 0-15,0 0 16,0 0-16,0 0 16,1 0-16,-1 0 0,0-21 15</inkml:trace>
  <inkml:trace contextRef="#ctx0" brushRef="#br0" timeOffset="10898">4976 1630 0,'-21'0'16,"0"0"-1,21 22 1,-21-22-16,21 21 16,0 0-16,0 0 15,0 0 1,0 0-16,0 0 16,21-21-16,-21 22 0,21-1 15,0-21 1,0 0-1,0 0 1,1 0-16,-22-21 16,21-1-16,-21 1 31,0 0-31,21 0 31,-21 0-31,21 0 16,-21 0-1,21 21-15,-21 21 47,0 0-47,0 0 16,0 0-16,0 0 0,0 0 16,0 22-16,0-22 15,0 0-15,0 22 0,0-22 16,0 21-16,0-21 15,0 0-15,0 0 0</inkml:trace>
  <inkml:trace contextRef="#ctx0" brushRef="#br0" timeOffset="15097">2838 572 0,'22'0'31,"-22"21"1,0 0-17,0 1 1,21-1-16,0 0 0,-21 21 15,21-21-15,0 22 0,0-1 16,0-21-16,1 0 16,-1 1-16,0-1 0,0 0 15,0 0-15,1 0 16</inkml:trace>
  <inkml:trace contextRef="#ctx0" brushRef="#br0" timeOffset="15398">3092 614 0,'21'-21'15,"-21"42"16,0 0-15,-21-21-16,0 22 16,21-1-16,-21 0 15,21 0-15,-21 0 0,0 1 16,0-1-16,21 21 0,-22-21 16,22 0-16,-21 0 15,0 1-15,21-1 0,-21-21 16,21 21-16,-21 0 0,-1-21 15</inkml:trace>
  <inkml:trace contextRef="#ctx0" brushRef="#br0" timeOffset="15710">3219 572 0,'0'21'47,"0"0"-32,0 1-15,22-1 16,-22 0-16,0 0 0,21 21 15,0-21-15,-21 22 0,21-22 16,0 0-16,-21 0 16,21 1-16,-21-1 0,21 0 15,-21 0-15,22-21 16</inkml:trace>
  <inkml:trace contextRef="#ctx0" brushRef="#br0" timeOffset="15961">3431 614 0,'0'-21'0,"0"0"16,0 42 0,-21 0-16,0 1 15,-1-1 1,22 21-16,-21-21 0,0 0 15,0 0-15,21 22 16,-21-22-16,0 0 0,21 22 16,-21-22-16,-1 0 0,1 0 15,0 0 1</inkml:trace>
  <inkml:trace contextRef="#ctx0" brushRef="#br0" timeOffset="17216">1738 530 0,'0'-22'16,"0"1"15,21 21-31,-21-21 16,21 21-16,0 0 15,0-21-15,1 21 16,-1 0-16,21 0 0,-21 21 16,0-21-16,0 21 15,1 0-15,-1-21 0,-21 22 16,0-1-16,-21 0 15,-1 0-15,1 22 0,0-22 16,-21 0-16,0 0 16,-1 0-16,22 0 0,-21 0 15,20 1-15,1-22 0,21 21 16,-21-21-16,42 21 31,0-21-31,22 0 16,-22 0-16,21 21 15,22-21-15,-22 0 0,22 21 16,-22-21-16,22 0 16,-1 22-16,-21-22 0,1 0 15,-22 0-15,0 0 0,0 21 16,0-21-16</inkml:trace>
  <inkml:trace contextRef="#ctx0" brushRef="#br0" timeOffset="18278">4405 826 0,'0'-21'15,"0"0"1,0-1-1,21 1 1,0 0 0,-21 0-1,21 21-15,0-21 16,1 21 0,-1 0-16,0 0 15,0 0-15,0 0 16,0 0-16,0 21 15,1-21-15,-1 21 16,-21 0-16,0 0 16,-21 1-16,-1-1 15,1 0-15,0 21 16,0-20-16,0-1 0,-21 21 16,20-21-16,1 21 0,21-20 15,-21-1-15,21 0 16,-21 0-16,21 0 15,0 1 1,21-22 0,0 0-1,0 0-15,22 0 16,-1 21-16,0-21 0,1 0 16,-1 21-16,0-21 0,1 0 15,-1 0-15,-21 0 16,0 0-16,0 0 0,1 0 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16.9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24 298 0,'-22'0'31,"22"21"47,0 0-78,0 0 16,0 0-1,0 1-15,0 20 0,22-21 16,-22 0-16,0 0 0,0 0 16,21-21-16,-21 22 15,21-1-15,0-21 31,0-21-31,-21-1 0,21 1 16,0-21-16,1 0 0,20-1 16,-21 1-16,22 0 15,-22-1-15,21-20 0,0 21 16,-21 20-16,22-20 16,-1 21-16,-21 0 0,22-1 15,-22 1-15,0 21 16,0 0-1,-42 0 17</inkml:trace>
  <inkml:trace contextRef="#ctx0" brushRef="#br0" timeOffset="1674">913 636 0,'-22'0'16,"1"0"0,0 0-1,42-21 1,0 21-1,22 0-15,-22-21 0,21 21 16,22 0-16,-22-21 16,22 21-16,-1-21 0,22 21 15,-22-21-15,1-1 0,-1 22 16,-21-21-16,1 21 16,-1 0-16,-21 0 0,1-21 15,-44 21 1,1 0-16,0 21 0</inkml:trace>
  <inkml:trace contextRef="#ctx0" brushRef="#br0" timeOffset="1998">870 700 0,'0'21'0,"21"-21"16,0 0-16,22 0 0,-22-21 15,43 21-15,-22 0 16,21-21-16,-20-1 0,20 22 16,1-21-16,-1 0 15,-21 21-15,22-21 0,-22 0 16,1 21-16,-22-21 15,0 21-15,0-21 0,0 21 16,-21-22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21.0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 0,'0'-21'0,"21"21"0,0 0 16,1-21-16,-1 21 16,0 0-16,21 0 15,-21 0-15,22 0 0,-22 0 16,21 0-16,1 0 0,-22 0 16,21 0-16,0 0 15,1 0-15,-1 0 0,-21 0 16,22 0-16,-22 0 15,0 0-15,0 0 0</inkml:trace>
  <inkml:trace contextRef="#ctx0" brushRef="#br0" timeOffset="275">233 254 0,'21'0'47,"0"-21"-31,0 21-16,0 0 16,1 0-16,20 0 0,0-21 15,1 21-15,-1 0 16,0 0-16,1 0 0,-1 0 15,-21 0-15,22 0 0,-22 0 16,0 0-16,0 0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24.4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32 0,'-22'0'16,"44"0"31,-1 0-31,0 0-16,0 0 15,0 0-15,21 0 0,1-21 16,-1 21-16,22 0 15,-22 0-15,21 0 0,-20 0 16,-1 0-16,1 0 0,-1 0 16,-21 0-16,0 0 15,0 0-15,0 0 0,-21 21 32,-21-21-17,0 0-15,0 0 16,0 21-16,0-21 15,0 0-15,-1 0 0,-20 0 16,21 21-16,0-21 0,-1 0 16,-20 0-16,21 0 15,0 0-15,-21 0 0,20 0 16,1 21-16,0-21 16,0 0-16,42 0 15,0 0 1,0-21-16,22 21 15,-1 0-15,0 0 0,1-21 16,-1 21-16,0 0 16,-20 0-16,20 0 0,-21 0 15,0 0-15,0 0 0,-42 0 47,0 0-31,0 0-1,0 0-15,0 0 16,-1 0 0,44 0 46,-1 0-46,0 0 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0:30.4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698 71 0,'0'-21'0,"-21"21"31,21-21-31,-21 21 16,0-21 0,0 21-16,-1 0 15,1 0-15,0 0 0,-21 0 16,0 0-16,-1 21 16,-20-21-16,20 21 0,-20 0 15,21 21-15,-1-21 0,-20 22 16,20-1-16,22 1 15,0-1-15,0 0 0,21 22 16,0-22-16,0 0 16,0 22-16,21-22 0,0 22 15,21-22-15,-20 22 0,20-22 16,0 0-16,1 0 16,20 1-16,-21-22 0,22 21 15,0-21-15,20-21 16,-20 22-16,20-22 0,1 0 15,0 0-15,-1-22 0,1 1 16,0 0-16,-22-21 16,22 21-16,-43-22 0,22 1 15,-22 0-15,-21-22 0,0 1 16,1 20-16,-22-20 16,0-1-16,0 1 0,0 20 15,-22-20-15,1 21 16,0-1-16,0 1 0,-22 0 15,1 20-15,0-20 0,0 21 16,-1 0-16,1 21 16,-22-21-16,22 0 0,0 21 15,-22 0-15,22 0 16,-1 0-16,1 0 0,21 0 16,0 0-16,0 0 15,0 0-15,21 21 0,-22-21 16</inkml:trace>
  <inkml:trace contextRef="#ctx0" brushRef="#br0" timeOffset="610">360 600 0,'-22'0'15,"22"21"1,0 1 0,0-1-1,22-21-15,-1 21 16,-21 0-16,21-21 0,0 21 15,0 0-15,1-21 0,-1 21 16,0-21-16,0 22 16,21-22-16,-21 0 0,1 0 15,20 0-15,-21 0 0,22 0 16,-22 0-16,0 0 16,21-22-16,-21 22 0,0 0 15,1-21-15,-1 0 16,-21 0-1,0 0-15,0 0 0,0 0 16,0-1 0,-21 1-16,21 0 15,0 0-15,0 0 16,-22 21 0</inkml:trace>
  <inkml:trace contextRef="#ctx0" brushRef="#br0" timeOffset="1223">360 283 0,'21'0'0,"-21"21"16,0 0-16,0 0 16,0 0-1,0 0-15,-21-21 16,-1 0 0,1 0-16,0 0 15,0 0-15,0-21 16,0 21-16,21-21 15,-21 0-15,21 0 16,21 21 0,-21-21-16,21 21 0,0 0 15,0 0-15,0 0 16,0 0 0</inkml:trace>
  <inkml:trace contextRef="#ctx0" brushRef="#br0" timeOffset="1793">741 304 0,'21'0'47,"0"0"-32,0 0 1,0 21-16,0-21 16,-21 21-16,22-21 15,-22 21-15,0 0 31,-22-21-31,1 0 16,0 0-16,0 0 16,0 0-16,0 0 15,0-21-15,-1 21 0,22-21 47,22 21-47,-1-21 16,0 0-1,0 21-15,0 0 16,0 21-16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1:06.4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0 105 0,'21'21'93,"0"-21"-77,0 0 0,0 0-16,1 0 15,-1 0-15,0 0 16,0 0-16,0 0 15,0 0-15,0 0 0,1 0 16,20 0-16,-21 0 16,22 0-16,-22 0 0,21 0 15,-21 0-15,0 0 0,22 0 16,-22-21-16,0 21 16,0 0-16,22 0 0,-22 0 15,0 0-15,21 0 16,-21 0-16,22 0 0,-22 0 15,21 0-15,1 0 0,-22-21 16,21 21-16,-21 0 16,21 0-16,-20 0 0,-1 0 15,21 0-15,-21 0 16,1-21-16,-1 21 0,0 0 16,0 0-16,0 0 0,0 0 15,22 0-15,-22 0 16,0 0-16,0 0 0,0 0 15,1 0-15,20 0 0,-21 0 16,0 0-16,0 0 16,0 0-16,-21-21 0,22 21 15,-1 0 1,0 0 0,0 0-1,0 0 1,1 0-16,-1 0 15,0 0 1,0 0-16,0 0 0,0 0 16,0 0-1,1 0-15,-1 0 16,0 0-16,0 0 16,0 0-1,1 0-15,-1 0 16,0 0-1,0 0-15,0 0 16,0 0-16,0 0 16,1 0-1,-1 0-15,0 0 16,0 0 0,0 0-16,1 0 15,-1 0-15,0 0 16,0 0-16,0 0 15,0 0-15,0-21 16,1 21-16,-1 0 16,0 0-1,0 0-15,0 0 16,1 0 0,-1 0-16,0 0 15,0 0-15,0 0 16,0 0-1,0 0-15,1 0 16,-1 0-16,0 0 16,0 0-16,0 0 0,1 0 15,-1 0-15,0 0 16,0 0 0,0 0-1,0 0 1,0 0 15,1 0-15,-1 0-1,0 0 1,0 0 31,0 0 328,1 0-344,-22-21-31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1:07.7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63 0,'21'0'32,"0"-21"-17,0 21-15,0 0 16,1 0-16,-1 0 16,0 0-16,0 0 15,0 0 1,1 0-16,-1 0 0,0 0 15,0 0-15,0 21 0,0-21 16,0 0-16,22 0 16,-22 0-16,0 0 0,0 0 15,1 0-15,20 0 16,-21 0-16,0 0 0,21 0 16,-20 0-16,-1 0 0,21 0 15,-21-21-15,1 21 16,-1 0-16,0 0 0,0 0 15,0 0-15,0 0 16,0 0-16,1 0 0,-1 0 16,0 0-16,0 0 0,0-21 15,1 21 1,-1 0-16,0 0 16,0 0-1,0 0-15,0 0 31,0 0 1,1 0-1,-22-21 110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6:59.7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 0,'25'-25'16,"-1"25"78,1 0-94,23 25 15,1-25-15,24 0 0,25 0 16,24 24-16,0-24 15,25 25-15,-1-25 0,-23 0 16,-1 24-16,0-24 0,-24 0 16,-1 24-16,-24-24 15,-24 0-15,-24 0 0,-1 0 16,-48 0 15,-1 0-31,1 0 16</inkml:trace>
  <inkml:trace contextRef="#ctx0" brushRef="#br0" timeOffset="415">342 314 0,'-24'-25'16,"48"25"15,1 0-15,23 0-16,1 0 15,0 0-15,0 0 0,49 0 16,-25 0-16,25 25 16,-1-25-16,1 24 0,0-24 15,-1 25-15,1-25 16,-25 24-16,1-24 0,-1 0 16,-24 0-16,0 0 0,-25 0 15,25 0-15,-25 0 16,-48 0 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03.5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21 741 0,'0'-22'0,"-21"22"16,21-21-16,21 21 15,0-21-15,0 0 16,-21 0 0,21 21-16,-21-21 0,22 21 15,-22-21-15,21-1 16,0 1-16,0 0 16,-21 0-16,21 21 15,1-21-15,20-1 0,-21 1 16,21 21-16,-21-21 0,22 21 15,-1 0-15,1 0 16,-22 0-16,21 0 0,-21 0 16,21 21-16,-20 0 15,-1-21-15,0 22 0,0-1 16,-21 0-16,0 0 16,0 0-16,0 1 0,0-1 15,-21 0-15,0 0 0,0-21 16,-1 21-16,1 0 15,0 0-15,0 1 0,0-22 16,0 21-16,0-21 16,-1 21-16,1-21 0,21 21 15,-21-21-15,42 0 47,0 0-47,1 0 0,-1 0 16,0-21-16,21 21 15,-21 0-15,22 0 0,-1 0 16,-21 0-16,22 21 16,-22-21-16,0 21 0,0-21 15,-21 22-15,21-1 0,-21 0 16,-21 0 0,0 0-16,0 0 15,-22-21-15,22 21 16,-21-21-16,-1 22 0,1-22 15,21 0-15,-21 0 0,-1 0 16,22 0-16,-21 0 16,21 0-16,-1 0 15,22-22-15</inkml:trace>
  <inkml:trace contextRef="#ctx0" brushRef="#br0" timeOffset="572">892 256 0,'-21'0'16,"21"-21"-16,0 0 15,21 21 1,0 0-1,0 0-15,0 21 16,1-21-16,20 21 0,-21-21 16,21 21-16,-21 0 15,22 0-15,-22 22 0,0-22 16,-21 0-16,21 21 16,-21-20-16,0-1 0,-21 0 15,0 0-15,0 0 0,0-21 16,-1 0-16,1 21 15,0-21-15,0 0 0,0-21 16,21 0-16,0 0 16,21 0-16,0 0 15,0-22-15,0 22 0,22 0 16,-22-22-16,21 22 16,1-21-16,-22 21 0,0 0 15,0 0-15,0 21 0,-21 21 31</inkml:trace>
  <inkml:trace contextRef="#ctx0" brushRef="#br0" timeOffset="1230">1757 381 0,'0'-21'0,"0"-1"15,21 22-15,-21-21 16,0 0-16,-21 21 0,21-21 15,-21 0-15,-1 21 16,22-21-16,-21 21 0,0 0 16,-21 0-16,20 0 0,1 0 15,0 21-15,0 0 16,-21-21-16,21 21 0,-1 21 16,22-20-16,-21-1 15,21 0-15,0 0 0,-21 0 16,21 1-16,0-1 0,21 0 15,0 0-15,22 0 16,-22-21-16,0 0 16,21 0-16,1 0 15,-22-21-15,21 0 0,-21 21 16,1-21-16,-1 0 0,0-22 16,-21 22-16,21 0 15,-21-22-15,0 1 0,0 0 16,0 0-16,0 20 15,0-20-15,0 0 0,0-1 16,0 22-16,0 0 0,0 0 16,0 42-1,0 0 1,0 0-16,0 0 0,0 22 16,0-1-16,21 1 15,-21-1-15,0 0 0,0 0 16,21 1-16,-21-1 15,0-21-15,21 22 0,-21-1 16,22-21-16,-1 0 0,0 0 16,0 1-16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05.9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408 466 0,'21'-21'0,"-21"-1"0,21 1 16,-21 0-16,0 0 16,0 0-16,-21 0 0,21 0 15,-21 21-15,-1-22 16,-20 22-16,0 0 0,-1 22 15,1-22-15,0 21 16,-1 0-16,1 0 0,0 0 16,20 0-16,1 0 0,21 1 15,0-1-15,0 0 16,0 0-16,21 0 0,1 1 16,20-22-16,0 21 15,-20-21-15,41 21 0,-21-21 16,1 0-16,-1 21 0,0-21 15,1 21-15,-1-21 16,0 21-16,-21 0 0,1 1 16,-22-1-16,0 0 15,0 0-15,-22 0 0,1 1 16,0-22-16,-21 21 0,0-21 16,-1 21-16,1-21 15,-1 0-15,22 0 0,-21 0 16,21-21-16,0 21 15,0-21-15,-1-1 0,22 1 16,0 0-16,22 0 16,-22 0-16,21-1 15</inkml:trace>
  <inkml:trace contextRef="#ctx0" brushRef="#br0" timeOffset="682">787 340 0,'0'-21'0,"0"-1"0,0 44 31,0-1-16,0 0-15,0 0 0,0 0 16,0 22-16,21-22 16,-21 0-16,0 21 0,21-21 15,0 1-15,0 20 0,-21-21 16,21 0-16,22 1 16,-22-22-16,0 21 0,0-21 15,0 0-15,1 0 16,-1 0-16,0 0 0,0-21 15,0-1-15,-21 1 16,0-21-16,0 21 16,0-1-16,0 1 0,0-21 15,-21 21-15,21 0 0,-21 21 16,21 21 0,0 21-1,0-21-15,0 22 16,0-1-16,0 0 0,0 22 15,21-22-15,-21 22 16,21-22-16,-21 0 0,21 1 16,-21-1-16,0 0 0,0-21 15,0 1-15,-21 20 16,21-21-16,-42-21 0,21 21 16,-22-21-16,1 0 15,21 0-15,-22 0 0,1-21 16,21-21-16,0 21 0,0-22 15,0 22-15,21-21 16,0 0-16,21 20 0,0-20 16,0 21-16,0 0 15,21 21-15,-20-22 0,-1 22 16,21 0-16,-21 0 0,22-21 16,-22 21-16,0 0 15,0 0-15,21 0 0</inkml:trace>
  <inkml:trace contextRef="#ctx0" brushRef="#br0" timeOffset="958">1402 572 0,'-21'0'16,"42"0"15,0 0-15,1 0-16,-1 0 0,0 0 15,0 0-15,0 21 16,1-21-16,-1 0 15</inkml:trace>
  <inkml:trace contextRef="#ctx0" brushRef="#br0" timeOffset="1252">1783 402 0,'22'22'47,"-22"-1"-47,21 0 16,-21 0-16,0 21 15,0-21-15,0 1 16,0 20-16,21-21 0,-21 22 15,0-22-15,0 0 16,0 0-16,0 0 16</inkml:trace>
  <inkml:trace contextRef="#ctx0" brushRef="#br0" timeOffset="1433">1847 191 0,'-21'0'32,"42"0"-17</inkml:trace>
  <inkml:trace contextRef="#ctx0" brushRef="#br0" timeOffset="1913">2101 360 0,'-21'21'0,"21"0"16,21-21 15,-21 22-31,21-1 16,-21 0-16,21 0 15,-21 0-15,0 0 0,21 0 16,-21 22-16,0-22 16,0 0-16,0 0 0,0 1 15,0-1 1,0-42 15,-21-1-15,21 1-16,0 0 0,-21 0 15,21 0-15,0-1 0,21-20 16,0 21-16,0-21 16,1 21-16,-1-1 0,21 1 15,-21 0-15,1 21 16,20 0-16,-21 0 0,0 0 15,0 21-15,-21 0 0,21 1 16,-21 20-16,22-21 16,-22 21-16,0 1 0,0-22 15,0 21-15,0-21 0,0 22 16,21-22-16,-21 0 16</inkml:trace>
  <inkml:trace contextRef="#ctx0" brushRef="#br0" timeOffset="2488">2969 572 0,'0'-22'0,"-21"22"0,-1-21 16,22 0-16,-21 0 0,0 0 15,0 0-15,0 0 16,-1-1-16,1 22 0,0 0 16,0 0-16,0 0 15,0 0-15,0 22 16,21-1-16,-22 0 0,22 0 16,0 0-16,0 0 15,0 0-15,0 1 0,0-1 16,0 0-16,22 0 0,-22 0 15,21-21-15,0 22 16,0-22-16,0 0 16,0 0-16,0 0 15,-21-22-15,22 22 0,-1-21 16,-21 0-16,21 0 0,-21-22 16,21 1-16,-21 0 15,0 0-15,21-1 0,-21 1 16,0-1-16,0 1 15,-21 0-15,21 0 0,-21 20 16,21 1-16,-21 0 0,0 21 16,21 21-1,-22-21-15,22 21 0,0 1 16,0 20-16,0-21 16,0 21-16,22 1 0,-1-1 15,-21 0-15,21 1 16,0 20-16,-21-42 0,21 22 15,-21-1-15,0-21 0,0 0 16,0 1-16,0-1 16,0 0-16</inkml:trace>
  <inkml:trace contextRef="#ctx0" brushRef="#br0" timeOffset="2980">3159 466 0,'0'-21'16,"-21"21"-16,0 0 0,0 0 31,42 0-15,0 0-1,0 0-15,0 21 16,1-21-16,-1 0 0,21 0 15,-21 0-15,0 0 16,0 0-16,1-21 0,-1 21 16,-21-21-16,21 21 0,-21-22 15,0 1 1,0 0-16,-21 0 16,0 0-16,-1-1 15,1 22-15,0-21 16,0 21-16,0 0 0,0 0 15,0 21-15,-1-21 16,1 22-16,0 20 0,21-21 16,-21 0-16,21 22 0,0-1 15,21-21-15,-21 21 16,21-20-16,0-1 0,22 21 16,-22-21-16,21-21 15,-21 22-15,22-1 0,-1-21 16,0 0-16,-20 0 15,20-21-15,-21 21 0,0-22 16,0 1-16,0 21 0</inkml:trace>
  <inkml:trace contextRef="#ctx0" brushRef="#br0" timeOffset="3251">3646 360 0,'0'-21'16,"0"0"0,0 42-1,0 0 1,21 0 0,-21 0-16,21 1 0,1-1 15,-1 21-15,0-21 0,0 0 16,0 0-16,0 1 15,0-1-15,1 0 0,-1 0 16,0-21-16,0 21 16</inkml:trace>
  <inkml:trace contextRef="#ctx0" brushRef="#br0" timeOffset="3490">3858 275 0,'0'-21'16,"0"0"-16,-21 21 16,-1 21-1,22 0-15,-21 1 16,21-1-16,-21 21 0,0 0 16,0-21-16,-1 22 0,22-1 15,-21 1-15,21-1 16,-21-21-16,21 21 0,0-21 15,0 1-15,0-1 16,0 0-16</inkml:trace>
  <inkml:trace contextRef="#ctx0" brushRef="#br0" timeOffset="3808">4260 381 0,'-21'0'31,"21"-21"-31,21 21 31,0-21-15,0 21-16,0 0 0,1 0 16,-1 0-16,0 0 15,21 0-15,-21 0 0,0 0 16,1 0-16,-1 21 16</inkml:trace>
  <inkml:trace contextRef="#ctx0" brushRef="#br0" timeOffset="4053">4387 593 0,'0'21'15,"-21"-21"-15,21 21 16,21-21-1,0 0-15,0 0 16,-21-21-16,21 21 16,0 0-16,1-21 0,-1 21 15,0 0-15,-21-21 16,21 21-16,0 0 16,1 0-1</inkml:trace>
  <inkml:trace contextRef="#ctx0" brushRef="#br0" timeOffset="4871">4958 212 0,'-21'-21'0,"0"21"15,21-21-15,0-1 16,0 1-16,0 0 16,0 0-16,21 21 0,-21-21 15,21-1-15,1 22 16,-1-21-16,0 21 0,-21-21 15,21 21-15,0 0 16,0 0-16,0 0 0,1 0 16,-1 21-16,0-21 15,0 21-15,0-21 0,1 22 16,-1-1-16,-21 0 0,21 0 16,-21 0-16,0 1 15,0-1-15,0 0 0,0 0 16,-21 0-16,0 0 0,-1 0 15,-20 1-15,21-1 16,0 0-16,-1-21 0,1 21 16,0-21-16,0 21 15,42-21 32,0 0-31,0 0-1,1 0-15,-1 0 0,21 0 16,-21 22-16,1-22 0,20 21 16,-21-21-16,0 21 15,0 0-15,-21 0 0,21 0 16,-21 22-16,0-22 16,0 0-16,0 0 0,-21 0 15,0 1-15,0-1 16,0-21-16,0 21 15,0-21-15,-22 0 0,22 0 16,-21 0-16,20-21 16,-20 21-16,21 0 0,0-21 15,0 21-15,21-22 16,0 1 0,0 0-16,21 0 15,0 21 1,0 0-1,-42 0 17,0 0-32,21 21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14.8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107 425 0,'0'-21'16,"22"0"-1,-22 42 17,-22-21-17,1 21-15,21 0 16,-21 0-16,21 22 0,-21-22 16,21 42-16,0-20 15,0 20-15,0 1 0,0 20 16,0-20-16,0-1 0,0-20 15,0 20-15,0 1 16,0-22-16,0 0 0,0 1 16,0-1-16,0-21 15,0 22-15,-21-22 0,21 21 16,0-21-16,0 0 0,-22 0 16,22 1-16,0-1 15,0 0-15,0 0 16,22-42 15,-1 21-15,0-21-16,21 0 15,-20-1-15,-1 22 16,21-21-16,0 21 16,1-21-16,20 21 0,1-21 15,-1 21-15,1-21 0,20 21 16,22-21-16,-21 21 15,21-21-15,-1 21 0,23-22 16,-23 22-16,22 0 16,-21-21-16,21 21 0,0 0 15,21 0-15,-21 0 0,43-21 16,-22 21-16,21 0 16,-21 0-16,22 0 0,-1 0 15,0 0-15,-21 0 16,1 0-16,-1 0 0,0 0 15,-21 0-15,0-21 0,21 21 16,-21 0-16,0 0 16,0-21-16,0 21 0,0 0 15,0-22-15,0 22 16,0 0-16,-21 0 0,0-21 16,0 21-16,-43 0 0,22 0 15,-22 0-15,1-21 16,-22 21-16,22 0 0,-1-21 15,1 21-15,-1-21 16,1 21-16,-1-21 0,1 21 16,-22-21-16,21 21 0,-20 0 15,-1 0-15,-21-22 16,22 22-16,-1 0 0,-21 0 16,21 0-16,-20 0 0,20 0 15,-21 0-15,22 0 16,-22 0-16,0 0 0,0 0 15,0 0-15,0-21 16,0 21-16,1 0 16,-44-21 124,22 0-124,-21 21 0,21-21-16,-21-1 15,21 1-15,0 0 0,0 0 16,-21 0-16,21 0 15,0 0-15,0-22 0,0 1 16,-21-1-16,21-20 16,0 21-16,0-1 0,0 1 15,0-22-15,0 22 0,0 0 16,21 0-16,-21 20 16,0 1-16,0-21 0,0 21 15,0-1-15,-21 1 0,21 0 16,-21 21-16,21-21 15,0 0-15,-21 21 0,21-21 16,0 0 0,0-1-16,-22 22 15,22-21 1,-21 21 0,0 0-1,0 0 1,0 0-16,-1 0 15,1 0-15,0 0 16,0 0-16,0-21 16,0 21-16,0 0 0,-1 0 15,1 0-15,0 0 16,-21 0-16,20 0 0,-20 0 16,0 0-16,0 0 0,-1 0 15,-20 0-15,20 0 16,-41 0-16,20-21 0,-21 21 15,-20 0-15,20 0 16,-21-21-16,22 21 0,-22 0 16,21 0-16,0 21 0,22-21 15,-1 21-15,1-21 16,-1 21-16,1-21 0,20 0 16,-20 21-16,0-21 15,-1 0-15,0 0 0,-41 22 16,20-22-16,-42 0 0,21 0 15,-21 0-15,-21-22 16,21 22-16,0 0 0,0 0 16,21 0-16,0 0 0,1 0 15,20 0-15,-21 0 16,43 0-16,-22 0 0,21 0 16,-20 0-16,20 0 15,1 0-15,-22 22 0,22-22 16,-22 0-16,21 0 15,-20 0-15,-1 0 0,21 21 16,-20-21-16,20 0 0,1 0 16,-1 21-16,1-21 15,21 0-15,-22 21 0,0-21 16,22 0-16,0 21 16,0-21-16,-1 0 0,1 0 15,-22 0-15,22 0 0,0 0 16,-22 0-16,1 0 15,-1 0-15,22 0 0,-22 0 16,1 0-16,-1 0 0,22 0 16,0 0-16,-1 0 15,1 0-15,21 21 0,-22-21 16,22 0-16,-21 0 16,21 0-16,0 21 0,-22-21 15,22 0-15,-21 0 16,21 22-16,-1-22 0,1 0 15,0 21-15,0-21 0,0 0 16,0 0 0,21 21-16,-21-21 15,-1 0 17,1 0-17,0 0 1,21 21-1,-21-21-15,0 0 32,21 21-32,21-21 47,-21 22-47,0-1 15,0 0 1,0 0-1</inkml:trace>
  <inkml:trace contextRef="#ctx0" brushRef="#br0" timeOffset="749">1905 256 0,'0'-22'47,"0"44"0,0-1-32,0 0 1,0 0-16,0 0 16,22 22-16,-22-22 0,0 21 15,0 0-15,0 1 16,21 20-16,-21-20 0,0-1 15,0 21-15,0-20 0,0-1 16,21 22-16,-21-22 16,0 0-16,0 1 0,21-22 15,-21 21-15,0-21 16,21 22-16,-21-22 0,0 0 16,22-21-16,-22 21 0,21-21 15,0 0 1</inkml:trace>
  <inkml:trace contextRef="#ctx0" brushRef="#br0" timeOffset="1409">3451 150 0,'0'21'62,"0"0"-62,0 0 0,0 0 16,0 22-16,21-22 15,-21 21-15,0 1 0,0 20 16,21-21-16,-21 1 16,0 20-16,0-20 0,0 20 15,0-21-15,0 1 0,21-1 16,-21 1-16,0-1 16,21 0-16,-21-21 0,0 0 15,22 1-15,-22-1 16,0 0-16,21 0 0,-21 0 15,0 1-15,21-22 16</inkml:trace>
  <inkml:trace contextRef="#ctx0" brushRef="#br0" timeOffset="2002">4849 65 0,'-22'0'16,"44"21"15,-22 0-15,21 1-16,-21-1 15,21 0-15,-21 21 0,21 1 16,-21-1-16,21 0 0,-21 1 16,22 20-16,-22 1 15,0-22-15,21 21 0,-21 1 16,21 0-16,-21-22 16,21 0-16,0 0 0,-21 1 15,21-1-15,0-21 0,-21 1 16,22-1-16,-22 0 15</inkml:trace>
  <inkml:trace contextRef="#ctx0" brushRef="#br0" timeOffset="2928">889 1822 0,'22'-21'15,"-22"0"-15,0-1 16,0 1-16,0 0 16,0 0-16,-22 21 15,22-21-15,-21 0 16,0 21-16,0 0 15,0 0-15,-21 0 16,20 21-16,1-21 16,0 21-16,0-21 0,0 21 15,-1 0-15,22 22 0,0-22 16,0 21-16,0 1 16,22-1-16,-1 0 0,0 0 15,0 1-15,0-1 16,1 1-16,-1-1 0,-21 0 15,0 0-15,0 1 0,0-22 16,-21 0-16,-1 22 16,1-43-16,21 21 0,-21-21 15,0 0-15</inkml:trace>
  <inkml:trace contextRef="#ctx0" brushRef="#br0" timeOffset="3120">636 2076 0,'-22'-21'0,"44"21"15,-1-21 1,21 21-16,-21-22 16,21 22-16,1 0 15,-22-21-15,21 21 0,1-21 16,-22 21-16,21 0 0</inkml:trace>
  <inkml:trace contextRef="#ctx0" brushRef="#br0" timeOffset="3347">1165 1759 0,'0'-22'15,"-22"22"1,22 22-1,-21-1-15,21 0 16,0 0-16,-21 0 16,21 0-16,0 22 15,0-22-15,0 21 0,0-21 16,21 22-16,-21-22 0,0 21 16,21-21-16,-21 0 15</inkml:trace>
  <inkml:trace contextRef="#ctx0" brushRef="#br0" timeOffset="3918">2646 1695 0,'22'0'16,"-22"-21"-16,0 0 16,21-1-16,-21 1 15,0 0 1,-21 0-16,-1 21 15,1 0 1,0 0-16,0 21 16,0 0-1,21 0-15,0 22 16,0-22-16,0 21 0,0-20 16,0 20-16,21 0 15,-21-21-15,0 22 0,21-1 16,-21-21-16,21 22 0,-21-22 15,0 21-15,0-21 16,0 0-16,0 0 0,0 1 16,-21-22-1</inkml:trace>
  <inkml:trace contextRef="#ctx0" brushRef="#br0" timeOffset="4103">2541 1928 0,'0'-21'0,"21"21"15,-21-21-15,21 21 0,-21-22 16,21 22-16,0 0 16,0-21-16,0 21 15,1-21-15,-1 21 0</inkml:trace>
  <inkml:trace contextRef="#ctx0" brushRef="#br0" timeOffset="4481">2900 1737 0,'0'-21'15,"-21"21"-15,21-21 0,21 0 16,0 0 0,1 21-16,-22-21 15,21 21-15,0 0 0,0 0 16,0 0 0,-21 21-16,0 0 0,0 0 15,0 0 1,0 0-16,-21 22 0,0-22 15,21 0-15,-21-21 0,0 21 16,-1 0-16,1 1 16,21-1-1,21-21 1,1 0-16,-1 0 16,21 0-16,-21 0 15,22-21-15,-1 21 16</inkml:trace>
  <inkml:trace contextRef="#ctx0" brushRef="#br0" timeOffset="4973">4170 1526 0,'0'-22'15,"0"1"1,0 0 0,-21 21 15,21 21-15,-21-21-16,0 21 0,21 1 15,-21-1-15,21 21 0,-21-21 16,21 22-16,0-1 15,0 0-15,21-21 0,0 22 16,-21-1-16,21-21 0,0 22 16,0-22-16,-21 21 15,0-21-15,0 0 0,0 1 16,-21-1-16,21 0 16,-21 0-16,0-21 0,0 0 15</inkml:trace>
  <inkml:trace contextRef="#ctx0" brushRef="#br0" timeOffset="5166">4043 1780 0,'22'0'15,"-1"0"1,0-22-16,0 22 0,21 0 15,-21 0-15,1 0 0,20-21 16,-21 21-16,0 0 16,1 0-16,-1 0 0</inkml:trace>
  <inkml:trace contextRef="#ctx0" brushRef="#br0" timeOffset="5687">4509 1674 0,'0'-21'16,"0"0"0,0-1-1,0 1-15,0 0 16,21 0-16,-21 0 15,0-1 1,21 22-16,1 0 16,-1 0-1,0 0-15,-21 22 0,21-22 16,-21 21-16,21 0 0,-21 0 16,0 0-1,0 1-15,-21-1 0,0 0 16,0 0-1,21 0-15,-21-21 16,21 21-16,0 0 31,21-21-31,0 22 16,0-22-16,0 0 16,0 21-16,0 0 15,1 0-15,-22 0 16,0 1-1,-22-22-15,1 21 16,0-21-16,0 21 0,0-21 16,-21 0-16,-1 0 15,22 0-15,0 0 0,0 0 16</inkml:trace>
  <inkml:trace contextRef="#ctx0" brushRef="#br0" timeOffset="6233">6012 1272 0,'21'0'31,"-21"-22"-31,0 1 15,-21 0 1,0 21 0,0 0-1,21 21 1,-22 0-16,1-21 0,21 43 16,-21-22-16,21 0 15,0 22-15,0-1 0,0-21 16,0 21-16,21 1 0,0-1 15,1 0-15,-1 1 16,0-1-16,0 0 0,0 1 16,0-22-16,0 21 0,-21-21 15,0 1-15,0-1 16,0 0-16,-21-21 16,0 0-1,0-21-15,21 0 16</inkml:trace>
  <inkml:trace contextRef="#ctx0" brushRef="#br0" timeOffset="6467">5969 1568 0,'0'21'15,"22"-21"17,-1 0-17,0 0-15,0 0 0,0 0 16,1 0-16,-1 0 16,21 0-16,-21 0 0,0-21 15</inkml:trace>
  <inkml:trace contextRef="#ctx0" brushRef="#br0" timeOffset="7007">6393 1335 0,'-21'0'0,"0"0"32,21 21-32,0 0 31,21-21-15,-21 22-16,0-1 0,21 0 15,-21 0 1,21 0-16,-21 1 0,0-1 15,21 0-15,-21 0 16,21-21-16,0 0 0,1 0 16,-1 0-1,0-21 1,0 0-16,-21 0 16,0-1-16,21 22 15,-21-21-15,0 0 0,22 0 16,-22 0-16,0-1 0,0 1 15,0 0 1,0 42 0,0 0-1,0 1-15,0-1 16,21 21-16,-21-21 0,21 22 16,-21-1-16,21 0 15,-21-21-15,21 22 0,-21-1 16,21-21-16,-21 22 0,0-22 15,0 0-15</inkml:trace>
  <inkml:trace contextRef="#ctx0" brushRef="#br0" timeOffset="33416">509 637 0,'-22'-22'16,"22"1"-1,0 0-15,0 0 16,0 0-1,22 0-15,-1 0 16,0-1 0,0 1-16,0 21 15,21-21-15,-20 21 16,-1 0-16,21 0 0,-21-21 16,22 21-16,-1 0 15,0 0-15,-21 0 0,1 0 16,-1 21-16,0-21 15,-21 21-15,0 0 0,0 1 16,-21-1-16,0 0 0,-22 21 16,22-21-16,-21 0 15,0 1-15,20-1 0,-20 0 16,21 0-16,0 0 16,-1-21-16,22 22 15,22-22-15,-1 0 16,0 0-1,21 0-15,-20 21 0,20-21 16,0 0-16,-21 21 16,22-21-16,-22 21 0,0 0 15,-21 0-15,0 0 0,0 1 16,-21-1-16,0 0 16,-1 0-16,1 0 0,-21 1 15,0-22-15,-1 21 16,22-21-16,-21 0 0,21 0 15,-22 0-15,22 0 0,21-21 16,-21-1-16,21 1 16,0 0-16</inkml:trace>
  <inkml:trace contextRef="#ctx0" brushRef="#br0" timeOffset="33841">1376 615 0,'0'-21'16,"0"0"-16,-21 21 0,21-21 16,-42 21-16,21 0 15,-1 0-15,1 0 0,-21 0 16,21 21-16,0 0 0,0 0 15,-1 1-15,1-1 16,21 0-16,0 21 0,0-20 16,0-1-16,0 21 0,21-21 15,-21 21-15,22-20 16,-1-1-16,21 0 0,-21-21 16,0 0-16,0 0 15,22 0-15,-22-21 0,0 21 16,0-21-16,1-22 0,-1 22 15,0-21-15,-21 0 16,0-1-16,0 1 0,-21-1 16,0 22-16,-1-21 15,1 21-15,-21 21 0,-1 0 16,1 0-16,0 0 0,21 21 16,0 0-16,21 0 15</inkml:trace>
  <inkml:trace contextRef="#ctx0" brushRef="#br0" timeOffset="34639">2668 553 0,'-22'-21'16,"22"0"-16,-21 21 0,21-21 15,0-1-15,0 1 16,0 0-16,0 0 16,21 21-16,22-21 15,-1 21-15,0-22 0,1 22 16,-1 0-16,22 0 0,-22 0 15,21 0-15,-20 22 16,-1-22-16,-21 21 0,0 0 16,1 0-16,-22 0 15,-22 1-15,1-1 0,-21 21 16,-1-21-16,1 0 0,0 0 16,0 1-16,-1-1 15,22-21-15,0 21 0,42 0 31,0-21-31,0 0 0,22 0 16,-1 21-16,0-21 0,22 22 16,-22-22-16,1 21 15,-1 0-15,0 0 0,-42 0 16,0 0-16,-21 0 16,0 1-16,-43-1 15,1 0-15,20-21 0,-41 21 16,42-21-16,-22 21 15,22-21-15,-1 0 0,22 0 16</inkml:trace>
  <inkml:trace contextRef="#ctx0" brushRef="#br0" timeOffset="35533">5800 422 0,'-21'0'16,"0"-21"-16,0 21 15,0-21-15,-1-1 16,22 1 0,22 21-16,-1-21 15,0 21-15,0 0 0,21-21 16,-21 21-16,22-21 0,-1 21 15,-21 0-15,1 0 16,20 0-16,-21 0 0,0 0 16,-21 21-1,0 0-15,-21 0 16,0 0-16,0 1 16,0-1-16,-1 0 15,1 0-15,0 0 0,0 1 16,0-1-1,21 0-15,21 0 16,0 0-16,0-21 0,0 21 16,1-21-16,20 21 15,0-21-15,0 22 0,1-1 16,-1-21-16,-21 21 16,22 0-16,-22 0 0,0 1 15,0-1-15,-21 21 0,-21-21 16,-21 0-16,-22-21 15,1 21-15,-22-21 0,-21 22 16,0-22-16,1 0 16,-1 0-16</inkml:trace>
  <inkml:trace contextRef="#ctx0" brushRef="#br0" timeOffset="36103">3578 467 0,'0'-21'0,"21"21"0,0 21 31,-21 0-31,21 1 0,0-1 16,1 21-16,20-21 0,-21 22 16,0-1-16,21 0 15,1 1-15,-22-22 0,21 21 16,1-21-16,-22 22 16,0-22-16,0-21 0,0 21 15,0-21-15,1 0 0</inkml:trace>
  <inkml:trace contextRef="#ctx0" brushRef="#br0" timeOffset="36320">4022 488 0,'-21'0'0,"0"22"15,0-1 1,0 0-16,-1 21 0,1-20 15,0 20-15,0 0 0,-22 0 16,22 1-16,0-1 16,0 1-16,21-22 0,-21 21 15,21-21-15,0 0 0,0 0 16,0 1-16</inkml:trace>
  <inkml:trace contextRef="#ctx0" brushRef="#br0" timeOffset="36577">4128 488 0,'21'0'15,"0"22"1,1-1-16,-1 0 15,0 0-15,0 22 16,21-22-16,1 21 0,-22 0 16,21 1-16,1-22 0,-1 21 15,-21-21-15,21 1 16,-21-1-16,1-21 16</inkml:trace>
  <inkml:trace contextRef="#ctx0" brushRef="#br0" timeOffset="36722">4488 488 0,'0'-21'0,"0"0"15,-21 21-15,-1 21 0,1 0 16,0 22-16,-21 20 0,-22 1 16,1 20-16,-22 22 15,-21 0-15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2:56.8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1527 339 0,'-21'-21'15,"21"0"1,-21 21-16,21-21 16,-21 21-16,-1 0 0,1-22 15,0 22-15,0 0 16,21-21-16,-21 21 0,-1-21 15,1 21-15,-21 0 16,21-21-16,0 21 0,-22-21 16,22 21-16,-21 0 15,-1 0-15,1 0 0,-21 0 16,20 0-16,-41 21 0,20-21 16,-20 21-16,-1 21 15,0 1-15,1-1 0,-1 0 16,0 1-16,1 20 15,20 1-15,22-1 0,-1 1 16,22-22-16,0 22 0,21-1 16,0 0-16,21-20 15,21 20-15,1-20 0,-1-1 16,22 0-16,-1 1 0,22-1 16,-22-21-16,22 22 15,21-22-15,-21 0 0,20-21 16,1 21-16,0-21 15,21-21-15,-21 0 0,21 0 16,-21-22-16,21 1 0,-21-43 16,-1 22-16,1-22 15,-21-21-15,-1 0 0,-41 0 16,-1 1-16,-42-1 16,-21 0-16,-21 0 0,-43 43 15,-21-1-15,-21 1 0,-42 42 16,-22-1-16,-20 22 15,-22 22-15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3:03.7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0,'21'21'47,"0"-21"-31,0 0-16,0 0 15,1 0-15,-1 0 0,21 0 16,-21 0-16,22 0 15,20 0-15,-21 0 0,22 0 16,0 0-16,-1 0 16,22 0-16,-22 0 0,1 0 15,-1 0-15,1 0 0,-1 0 16,-20 0-16,-1 0 16,0 0-16,-21 0 0,0 0 15,1 0-15,-1 0 16</inkml:trace>
  <inkml:trace contextRef="#ctx0" brushRef="#br0" timeOffset="457">190 170 0,'22'0'0,"-1"0"15,0 0 1,0 0-16,0 0 0,21 0 16,-20 0-16,20-22 0,0 22 15,22 0-15,-22 0 16,22 0-16,-1-21 0,1 21 16,-1 0-16,-21 0 15,1 0-15,-1 0 0,-21 0 16,1 0-16,-1 0 15,0 0-15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3:06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63 362 0,'-21'0'16,"21"-22"0,0 44 31,-21-22-47,21 21 15,0 0 1,-21-21-16,21 21 0,0 0 15,0 0 1,0 0-16,0 1 16,0-1-1,0 0 1,21-21 0,0 0-16,0 0 15,0 0 1,1 0-16,-1 0 0,0 0 15,0 0-15,21-21 16,-21 21-16,22-21 0,-22 21 16,0 0-16,0-22 0,1 22 15</inkml:trace>
  <inkml:trace contextRef="#ctx0" brushRef="#br0" timeOffset="292">84 489 0,'-21'0'0,"42"0"31,-21-22-31,21 22 0,1 0 16,-1-21-16,0 21 0,0-21 16,0 0-16,1 21 15,20-21-15,-21-1 0,0 22 16,0-21-16,0 21 16,1-21-16,-1 21 0,0-21 15,0 21-15,0-21 16</inkml:trace>
  <inkml:trace contextRef="#ctx0" brushRef="#br0" timeOffset="966">719 129 0,'0'-21'16,"0"-1"0,22 1-1,-1 0-15,0 0 16,0 21-16,0 0 15,0-21-15,0 21 16,1 0-16,-1 0 0,0 0 16,0 0-1,0 21-15,-21 0 16,-21 0-16,21 0 16,-21-21-16,21 22 0,-21-1 15,0-21-15,-1 21 16,1-21-16,21 21 15,-21-21-15,42 0 32,0 0-17,1 0-15,-1 0 0,0 0 16,21 0-16,-20 0 0,-1 0 16,21 21-16,-21-21 15,0 21-15,0-21 0,-21 21 16,22 1-16,-44-1 15,1 0-15,-21 0 16,0 0-16,-1 1 0,-20-1 16,-1 0-16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23:10.7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0 254 0,'21'-21'16,"0"21"-1,0-21 1,22 21-16,-1-21 0,-21 21 15,22-22-15,-1 22 0,0-21 16,0 21-16,1 0 16,-22-21-16,21 21 0,-20 0 15,-1 0-15,-21-21 16,21 21-16</inkml:trace>
  <inkml:trace contextRef="#ctx0" brushRef="#br0" timeOffset="457">381 42 0,'0'-21'0,"-21"21"16,21-21 15,21 21-15,0 0 0,0 21-1,22-21-15,-22 0 16,0 0-16,0 0 15,21 0-15,-21 0 0,1 0 16,-1 0-16,0 21 16,-21 1-16,-21-1 15,0 0-15,-1 0 16,-20 0-16,21 21 16,-21-20-16,-1-1 0,22 0 15,0 0-15,0 0 0,0 1 16,21-1-1,21-21-15,-21 21 16,21-21-16,-21 21 16,21-21-16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44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611 203 0,'-25'0'15,"1"0"-15,0 0 0,-1 0 16,1 0-16,-1 0 15,1 0 1,-1 0 0,1 0-16,0 24 15,24 25-15,0 0 16,-25 24-16,25 25 0,0-1 16,0 26-16,0 23 15,25-24-15,-25 25 0,0 24 16,0-25-16,0-24 0,0 25 15,0-1-15,0-23 16,0 23-16,0-24 0,-25 0 16,25 0-16,0 1 15,0-26-15,0 1 0,0-25 16,0 25-16,-24-25 16,24-24-16,0 0 0,0 0 15,0 0-15,0-1 0,0-23 16,-25-25-16,25 24 15,0-48 1,25 24-16,-1-25 0,1 25 16,-1-24-16,25 0 15,0 24-15,24-25 0,0 1 16,25 24-16,0-25 16,48 1-16,25-1 0,25 1 15,48 0-15,0-1 0,49 1 16,25-1-16,-1 1 15,25-1-15,0 1 0,0 24 16,-25-24-16,-24 24 16,1 0-16,-26 0 0,-24-25 15,-24 25-15,-24 0 0,-1 0 16,-48 0-16,-1 0 16,-24-24-16,-24 24 0,0 0 15,-50-25-15,1 25 16,-24 0-16,-1-24 0,-24 0 15,-24 24-15,24-25 16,-25 25-16,1-24 16,24-1-16,-25 25 0,25-24 15,-24-1-15,24 1 0,0 0 16,0-25-16,0 0 16,0-24-16,0-1 0,0 1 15,0-25-15,0-24 16,-24 25-16,24-26 0,-25 1 15,1-24-15,24 24 16,-25-25-16,25 1 0,0-1 16,0 0-16,25 25 0,-25 0 15,0 0-15,24 24 16,-24 1-16,25 24 0,-25 24 16,0 0-16,24 24 15,-24-23-15,0 23 16,0 1-16,-24 24 15,24-25-15,-25 25 16,1 0 0,-1 0-1,1 0-15,-1 0 16,1 0-16,-25 0 0,25 0 16,-1 0-16,-23 0 15,-26 0-15,25 0 0,-24 0 16,-25 0-16,1 0 15,-25 0-15,-25 0 0,1 0 16,-1 0-16,-48 0 0,24 25 16,-49-25-16,24 24 15,-23 1-15,-1-25 0,24 24 16,-23 0-16,-1-24 0,24 25 16,-23-1-16,23-24 15,25 25-15,-24-1 0,24-24 16,24 25-16,1-25 15,-1 24-15,25-24 0,25 0 16,-1 24-16,25-24 0,24 0 16,-25 0-16,50 0 15,-25 0-15,25 0 0,-1 0 16,-23 25-16,23-25 16,-24 24-16,25-24 0,-25 0 15,25 25-15,-1-25 0,-24 24 16,25-24-16,24 24 15,-25-24-15,1 0 0,0 25 16,-1-25 0,1 24-16,-1-24 0,1 25 15,-1-25-15,-23 24 0,23-24 16,-24 25-16,25-25 16,-25 24-16,25-24 0,-25 0 15,24 0-15,1 24 16,0-24-16,-1 0 0,1 0 15,24-24-15,-25 24 0,25-24 16,-24 24 0,24-25-16,24 25 15,1 0-15,-1 0 16,1 0-16,-1 0 0,25 0 16</inkml:trace>
  <inkml:trace contextRef="#ctx0" brushRef="#br0" timeOffset="647">3151 154 0,'0'24'15,"-25"-24"-15,25 25 16,-24 24-16,24-1 16,-24 1-16,24 24 0,0 25 15,-25 0-15,25 0 0,0 24 16,0-25-16,0 25 16,25 1-16,-1-26 0,0 25 15,1 1-15,-1-1 0,1 0 16,-1 0-16,1-24 15,-25 24-15,24-25 0,0 25 16,-24-24-16,25-25 16,-25 25-16,0-49 0,24 24 15,-24-24-15,0-24 0,0 23 16,0-23 0,0-50-16,0 1 15,0 0-15</inkml:trace>
  <inkml:trace contextRef="#ctx0" brushRef="#br0" timeOffset="1272">269 1302 0,'0'-25'15,"24"25"1,1 0-16,-1-24 0,25 24 16,24-25-16,25 25 15,0-24-15,48 0 0,25-1 16,25 1-16,48-1 16,24 1-16,26-1 0,23-23 15,25 23-15,0 1 0,0-1 16,24 1-16,-24-25 15,-24 25-15,-1-1 0,-24 1 16,-24-1-16,-49 1 0,-1 24 16,-48-24-16,-24-1 15,-25 25-15,-49 0 0,1-24 16,-50 24-16,0 0 16,-48 0-16,-25 0 15,0 0-15</inkml:trace>
  <inkml:trace contextRef="#ctx0" brushRef="#br0" timeOffset="1936">0 2181 0,'-24'0'15,"48"0"17,1 0-32,-1 0 15,25 0-15,24 0 0,1 0 16,48-24-16,24 24 0,25-25 16,49 1-16,24-1 15,49 1-15,0-1 0,49-23 16,0 23-16,25 1 0,-1-1 15,-24 1-15,0 24 16,-25-25-16,-48 25 0,0-24 16,-25 24-16,-24-24 15,-25 24-15,0-25 0,-48 25 16,-1-24-16,-23 24 0,-1 0 16,-25-25-16,-23 25 15,-26 0-15,1-24 0,-24 24 16,-1 0-16,-48 0 15,-1 0 1</inkml:trace>
  <inkml:trace contextRef="#ctx0" brushRef="#br0" timeOffset="2747">1783 496 0,'0'-25'0,"0"1"16,-24 24-1,24 24 1,0 1-16,-25-1 0,25 1 16,0 23-16,0-23 15,0 24-15,0 0 0,0-1 16,0-23-16,0 24 16</inkml:trace>
  <inkml:trace contextRef="#ctx0" brushRef="#br0" timeOffset="3353">4274 227 0,'25'-24'16,"-1"24"15,-24 24-15,0 1-16,0-1 0,0 25 15,0-25-15,-24 25 16,24 0-16,0 0 0,-25 0 16,25-25-16,0 25 15,-24-25-15,24 1 0,0-1 16,0-48-1,0-1 1,0-24-16,0 25 16,24-25-16,-24 0 15,25-24-15,-25 24 0,0 0 16,24-24-16,-24 24 0,25 25 16,-1-25-16,-24 25 15,24 24-15,1 0 0,24 0 16,-25 0-16,1 24 0,23 25 15,-23 0-15,-1 0 16,25-1-16,-24 26 0,-1-26 16,0 1-16,1 0 15,-1 0-15,-24-25 0</inkml:trace>
  <inkml:trace contextRef="#ctx0" brushRef="#br0" timeOffset="3532">4226 325 0,'-25'0'15,"50"0"1,-1 0-16,0-25 16,25 25-16,0 0 0,24-24 15,1 24-15,-1 0 0,0 0 16</inkml:trace>
  <inkml:trace contextRef="#ctx0" brushRef="#br0" timeOffset="4151">1661 1326 0,'-24'-24'15,"-1"24"-15,25-25 16,0 1 0,25 24-16,-1 0 15,25-25-15,0 25 16,0 0-16,-1 0 0,1 0 16,0 25-16,-24-25 15,-1 24-15,-24 1 0,0-1 16,-24 25-16,-1-25 0,-24 25 15,0-24-15,1 23 16,-1-23-16,0-1 0,0 25 16,25-24-16,24-1 15,0 0-15,24 1 16,25-25-16,24 0 0,0 0 16,1 0-16,48-25 15,-24 1-15,24 0 0</inkml:trace>
  <inkml:trace contextRef="#ctx0" brushRef="#br0" timeOffset="4853">4323 1228 0,'-24'0'16,"24"25"15,24-1-16,-24 1-15,25-1 16,-25 1-16,24-1 16,-24 25-16,24-25 0,1 1 15,-25-1-15,24 0 0,-24 1 16,0-1-16,-24-24 31,24-24-15,-25-1-16,1 1 0,0 0 15,-1-1-15,1-24 0,-1 1 16,25-1-16,-24 0 16,24 24-16,0-23 0,24-1 15,1 24-15,24-24 16,-25 25-16,25 24 0,0-24 16,0 24-16,-1 0 15,1 0-15,-24 24 0,24-24 16,-25 24-16,0 1 0,1-1 15,-25 1-15,0-1 16,-25 1-16,1-1 0,0 0 16,-25 1-16,24-1 0,1-24 15,-1 25-15,1-25 16,24 24-16,24-24 16,1 25-1,24-25-15,-25 0 0,25 24 16,0-24-16,0 24 0,-1 1 15,-23-25-15,-1 24 16,-24 1-16,-24-1 0,-1 0 16,-23 1-16,-26-1 15,-23 1-15,-1-1 0</inkml:trace>
  <inkml:trace contextRef="#ctx0" brushRef="#br0" timeOffset="5633">1637 2303 0,'-25'0'0,"25"-24"0,-24-1 16,24 1 0,24-1-16,1 1 0,-1 0 15,25 24-15,0-25 16,0 25-16,-1-24 0,26 24 16,-25 0-16,-1 0 0,1 0 15,0 24-15,-24 1 16,-25-1-16,0 0 0,-25 1 15,1-1-15,-1 1 16,1-1-16,-1 0 0,-23 1 16,23-1-16,1 1 0,-1-1 15,25 1 1,25-1 0,-1-24-1,25 0-15,-25 24 0,25-24 16,0 25-16,-24-25 15,23 24-15,-23-24 0,-1 25 16,-24-1-16,0 1 0,-24-1 16,-1 0-1,-23-24-15,23 25 0,-48-1 16,24-24-16,0 0 0,-24 25 16,24-25-16</inkml:trace>
  <inkml:trace contextRef="#ctx0" brushRef="#br0" timeOffset="6024">4787 2132 0,'-24'0'16,"-1"0"-16,-23 24 0,-1-24 15,24 0-15,-24 0 0,1 25 16,-1-1-16,24 1 15,1-1-15,-25 25 0,25-25 16,24 25-16,-25 0 16,25 0-16,0 0 0,0-25 15,25 25-15,-1-24 0,25-1 16,24-24-16,0 0 16,1 0-16,23-24 0,1-1 15,24 1-15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51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146 440 0,'0'-24'0,"-24"24"0,0 0 32,-1 24-32,25 0 0,0 25 15,0-24-15,0-1 16,25 25-16,-25 0 15,24-25-15,-24 25 0,24-24 16,1 23-16,-1-23 16,1-1-16</inkml:trace>
  <inkml:trace contextRef="#ctx0" brushRef="#br0" timeOffset="167">24 74 0,'0'-25'0,"-24"25"0,24-24 15</inkml:trace>
  <inkml:trace contextRef="#ctx0" brushRef="#br0" timeOffset="461">464 0 0,'0'25'31,"0"-1"-15,0 1-16,0 24 0,24-25 16,-24 25-16,25 24 0,-1-24 15,1 24-15,-1-24 16,-24 24-16,24-24 0,1 0 16,-25 24-16,24-48 15,1 24-15,-25-25 0,24 0 16,-24 1-16,25-1 0,-1-24 15</inkml:trace>
  <inkml:trace contextRef="#ctx0" brushRef="#br0" timeOffset="642">391 513 0,'0'-24'16,"-25"24"-16,25-25 15,25 25-15,-1 0 16,1 0-16,23-24 0,-23 24 16,48 0-16,-24-24 15,0 24-15,0 0 0</inkml:trace>
  <inkml:trace contextRef="#ctx0" brushRef="#br0" timeOffset="887">1221 147 0,'-24'0'15,"-1"0"1,50 24-1,-25 25-15,24 0 16,0 0-16,1 0 16,-1 24-16,1 0 0,-1 1 15,1-1-15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53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226 697 0,'0'-25'0,"0"1"0,0 0 16,-24-1-16,24 1 15,0-1 1,0 50 0,0-1-16,0 1 0,0 23 15,0 1-15,0 0 16,24 0-16,-24 0 0,25 0 15,-25 0-15,0-25 0,24 0 16</inkml:trace>
  <inkml:trace contextRef="#ctx0" brushRef="#br0" timeOffset="199">31 37 0,'0'-24'15,"-24"24"-15,24-24 0,0 48 32,24 0-17</inkml:trace>
  <inkml:trace contextRef="#ctx0" brushRef="#br0" timeOffset="497">422 135 0,'24'0'0,"-24"-24"16,25 48-1,-25 1-15,0-1 16,0 25-16,0-25 16,0 25-16,0 24 0,0-24 15,0 24-15,24 1 0,-24-25 16,0 24-16,24-24 16,-24 24-16,25-24 0,-25 0 15,24-25-15,1 25 0,-1-25 16,-24 1-16,25-25 15,23 0-15,-23 0 0,-1 0 16</inkml:trace>
  <inkml:trace contextRef="#ctx0" brushRef="#br0" timeOffset="655">422 672 0,'-49'0'0,"24"0"16,1 0-16,24-24 15,24 24-15,25-24 16,0 24-16,0 0 16,24-25-16,25 25 0,-25-24 15</inkml:trace>
  <inkml:trace contextRef="#ctx0" brushRef="#br0" timeOffset="1032">1203 477 0,'-24'0'0,"24"-24"0,0-1 16,0 1-16,24-1 15,1 1-15,-1-25 0,1 25 16,23 24-16,-23-25 0,-1 1 15,25 24-15,-24 0 16,-1 24-16,0 1 0,-24-1 16,0 25-16,0 0 0,-24 0 15,0 0-15,-1-1 16,1 26-16,-25-26 0,0 1 16,25 0-16,-25-24 15,24-1-15,1 0 0,24 1 16,0-1-16,0 1 15,0-1-15,24-24 0,25 25 16,0-25-16,24 24 0,25-24 16,0 0-16,24 0 15,-25 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7:16.8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0 599 0,'0'-24'0,"0"-1"16,0 1-1,25-1 1,-1 25 0,-24-24-16,25 24 15,-1-25-15,0 25 16,25-24-16,0 0 0,-25-1 16,50 1-16,-25-1 15,24 1-15,-24 0 0,24-1 16,0 1-16,0-1 0,1-24 15,-1 25-15,0 0 16,-24-1-16,0 1 0,0 24 16,-25-25-16,25 25 15,-24-24-15,-1 24 16,-48 0 0,-1 0-1,1 0-15,-1 24 0</inkml:trace>
  <inkml:trace contextRef="#ctx0" brushRef="#br0" timeOffset="354">220 575 0,'24'0'15,"1"-25"1,-1 25-16,1-24 16,-1 24-16,25-25 0,-25 1 15,50-1-15,-25 1 0,24 0 16,0-1-16,0 1 15,25-25-15,-25 24 0,1 1 16,-1 0-16,-24-1 16,0 1-16,-1 24 0,-23-25 15,-1 25-15,-24 25 32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2:56.2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244 488 0,'0'-49'0,"-24"25"15,24-25-15,0 25 0,0-25 16,0 24 0,0 50-1,0-1-15,0 25 16,0 0-16,0 24 0,0 0 15,-25 25-15,25 24 0,-24-24 16,-1 24-16,25 0 16,-24 0-16,24 0 0,-25 0 15,25 1-15,0-1 16,0-25-16,0 26 0,0-26 16,0 1-16,25 0 0,-25-25 15,0 0-15,0 0 16,0-24-16,0 0 0,0 0 15,0-25-15,0 1 16,24-25-16,-24 24 0,25-24 16,-1-24-1,1 24-15,-1 0 16,25-25-16,0 25 0,-1-24 16,1 24-16,25 0 15,23-25-15,1 25 0,0 0 16,48 0-16,25-24 0,0 24 15,25 0-15,48 0 16,0 0-16,0 24 0,25-24 16,0 25-16,-25-25 15,0 0-15,0 0 0,-24 0 16,0 0-16,-49 0 0,0 0 16,0 0-16,-49 0 15,0-25-15,-24 25 0,-25-24 16,0 24-16,-48-24 15,23 24-15,-48-25 0,0 1 16,0-1-16,0 1 16,0 0-16,0-1 15,0-24-15,0 0 0,0 1 16,0-1-16,0-25 16,25 1-16,-25 0 0,24-25 15,-24-24-15,0 24 0,0 1 16,0-25-16,0-1 15,0 26-15,-24-1 0,24 0 16,-25 1-16,1-1 16,24 0-16,-24 25 0,24-25 15,0 25-15,0 0 0,-25 0 16,25-1-16,0 1 16,0 24-16,0 0 0,25 25 15,-25-1-15,0 1 16,0 0-16,-25 24 47,1 0-47,-1 0 15,1 24 1,-25-24-16,25 0 0,-25 24 16,-25 1-16,1-25 0,-24 24 15,-1 1-15,-49-25 16,1 24-16,-25-24 0,0 25 15,-25-25-15,-23 0 0,-1 0 16,0-25-16,0 25 16,0 0-16,1-24 0,23 24 15,25 0-15,-24 0 16,48 0-16,1 0 0,48 0 16,-24 0-16,49 0 15,-1 0-15,1 0 0,0 0 16,24 0-16,0 0 0,25 0 15,-1 0-15,-23 0 16,23 0-16,1 0 0,-1-25 16,1 25-16,-1 0 0,1 0 15,0 0-15,-1 0 16,1 0-16,-1 0 0,1 25 16,-1-25-16,-23 0 15,23 0-15,-24 0 0,25 0 16,-25 0-16,25 0 0,-1 0 15,1 0-15,-1 0 16,1 0-16,0 0 0,-1 24 16,1 1 15,24-1-15,0 0-1,0 1-15,0-1 16,0 1-1,0-1-15,0 1 0,24-1 16,-24 0-16,0 1 0,0-1 16,0 1-16,0-1 15,0 1-15</inkml:trace>
  <inkml:trace contextRef="#ctx0" brushRef="#br0" timeOffset="739">317 1270 0,'-24'0'16,"24"-25"-16,-25 25 0,50 0 62,-1 0-62,25 0 16,24 0-16,1 0 0,23 0 16,25 0-16,25 0 15,24 0-15,49 0 0,0 0 16,24 0-16,24 0 0,1 0 15,-25 0-15,25 0 16,-25 0-16,-24 0 0,0 0 16,-25 0-16,-24 0 15,-24 0-15,-1 0 0,-24 0 16,-24 0-16,0 0 0,-1 0 16,-23 0-16,-1 0 15,-24 0-15,0 0 0,-25 0 16,0 25-16,-48-25 31,0 0-31,-1 0 16,1-25-16</inkml:trace>
  <inkml:trace contextRef="#ctx0" brushRef="#br0" timeOffset="1687">2222 317 0,'0'-24'16,"0"48"15,-24 1-15,24-1-16,0 0 15,-25 1-15,25-1 0,0 25 16,0 0-16,-24 0 15,24 24-15,0 0 0,0 1 16,0-1-16,0 0 0,0 25 16,0 0-16,0-25 15,0 25-15,0-1 0,0 1 16,0-25-16,0 25 16,0 0-16,0-1 0,0-24 15,0 1-15,0-1 0,0 0 16,0 1-16,0-26 15,0 1-15,0 0 0,0-24 16,0 23-16,0-23 16,0-1-16,0 1 15,24-25 1,-24-25 0,0 1-16,0-1 15,25 1-15,-25 0 16</inkml:trace>
  <inkml:trace contextRef="#ctx0" brushRef="#br0" timeOffset="4442">1221 537 0,'24'0'0,"1"-24"15,-25-1 1,0 1-1,-25 24 1,1-25-16,-1 25 0,1 0 16,-25 0-16,25 0 0,-25 0 15,24 25-15,-23-25 16,23 24-16,1 1 0,-1-1 16,25 0-16,-24 1 15,24-1-15,0 1 0,0-1 16,24-24-16,1 24 0,-1 1 15,1-25 1,-1 0-16,0 0 0,1 0 16,-1 0-16,1 0 15,-1-25-15,1 25 0,-1-24 16,0 0-16,1 24 0,-25-25 16,24 1-16,-24-1 15,0 1-15,25 0 0,-25-1 16,0 1-16,-25 48 31,25 1-31,0-1 0,0 0 16,-24 1-16,24 24 15,0-25-15,0 25 0,0 0 16,0-25-16,24 25 0,-24-25 16,0 1-16,25-1 15,-25 1-15,0-1 0,24 1 16,-24-1-16</inkml:trace>
  <inkml:trace contextRef="#ctx0" brushRef="#br0" timeOffset="6175">3224 464 0,'-25'0'47,"1"0"-47,-1 0 15,-24 0-15,25 0 16,0 24-16,-25-24 0,24 0 16,1 0-16,-1 0 15,1 0-15,0 25 0,-1-25 16,1 0-16,24 24 47,24-24-47,-24 24 15,25 1 1,-25-1-16,0 1 16,0-1-16,0 1 15,0-1-15,0 0 16,0 1-16,0-1 16,0 1-16,0-1 0,0 0 15,0 1-15,0-1 16,24 1-16,0-25 15,1 0-15,-1 0 16,1 0 0,24 0-16,-25 0 0,0 0 15,25 0-15,-24-25 0,-1 25 16,1 0-16,-1 0 16,-24-24-16,24 24 0</inkml:trace>
  <inkml:trace contextRef="#ctx0" brushRef="#br0" timeOffset="6397">3053 757 0,'-25'0'0,"25"-25"0,0 1 46,25 24-30,-1 0 0,0 0-16,1 0 0,-1 0 15,25 0-15,-24 0 16,23 0-16,-23 0 0</inkml:trace>
  <inkml:trace contextRef="#ctx0" brushRef="#br0" timeOffset="7327">781 1660 0,'-24'0'47,"24"25"-47,0-1 0,0 1 15,0-1-15,-25 25 16,25 0-16,0 0 0,0 0 16,0-1-16,0 1 15,0 0-15,0 0 0,25-25 16,-25 1-16,24-1 0,-24 1 15</inkml:trace>
  <inkml:trace contextRef="#ctx0" brushRef="#br0" timeOffset="7699">1123 1807 0,'0'-24'16,"0"-1"-1,0 50 1,-24-1-16,-1 0 16,25 1-16,-24-1 15,24 1-15,-25-1 0,25 25 16,0-25-16,0 1 16,25-1-16,-25 1 0,24-1 15,1 0-15,-1 1 0,1-25 16,-1 0-16,25 0 15,-25 0-15,1-25 0,-1 1 16,-24 0-16,25-1 16,-25 1-16,0-25 0,0 0 15,0 25-15,-25-25 0,1 24 16,-1-23-16,1 23 16,-1 25-16,1-24 0,0 24 15,-1 0-15,1 24 16,-1 1-16,25-1 15</inkml:trace>
  <inkml:trace contextRef="#ctx0" brushRef="#br0" timeOffset="8264">2979 1709 0,'0'-24'15,"0"48"32,0 1-31,0 24-16,0-25 15,0 25-15,0 0 0,25-1 16,-25 1-16,24 0 0,-24 0 16,0 0-16,25-25 15,-25 1-15,0-1 0,24 1 16</inkml:trace>
  <inkml:trace contextRef="#ctx0" brushRef="#br0" timeOffset="8623">2882 1856 0,'0'-25'0,"-25"1"0,25 0 16,-24-25-16,24 24 0,0 1 15,24-1 1,1 1-16,-1 24 0,0-24 15,25 24-15,-24 0 0,-1 0 16,25 0-16,0 0 16,0 24-16,0 0 0,-1 1 15,-23 24-15,24 0 0,-25-1 16,25 1-16,-25 0 16,-24 24-16,25-24 0,-25 0 15,-25 0-15,1-25 16,-25 25-16,25-24 0,-50-1 15,1 0-15,0-24 16,0 25-16,-1-25 0,1 0 16,24 0-16,-24 0 0,24 0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09.8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 0,'-24'0'32,"48"0"46,1 0-63,-1 0-15,1 0 16,-1 0-16,25-24 16,-25 24-16,1 0 0,24 0 15,-25 0-15,0 0 0,1 0 16,-1 0 0,1 0-16,-25 24 31,-25-24-16,25 25-15,0-1 16,0 1-16,0-1 16,0 25-16,0-25 0,25 25 15,-25-24-15,24 24 16,-24-1-16,25 1 0,-25 0 16,24 0-16,-24-25 0,0 25 15,24 0-15,-24 0 16,0 0-16,0-25 0,25 25 15,-25-25-15,0 25 0,0 0 16,0-24-16,24 23 16,-24-23-16,0 24 0,25-25 15,-25 0-15,0 1 16,0-1-16,24 1 16,-48-25 30,-1 0-30,1 0 0,-1 0-16,-23 0 15,23 0-15,-24 0 16,25 0-16,-25 0 0,0 0 16,25 0-16,-1 0 15,-24 24-15,25-24 16</inkml:trace>
  <inkml:trace contextRef="#ctx0" brushRef="#br0" timeOffset="1326">318 540 0,'24'0'16,"1"0"30,-1 0-46,1 0 16,-1 0-16,0 0 16,25-24-16,0 24 0,0 0 15,0 0-15,24 0 16,0-25-16,1 25 0,23 0 16,1-24-16,0 24 0,-1 0 15,25-24-15,-24 24 16,0 0-16,24 0 0,-24-25 15,-1 25-15,1 0 16,0 0-16,-1-24 0,-23 24 16,-1 0-16,-24 0 0,0 0 15,0 0-15,-25 0 16,0 0-16,1 0 16,-25 24 46,0 1-46,0-1-1,0 0-15,0 1 16,0-1-16,24 1 0,-24-1 16,0 1-16,0 23 15,0-23-15,0-1 0,0 1 16,0 24-16,0-25 15,0 0-15,0 1 0,0-1 16,0 1-16,25-1 0,-25 1 16,0-1-16,24 0 15,0 1 1,1-50 0,-1 25-1,-24-24-15,25 24 0,-1-24 16,1-1-16,23 25 15,-23-24-15,24 24 0,24 0 16,-24-25-16,24 25 16,0 0-16,1-24 0,23 24 15,-23 0-15,23-25 0,-23 25 16,-1 0-16,25 0 16,-25 0-16,0 0 0,0 0 15,-24 0-15,0 0 16,0-24-16,0 24 0,0 0 15,-1 0-15,-23 0 0,24 0 16,0 0-16,-1 0 16,-23 0-16,24 0 0,-25 0 15,1 0-15,-1 0 16,0 0-16,-24-24 16,25 24 62,-25-25-31</inkml:trace>
  <inkml:trace contextRef="#ctx0" brushRef="#br0" timeOffset="1860">4616 467 0,'-24'0'0,"-1"0"31,50 0 1,-1 0-17,1 0 1,-25 24-16,24-24 15,1 0-15,-1 0 0,0 0 16,1 25-16,24-25 0,-25 0 16,1 24-16,-1-24 15,0 25-15,1-1 16,-25 1 0,-25-1-1,25 0-15,-24-24 0,0 25 16,-1-1-16,1 1 15,-1-25-15,25 24 0,-24 1 16,-1-1-16,1-24 16,24 24-16,-24-24 0,24 25 15,-25-1-15,25 1 16,-24-25-16,24 24 16,0-48 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13.2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440 143 0,'0'-24'16,"-25"-25"-16,25 25 16,0-1-16,0 1 15,0 48 1,0 1-16,0-1 15,0 25-15,0 0 0,25-1 16,-25 26-16,0-1 16,0-24-16,0 24 0,0 0 15,0 1-15,0-26 0,0 1 16,24 0-16,-24 0 16,0-25-16,24 1 0,-24-1 15</inkml:trace>
  <inkml:trace contextRef="#ctx0" brushRef="#br0" timeOffset="221">904 339 0,'0'-25'0,"0"-24"0,0 25 16,0 48-1,0 1-15,0-1 16,0 25-16,0 24 0,0-24 15,0 49-15,24-25 16,-24 0-16,24 25 0,-24-25 16,25 25-16,-25-25 0,0 1 15,24-26-15,-24 26 16,0-25-16</inkml:trace>
  <inkml:trace contextRef="#ctx0" brushRef="#br0" timeOffset="863">24 803 0,'0'-25'15,"-24"1"-15,24-1 0,0 1 16,24 48 15,1 1-31,-1-1 16,1 1-16,-1 23 15,25 1-15,-25 25 0,25-1 16,0 0-16,0 25 16,0-25-16,0 25 0,-1-25 15,26-24-15,-25 24 0,-1-24 16,26-25-16,-25 1 16,24-1-16,0-24 0,-24 0 15,24-24-15,0-1 16,-24-23-16,25 23 0,-1-24 15,-24-24-15,0 0 0,-1 24 16,1-24-16,0-1 16,-24 1-16,-1 0 0,0 24 15,-24 25-15,0-1 0,-24 25 16,0 25 0,-1-1-16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15.7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1392 344 0,'0'-25'0,"-25"25"0,1 25 16,24-1-1,-25 25-15,1 0 0,24 24 16,-24 0-16,-1 49 0,1-24 16,-1 49-16,-24-1 15,25 1-15,0-1 0,-1 25 16,25 0-16,-24 0 15,-1-24-15,25 24 0,0-25 16,0 25-16,-24 0 0,24-24 16,0-1-16,0 1 15,0-1-15,0 1 0,0-25 16,0 0-16,0-24 16,0-1-16,0-23 0,0-1 15,0-24-15,0-25 0,0 1 16,24-25-16,-24-25 15,25 1-15,-1-1 0,1 1 16,-1-25-16,25 0 16,0 0-16,24 1 0,0 23 15,25-24-15,0 25 0,24-1 16,0 1-16,49 0 16,-25-1-16,50 25 0,-1 0 15,25-24-15,0 24 0,0 0 16,24 0-16,0-25 15,-24 25-15,24 0 0,-24 0 16,24 0-16,-24 0 16,0 0-16,-1 0 0,1 0 15,0-24-15,0 24 16,0-24-16,-25-1 0,-24 1 16,0-1-16,-49 1 0,0-1 15,0-23-15,-48 23 16,-1-24-16,-24 25 0,0-25 15,-25 0-15,-24-24 16,0 24-16,-24-24 0,-1 0 16,1-25-16,-1 0 0,-23 0 15,23 1-15,-24-1 16,25-24-16,-1 0 0,1 0 16,-25 24-16,25-24 0,-1 0 15,1 0-15,-1 0 16,25-1-16,-24 26 0,0-25 15,24 24-15,-25 0 16,25 1-16,0-1 0,0 25 16,0-1-16,0 1 0,0 24 15,0 0-15,0 1 16,-24 23-16,-1-24 0,1 25 16,24-1-16,-25 1 15,1 0-15,0-1 0,-1 1 16,1 24-16,24-25 0,-25 1 15,1-1 1,-1 25-16,1 0 0,-25-24 16,0 24-16,-24 0 15,0-24-15,-49 24 0,-25 0 16,-24 0-16,0 0 0,-24-25 16,-1 25-16,1 0 15,24 0-15,0-24 0,0 24 16,25 0-16,-1 0 15,25 0-15,-25 0 0,25 0 16,-24 0-16,-1 0 0,1 24 16,-1-24-16,1 0 15,-1 25-15,1-25 0,23 0 16,1 24-16,25-24 16,23 0-16,1 24 0,0-24 15,0 0-15,24 0 0,0 0 16,0 25-16,0-25 15,0 0-15,25 0 0,0 24 16,-1-24-16,25 25 16,0-1-1,25-24 1,-25 25 0,-25-25-16,25 24 15,-24-24-15,-1 0 0,1 24 16,-1-24-16,-23 0 15,23 25-15,1-25 0,-25 0 16,24 0-16,1 0 16,0 24-16,-1-24 0,1 0 15,-1 0-15,1 0 16,-1 0 0,25 25-16,-24-25 0,24 24 31,-24-24-31,24 25 0,0-1 15,0 0 1,-25 1-16,1-1 16,-1 1-16,1-25 15,0 24-15,-1-24 16,1 0-16,-1 25 0,1-25 16</inkml:trace>
  <inkml:trace contextRef="#ctx0" brushRef="#br0" timeOffset="636">1441 1369 0,'0'-24'0,"24"0"31,0 24-31,25 0 0,-24-25 16,23 25-16,1 0 16,25-24-16,-1 24 0,25-25 15,24 25-15,24-24 0,1 24 16,48-25-16,1 25 15,23-24-15,26 0 0,23 24 16,-24-25-16,25 25 16,0 0-16,-1 0 0,-23-24 15,-26 24-15,1 0 0,-24 0 16,-25-25-16,0 25 16,-1 0-16,-47-24 0,23 24 15,-24 0-15,-24 0 16,0 0-16,-1 0 0,-23 0 15,-1 0-15,0 0 0,-24 0 16,0 0-16,0 0 16,0 0-16,-25 0 0,-24 24 15,-24-24 1,-25 0-16,0-24 16,0 24-16,0 0 0,0 0 15</inkml:trace>
  <inkml:trace contextRef="#ctx0" brushRef="#br0" timeOffset="1458">3394 99 0,'0'-24'0,"0"0"15,25 24 1,-25 24-16,0 0 16,24 25-16,-24 0 0,0 0 15,25 24-15,-25 1 0,0 23 16,0 1-16,0 0 15,0 24-15,0 0 0,0 0 16,24 0-16,0 25 16,1-25-16,-1 24 0,1-24 15,24 0-15,-25 1 0,0-26 16,25 25-16,-24-24 16,-1 0-16,1 0 0,-25-1 15,24-24-15,-24 25 16,24-25-16,-24 25 0,25-25 15,-25 1-15,0-26 0,24 26 16,-24-25-16,0-1 16,25-23-16,-25 24 0,0-25 15,0 1-15,0 23 0,0-23 16,0-1-16,0 1 16,0 24-16,0-25 0,0 25 15,0-25-15,-25 25 16,25 0-16,-24-25 0,24 1 15,0 24-15,0-25 16,0 0-16,0-48 16,0 0-16</inkml:trace>
  <inkml:trace contextRef="#ctx0" brushRef="#br0" timeOffset="2419">2491 563 0,'24'-24'16,"-24"0"-16,0-1 15,-24 25 1,24-24-16,-25 24 16,1 0-16,-1 0 0,1-25 15,0 25-15,-25 0 16,24 0-16,1 0 0,-1 0 16,1 25-16,0-1 15,24 1 1,0-1-16,0 0 15,24 1-15,-24-1 16,24-24-16,-24 25 0,25-25 16,-1 0-16,1 0 0,-1 0 15,1 0-15,-1 0 16,0-25-16,1 25 16,-1 0-16,1-24 15,-1-1-15,1 1 16,-25 0-16,0-1 15,0 1 1,-25 48 0,25 1-1,0-1-15,0 0 0,0 25 16,0-24-16,25 24 0,-25-1 16,24 1-16,-24 0 15,24 0-15,1-25 0,-25 25 16,24-24-16,-24 24 15,25-25-15</inkml:trace>
  <inkml:trace contextRef="#ctx0" brushRef="#br0" timeOffset="3090">4396 539 0,'-25'-24'15,"25"-1"1,0 1 15,-24 24-15,-1 0-1,1-25-15,0 25 16,-1 0-16,1 0 16,-1 25-16,1-1 15,24 1 1,-25-25-16,25 24 16,0 1-16,0-1 15,0 0-15,0 1 16,0-1-16,0 1 0,0-1 15,0 0-15,0 1 16,25-1-16,-25 1 0,0-1 16,0 1-16,0-1 15,24 0 1,-24 1 0,25-25-16,-1 24 15,1-24-15,-1 0 16,0 0-16,25 0 0,-24-24 15,24 24-15,-25 0 16,25-25-16,-25 25 0,1 0 16,-1-24-16</inkml:trace>
  <inkml:trace contextRef="#ctx0" brushRef="#br0" timeOffset="3300">4176 710 0,'24'-24'32,"1"24"-17,-1 0-15,25 0 0,0 0 16,0 0-16,0 0 15,-1 0-15,1 0 0</inkml:trace>
  <inkml:trace contextRef="#ctx0" brushRef="#br0" timeOffset="5137">1172 4032 0,'0'-25'0,"0"50"32,0-1-17,0 0-15,0 25 16,-25-24-16,25 24 16,0-1-16,0 1 0,0 0 15,0 0-15,0 24 16,0-24-16,0 0 0,0 24 15,0-24-15,0 0 0,0 0 16,0-25-16,0 25 16,0 0-16,0-25 0,0 1 15,0-1-15,0 0 0,25 1 16,-25-1-16,0 1 16,24-1-16,1-24 15,-1 25-15,1-25 16,23 0-16,-23 0 0,24 0 15,0-25-15,24 25 0,-24 0 16,24 0-16,0-24 16,25 24-16,-25-25 0,25 25 15,24 0-15,0-24 16,0 24-16,25-25 0,24 25 16,-25 0-16,25-24 15,0 24-15,0 0 0,24 0 16,-24 0-16,25 0 0,-1 0 15,1-24-15,-1 24 16,0 0-16,1 0 0,-1 0 16,1 0-16,-1 0 0,0-25 15,-24 25-15,0 0 16,0 0-16,0-24 0,-49 24 16,25 0-16,-25 0 15,-24 0-15,24 0 0,-49-25 16,25 25-16,-1 0 15,-23 0-15,23 0 0,-23 0 16,23 0-16,-23 0 0,-1 0 16,25-24-16,-25 24 15,0 0-15,0 0 0,-24-24 16,0 24-16,24-25 0,-48 25 16,24-24-16,-25-1 15,25 25-15,-25-24 0,-24-1 16,25 25-16,-25-24 15,24 0-15,-24-1 16,0 1-16,0-1 16,0 1-1,0-1-15,0 1 16,0 0 0,-24-1-16,24-24 15,-25 25-15,1 0 0,-1-25 16,1 0-16,-25 24 15,25-23-15,-1-1 0,-24 0 16,25 0-16,0 25 16,-1-25-16,1 0 0,-1 24 15,25 1-15,-24-25 0,-1 25 16,1-1-16,0 1 16,-25-1-16,24 1 0,1 0 15,0-1-15,-1-24 0,1 25 16,-1 0-16,1-1 15,-1 1-15,1-1 0,24-24 16,-24 25-16,-1 0 16,25-1-16,-24 1 0,-1-1 15,1 1-15,-25-1 16,25 25-16,-1 0 0,-24-24 16,25 24-16,-25 0 0,25 0 15</inkml:trace>
  <inkml:trace contextRef="#ctx0" brushRef="#br0" timeOffset="5269">7131 3274 0,'25'25'31,"-50"-1"1,1 1-17,-1-1-15</inkml:trace>
  <inkml:trace contextRef="#ctx0" brushRef="#br0" timeOffset="6108">3981 3568 0,'0'24'16,"0"0"-16,0 1 15,0-1-15,0 25 16,0 0-16,0 0 0,0 0 16,0 24-16,24-24 0,-24 24 15,24 0-15,-24 1 16,25-1-16,-25 0 0,24-24 15,1 24-15,-1 0 16,-24-24-16,0 0 0,24 0 16,-24-25-16,0 1 0,0-1 15,0 1-15,25-25 16</inkml:trace>
  <inkml:trace contextRef="#ctx0" brushRef="#br0" timeOffset="6942">1074 2859 0,'0'-24'0,"25"24"31,-25-25-31,24 25 16,0 0-16,1 0 15,-1 0-15,1-24 16,24 24-16,24-24 0,0 24 15,25-25-15,24 1 16,0 24-16,25-25 0,48 1 16,-24-1-16,49 25 0,-1-24 15,26 0-15,-1 24 16,25-25-16,-1 25 0,1-24 16,-25 24-16,25 0 0,-25 0 15,-24-25-15,0 25 16,-25 0-16,0-24 0,-24 24 15,-24 0-15,-1 0 16,-48-25-16,24 25 0,-48 0 16,-1 0-16,-24 0 0,-1 0 15,-23 0-15,-1 0 16,1 0-16,-1 0 0,-24-24 16,25 24-1,-1 0 1,-24-24 15</inkml:trace>
  <inkml:trace contextRef="#ctx0" brushRef="#br0" timeOffset="8694">2271 4056 0,'-25'-24'16,"25"48"-1,0 0 1,0 1-16,-24-25 16,24 49-16,0-25 0,0 1 15,-24 23-15,24-23 0,0 24 16,0-25-16,0 25 15,0-25-15,0 1 0,0-1 16,0 1 0</inkml:trace>
  <inkml:trace contextRef="#ctx0" brushRef="#br0" timeOffset="9078">2540 4129 0,'0'-24'0,"24"24"16,-24-25-1,-24 50 1,-1-1-16,25 1 16,0-1-16,-24 1 0,24-1 15,-25 0-15,25 1 16,0 24-16,0-25 0,25 1 15,-25-1-15,24 0 16,1-24-16,-1 0 0,0 0 16,25 0-16,-24-24 0,-1 24 15,1-24-15,-1-1 16,0 1-16,1-25 0,-25 24 16,0 1-16,0 0 0,-25-1 15,25 1-15,-24 24 16,0-25-16,-1 25 0,1-24 15,-1 24-15,1 0 16,-1 0 0</inkml:trace>
  <inkml:trace contextRef="#ctx0" brushRef="#br0" timeOffset="9480">5031 3958 0,'-25'0'0,"1"0"16,24-24 0,0 48-1,24 1-15,-24-1 16,25 1-16,-1-1 15,-24 0-15,25 25 0,-25-24 16,24 24-16,-24-25 16,0 0-16,0 25 0,0-24 15,24-1-15,-24 1 16</inkml:trace>
  <inkml:trace contextRef="#ctx0" brushRef="#br0" timeOffset="9781">5006 3934 0,'25'-25'16,"-25"1"-16,24 0 0,1 24 15,-1 0-15,0 0 16,25 0-16,0 0 0,0 24 15,-25 0-15,25 1 0,0-1 16,-25 1-16,1-1 16,-1 25-16,1-25 0,-25 25 15,-25-24-15,1-1 16,-25 1-16,0-1 0,0 0 16,-24 1-16,-25-25 15,25 24-15,0-24 0,-25 0 16,25-24-16</inkml:trace>
  <inkml:trace contextRef="#ctx0" brushRef="#br0" timeOffset="10759">24 2004 0,'0'25'0,"24"-25"16,1 0-16,-1 0 15,25-25-15,-25 25 16,25 0-16,0-24 0,0 24 16,0 0-16,-25 0 15,25 0-15,-24 0 0,-1 0 16,0-24-16</inkml:trace>
  <inkml:trace contextRef="#ctx0" brushRef="#br0" timeOffset="11082">341 1785 0,'-24'0'0,"48"0"47,1 24-47,-1-24 0,1 0 15,24 24-15,-25-24 0,25 0 16,-25 25-16,1-25 16,24 24-16,-25 1 0,0-1 15,1-24-15,-25 25 16,0-1-16,0 0 0,-25 1 15,1-1-15,0 1 0,-1 24 16,-24-25-16,0 0 16,25 1-16,-25-1 0</inkml:trace>
  <inkml:trace contextRef="#ctx0" brushRef="#br0" timeOffset="11473">0 3470 0,'24'0'31,"0"-25"-15,1 25-16,24 0 0,-25 0 15,25-24-15,0 24 16,0 0-16,-1 0 0,-23-24 16,24 24-16,-25 0 15,1 0-15,-1-25 0</inkml:trace>
  <inkml:trace contextRef="#ctx0" brushRef="#br0" timeOffset="11706">366 3177 0,'-25'0'0,"50"24"31,-1-24-15,-24 25-16,25-25 16,-1 0-16,25 24 0,-25 0 15,1-24-15,24 25 0,-25-1 16,-24 1-16,0-1 15,0 1-15,-24-1 0,-25 0 16,0 1-16,-24-1 16,-25-24-16,0 25 0</inkml:trace>
  <inkml:trace contextRef="#ctx0" brushRef="#br0" timeOffset="14367">4738 1834 0,'24'0'0,"-24"-25"0,0 1 15,0 48 17,0 1-32,0-1 15,0 0-15,24 1 16,-24-1-16,0 1 0,0-1 15,0 0-15,0 1 16,25-1-16,-25 1 16,0-50-1,0 1 1,0-1-16,0 1 16,0-25-16,0 25 15,0-25-15,0 0 0,0 25 16,0-25-16,-25 0 0,25 25 15,0-25-15,0 24 16,25 1-16,-1-1 0,1 1 16,-1 24-16,25 0 15,0 0-15,0 0 0,0 0 16,-25 0-16,0 24 0,1 1 16,-1-1-16,-24 1 15,-24-1-15,-1 1 0,-23-1 16,-1 25-16,0-25 0,0 1 15,25-1-15,-25 1 16,24-25-16,25 24 0,0 0 16,25 1-1,-1-25-15,1 0 16,23 24-16,-23-24 0,24 25 16,-25-25-16,1 24 15,23 0-15,-48 1 0,25-1 16,-25 1-16,0-1 15,0 1-15,0-1 0,-25 0 16,1 1-16,0-25 0,-25 24 16,0 1-16,0-25 15,0 0-15,-24 24 0,24-24 16,0 0-16,0 0 16</inkml:trace>
  <inkml:trace contextRef="#ctx0" brushRef="#br0" timeOffset="14786">5006 2908 0,'0'-24'0,"25"24"0,-25-25 16,0 1-16,0-1 15,-25 25 1,-24 0-16,25 0 0,0 25 15,-25-1-15,0-24 0,24 49 16,-23-24-16,23-1 16,1 0-16,24 1 0,0-1 15,24 1-15,1-1 16,-1 1-16,0-25 0,25 24 16,0-24-16,24 0 0,-24 0 15,0-24-15,24 24 16,-24-25-16,0 1 0</inkml:trace>
  <inkml:trace contextRef="#ctx0" brushRef="#br0" timeOffset="16075">2076 2029 0,'-25'0'0,"1"0"16,24-25-1,0 1-15,0 0 16,24-1 0,1 1-16,-1 24 0,25-25 15,-25 25-15,25-24 0,0 24 16,0 0-16,0 0 15,-25 24-15,0-24 0,1 25 16,-25 24-16,0-25 16,-25 25-16,1-25 0,0 25 15,-25 0-15,0-25 0,24 25 16,-23-24-16,23-1 16,1 1-16,24-1 0,24-24 15,1 0 1,-1 0-16,25 0 0,0 0 15,0 0-15,-1-24 0,26 24 16,-25 0-16,-1 0 16,26 0-16</inkml:trace>
  <inkml:trace contextRef="#ctx0" brushRef="#br0" timeOffset="16652">2442 3152 0,'0'-24'0,"-25"24"16,25-24-16,0-1 16,25 25-16,-25-24 15,24 24-15,1 0 0,-1-25 16,25 25-16,-25 0 15,1 0-15,24 0 0,-25 0 16,25 0-16,-25 25 0,1-1 16,-1-24-16,-24 25 15,0-1-15,0 0 0,-24 1 16,-1-1-16,1-24 0,0 25 16,-25-1-16,24 0 15,1-24-15,-1 25 16,50-25-1,-1 0 1,1 0-16,-1 24 16,1-24-16,23 0 0,-23 25 15,-1-25-15,1 24 0,-25 1 16,0-1 0,0 0-16,-25 1 0,-24-1 15,-24-24-15,0 25 0,-25-1 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40.7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0,'0'24'16,"0"1"-1,0-1-15,0 1 16,25-1-16,-25 0 0,24 1 15,-24 24-15,25-25 16,-25 0-16,0 1 0,0-1 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41.4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49 200 0,'-24'-25'0,"24"1"16,0-1-16,0 1 16,0-1-1,0 1-15,24 24 0,-24-24 16,24 24-16,1-25 16,-1 25-16,1 0 15,-1 25-15,1-1 16,-25 0-16,0 1 15,0-1-15,-25 1 0,25-1 16,-24 1-16,-1 23 16,1-23-16,-25-1 0,49 1 15,-24-25-15,-1 24 0,25 1 16,25-25 0,-1 0-16,25-25 0,0 25 15,0-24-15,-1 24 16,1-25-16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42.0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0 147 0,'0'-24'16,"24"-1"0,0 1-16,1 0 15,-1-1 1,1 25-16,-1-24 0,25 24 16,-25 0-16,1 0 15,-1 0-15,1 0 16,-25 24-16,-25 1 15,1-1-15,24 0 16,-49 1-16,25-25 0,-1 24 16,1 1-16,-1-1 15,1 0-15,-1-24 0,25 25 16,25-25 0,-1 0-1,1 0-15,24 0 0,-25 0 16,25 0-16,-25 0 15,1 0-15,-1 0 0,1 0 16,-25 24-16,0 1 16,-25-1-16,1 1 15,-25-1-15,-24 0 0,-25 1 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3:34.0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3574 0,'24'25'31,"-24"-1"-15,25-24-16,-25 25 0,0 23 15,24-23-15,-24-1 0,25 25 16,-25-24-16,24-1 16,-24 0-16,24 1 0,-24-1 15,0 1-15,0-1 16</inkml:trace>
  <inkml:trace contextRef="#ctx0" brushRef="#br0" timeOffset="151">25 3330 0,'0'-24'0,"-25"-1"0</inkml:trace>
  <inkml:trace contextRef="#ctx0" brushRef="#br0" timeOffset="559">464 3574 0,'-24'0'0,"24"25"15,-25-25-15,1 0 16,24 24-1,0 1 1,0-1 0,24 0-16,-24 1 15,0 24-15,25-25 0,-25 1 16,0-1-16,0 0 16,0 1-1,0-50 1,0 1-1,0 0-15,0-25 0,0 24 16,24 1-16,1-25 0,-25 0 16,24 25-16,1-25 15,-1 24-15,0 1 0,1 24 16,-1 0-16,1 0 16,-1 24-16,1 1 0,-1-1 15,0 1-15,1-1 0,-1 25 16,-24-25-16,25 1 15</inkml:trace>
  <inkml:trace contextRef="#ctx0" brushRef="#br0" timeOffset="918">1148 3379 0,'0'-25'15,"-24"1"-15,-1 24 16,25-24-16,-24 24 16,-1 0-16,1 0 15,0 0-15,-1 0 16,1 24-16,-25 0 0,24-24 16,25 25-16,-24-1 0,24 1 15,24-1 1,1 1-16,-1-25 0,25 24 15,0-24-15,-25 24 16,25-24-16,0 0 0,0 25 16,-25-1-16,1-24 0,-1 25 15,-24-1-15,-24 1 16,-1-1-16,1 0 16,0-24-16,-25 25 15,24-25-15,1 0 0,-1-25 16</inkml:trace>
  <inkml:trace contextRef="#ctx0" brushRef="#br0" timeOffset="1284">1392 3403 0,'-24'0'15,"24"25"-15,-24-25 16,48 0 15,0 0-15,1-25-16,-1 25 15,1 0-15,-1-24 0,0 24 16,1-24-16,-1 24 0,-24-25 16,-24 1-1,-1 24-15,1 0 16,-25 0-1,25 0-15,-1 0 0,1 0 16,0 24-16,-1 1 16,25-1-16,-24 0 15,24 1-15,0-1 0,24 1 16,-24-1-16,49-24 16,-25 24-16,1-24 0,24 0 15,-1 0-15</inkml:trace>
  <inkml:trace contextRef="#ctx0" brushRef="#br0" timeOffset="1626">1759 3306 0,'-25'0'16,"1"-25"-16,-1 25 16,25-24-16,-24 24 0,24-25 15,0 1 1,24 24-16,1 0 15,-1 0-15,1 0 0,24 24 16,-25 1-16,0-25 16,1 24-16,24 1 0,-49-1 15,24 0-15,-24 1 0,24-25 16,-24 24-16,-24-24 16,0 0-1,24-24-15,-25 24 16,1-25-16,24 1 0,0 0 15,-25-1-15,25 1 16,0-1-16,25 1 0,-1 24 16,-24-24-16,25-1 0,-1 1 15,0 24-15,1-25 16,-1 25-16</inkml:trace>
  <inkml:trace contextRef="#ctx0" brushRef="#br0" timeOffset="1967">1978 2866 0,'0'-24'16,"-24"-1"-1,24 1-15,24 24 32,-24 24-17,25-24-15,-25 25 0,24-1 16,1 0-16,-25 25 0,24-24 16,1-1-16,-1 25 15,0 0-15,1-25 0,-1 25 16,25-24-16,-24 23 15,-1-23-15,0-25 0,1 24 16,-25 1-16,24-25 0</inkml:trace>
  <inkml:trace contextRef="#ctx0" brushRef="#br0" timeOffset="2119">2174 3184 0,'-25'0'0,"25"-25"0,25 1 15,-1-1-15,1 25 16,-1-24-16,1 24 16,23-25-16,-23 25 0,24-24 15,-25 24-15,25 0 0</inkml:trace>
  <inkml:trace contextRef="#ctx0" brushRef="#br0" timeOffset="2592">3175 2842 0,'-24'0'16,"24"-25"-1,24 50 17,-24-1-17,0 0-15,25 1 0,-1 24 16,-24-25-16,24 25 0,1-25 15,-1 1-15,-24-1 16,25 1-16,-25-1 0,24-24 16</inkml:trace>
  <inkml:trace contextRef="#ctx0" brushRef="#br0" timeOffset="2747">3102 2573 0,'-24'-24'16,"-1"-1"-16,1 1 0,-1-1 16</inkml:trace>
  <inkml:trace contextRef="#ctx0" brushRef="#br0" timeOffset="3025">3322 2500 0,'-25'0'16,"25"24"0,25 25-1,-1-25 1,1 1-16,-1 24 0,25 0 15,-25-1-15,25 1 0,-24-24 16,-1 23-16,25 1 16,-25-24-16,-24-1 0,25 1 15,-1-1-15,1-24 0,-1 24 16,0-24 0,1-24-16,-1 24 0</inkml:trace>
  <inkml:trace contextRef="#ctx0" brushRef="#br0" timeOffset="3180">3542 2793 0,'-25'0'15,"1"0"-15,48 0 32,1 0-32,-1-25 15,0 25-15,1 0 0,-1-24 16,25 24-16,-24 0 0</inkml:trace>
  <inkml:trace contextRef="#ctx0" brushRef="#br0" timeOffset="3426">3981 2426 0,'0'-24'0,"-24"24"0,24 24 31,0 1-31,24-1 16,1 25-16,-1-24 0,25 23 16,0 1-16,-25 0 15,25 24-15,-25-24 0,25 0 16,-24-25-16</inkml:trace>
  <inkml:trace contextRef="#ctx0" brushRef="#br0" timeOffset="4370">5373 1865 0,'0'-25'16,"0"1"-16,25-25 0,-25 0 15,24 25-15,-24-25 0,0 0 16,0 25-16,0-25 16,0 24-16,-24 1 0,-1-1 15,1 25-15,-1 0 0,-23 0 16,23 49-16,-24-24 16,25 24-16,-25 24 0,25 0 15,24 0-15,0 25 16,0-25-16,24 25 0,25 0 15,-25-1-15,25-23 0,0 23 16,24-23-16,-24-25 16,-24-1-16,23 1 0,-23 0 15,-1 0-15,-24-25 16</inkml:trace>
  <inkml:trace contextRef="#ctx0" brushRef="#br0" timeOffset="5545">5227 2378 0,'-25'-49'16,"25"24"-16,0 1 15,0-1-15,0 1 0,0 0 16,25 24-16,-25-25 0,24 25 16,1-24-16,23 24 15,-23-25-15,24 25 0,0 0 16,-1-24-16,1 24 0,0 0 15,-24-24-15,23 24 16,-23 0-16,24 0 0,-25 24 16,0 0-16,1 1 15,-25-1-15,0 1 16,0-1-16,0 0 16,-25 1-16,1-1 15,0-24 1,24-24-1,0-1-15,0 1 16,0 0-16,24-25 0,-24 24 16,24 1-16,1-25 15,-1 25-15,1-25 0,-1 24 16,25 1-16,-25 0 16,1-1-16,-1 1 0,1-1 15,-1 25-15,-24-24 16,0 48-1,-24-24 1,24 25-16,-25-1 0,25 1 16,-24-1-16,24 0 15,0 1-15,0 24 0,0-25 16,0 1-16,24-1 16,1 0-16,-1-24 0,1 25 15,-1-25-15,25 0 16,-25 0-16,25 0 0,-24-25 15,-1 25-15,0-24 0,1 0 16,-25-1-16,0 1 16,-25-1-16,1 1 0,0-1 15,-1 1-15,-24 0 16,0-1-16,25 25 0,-25-24 16,25 24-16,-25 0 0,24 0 15,1 0-15,0 0 16,48 24-1,0-24 1,1 0-16,-1 0 16,1 0-16,-1-24 15,1 24-15,-1-25 16,0 25-16,1-24 0,-1 24 16,1-25-16,-1 1 15,1 24-15,-1 0 16,0 0-16,1 0 15,-25 24 1,0 1-16,24-1 0,-24 1 16,0-1-16,25 1 0,-25-1 15,0 0 1,24 1-16,-24-50 31,0 1-31,0 0 16,0-1-16,0 1 15,25-1-15,-25 1 0,0-1 16,0 1-16,24 0 0,-24-1 16,24 1-16,-24-1 15,25 25-15,-1 0 16,1 25-16,-25-1 16,0 1-16,24-1 15,-24 0-15,24 1 0,-24-1 16,0 1-16,25-25 15,-1 0 1,-24-25-16,0 1 16,25-1-16,-25 1 15,24 0-15,1-1 0,-25 1 16,24-1-16,25 1 16,-25 24-16,1 0 0,24 0 15,-25 0-15,25 24 0,-25 1 16</inkml:trace>
  <inkml:trace contextRef="#ctx0" brushRef="#br0" timeOffset="10292">7596 1205 0,'24'0'16,"25"-24"-16,-25 24 15,25 0-15,-24 0 0,-1 24 16,1 1-16,-1-25 0,-24 24 16,0 1-16,0 23 15,-24-23-15,-1 24 0,1-25 16,-25 25-16,24 0 15,-23-25-15,23 1 0,-24-1 16,25 0-16,24 1 0,-24-25 16,48 24-1,25-24-15,-25 0 16,25 0-16,24-24 16,-24 24-16,24-25 0,-24 25 15,25-24-15,-1 0 16</inkml:trace>
  <inkml:trace contextRef="#ctx0" brushRef="#br0" timeOffset="10842">8817 595 0,'0'-25'16,"-24"25"-1,24 25 1,24-1-16,-24 1 16,24-1-16,1 25 15,-1 0-15,1-1 0,-25 1 16,24 0-16,0 0 0,1 0 16,-1 0-16,1 0 15,-1-25-15,1 25 0,-1-25 16,0 1-16,1-1 0,-1-24 15,25 0-15,-24 0 16,23 0-16,-23 0 0,-1-24 16</inkml:trace>
  <inkml:trace contextRef="#ctx0" brushRef="#br0" timeOffset="11040">8890 985 0,'-49'0'0,"25"0"0,0 0 16,48 0 0,0 0-1,1-24-15,24 24 0,-25-24 16,25-1-16,0 25 16,-25-24-16,25-1 0,0 25 15,0-24-15,0 24 0</inkml:trace>
  <inkml:trace contextRef="#ctx0" brushRef="#br0" timeOffset="11383">9403 741 0,'0'-24'15,"-24"24"-15,-1 0 16,1 0 0,-1 24-16,25 1 15,-24-1-15,24 25 16,0-25-16,0 1 0,24 24 15,1-25-15,-1 0 0,1 1 16,24-1-16,-25 1 16,25-25-16,0 0 0,-25 0 15,25 0-15,0 0 16,-25-25-16,1 1 0,-1-1 16,0 1-16,-24 0 0,0-1 15,0 1-15,-24-1 16,0 1-16,-1-1 0,1 25 15,-25-24-15,0 24 0,0-24 16,0 24-16,25 0 16,-25 24-16,25-24 0,-1 24 15,1-24-15,24 25 16,24-25-16</inkml:trace>
  <inkml:trace contextRef="#ctx0" brushRef="#br0" timeOffset="11934">10307 277 0,'-25'-24'0,"25"-1"16,-24 1-16,24 0 0,0-1 16,-24 1-16,24-1 15,0 1-15,0-1 0,24 25 16,-24-24-16,24 0 15,1 24-15,-1 0 16,25 0-16,-25 0 0,1 0 16,-1 24-16,1-24 15,-1 24-15,1-24 0,-1 25 16,-24-1-16,0 1 16,0-1-16,0 1 0,0-1 15,-24 0-15,-1 1 0,25-1 16,-24 1-16,-1-1 15,25 0-15,0 1 16,25-25 0,-1 0-16,1 0 0,23 24 15,-23-24-15,24 25 0,0-1 16,-1 1-16,-23-25 16,24 24-16,-49 25 0,0-25 15,0 25-15,-49-24 0,-24 23 16,-1 26-16,-48-26 15</inkml:trace>
  <inkml:trace contextRef="#ctx0" brushRef="#br0" timeOffset="14142">5715 2744 0,'-24'0'47,"48"24"-16,-24 1-15,25-1-16,-25 1 16,24-25-16,-24 24 0,25 0 15,-1-24-15,0 25 16,1-1-16,-1-24 15,1 0-15,-1 0 0,0 0 16,1 0 0,-1-24-16,25 24 0,-24-25 15,-1 1-15,0 0 16,25-1-16,-24 1 0,24-1 16,-1 25-16,1-24 0,0 0 15,0-1-15,24 1 16,-24 24-16,24-25 0,25 1 15,-25 24-15,1-25 16,23 1-16,1 0 0,0 24 16,24-25-16,-25 1 0,26-1 15,-1 1-15,0-1 16,0 1-16,0 0 0,0-1 16,0 1-16,0-1 15,0 1-15,-24-1 0,24 1 16,-24 24-16,0-24 0,-1-1 15,1 1-15,0-1 16,-1 25-16,-23-24 0,23-1 16,-23 1-16,23 0 0,-23-1 15,23 1-15,1-1 16,-25 1-16,25 0 0,-25-1 16,0 1-16,25-1 15,-25 1-15,-24-1 0,25 25 16,-26-24-16,1 0 0,0-1 15,-24 25-15,23-24 16,-23-1-16,-1 25 0,1-24 16,-1 24-16,1-25 15,-1 25-15,0-24 0,1 0 16,-25-1 0,24 1-1,1-1 16,-1 25-31,-24-24 16,24 24-16,1-24 0,-25-1 16,0 1-1,-25 24-15,1-25 16,0 25 0,-1-24-16,1-1 0,-1 1 15,1 24-15,24-24 0,-24-25 16,-1 24-16,25 1 15,0-1-15,-24 1 0,24 0 16,0-1-16,0 1 16,0 48 15,0 1-15,0-1-16</inkml:trace>
  <inkml:trace contextRef="#ctx0" brushRef="#br0" timeOffset="16356">3322 3452 0,'24'0'31,"-24"25"-31,25-1 16,-25 0 0,24 1-16,-24-1 15,0 25-15,24-24 0,-24-1 16,25 0-16,-25 25 0,24-24 15,-24-1-15,25 1 16,-1-1-16,-24 0 0,25 1 16,-1-25-16,-24 24 15,24-24-15,1 0 0,-1 0 16,1 0-16,-1-24 16,1-1-16,-1 25 15,0-24-15,1-25 0,24 25 16,-25-1-16,25 1 15,-25-25-15,25 25 0,0-1 16,-25 1-16,25-1 0,0 25 16,0-24-16,-25 24 15,25-25-15,-24 25 0,-1 0 16,1 0-16,-1-24 0,0 24 16,-24-24 15,0-1-16,-24 1-15,0-1 16,24 1-16,-25 24 16,25-24-16,-24-1 15,24 1-15,0-1 0,-25 1 16,25-1-16,-24 1 16,24 0-16,-25-1 15,25 1 1,0 48-1,0 1 1,25-25-16,-25 24 16,0 0-16,24 1 0</inkml:trace>
  <inkml:trace contextRef="#ctx0" brushRef="#br0" timeOffset="19452">2027 4991 0,'-24'0'16,"24"24"15,0 1-15,24 24-16,-24-25 16,25 25-16,-1-25 0,1 25 15,-1 0-15,0-25 16,1 25-16,-1-24 0,1-1 15,-1 0-15,1 1 0</inkml:trace>
  <inkml:trace contextRef="#ctx0" brushRef="#br0" timeOffset="19621">1881 4771 0,'-25'-24'0,"1"24"16,0-25-16,-1 25 0,25-24 16,0 48-1,25-24 1</inkml:trace>
  <inkml:trace contextRef="#ctx0" brushRef="#br0" timeOffset="20040">2272 4918 0,'0'24'15,"24"-24"17,-24 24-17,24-24-15,1 25 0,-1-1 16,1 1-16,-1-1 0,1 25 15,-1-25-15,0 1 16,-24-1-16,25 1 0,-25-1 16,0-48 15,-25-1-15,25 1-16,0-25 0,0 25 15,0-25-15,0 0 0,0 0 16,0 25-16,25-25 15,-1 24-15,-24 1 0,25 24 16,-1 0-16,1 0 0,-1 0 16,-24 24-16,24 1 15,1-1-15,-1 1 0,-24-1 16,25 25-16,-25-25 16,24 25-16,-24-24 0,0-1 15,24 0-15</inkml:trace>
  <inkml:trace contextRef="#ctx0" brushRef="#br0" timeOffset="20281">2760 4576 0,'-24'-25'15,"-1"1"1,50 48-1,-1 1-15,0-1 16,1 1-16,-1 23 16,25 1-16,-24 0 0,23 0 15,-23 0-15,24 0 0,-25-1 16,1 1-16,-1 0 16,0-24-16,-24-1 15</inkml:trace>
  <inkml:trace contextRef="#ctx0" brushRef="#br0" timeOffset="20724">2858 4821 0,'-25'0'0,"1"0"16,48 0 0,1-25-1,-1 25-15,1 0 0,23-24 16,1 24-16,0-24 0,0 24 15,0-25-15,-25 1 16,25 24-16,-24-25 0,-1 25 16,-48 0-1,-1 0 1,1 0-16,-1 25 16,1-1-1,24 1-15,0-1 0,0 0 16,24 1-16,1-1 0,-1-24 15,1 25-15,23-1 16,1-24-16,-24 25 0,23-25 16,1 0-16,-24 0 15,24-25-15,-25 25 0,0-24 16,1-1-16,-25 1 0,0-1 16,0 1-16,-25-25 15,25 25-15,-48-1 0,23 1 16,-24 24-16,0-25 15,1 25-15,-1 0 0,0 25 16,25-1-16,-25 1 0,24-1 16,25 1-16</inkml:trace>
  <inkml:trace contextRef="#ctx0" brushRef="#br0" timeOffset="21462">4421 4331 0,'0'-24'0,"0"0"16,24 48 31,1 25-47,-1-25 16,-24 1-16,25-1 15,-1 25-15,0-25 0,1 1 16,-1-1-16,1 1 15,-25-1-15,24-24 0,-24 25 16</inkml:trace>
  <inkml:trace contextRef="#ctx0" brushRef="#br0" timeOffset="21630">4274 3989 0,'0'-24'0,"-24"24"16,-1 0-1,25 24-15,0 1 16</inkml:trace>
  <inkml:trace contextRef="#ctx0" brushRef="#br0" timeOffset="21876">4567 3965 0,'25'0'0,"-25"24"32,0 1-17,0-1-15,0 25 16,24-24-16,1 23 0,-1-23 15,0 24-15,25 0 0,-24-1 16,24-23-16,-25 24 16,25-25-16,-25 1 0,1-1 15,-1-24-15,-24 24 16,25-24-16</inkml:trace>
  <inkml:trace contextRef="#ctx0" brushRef="#br0" timeOffset="22027">4665 4283 0,'24'0'31,"1"-25"-31,-1 25 0,1-24 16,24-1-16,-25 25 15</inkml:trace>
  <inkml:trace contextRef="#ctx0" brushRef="#br0" timeOffset="22386">5276 4038 0,'0'-24'15,"0"-1"-15,0 1 16,0 0-16,0-1 15,0 1-15,24-1 0,0 1 16,1 0-16,-25-1 0,24 25 16,1 0-16,-1 0 15,1 25-15,-25-1 0,24 0 16,-24 1-16,0 24 16,0-1-16,0 1 0,-24 0 15,24 0-15,-25 0 0,25-25 16,0 1-16,-24-1 15,24 1-15,24-25 16,1 0-16,-1 0 16,25 0-16,0-25 0,0 25 15,24-24-15,0-1 0,-24 1 16,24-1-16,-24 1 16</inkml:trace>
  <inkml:trace contextRef="#ctx0" brushRef="#br0" timeOffset="24592">6668 3184 0,'0'-25'0,"-25"25"0,25-24 16,0-1-1,0 1 1,0 48-1,25 1-15,-25-1 16,0 1-16,24-1 0,-24 25 16,25 0-16,-25-25 0,24 25 15,0 0-15,1 24 16,-1-24-16,1-25 0,-1 25 16,1-24-16,-1-1 15,0 0-15,1 1 0,-1-25 16,1 0-16,-1 0 0,1 0 15,-1 0 1,-24-25-16,0 1 0,24 0 16</inkml:trace>
  <inkml:trace contextRef="#ctx0" brushRef="#br0" timeOffset="25108">6741 3428 0,'-24'0'0,"-1"0"15,1 0-15,48 0 16,1 0 0,-1-25-16,0 25 15,1-24-15,24 24 0,-25-24 16,25-1-16,0 25 16,0-24-16,-25 24 0,25-25 15,-25 25-15,1 0 0,-1 0 16,1-24-16,-50 24 15,1 0 1,-1 24 0,1-24-16,0 0 0,-1 25 15,25-1 1,0 1 0,25-1-16,-1 0 15,0 1 1,25-25-16,-24 24 0,23-24 15,-23 25-15,24-25 0,0 0 16,-25 0-16,0-25 16,1 25-16,-1-24 0,1 24 15,-25-25-15,0 1 16,0 0-16,0-1 16,-25 1-16,1 24 0,-1-25 15,-23 25-15,23 0 16,1-24-16,-25 24 0,24 0 15,1 0-15,0 0 0,-1 0 16,1 0-16,-1 24 16</inkml:trace>
  <inkml:trace contextRef="#ctx0" brushRef="#br0" timeOffset="26093">8011 2988 0,'0'-24'0,"-24"24"0,24-25 15,0 1 1,0-1-16,24 1 16,-24 0-16,24 24 0,-24-25 15,25 1-15,-1 24 16,1-25-16,-1 25 0,1 0 15,-1 0-15,0 0 16,1 25-16,-1-25 0,1 24 16,-25 25-16,24-25 0,-24 25 15,0 0-15,-24 0 16,-1 0-16,1 0 0,-1-25 16,1 25-16,0-25 0,-1 1 15,25-1-15,-24-24 16,48 0 15,1 0-15,-1-24-16,25 24 15,0 0-15,-25-25 0,25 25 16,0 0-16,0-24 0,-1 24 16,1 0-16,0-24 15,-24 24-15,-1 0 0,0 0 16,1 0-16</inkml:trace>
  <inkml:trace contextRef="#ctx0" brushRef="#br0" timeOffset="26356">9086 2890 0,'0'25'0,"24"-25"31,0 0-15,-24 24-1</inkml:trace>
  <inkml:trace contextRef="#ctx0" brushRef="#br0" timeOffset="28970">8035 3696 0,'25'-24'31,"-1"0"-15,1 24 0,24-25-16,-25 1 0,25 24 15,0-25-15,24 1 0,-24-1 16,0 1-16,24 0 15,-24 24-15,0-25 0,24 1 16,-24 24-16,-25-25 0,25 25 16,-25 0-16,-24 25 15,-48-1 1,23 1 0,-24-1-16,-24 0 0,24 1 15,-24-1-15,0 1 0,-1-1 16,1 1-16,0-1 15,24-24-15,0 24 0,25 1 16,-1-25-16,1 0 16,-1 0-16,25 24 0,25-24 15,-1 0-15,1-24 16,-1 24-16,25-25 16,0 1-16,0 24 0,-1-24 15,26-1-15,-25 1 0,24-1 16,-24 25-16,0-24 15,-1 24-15,1-25 0,-24 25 16,-1 0-16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4:04.5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 0,'0'-24'15,"25"24"-15,-1 0 16,0 0-1,1 0-15,-1 0 0,25-25 16,-24 25-16,23 0 16,1 0-16,-24 0 0,24 0 15,-25 0-15,0 0 0,1 0 16,-1 0-16,-48 0 31,-1 0-15,1 0-16,0 0 15,-1 0-15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9:54:12.6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317 635 0,'0'-24'16,"0"48"31,0 1-32,25-25-15,-25 24 0,0 1 16,24 23-16,0-23 16,-24-1-16,25 1 0,-25 24 15,24-25-15,1 0 0,-1 1 16,0-1-1,1-24-15,-1 0 0</inkml:trace>
  <inkml:trace contextRef="#ctx0" brushRef="#br0" timeOffset="205">0 171 0,'24'0'0,"0"0"15,-24 25 1,0-1-16,25-24 16,-25 25-16,0-1 15</inkml:trace>
  <inkml:trace contextRef="#ctx0" brushRef="#br0" timeOffset="499">439 196 0,'25'24'31,"-25"1"-15,24-1-16,0 0 0,1 1 15,-1 24-15,1 0 16,24-1-16,-25 1 0,0 0 16,1-24-16,-1 23 15,1 1-15,-1-24 0,1-1 16,-25 1-16,24-1 15,-24 0-15,24-24 0,-24 25 16</inkml:trace>
  <inkml:trace contextRef="#ctx0" brushRef="#br0" timeOffset="679">708 562 0,'-25'-24'16,"1"-1"-16,0 25 15,-1-24-15,1 24 0,-1 0 16,25-25-16,25 1 16,-1 24-1,1 0-15,23-24 0,1 24 16,0 0-16</inkml:trace>
  <inkml:trace contextRef="#ctx0" brushRef="#br0" timeOffset="1003">1123 220 0,'-24'0'15,"-1"-24"-15,1-1 16,24 1-16,0-25 16,24 25-16,1-1 0,-1 25 15,25-24-15,-25-1 16,25 25-16,0 0 0,0 0 15,0 0-15,-25 49 0,25-24 16,-49 23-16,0 1 16,-24 0-16,-1 24 0,-24 1 15,0-25-15,1 24 0,-26-24 16,25 0-16,1-1 16,23-23-16,1-1 0,24 1 15,49-25-15,24 0 16,25 0-16,24-25 0,49 25 15,48-24-15,1-1 16,0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4:41.4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1030 244 0,'25'0'0,"-50"0"31,1 0-31,0-25 16,-1 1-1,1 0-15,-1 24 0,1-25 16,-1 25-16,1-24 15,0 24-15,-1 0 0,1 24 16,-25-24-16,24 25 0,-23-1 16,-1 0-16,24 25 15,-23-24-15,-1 24 0,24-1 16,-24 26-16,25-25 0,0 24 16,24 0-16,-25 0 15,25 25-15,0-25 0,25 1 16,-1-1-16,25-24 15,0 24-15,0-24 0,24-25 16,24 1-16,1-1 0,0-24 16,24 0-16,0-24 15,0-1-15,0 1 0,-24-25 16,24 0-16,-24-24 16,-25 0-16,0-1 0,-24-23 15,-24 23-15,-1 1 0,0-25 16,-24 25-16,-24 0 15,0 0-15,-1-1 0,1 25 16,-25 1-16,-24 23 16,24-24-16,-49 25 0,25 0 15,-25-1-15,25 25 0,-25-24 16,25 24-16,0 0 16,24 0-16,0 0 0,25 24 15,-1-24-15,1 25 0,24-1 16,0 0-16,0 25 15</inkml:trace>
  <inkml:trace contextRef="#ctx0" brushRef="#br0" timeOffset="781">957 1271 0,'25'0'0,"-25"-25"0,-25 25 31,1 25-15,-1-25-16,1 24 0,-1 25 15,1-25-15,-25 25 16,0 0-16,25 0 0,-25 0 16,25 0-16,-1 24 0,1-24 15,-1 0-15,1 24 16,0-24-16,-1 24 0,25-24 16,-24 24-16,24-24 15,-25 0-15,25 0 0,0-25 16,0 25-16,0-25 0,25 1 15,-25-1-15,24 1 16,1-25-16,-25 24 16,24-24-16,25 0 15,-25 24-15,25-24 0,0 0 16,24 0-16,0 0 16,1 0-16,23 0 0,-23 0 15,23 0-15,1 0 0,0-24 16,-1 24-16,1 0 15,-25 0-15,1-24 0,-1 24 16,-24 0-16,-25 0 0,25-25 16,-24 25-1,-25-24-15,0-1 0,0 1 16,0-1-16,0 1 16,0-25-16,0 25 0,-25-25 15,25 0-15,-24 0 0,24 0 16,-25-24-16,25 24 15,-24 0-15,-1 1 0,1-1 16,0 0-16,-1 0 16,1 0-16,-1 0 0,1 0 15,-25 1-15,25-1 0,-1 0 16,-24 24-16,25-23 16,-1 23-16,1 1 0,0-1 15,-1 1-15,1 24 16,-1-24-16,1-1 15,24 50 17</inkml:trace>
  <inkml:trace contextRef="#ctx0" brushRef="#br0" timeOffset="2910">54 3371 0,'0'-24'0,"-25"24"15,25-25 1,-24 25 0,24 25-1,0-1 1,0 0-16,24 1 16,-24 24-16,0-25 0,25 1 15,-25 23-15,0-23 16,0 24-16,0-25 0,0 1 15,24-1-15,-24 0 16,0 1-16,24-25 16,-24-25-1,0 1-15,0 0 16,0-25-16,0 0 0,-24 0 16,24 0-16,0-24 0,-24 24 15,24 0-15,0-24 16,0 24-16,0 0 0,0 25 15,24-25-15,-24 25 16,24 24-16,1-25 0,-1 25 16,1 0-16,-1 0 0,0 0 15,1 25-15,-1-1 16,1 0-16,-1 1 0,1-1 16,-25 1-16,24 23 15,0-23-15,-24 24 0,25-25 16,-25 25-16,0 0 0,24-25 15,-24 25-15,0-24 16,0-1-16,0 0 0,0 1 16,0-1-16,0 1 15,25-25 1,-25-25-16,0 1 16,0-25-16,0 25 15,24-25-15,-24 0 0,0-24 16,0 24-16,25 0 15,-25 0-15,24 0 0,-24 25 16,24-1-16,1 1 0,-1 24 16,1 0-16,-1 0 15,0 0-15,1 24 0,-1 1 16,1-1-16,-1 1 16,-24 23-16,25-23 0,-25 24 15,24 0-15,-24-1 0,0-23 16,24 24-16,-24-25 15,0 25-15,25-25 0,-25 1 16,24-25 0</inkml:trace>
  <inkml:trace contextRef="#ctx0" brushRef="#br0" timeOffset="3318">1128 3151 0,'0'-24'16,"0"-1"0,0 1-1,-24 24 1,24 24 0,0 1-16,-25-1 0,25 1 15,0-1-15,0 25 16,0-25-16,0 25 0,25 0 15,-25-25-15,24 25 0,1-24 16,-1-1-16,-24 1 16,24-25-16,25 0 0,-24 0 15,-1 0-15,0-25 16,25 1-16,-49-1 0,25-24 16,-1 25-16,-24-25 15,0 0-15,-24 1 0,-1-1 16,1 24-16,-25 1 0,25-1 15,-1 1-15,1 24 16,-1 0-16,1 0 16,0 0-1,24 24-15</inkml:trace>
  <inkml:trace contextRef="#ctx0" brushRef="#br0" timeOffset="4039">1641 3029 0,'0'25'0,"24"-1"47,1 0-32,-25 1-15,24 24 16,1-25-16,-25 25 0,24-25 16,-24 25-16,25-24 15,-25-1-15,0 0 0,24 1 16,-24-1-16,0-48 47,-24-1-47,24 1 0,-25 0 15,25-25-15,-24 24 0,-1-23 16,25-1-16,-24-25 16,24 26-16,0 23 0,0-24 15,0 25-15,24-1 0,-24 1 16,25 0-16,-1 24 16,25 0-16,-25 0 0,1 24 15,-1-24-15,1 24 16,24 1-16,-25-25 0,0 24 15,-24 1-15,25-25 0,-25 24 16,0 1-16,-25-25 16,1 24-16,24 0 0,-24-24 15,-1 25-15,1-25 16,-1 24-16,1-24 16,24 25-16,24-25 31,1 0-31,-1 0 0,1 0 15,-1 24-15,25-24 16,0 0-16,-1 25 0,-23-25 16,24 24-16,-25-24 0,1 24 15,-25 1-15,0-1 16,0 1-16,0-1 16,-25 0-16,-24 1 0,25-1 15,-25 1-15,25-25 16,-25 24-16,24-24 0,-23 0 15,23 0-15,1-24 16,-1-1-16,25 1 16,0-1-16</inkml:trace>
  <inkml:trace contextRef="#ctx0" brushRef="#br0" timeOffset="4878">2862 2809 0,'25'0'15,"-25"-24"-15,0-1 31,-25 25-31,1 0 16,-1 0-16,1 0 16,-1 25-16,-23-25 15,23 0-15,1 0 0,-1 24 16,1-24 0,-1 0-16,1 0 31,24 25 0,24-1-15,-24 1-1,25-25-15,-25 24 16,0 0-16,24 1 16,-24-1-16,0 1 15,25-25-15,-25 24 16,0 1-16,0-1 0,24 0 15,-24 1-15,0-1 16,0 1 0,25-25 15,-25-25 0,24 25-15,-24-24-16,24 24 0,1-25 15,-1 1 1,1 24-16,-1-24 0,1 24 16,-1 0-16,0-25 0,1 25 15,-1 0-15,1 0 16,-1 25-16,1-25 0,-1 24 16,0-24-16,-24 24 15,25 1-15,-25 24 0,24-25 16,-24 0-16,0 25 0,0-24 15,0-1-15,-24 1 16,24-1-16,-25 0 0,1 1 16,0-25-16,-1 24 0,1-24 15,-1 0-15,1 0 16,-1 0-16,-23 0 0,23-24 16,1 24-16,-1-25 15,1 25-15,-1 0 16,25-24-1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8:10.0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 46 0,'-25'0'32,"1"0"-17,-1 25-15,1-25 0,-1 24 16,1 25-16,0-25 0,24 25 15,-25 0-15,25 0 16,-24 0-16,24-1 0,24 1 16,-24 0-16,25-24 15,-1-1-15,0 0 0,25-24 16,-24 0-16,24 0 0,-25 0 16,25-24-16,0 0 15,-25-25-15,0 24 0,1-24 16,-1 1-16,-24-26 15,0 26-15,0-1 0,-24 24 16,-1-24-16,1 25 0,0-25 16,-1 49-16,-24-24 15,25 24-15,0 0 0,-1 24 16,1 1 0,24-1-16,0 0 0,24 1 15</inkml:trace>
  <inkml:trace contextRef="#ctx0" brushRef="#br0" timeOffset="325">759 46 0,'24'-24'16,"-48"24"31,24 24-47,0 25 0,-25-25 15,25 25-15,0 0 16,-24 24-16,24 1 0,0-26 15,0 26-15,0-1 16,0-24-16,0 0 0,0 0 16,0-25-16,0 0 0</inkml:trace>
  <inkml:trace contextRef="#ctx0" brushRef="#br0" timeOffset="823">1272 95 0,'0'24'63,"-25"1"-48,25-1-15,-24 1 16,24-1-16,-25 25 0,25 0 16,0-25-16,-24 25 15,24 0-15,0 0 0,0-25 16,24 25-16,-24-25 15,25-24-15,-1 25 0,1-25 16,-1-25-16,1 25 0,-1-24 16,25-25-16,-25 25 15,1-25-15,-1-24 0,-24 24 16,0 0-16,0 0 16,0 0-16,-24 0 0,-1 25 15,1 0-15,-25 24 0,25 0 16,-1 0-16,1 24 15,-1-24-15,1 49 0,-1-25 16,25 1-16,0-1 16,0 0-16,25-24 0</inkml:trace>
  <inkml:trace contextRef="#ctx0" brushRef="#br0" timeOffset="1284">1687 71 0,'0'-25'16,"0"1"0,0-1 15,0 50-15,0-1-16,0 1 15,0-1-15,0 0 16,0 25-16,0-24 0,24-1 15,-24 25-15,0-25 0,25 1 16,-1-25 0,1 0-16,-1 0 15,0 0 1,1-25-16,-1 25 0,1-24 16,-1 24-16,1-24 0,-1-1 15,-24 1-15,24 24 16,-24-25-16,0 1 0,25-1 15,-25 1-15,0 0 16,0-1-16,0 1 16,-25 24-1,25 24 1,0 1-16,0-1 0,-24 25 16,24 0-16,-24 24 15,24 0-15,0-24 0,0 24 16,0 1-16,0-26 15,0 1-15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11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222 203 0,'-24'0'16,"24"25"-16,-24-25 15,24 24-15,-25 1 16,1-1-16,24 1 0,-25 23 16,1 1-16,-1 0 0,25 0 15,-24 24-15,24 1 16,-24-26-16,24 26 0,0-25 15,0-1-15,0 1 0,0 0 16,0-25-16,24 1 16,-24-50-1,0 1 1,0 0-16,24-25 0,-24 0 16,25-24-16,-25-1 15,24 1-15,1 0 0,-25 0 16,24-1-16,1 1 0,-1 24 15,0 0-15,1 0 16,-1 25-16,1 0 0,-1 24 16,0 0-16,1 0 15,-1 24-15,1 0 16,-25 1-16,24-1 0,-24 25 16,25 0-16,-1 0 15,-24 0-15,24 0 0,-24-1 16,25 1-16,-1-24 0,1 24 15,-25-1-15,24-23 16,-24-1-16,0 1 0,25-1 16</inkml:trace>
  <inkml:trace contextRef="#ctx0" brushRef="#br0" timeOffset="205">174 619 0,'-25'0'0,"1"0"0,24-25 16,-25 25-16,25-24 15,25 24-15,-1 0 16,1 0-16,23-25 16,1 25-16,24 0 0,-24-24 15,25 24-15,-1 0 16,0-24-16,-24 24 0</inkml:trace>
  <inkml:trace contextRef="#ctx0" brushRef="#br0" timeOffset="774">882 277 0,'0'24'47,"0"1"-47,0-1 15,0 0-15,0 25 16,0-24-16,0 24 0,0-25 16,-25 25-16,25 0 0,0-25 15,0 25-15,0-25 16,0 1-16,0-1 0,0 1 15,25-25-15,-1 0 16,-24-25 0,0-24-16,25 25 15,-25-25-15,0 0 16,0 0-16,0 1 0,-25-26 16,25 25-16,-24 1 15,24-26-15,0 25 0,0 25 16,0 0-16,0-1 0,24 1 15,-24-1-15,25 25 16,-1 0-16,0 0 16,1 0-16,-1 0 15,1 25-15,-1-25 0,1 0 16,-25 24-16,24 1 0,-24-1 16,0 0-1,0 1-15,-24-1 0,-1 1 16,1-1-16,-1 1 0,1-1 15,-1 0-15,1-24 16,0 25-16,-1-25 16,1 0-1</inkml:trace>
  <inkml:trace contextRef="#ctx0" brushRef="#br0" timeOffset="1429">1492 155 0,'-24'0'31,"24"24"-31,-25-24 16,25 25-16,-24-1 0,0 0 15,24 1-15,-25-1 0,1 1 16,24 23-16,0-23 16,-25 24-16,25 0 0,0-1 15,0 1-15,0-24 16,25 24-16,-25-1 0,0-23 15,0-1-15,0 1 0,0-1 16,0 0 0,0-48-1,0 0-15,0-1 16,0 1-16,0-25 0,0 0 16,0 0-16,0-24 0,0 24 15,24-24-15,-24 0 16,25-1-16,-25 1 0,24 24 15,-24 0-15,24 25 0,1 0 16,-25-1-16,24 25 16,1 0-16,-1 0 15,1 0-15,-25 25 16,24-25-16,0 24 0,-24 0 16,25-24-16,-1 25 15,-24-1-15,25 1 0,-25-1 16,0 1-16,-25-1 15,1 0 1,-1-24-16,-23 0 16,23 25-16,1-25 0,-1 0 15,1 0-15,24-25 32,24 25-17</inkml:trace>
  <inkml:trace contextRef="#ctx0" brushRef="#br0" timeOffset="1837">1883 57 0,'25'0'0,"-1"0"16,-24-24-1,0 48 17,0 0-32,-24 1 15,24-1-15,0 25 16,-25-24-16,25 23 16,0-23-16,-24 24 0,24-25 15,-25 25-15,25 0 0,0 0 16,0-25-16,0 0 15,0 1-15,25 24 0,-1-25 16,-24 1 0,25-25-16,-1 24 15,0-24-15,1 0 0,-1 0 16,1 0-16,-1 0 16,0 0-16,1-24 0,-1 24 15,1-25 1,-1 25-16,1-24 0</inkml:trace>
  <inkml:trace contextRef="#ctx0" brushRef="#br0" timeOffset="2274">2787 204 0,'0'-25'16,"24"25"-16,-24-24 15,0-1 1,0 1-16,0-1 16,-24 25-1,24-24-15,-25 24 16,1 0-16,-1 0 15,1 0 1,0 24-16,-1-24 0,1 25 16,-1-1-16,1 1 0,0-1 15,24 1-15,-25-1 16,25 0-16,-24 1 0,24 24 16,0-25-16,24 0 15,-24 25-15,25-24 0,-1-1 16,-24 25-16,24-25 15,1 1-15,-1-1 0,1-24 16,-1 25-16,0-25 0,25 0 16,-24 0-16,-1 0 15,1 0-15,-1-25 0,0 25 16</inkml:trace>
  <inkml:trace contextRef="#ctx0" brushRef="#br0" timeOffset="2477">2640 326 0,'-24'24'0,"48"-24"31,1 0-31,-1 0 16,25 0-16,-25 0 15,1-24-15,-1 24 0,25-25 16,-25 25-16,1 0 15,-1-24-15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23.9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42 0,'0'-25'31,"24"25"-15,-24-24-1,0 48 16,0 1-15,0 24-16,0-25 0,-24 25 16,24 0-16,0 0 0,0 24 15,0-24-15,0-1 16,24 26-16,-24-25 0,25-1 16,-25-23-16,24 24 0,1-25 15,-1 1-15,-24-1 16</inkml:trace>
  <inkml:trace contextRef="#ctx0" brushRef="#br0" timeOffset="530">715 91 0,'-24'24'0,"-1"0"16,1-24 0,-1 25-16,1-25 0,24 24 15,-24 1-15,-1-1 0,25 0 16,-24 1-16,24-1 15,-25 25-15,25-24 0,-24 23 16,24-23-16,0 24 0,0-25 16,24 1-16,-24-1 15,25 0-15,-1 1 0,1-25 16,-1 24-16,25-24 16,-25 0-16,25 0 0,-24-24 15,-1-1-15,25 1 0,-49 0 16,24-1-16,-24 1 15,0-25-15,0 0 0,0 25 16,-24-25-16,24 0 16,-25 24-16,1-23 0,0 23 15,-1 25-15,1-24 16,-1 24-16,1 0 0,-1 0 16,25 24-1,0 1 1,25-25-16,-25 24 0,24 0 15,1 1-15,-1-25 0</inkml:trace>
  <inkml:trace contextRef="#ctx0" brushRef="#br0" timeOffset="1044">1375 237 0,'-25'0'0,"25"24"16,-24-24-16,-1 0 15,25 25-15,-24-25 0,0 0 16,-1 24-16,1 1 15,24-1-15,-25 1 16,25-1-16,0 0 0,0 1 16,0 24-16,0-25 0,0 1 15,25-1-15,-25 0 16,24 1-16,1-1 0,-1 1 16,0-25-16,1 24 15,24-24-15,-25 0 0,0-24 16,25 24-16,-24-25 0,-1 1 15,1-1-15,-1 1 16,-24 0-16,0-1 0,24 1 16,-24-25-16,0 24 15,0-23-15,0 23 0,-24 1 16,24-1-16,-24 1 0,-1-1 16,1 25-1,-1 0-15,1 0 16,-1 0-16,25 25 15,0-1 1,25-24-16</inkml:trace>
  <inkml:trace contextRef="#ctx0" brushRef="#br0" timeOffset="1512">2229 188 0,'-24'-24'0,"0"24"0,-1 0 15,1 0-15,-1 0 16,1 24-16,-1 1 16,1-25-16,0 24 15,-1 1-15,1-1 16,24 0-16,-25 1 0,1 24 16,24-25-16,0 0 0,0 25 15,0-24-15,0-1 16,24 1-16,1-1 0,24-24 15,-25 24-15,25-24 16,-25 0-16,25 0 0,0 0 16,0-24-16,0 24 0,-25-24 15,25-1-15,-25-24 16,1 25-16,-1-25 0,-24 25 16,0-25-16,-24 24 15,-1-23-15,1 23 0,-25 1 16,0-1-16,-24 25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35.9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24 122 0,'-24'0'47,"48"0"16,1 0-63,-1 0 0,0-25 15,1 25-15,24 0 0,-25-24 16,25 24-16,0-25 16,-25 25-16,1 0 0,-1 0 15,0 0-15,-24-24 16,25 24-16,-1 24 15,-24 1 1,0-1-16,0 1 16,0-1-16,25 0 0,-25 1 15,0-1-15,0 1 16,0-1-16,0 1 0,0-1 16,0 0-16,0 25 0,0-24 15,0-1-15,0 1 16,0-1-16,0 0 0,24 1 15,-24-1-15,25 1 16</inkml:trace>
  <inkml:trace contextRef="#ctx0" brushRef="#br0" timeOffset="221">293 341 0,'24'0'0,"1"0"15,-25-24-15,24 24 16,0 0-16,1-24 16,-1 24-16,1 0 15,-1 0-15,1-25 0,-1 25 16,0 0-16,1 0 0,-1 0 15,1-24-15,24 24 16</inkml:trace>
  <inkml:trace contextRef="#ctx0" brushRef="#br0" timeOffset="666">1025 0 0,'-24'24'47,"0"-24"-31,24 24-1,-25 1-15,1-1 16,24 1-16,0-1 16,0 0-16,0 1 15,0-1-15,24 1 16,1-1-16,-1-24 16,0 25-16,-24-1 0,25-24 15,-1 24-15,1 1 16,-1-25-16,1 24 0,-25 1 15,0-1-15,0 1 32,-25-25-32,25 24 0,-24-24 15,-1 0-15,1 0 16,-1 0-16,1 0 0,0 0 16,-1 0-16</inkml:trace>
  <inkml:trace contextRef="#ctx0" brushRef="#br0" timeOffset="1224">1050 0 0,'-25'0'0,"25"24"16,25-24-1,-1 0 1,1 0-16,-1 0 16,1 0-16,-1 0 0,0 0 15,25 0-15,-24 0 16,-1 0-16,25 0 0,-25 0 16,1 0-16,-1 0 15,1-24-15,-1 24 16,-24 24 15,-24-24-15,24 24-16,-25 1 15,25-1-15,0 1 16,-24 23-16,24-23 16,0 24-16,0-25 0,0 25 15,0-25-15,24 25 0,-24-24 16,25 24-16,-1-25 15,1 0-15,-1 1 0,0-1 16,1-24-16,-1 25 0,1-25 16,-1 0-16,25-25 15,-25 1-15,1-1 0,-1 1 16,1 0-16,-1-25 16,0 0-16,-24 0 0,0 0 15,0 0-15,-24 0 0,0 25 16,-1-25-16,-24 25 15,0-1-15,-24 1 0,0 0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42.7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0 147 0,'0'-25'0,"0"1"62,0 48-31,0 1-15,0-1-16,25 0 16,-25 1-16,24 24 0,-24-25 15,25 25-15,-25 0 16,24 0-16,-24 0 0,25-1 16,-25 1-16,0-24 15,24 23-15,-24-23 0,0-1 16,0 1-16,24-25 15,-24-25 1,25 1 0</inkml:trace>
  <inkml:trace contextRef="#ctx0" brushRef="#br0" timeOffset="408">635 171 0,'-24'0'31,"24"24"1,24-24-17,-24 25-15,25-1 16,-25 1-16,0-1 16,0 1-16,0-1 0,0 0 15,0 1-15,0-1 0,24 1 16,-24-1-16,0 1 15,0-1-15,0 0 0,0 1 16,25-1-16,-25 1 16,0-1-16,24-24 31</inkml:trace>
  <inkml:trace contextRef="#ctx0" brushRef="#br0" timeOffset="930">1075 171 0,'-24'0'31,"-1"0"-15,25 24-16,-24 1 15,24-1 1,0 1-16,0-1 16,-25 1-16,25-1 0,0 0 15,0 1-15,0-1 16,25 1-16,-25-1 0,24 0 15,1 1-15,-1-25 16,-24 24-16,25-24 0,-1 0 16,0 0-16,1 0 15,-1-24-15,1 24 0,-25-25 16,24 1-16,-24 0 0,24-1 16,-24 1-16,0-1 15,0 1-15,0-25 0,0 25 16,0-1-16,0 1 0,0-1 15,-24 1-15,0 0 16,-1 24 0,1 0-1,24 24-15,-25-24 0,1 24 16</inkml:trace>
  <inkml:trace contextRef="#ctx0" brushRef="#br0" timeOffset="1429">1734 147 0,'-24'0'15,"0"24"-15,-1-24 16,1 0 0,-1 24-16,1-24 0,24 25 15,-24-25-15,24 24 16,0 1-16,0-1 0,0 1 15,0-1-15,0 0 16,24 1-16,0-1 16,-24 1-16,25-1 0,-1 0 15,1-24-15,-1 25 16,25-25-16,-25 0 0,1 0 16,-1 0-16,1 0 0,-1 0 15,0-25-15,1 1 16,-25 0-16,0-1 15,0-24-15,0 1 0,0 23 16,0-24-16,0 0 16,-25 1-16,25-1 0,-24 24 15,0-24-15,-1 49 16,1-24-16,-1 24 0,1 0 16,-1 0-16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9:57.5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52 855 0,'-24'0'47,"24"-25"-47,-25 25 16,25-24-1,0 0 1,0-1-16,0 1 16,0-1-1,0 1-15,25-1 0,-25 1 16,0 0-16,0-1 15,24-24-15,-24 25 0,0-25 16,0 0-16,0 0 0,0 1 16,24-1-16,-24 24 15,0-24-15,25 25 0,-25 0 16,24-1-16,-24 1 0,25-1 16,-1 25 15,-24 25-16,24-25 64,1 0-64,-1 0-15,1 0 16,-1 0-16,1-25 15,23 25-15,1 0 0,0 0 16,24 0-16,25-24 16,0 24-16,0 0 0,24 0 15,0-25-15,0 25 0,24 0 16,-24 0-16,25 0 16,0 0-16,-25 0 0,0 0 15,0 0-15,-24 0 16,-1 0-16,1 0 0,-25 0 15,1 0-15,-26 0 0,26 0 16,-26 0-16,-23 0 16,24 0-16,-25 0 0,1 0 15,-1 0 1,-24-24-16,-24 24 31,48 0 16,0 0-31,1 0 15,-25 24-31,0 1 16,24-25-16,-24 24 15,0 1-15,0-1 0,0 1 16,0-1-16,25 0 0,-25 25 15,0-24-15,0 24 16,24-25-16,-24 25 0,0-25 16,25 25-16,-25-25 15,0 1-15,0-1 0,0 1 16,0-1-16,24-24 0,-24 25 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0:14.7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1174 855 0,'-24'0'16,"-1"-25"0,25 1-1,-24 24-15,24-25 32,-25 25-32,1 0 15,0 0 1,-1 0-16,1 0 15,-1 0-15,1 25 0,-1-1 16,1-24-16,0 25 16,-1 24-16,1-25 0,-1 0 15,1 25-15,24-24 0,0-1 16,0 25-16,0-25 16,0 25-16,24-24 0,1-1 15,-1 1-15,1-1 16,-1 0-16,25 1 0,-25-25 15,25 24-15,0-24 0,-25 0 16,25 0-16,-24 0 16</inkml:trace>
  <inkml:trace contextRef="#ctx0" brushRef="#br0" timeOffset="323">1345 781 0,'0'-24'16,"24"24"31,-24 24-47,25 1 15,-25-1-15,0 1 16,0-1-16,0 1 0,0 23 16,0-23-16,0 24 0,0-25 15,0 25-15,0-25 16,0 1-16,0-1 0,0 1 16,0-1-16,0 0 15,0 1-15</inkml:trace>
  <inkml:trace contextRef="#ctx0" brushRef="#br0" timeOffset="773">1321 1075 0,'0'-25'0,"24"1"31,0 24-16,1 0-15,-1-25 0,1 25 16,24-24-16,-25 24 0,25-25 16,0 25-16,-25 0 15,1-24-15,23 24 0,-23 0 16,-1-24 0,-24-1-16,0 1 15,-24 24-15,24-25 16,-25 1-16,1 24 15,24-25-15,-24 1 0,24 0 32,0 48-17,0 0 1,24 1-16,-24-1 16,0 1-16,0 24 0,24-25 15,-24 25-15,25-25 16,-25 25-16,0-24 0,24-1 15,-24 25-15,0-25 0,0 1 16,0-1 0,25 1-16</inkml:trace>
  <inkml:trace contextRef="#ctx0" brushRef="#br0" timeOffset="1337">2004 781 0,'0'-24'0,"-24"24"16,0 24 0,24 1-1,0-1-15,0 1 16,0-1-16,0 1 0,0-1 15,0 25-15,0-25 16,0 25-16,0-24 0,0-1 16,0 25-16,0-25 0,0 1 15,0-1-15,0 0 16,0 1-16,0-1 16,0-48 15,0-1-16,0-23-15,24 23 0,-24-24 16,0 1-16,24-1 0,-24 0 16,0 0-16,0 0 15,25 25-15,-25-25 0,0 0 16,0 25-16,24-1 0,-24 1 16,25 24-16,-1 0 15,1 0-15,-1 24 16,0 1-1,-24-1-15,25 0 0,-25 25 16,24-24-16,1 24 0,-25-25 16,0 0-16,24 25 15,-24-24-15,25-1 0,-25 25 16,24-25-16,-24 1 16,0-1-16,24-24 0,-24 25 15,0-1-15,0 0 16</inkml:trace>
  <inkml:trace contextRef="#ctx0" brushRef="#br0" timeOffset="1559">1882 1148 0,'0'-25'0,"0"1"15,25 24 1,-1-24-16,1 24 16,-1-25-16,0 25 0,25 0 15,-24-24-15,24 24 16,-1-25-16,-23 25 0,24-24 16,0 24-16,-25 0 0</inkml:trace>
  <inkml:trace contextRef="#ctx0" brushRef="#br0" timeOffset="2471">2542 708 0,'0'-24'16,"0"48"46,0 1-46,0-1-16,24 0 0,-24 1 16,25 24-16,-25-25 15,0 1-15,24 23 0,-24-23 16,24 24-16,-24-25 15,0 1-15,25-1 0,-25 0 16,0 1-16,-25-25 47,1-25-31,24 1-16,-24 0 15,24-1-15,-25-24 0,25 25 16,-24-25-16,24 0 15,0 0-15,0 0 0,0 1 16,0-1-16,0 0 0,24 0 16,1 25-16,-1-1 15,0 1-15,1 24 0,24 0 16,-25 0-16,1 0 16,23 0-16,-23 0 0,-1 24 15,1 1-15,-1-1 0,1 0 16,-1 1-16,-24-1 15,24 1-15,-24-1 0,0 25 16,0-25 0,-24 1-16,0-1 0,24 1 15,-25-25-15,-24 24 0,25-24 16,-1 25-16,1-25 16,0 0-16,-1 0 0,1 0 15,-1 0-15,1 0 16,48 0 31,1 24-47,-1-24 15,-24 24-15,25-24 16,-1 25-16,0-1 0,25-24 16,-24 25-16,-1-1 0,1-24 15,23 25-15,-23-1 16,24-24-16,-25 24 0,25-24 15,-25 25-15,1-25 0,-1 0 16,1 0-16,-1 24 16</inkml:trace>
  <inkml:trace contextRef="#ctx0" brushRef="#br0" timeOffset="3473">3323 171 0,'0'-25'16,"-24"25"-16,-1-24 15,1 24-15,0-24 0,-25 24 16,24-25-16,1 25 16,-25 0-16,0-24 0,0 24 15,1 0-15,-26 0 0,1 0 16,24 0-16,-24-25 15,0 25-15,-25 0 0,25 0 16,-25 0-16,25 0 16,-25 0-16,0 25 0,1-25 15,-1 24-15,0-24 0,25 25 16,-25-25-16,1 24 16,23 0-16,1-24 0,-25 25 15,25-1-15,0 1 16,0-25-16,-1 24 0,1 1 15,0-1-15,24 0 0,-24 1 16,-1-1-16,26 1 16,-26-1-16,25 25 0,-24-25 15,24 1-15,0-1 0,1 25 16,23-25-16,-24 1 16,25 24-16,-25-25 0,25 25 15,-1-25-15,25 25 16,-24-24-16,24-1 0,0 25 15,0-25-15,0 25 16,24-24-16,1-1 0,-25 25 16,24-25-16,25 25 0,-25-24 15,1-1-15,24 25 16,-25-25-16,25 1 0,0-1 16,0 1-16,-1-1 0,26 0 15,-25 1-15,24-1 16,0 1-16,0-25 0,1 24 15,-1-24-15,0 25 16,25-25-16,0 0 0,-1 0 16,1 0-16,0 0 0,-1 0 15,1 0-15,24 0 16,0-25-16,-24 25 0,24 0 16,0-24-16,0 24 15,-24-25-15,24 1 0,-24-1 16,-1 25-16,1-24 0,0 0 15,0-25-15,-1 24 16,-24 1-16,1-25 0,-1 0 16,0-24-16,-24 24 15,0-24-15,0-25 0,-25 25 16,1-25-16,-25 0 16,-25 1-16,-24-1 0,-48 0 15,-25 25-15,-49 0 0,-25 0 16,-72 24-16,-50 24 15,-48 1-15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0:39.7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73 0,'0'-24'16,"25"-1"-1,-25 1 1,24 24-1,-24 24 17,25 1-17,-25-1 1,24 25-16,-24-25 0,24 25 16,1-24-16,-1 23 15,1-23-15,-25 24 0,24-25 16,1 25-16,-25-25 0,24 1 15,-24-1-15,24 25 16,-24-25-16,0 1 0,0-1 16,25-24-16,-25 25 15</inkml:trace>
  <inkml:trace contextRef="#ctx0" brushRef="#br0" timeOffset="288">0 732 0,'0'-24'16,"0"0"-1,25 24 1,-1-25-1,1 25-15,-1 0 16,1 0-16,-1 0 16,0 0-16,1 0 15,-1 25-15,1-25 16,-1 0 0</inkml:trace>
  <inkml:trace contextRef="#ctx0" brushRef="#br0" timeOffset="516">465 464 0,'0'-25'16,"0"1"-16,0-1 16,0 50 15,-25-1-16,25 1-15,0-1 16,-24 1-16,24-1 16,0 25-16,-25-25 0,25 1 15,0 24-15,-24-25 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0:57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122 268 0,'24'0'110,"1"0"-110,-1 0 15,1 0 1,-1-24-16,25 24 0,0 0 16,0-25-16,0 25 0,-1-24 15,1 24-15,25-24 16,-26 24-16,1-25 0,25 25 15,-26-24-15,1 24 16,24-25-16,-24 25 0,0-24 16,0 24-16,0 0 0,0-25 15,0 25-15,-1-24 16,-23 24-16,24 0 0,-25 0 16,0 0-16,1-24 15,-1 24-15,1 0 78,-25 24 16,0 0-63,0 1-31,24-1 16,-24 1-16,0-1 0,0 25 16,25-25-16,-25 1 15,0 24-15,0-25 0,24 1 16,-24 23-16,0-23 15,24-1-15,-24 1 0,0-1 16,0 0-16,25 1 16,-25-1-16,0 1 15,24-25-15,-24 24 0,0 1 16,0-1 0,0 0-1,0 1 32,-24-25-31,-1 0-1,1 0-15,0 0 16,-1 24-16,1-24 16,-25 0-16,0 25 0,0-25 15,0 24-15,1-24 16,-1 25-16,-25-1 0,1-24 15,24 24-15,0-24 0,-24 25 16,24-25-16,1 24 16,-1-24-16,0 25 0,0-25 15,0 24-15,25-24 16,-1 25-16,-24-25 0,25 0 16,0 24-16,-1-24 0,1 0 15,-1 0-15,1 24 16,-1-24-16,1 0 15,0 0-15,-1 0 16,1 25-16,-1-25 16,1 0-1,-1 0 48,25-25-16,0 1-16,0 0-15,0-1-16,0 1 15,0-1-15,0 1 16,0-1-16,0-23 0,0-1 15,0 24-15,0-24 16,0 1-16,-24-1 0,24 0 16,0 0-16,-24 0 15,24 0-15,-25 1 0,25 23 16,0-24-16,-24 25 0,24-1 16,-25 1-16,25 0 15,-24 24-15,24-25 31,0 50 126,24-25-142,1 24 17,-1-24-32,1 0 0,-1 0 15,0 0-15,1 0 16,24 0-16,-25 0 0,25 0 15,-25 0-15,25 0 0,-24-24 16,24 24-16,-25 0 16,0 0-16,1-25 0,-1 25 15,1 0-15,-1 0 16,-24-24-16,25 24 0,-50 0 78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1:01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0 420 0,'0'24'156,"0"1"-140,25-25-16,-25 24 15,0 1-15,0-1 16,0 25-16,0-25 0,0 1 16,0 24-16,24-25 15,-24 25-15,0-25 0,25 25 16,-25-24-16,0 24 15,24-25-15,-24 25 0,0-25 16,24 1-16,-24-1 0,0 1 16,25-25-16,-25 24 15,0 0-15,24-24 47,-24-24-31,25 24 15,-25-24-15,24 24-1,0 0-15,1 0 16,-1-25-16,1 25 16,-1 0-16,1 0 0,23-24 15,1 24-15,0 0 0,24-25 16,1 25-16,-1 0 15,0-24-15,1 24 0,23 0 16,-24-25-16,1 25 16,-1-24-16,0 24 0,1-24 15,-26 24-15,26 0 0,-26-25 16,-23 25-16,24-24 16,-25 24-16,1 0 0,-1-25 15,0 25 1,-24-24-16,25 24 15,-25-25 95,-25 1-79,25 0-15,0-1-16,-24 25 15,24-24-15,0-1 16,-24 1-16,24-1 16,0-23-16,-25 23 15,25 1-15,-24-25 0,24 24 16,0-23-16,-25 23 0,25-24 15,0 25-15,-24 0 16,24-25-16,0 24 0,0 1 16,-25 24-16,25-25 15,0 1-15,0 0 16,0-1-16,-24 25 16,24-24-1,0-1 1,0 1 15,-24 24-15,-1 0 31,1 0-32,-1 0-15,-23 0 16,23 24-16,-24-24 15,25 0-15,-25 25 0,-24-1 16,24-24-16,-24 25 0,24-1 16,-24-24-16,-1 24 15,1-24-15,24 25 0,-24-1 16,24-24-16,0 25 16,0-25-16,0 0 0,25 24 15,0-24-15,-1 0 16,25 25-16,-24-25 15,-1 24 17,1-24-17,-1 0 1,1 0 0,0-24 15,-1 24-16,1 0 1,-1 0 0,1 0 15,24 24-31,0 0 94,0 1-32,0-1-15,0 1 31,0-1-47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4:48.2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879 51 0,'-24'-24'15,"24"-1"1,-25 25-16,1 0 16,0 0-16,-1 0 15,1 0-15,-1 0 0,-24 25 16,25-25-16,-25 24 16,25 1-16,-25 23 0,24-23 15,-23 24-15,23 0 16,-24-1-16,25 26 0,24-25 15,-24 24-15,24 0 0,0 0 16,24 1-16,0-1 16,1-24-16,24 0 0,24-1 15,0-23-15,0-25 16,1 0-16,23 0 0,-23 0 16,23-25-16,-23 1 0,-1-25 15,0 25-15,-24-49 16,0 24-16,-25-25 0,1 26 15,-25-26-15,0 1 16,-25 24-16,1-24 0,-1 24 16,-23 0-16,-1 25 0,0-25 15,0 24-15,0 1 16,0 24-16,0-24 0,25 24 16,0 0-16,-25 0 0,24 0 15,1 0-15,0 0 16,-1 24-16</inkml:trace>
  <inkml:trace contextRef="#ctx0" brushRef="#br0" timeOffset="937">537 1150 0,'-24'0'15,"24"-24"-15,0 48 47,0 1-47,-25-1 16,25 1-16,-24-1 16,0 25-16,24-25 0,-25 25 15,1 0-15,-1 0 0,1 0 16,0-1-16,-1-23 15,1 24-15,-25 0 0,24-1 16,1 1-16,0 0 16,-25-24-16,24 23 0,1-23 15,24-1-15,-25 1 0,1-1 16,24 1 0,24-1-1,1-24 1,-1 0-16,1 0 0,-1 0 15,25 0-15,-25 0 0,25 0 16,0 0-16,-24 0 16,23 24-16,26-24 0,-26 0 15,26 0-15,-1 0 16,0 25-16,1-25 0,-1 0 16,0 0-16,0 0 0,25 0 15,-25 0-15,1 0 16,-26 0-16,26-25 0,-25 25 15,-1 0-15,1 0 0,-24 0 16,-1-24-16,1 24 16,-25-24-1,0-1 1,-25 25-16,25-24 16,-24-1-16,24 1 15,-25-1-15,25 1 0,0-25 16,-24 25-16,24-25 0,0 0 15,-25 0-15,25 25 16,-24-25-16,24 0 0,-24 25 16,-1-25-16,1 24 0,-1-24 15,1 25-15,-1-25 16,1 25-16,0-25 0,-1 0 16,1 25-16,-1-25 15,1 24-15,-1-23 0,1 23 16,24 1-16,-24-1 15,-1 25-15,25-24 16,-24 24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31:39.9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0 317 0,'24'0'0,"1"0"141,-1 0-126,0 0-15,25 0 16,-24 0-16,-1 0 15,25 0-15,0 0 0,-25 0 16,25 0-16,-24 0 0,-1 0 16,0 0-16,1 0 15,-25-24 1</inkml:trace>
  <inkml:trace contextRef="#ctx0" brushRef="#br0" timeOffset="349">244 73 0,'0'25'47,"0"-1"-32,0 0 1,0 1 0,0-1-16,0 1 0,0 24 15,0-25-15,0 25 16,0-25-16,0 25 0,0-25 15,0 1-15,0 24 0,-24-25 16,24 1 0,0-1-16</inkml:trace>
  <inkml:trace contextRef="#ctx0" brushRef="#br0" timeOffset="1380">1245 24 0,'-24'0'16,"24"-24"0,-25 24-1,1 0-15,0 0 16,-1 0-16,1 0 16,-1 0-16,1 0 15,0 0-15,-1 24 16,1-24-1,-1 0 1,25 25 0,0-1 31,0 1-32,25-1 1,-25 0-1,24-24-15,-24 25 16,0-1 0,-24 1-1,24-1-15,-25-24 16,25 24-16,0 1 16,-24-1-1,24 1 1,24-25 15,1 0-15,-25-25-16,24 25 0,1 0 15,-25-24 1,24 24-16,0-25 16,1 25-16,-1 0 0,1-24 15,-1 24 1,0 0-16,1 0 0,-25 24 15,24-24-15,1 25 16,-1-1-16,1 1 16,-25-1-16,24 1 15,-24-1 1,0 0-16,0 1 0,0-1 16,-24 1-1,-1-1-15,1 1 16,-1-25-16,1 24 0,-1-24 15,1 24-15,0-24 16,-1 0-16,1 0 16,-1 0-16,1 0 15,0 0-15,-1 0 0,1 0 16,24-24-16</inkml:trace>
  <inkml:trace contextRef="#ctx0" brushRef="#br0" timeOffset="1963">1612 171 0,'0'24'16,"0"1"15,-25-25-31,25 24 0,-24 1 16,24-1-1,-25 0-15,25 1 16,-24 24-16,24-25 16,0 0-16,-24-24 0,24 25 15,0-1-15,0 1 0,24-1 16,0 1 0,1-25-1,-1 0 1,1 0-16,-25-25 15,24 25-15,-24-24 0,25-1 16,-25 1 0,0-1-16,0 1 0,24 0 15,-24-1 1,0 1-16,0-1 0,-24 1 16,-1 24-16,25-24 15,-24 24 1,24 24-1,-25-24 1,25 24 0</inkml:trace>
  <inkml:trace contextRef="#ctx0" brushRef="#br0" timeOffset="2503">2076 269 0,'-25'0'62,"1"0"-30,-1 24-32,25 0 15,-24 1-15,24-1 16,-24 1-16,24-1 15,-25 0-15,25 1 16,0-1-16,0 1 0,0-1 16,0 1-1,25-1-15,-1-24 16,0 24 0,1-24-16,-1 0 0,1 0 15,-25-24-15,24 24 0,1-24 16,-1 24-16,0-25 15,1 1-15,-1-1 0,-24 1 16,0-1-16,25 1 16,-25 0-16,0-1 0,-25 1 15,1-1-15,-1 1 0,1 24 16,0-24-16,-25 24 16,0 0-16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27:41.4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2738 2077 0,'0'-24'0,"0"0"15,0-1-15,0 1 16,-24-25-16,24 0 16,0 25-16,0-25 0,0 24 15,0 1-15,-25 24 16,25-24-16,-24 24 15,0 24 1,-1-24-16,-24 0 16,25 24-16,-25 1 0,0-25 15,0 24-15,25-24 16,-25 25-16,25-1 0,-1-24 16,1 24-16,-1-24 0,25 25 15,0-1 1,25 1-16,-1-25 0,1 24 15,23 1-15,1-25 16,0 24-16,0 0 0,0 1 16,0-25-16,0 24 0,-1 1 15,-23-1-15,-1 1 16,-24-1-16,-24 0 16,-25 1-16,25-1 15,-50 1-15,25-1 0,-24 1 16,0-25-16,0 24 15,-1-24-15,26 0 0,-1 0 16,24 0-16,1 0 0,24-24 16</inkml:trace>
  <inkml:trace contextRef="#ctx0" brushRef="#br0" timeOffset="498">2982 1882 0,'-24'0'0,"0"0"0,-1 0 16,1 0-16,-1 0 16,1 0-1,24 24-15,0 1 16,0-1-16,24 25 15,-24-24-15,0 23 0,25-23 16,-25 24-16,0 0 16,0-25-16,0 25 0,0-25 15,-25 1-15,25-1 0,0 1 16,0-50 0,0 1-1,0-1-15,25-24 16,-25 1-16,24-1 0,-24-25 15,25 26-15,-25-26 0,24 1 16,0 24-16,1 0 16,-1 1-16,1-1 0,-1 49 15,1 0-15,-1 0 0,25 0 16,-25 49-16,25-25 16,-24 25-16,-1 0 0,0 24 15,1-24-15,-1 0 16,-24 24-16,25-24 0,-25 0 15,0-25-15,0 25 16,0-25-16,0 1 0,0-1 16</inkml:trace>
  <inkml:trace contextRef="#ctx0" brushRef="#br0" timeOffset="679">2958 2029 0,'-24'0'16,"48"0"15,0 0-31,1 0 16,24-25-16,0 25 0,-1-24 16,26 24-16,-1-25 15</inkml:trace>
  <inkml:trace contextRef="#ctx0" brushRef="#br0" timeOffset="1213">3788 1711 0,'-24'0'15,"0"0"-15,24-24 16,-25 24 0,25-25-16,-24 25 15,24 25 1,0-1 0,0 1-16,0-1 0,0 25 15,24-25-15,-24 25 0,0 24 16,25-24-16,-25 0 15,0 0-15,24 0 0,-24 0 16,0-25-16,0 0 16,0 1-16,0-1 0,0 1 15,0-50 1,0 1-16,0-1 16,-24-23-16,24-1 0,0 0 15,-25-24-15,25 24 16,0-25-16,-24 1 0,24 0 15,0 24-15,24-24 0,1 24 16,-25 25-16,24-1 16,25 25-16,-25 0 0,1 25 15,24-1-15,-1 0 0,-23 1 16,-1 24-16,1-25 16,-25 25-16,0-25 0,0 1 15,-49 24-15,0-25 16,0 0-16,-24 1 0,0-1 15</inkml:trace>
  <inkml:trace contextRef="#ctx0" brushRef="#br0" timeOffset="2964">5620 1760 0,'-24'0'15,"-1"0"1,25-24-16,0-1 15,0 1-15,0-1 16,0 1-16,25-1 16,-1 1-16,1 0 0,-1-1 15,25 1-15,0 24 0,24-25 16,-24 25-16,0 0 16,24 0-16,-24 0 0,0 0 15,-25 25-15,1-1 16,-25 25-16,0-25 0,0 25 15,-25 0-15,-24 0 0,0-25 16,1 25-16,-1-24 16,-25 23-16,26-23 0,-1-1 15,24 1-15,1-25 16,-1 24-16,50-24 16,-1 0-1,1 0-15,24 0 0,24 0 16,-24 0-16,24 0 0,0 0 15,-24 0-15,0 25 16,0-25-16,-25 24 0,1 0 16,-50 1-1,1-1-15,-1 1 0,-23-1 16,-26 1-16,1-25 0,0 24 16,-1 0-16,-23-24 15,23 0-15,1 0 0,24 0 16,25 0-16,-1-24 0</inkml:trace>
  <inkml:trace contextRef="#ctx0" brushRef="#br0" timeOffset="3391">6719 1736 0,'0'-25'0,"0"1"16,-24 24 0,-25 0-16,25 0 15,-1 0-15,1 24 0,-25-24 16,24 25-16,1-1 16,0 0-16,-1 1 0,1-1 15,24 1-15,0 23 0,0-23 16,24-1-16,-24 1 15,25-1-15,-1 1 0,0-25 16,1 24-16,-1-24 16,25 0-16,-24 0 0,-1 0 15,25-24-15,-25-1 0,1 25 16,-1-24-16,-24-25 16,25 24-16,-25-23 0,0 23 15,-25-24-15,25 25 16,-24-25-16,-1 25 0,1-1 15,-25 25-15,25 0 0,-1 0 16,1 0-16,-25 0 16,24 25-16,25-1 15,0 1-15</inkml:trace>
  <inkml:trace contextRef="#ctx0" brushRef="#br0" timeOffset="3746">7183 1687 0,'25'0'16,"-25"-25"-16,-25 25 47,1 0-32,-1 25-15,25-1 0,-24 25 16,24-25-16,-24 1 0,24 24 15,0-25-15,0 25 16,0-25-16,24 1 0,0-1 16,1-24-16,24 0 0,0 0 15,-1 0-15,1 0 16,0-24-16,0-1 0,-25 1 16,25-25-16,-49 25 15,0-25-15,0 0 0,0 25 16,-49-25-16,-24 24 0,0 1 15,0-1-15,-25 25 16,-24 0-16,24 0 0,0 25 16</inkml:trace>
  <inkml:trace contextRef="#ctx0" brushRef="#br0" timeOffset="5515">2567 3177 0,'0'-25'15,"0"50"32,0-1-47,0 0 16,0 25-16,0-24 15,0 23-15,0 1 0,0 25 16,25-26-16,-25 1 16,0 0-16,0 0 0,0-25 15,-25 25-15</inkml:trace>
  <inkml:trace contextRef="#ctx0" brushRef="#br0" timeOffset="5701">2348 3787 0,'-25'0'16,"25"-24"-16,0-1 16,25 25-16,-25-24 15,48 24-15,-23-25 16,24 25-16,-1 0 0,1-24 16,25 24-16,-26 0 0,1-24 15,25 24-15,-50-25 16,25 25-16</inkml:trace>
  <inkml:trace contextRef="#ctx0" brushRef="#br0" timeOffset="5870">2372 3470 0,'-24'-49'0,"-1"24"16,1 1-16,-1-1 15,25-23-15,25 23 0,-1-24 16,1 25-16,23 0 0,1-1 15,0 1-15,0-1 16,24 1-16,-24 24 0,0 0 16</inkml:trace>
  <inkml:trace contextRef="#ctx0" brushRef="#br0" timeOffset="6482">2909 3128 0,'0'24'16,"0"0"-16,25 1 15,-25-1-15,0 25 0,0-24 16,0 23-16,24 1 0,-24 0 16,0-24-16,0 23 15,0-23-15,0 24 0,0-25 16,0 1-16,0-1 15,0-48 1,0-1 0,0 1-16,25-25 15,-25 0-15,0 0 0,0-24 16,0 24-16,0-24 16,24 24-16,-24-24 0,24 24 15,-24 0-15,25 25 0,-1-1 16,1 1-16,-1 24 15,0 0-15,1 24 0,-1-24 16,1 25-16,-1-1 16,-24 0-16,0 25 0,0-24 15,0-1-15,-24 0 0,24 1 16,-25-1-16,1 1 16,-1-1-16,1-24 0,0 25 15,-1-25-15,25 24 16,25-24 15,-1 24-31,25-24 16,-25 0-16,1 25 0,24-1 15,-25-24-15,0 25 16,1-1-16,-1-24 0,-24 25 16,0-1-16,-24 0 0,-1 1 15,1-1-15,-25 1 16,0-1-16,0 1 0,1-25 15,-1 0-15,24 0 0,1 0 16</inkml:trace>
  <inkml:trace contextRef="#ctx0" brushRef="#br0" timeOffset="7063">3569 3201 0,'24'-24'0,"0"24"15,-24-25 1,-24 25-16,0 25 16,-1-1-1,1 0 1,24 1-16,0-1 0,0 1 16,0 23-16,0-23 15,0 24-15,0-25 0,0 25 16,0-25-16,0 1 15,0-1-15,0 1 16,24-25-16,-24-25 16,0 1-1,0-1-15,0 1 0,0-25 16,0 0-16,25 0 0,-25 1 16,0-1-16,0 0 15,24 25-15,-24-25 0,24 24 16,1 25-1,-1 25 1,-24-1-16,0 1 0,25-1 16,-25 0-16,24 1 15,-24-1-15,0 1 0,25-1 16,-25-48 15,0-1-15,24 1-16,-24-25 15,24 25-15,-24-25 0,25 0 16,-1 24-16,1 1 16,-1 0-16,1-1 0,-1 25 15,0 25-15,1-1 0,-1 25 16,1 0-16,-25 0 16,24-1-16,-24 26 0,0-26 15,0 26-15</inkml:trace>
  <inkml:trace contextRef="#ctx0" brushRef="#br0" timeOffset="8970">5840 2957 0,'0'-25'15,"0"1"-15,0-1 16,24 25 0,-24-24-16,25 24 0,-1 0 15,1 0-15,-1 0 16,1 0-16,-1 0 15,-24 24-15,0 1 16,-24-25-16,-1 24 16,1-24-16,-1 0 0,-24 25 15,25-25-15,0 0 16,-25 0-16,24-25 0,25 1 16,-24 24-16,24-25 0,0 1 15,24 0-15,-24-25 16,25 24-16,24 1 0,-25 24 15,25-25-15,0 25 0,0 0 16,-1 25-16,-23-1 16,24 25-16,-25 0 0,0 0 15,-24 24-15,0 0 16,-24 1-16,0-1 0,-1 0 16,-24-24-16,1 0 15,-26 0-15,25-25 0,1 1 16,-26-25-16,25 0 0,25 0 15,-25 0-15,25-25 16,24 1-16,0-25 0,0 0 16,24 25-16,1-25 15,23 24-15,1 1 0,0-1 16,0 25-16,0 0 0,24 0 16,-24 25-16,-25-1 15,25 25-15,-24-24 0,-1-1 16,0 0-16,1 25 0,-1-24 15</inkml:trace>
  <inkml:trace contextRef="#ctx0" brushRef="#br0" timeOffset="9343">6695 2957 0,'24'-25'16,"1"-24"-16,-25 25 15,-25 24 1,1 24-16,-1 25 16,-23-24-16,-1 24 15,0-1-15,24 1 0,-23 0 16,23-24-16,1 23 16,24-23-16,0-1 0,24 1 15,1-1-15,-1 0 0,0-24 16,25 0-16,0 0 15,0 0-15,0-24 0,0 0 16,-25-1-16,25 1 16,-25-25-16,-24 0 0,0 25 15,0-25-15,-24 0 0,-1 0 16,1 25-16,-25-1 16,25 1-16,-25 24 0,25 0 15,-25 0-15,24 0 16,1 24-16,24 1 0,-25-1 15,25 1-15</inkml:trace>
  <inkml:trace contextRef="#ctx0" brushRef="#br0" timeOffset="9691">7183 2908 0,'25'0'0,"-50"0"15,1 0 1,-1 0-16,1 0 16,0 0-16,-1 24 0,25 1 15,-24-1-15,24 1 16,-25 23-16,25 1 0,0 0 16,0 0-16,25 0 15,-25-25-15,24 25 0,25-25 16,-25-24-16,25 0 0,0 0 15,0 0-15,0-24 16,0 0-16,-25-25 0,0 0 16,1 0-16,-25 0 0,0 0 15,-25 1-15,1-1 16,-25 0-16,0 24 0,-24 25 16,0 0-16,0 0 15,-25 0-15,25 49 0</inkml:trace>
  <inkml:trace contextRef="#ctx0" brushRef="#br0" timeOffset="14109">345 3299 0,'-25'0'15,"1"0"1,0 0-16,-1 0 16,1 24-16,-1-24 15,1 24-15,-1 1 0,1-1 16,24 1-16,-24 24 0,24-25 16,0 0-16,0 25 15,24-24-15,0-1 0,25 1 16,-24-25-16,-1 0 15,25 0-15,-25 0 16,25-25-16,-24 1 0,-1-1 16,1 1-16,-1-25 15,0 25-15,-24-25 0,0 24 16,-24-24-16,0 25 0,-25-25 16,24 25-16,-24 24 15,25-25-15,-25 25 0,25 0 16,-1 25-16,1-25 15,-1 24-15,25 1 16,0-1-16</inkml:trace>
  <inkml:trace contextRef="#ctx0" brushRef="#br0" timeOffset="14391">662 3152 0,'0'24'47,"0"1"-47,0-1 15,0 1-15,-24 24 16,24-25-16,0 25 0,0-25 15,0 25-15,0 0 0,0-25 16,0 1-16,0-1 16,0 1-16,0-1 0,0 1 15</inkml:trace>
  <inkml:trace contextRef="#ctx0" brushRef="#br0" timeOffset="14835">1078 3250 0,'0'-25'0,"-25"25"15,1-24 1,-1 24-1,1 24-15,-1 1 16,1-1-16,0 1 16,-1-1-16,25 0 0,-24 25 15,24-24-15,0-1 16,0 1-16,0-1 0,24 0 16,-24 1-16,25-25 15,-1 24-15,0-24 0,25 0 16,-24 0-16,-1 0 15,1-24-15,-1-1 0,0 1 16,-24 0-16,0-1 0,0 1 16,0-1-16,0 1 15,-24-1-15,0 1 0,-1 0 16,1-1-16,-1 25 16,1 0-16,-1 0 15,25 25-15,-24-25 0,24 24 16</inkml:trace>
  <inkml:trace contextRef="#ctx0" brushRef="#br0" timeOffset="15075">1273 3225 0,'0'-24'0,"0"48"47,0 1-47,0-1 15,0 1-15,0 23 0,0-23 16,0 24-16,0 0 16,-25-1-16,25-23 0,0 24 15,0 0-15,0-25 16,0 0-16</inkml:trace>
  <inkml:trace contextRef="#ctx0" brushRef="#br0" timeOffset="12207">174 2077 0,'-25'0'31,"1"0"-31,0 0 16,-1 0-16,1 25 15,-1-1-15,25 1 0,-24-1 16,24 1-16,0 23 16,0-23-16,0-1 0,24 1 15,1-1-15,-1 1 0,1-1 16,-1 0-16,0-24 16,25 0-16,-24 0 0,-1 0 15,1 0-15,-1-24 16,0 0-16,1-1 0,-1 1 15,-24-1-15,0 1 0,0-25 16,0 0-16,0 25 16,-24-25-16,-1 0 0,1 25 15,0-1-15,-1 1 16,1-1-16,-1 25 0,1 0 16,-1 25-16,1-1 15,24 1-15,0-1 16,24 0-16,1 1 0</inkml:trace>
  <inkml:trace contextRef="#ctx0" brushRef="#br0" timeOffset="12530">589 2004 0,'0'-24'16,"24"-1"0,-24 50 15,-24-1-15,24 1-1,-24 23-15,24-23 0,-25 24 16,25-25-16,0 25 0,0 0 15,0-25-15,0 25 16,0-24-16,0-1 0,25 0 16,-25 1-16,0-1 15,24 1 1</inkml:trace>
  <inkml:trace contextRef="#ctx0" brushRef="#br0" timeOffset="12969">980 2126 0,'0'-24'15,"0"-1"1,-25 25-1,1 0 1,0 25 0,-1-1-1,25 1-15,-24-1 0,24 1 16,-25-1-16,25 0 16,0 1-16,0-1 0,25 1 15,-25-1-15,24 1 0,1-25 16,-1 0-1,0 0-15,1 0 0,-1-25 16,1 25-16,-25-24 16,24-1-16,-24 1 0,0-25 15,0 25-15,0-1 16,-24-24-16,24 25 0,-25-1 16,1 1-16,24 0 0,-25 24 15,1 0-15,0 24 16,24 0-1</inkml:trace>
  <inkml:trace contextRef="#ctx0" brushRef="#br0" timeOffset="13210">1297 1931 0,'0'-25'0,"-24"25"16,-1-24-16,1 24 31,24 24-31,0 1 0,0-1 16,0 1-16,0 24 0,0-1 16,0 1-16,24 0 15,-24 0-15,0 0 0,25 0 16,-25 0-16,0-25 15</inkml:trace>
  <inkml:trace contextRef="#ctx0" brushRef="#br0" timeOffset="17843">3153 4569 0,'-24'-25'0,"0"25"16,-1-24-16,1-1 15,-1 25-15,1-24 0,0 24 16,-25 0-16,24 0 0,1 0 16,-1 0-16,-23 24 15,23-24-15,1 25 0,-1-1 16,25 1-16,-24-1 16,24 0-16,-25 1 0,25-1 15,0 1-15,25-1 0,-1 1 16,1-1-16,-1 0 15,1-24-15,23 25 0,-23-1 16,-1-24-16,25 25 0,-24-1 16,-1-24-16,0 25 15,-24-1-15,0 0 0,-24 1 16,0-1 0,-1-24-16,-24 25 0,0-25 15,25 24-15,-25-24 16,25 0-16,-1 0 0,1-24 15</inkml:trace>
  <inkml:trace contextRef="#ctx0" brushRef="#br0" timeOffset="18286">3227 4642 0,'0'-25'0,"0"50"47,0-1-32,0 1-15,0-1 16,0 1-16,0-1 0,24 0 16,-24 25-16,0-24 15,0-1-15,0 1 0,0-1 16,0 0-16,25 1 0,-1-50 31,-24 1-15,0 0-16,24-1 15,1-24-15,-25 25 0,24-25 16,-24 0-16,25 0 0,-25 25 16,24-25-16,-24 25 15,0-1-15,25 25 16,-25 25-1,0-1-15,0 0 0,0 25 16,24-24-16,-24 24 0,0-1 16,24 1-16,1 0 15,-25-24-15,24 23 0,1-23 16,-1-1-16</inkml:trace>
  <inkml:trace contextRef="#ctx0" brushRef="#br0" timeOffset="18871">3300 4788 0,'0'-24'16,"24"0"0,1 24-16,-1-25 15,1 25-15,24-24 0,-25-1 16,25 25-16,0-24 15,0 24-15,-1-25 0,-23 25 16,24 0-16,-25 0 16,0-24-16,1 24 0,-1 0 15,-24-24 17,0 48-1,0 0-16,25 1-15,-25-1 0,0 25 16,24-24-16,-24 23 16,25-23-16,-25 24 0,0-25 15,24 1-15,-24-1 16,0 0-16,24-24 16,-24-24-1,0 0-15,-24-1 16,24 1-16,-24-25 0,24 0 15,-25 0-15,25 0 0,0 0 16,0 1-16,0-1 16,0 0-16,0 0 0,0 25 15,25-1-15,-1 25 16,0 0-16,25 0 0,-24 25 16,-1-1-16,1 0 15,23 1-15,-48-1 0,25 25 16,-25-24-16,0-1 0,-25 0 15,1 1-15,-25-1 16,25-24-16,-25 0 0,0 0 16</inkml:trace>
  <inkml:trace contextRef="#ctx0" brushRef="#br0" timeOffset="16295">198 4715 0,'0'-24'15,"-24"24"-15,-1 0 16,1 0 0,0 0-1,24 24-15,-25-24 0,1 25 16,24-1-16,-25 0 15,25 1-15,-24-1 0,24 25 16,0-24-16,0 23 0,24-23 16,-24-1-16,25 1 15,-1-1-15,25 0 0,-25-24 16,1 0-16,24 0 16,-25-24-16,1 0 0,23-1 15,-23 1-15,-25-1 0,24-23 16,-24 23-16,0-24 15,0 0-15,0 25 0,-24-25 16,-1 25-16,1-1 16,0 1-16,-1-1 0,1 25 15,-1 0-15,1 25 16,-1-25-16,25 24 16,0 1-16</inkml:trace>
  <inkml:trace contextRef="#ctx0" brushRef="#br0" timeOffset="16542">589 4544 0,'0'-24'16,"-24"24"-1,-1 0 1,25 24-16,0 1 15,-24 23-15,24-23 0,0 24 16,0 0-16,0-1 16,0 1-16,24 0 0,-24 0 15,0 0-15,0 0 16,25-25-16,-25 25 0,24-25 16</inkml:trace>
  <inkml:trace contextRef="#ctx0" brushRef="#br0" timeOffset="17021">955 4691 0,'0'-25'0,"-24"25"16,24-24-16,-24 24 16,24 24-1,-25 1-15,1-1 0,24 1 16,-25-1-16,1 0 15,24 25-15,0-24 0,0 24 16,0-25-16,0 25 0,0-25 16,24 1-16,1-25 15,-1 24-15,1-24 0,23 0 16,-23-24-16,24 24 16,-25-25-16,0 1 0,1-1 15,-1-23-15,-24 23 0,0-24 16,0 25-16,0-1 15,-24-23-15,-1 23 0,1 1 16,0 24 0,-1 0-16,1 0 0,-1 0 15,25 24-15</inkml:trace>
  <inkml:trace contextRef="#ctx0" brushRef="#br0" timeOffset="17356">1297 4666 0,'-24'-24'16,"-1"24"-16,25-25 16,25 1-1,-1 24 1,1 0-16,-1 24 15,25-24-15,-49 25 16,24-1-16,-24 25 0,0-24 16,0 23-16,0 1 0,0-24 15,-24 24-15,0-25 16,-1 0-16,25 1 0,-24-1 16,24 1-16,0-1 15,24-24 1,1 0-16,-1 0 15,0 0-15,25 0 16,0-24-16</inkml:trace>
  <inkml:trace contextRef="#ctx0" brushRef="#br0" timeOffset="19600">6182 4300 0,'0'-24'16,"24"24"0,-24-25-16,0 1 15,-24 24 1,-1 0 0,25 24-16,-24-24 0,0 25 15,24-1-15,-25 0 16,25 1-16,0 24 0,0-25 15,25 1-15,-1 23 0,0-23 16,25-1-16,0 25 16,0-25-16,0 1 0,-25 24 15,25-25-15,-24 1 16,-1 23-16,-24-23 0,0-1 16,-24 1-16,24-1 15,-49-24-15,0 25 0,24-25 16,-23 0-16,-1-25 0,24 1 15,1-1-15,-1-24 16</inkml:trace>
  <inkml:trace contextRef="#ctx0" brushRef="#br0" timeOffset="20333">6231 4276 0,'24'-25'16,"-24"1"-16,25 24 15,-1 0 1,0 0-1,25 0-15,-24 0 16,24 0-16,24 0 0,-24 0 16,0 0-16,24 0 15,-24 0-15,0 0 0,-25 0 16,25 0-16,-25 0 0,1 0 16,-1 0-1,-24 24-15,-24-24 16,-1 25-16,25-1 15,-24 0-15,-1 1 0,25 24 16,-24-25-16,24 25 16,0 0-16,0-25 0,0 25 15,24-25-15,1 25 0,-1-24 16,25-1-16,-25-24 16,25 25-16,0-25 0,0 0 15,-25 0-15,25 0 0,-24-25 16,-1 1-16,1-1 15,-25 1-15,0-1 0,-25-23 16,1 23-16,-1-24 16,-24 1-16,1-1 0,23 24 15,-24-24-15,0 25 0,25 0 16,0 24-16,24-25 16,24 25-1,0 0 1,25 0-16,-24 0 0,24 0 15,-1 0-15,1 0 0,0 25 16,0-25-16,-25 0 16,1 24-16,-1-24 0,1 24 15,-25 1-15,24-1 16,-24 1-16,0-1 0,0 1 16,0-1-16,0 0 0,0 1 15,24 24-15,-24-25 16,25 0-16,-1 1 0,1-1 15,-1-24-15,1 25 16,23-25-16,1 0 0,0 0 16,0 0-16,0-25 0,0 1 15,-25-25-15,25 25 16,-49-25-16,0 0 0,0 0 16,-24-24-16,-25 48 15,-25-23-15,1-1 0,0 24 16,-49 25-16,0 0 0</inkml:trace>
  <inkml:trace contextRef="#ctx0" brushRef="#br0" timeOffset="21721">320 5912 0,'-24'0'16,"0"0"-1,-1 0-15,25 24 16,-24 1-16,-1-1 16,1 25-16,-1-25 0,1 25 15,0 0-15,24 0 16,-25-25-16,25 25 0,0 0 16,25-24-16,-1-1 0,0 0 15,1-24-15,-1 25 16,25-25-16,-24 0 0,23-25 15,1 1-15,-24 0 16,-1-1-16,1-24 0,-1 25 16,-24-25-16,0 25 0,0-25 15,0 24-15,-24-24 16,-1 25-16,-24 0 0,25-1 16,-1 25-16,-23 0 15,23 0-15,1 25 0,24-1 16,-25 0-16,25 1 15,0-1-15,25 1 0</inkml:trace>
  <inkml:trace contextRef="#ctx0" brushRef="#br0" timeOffset="22051">662 6034 0,'25'-24'16,"-25"-1"0,0 1-1,0 48 16,0 1-31,0-1 16,0 0-16,0 25 16,0 0-16,0 0 0,0 0 15,0 0-15,24-1 0,-24 1 16,25 0-16,-25-24 16,0 23-16,24-23 0</inkml:trace>
  <inkml:trace contextRef="#ctx0" brushRef="#br0" timeOffset="22855">1175 6010 0,'0'-25'0,"0"1"16,-24 24 0,-1 24-1,1 1 1,0-1-16,-1 25 16,25-25-16,-24 25 0,24 0 15,0-25-15,0 25 0,0 0 16,0-25-16,24 1 15,1-1-15,-1-24 0,25 25 16,-25-25-16,1 0 16,23-25-16,-23 1 0,-1-1 15,1 1-15,-25-25 0,24 25 16,-24-25-16,0 25 16,-24-25-16,-1 24 0,1-24 15,-1 25-15,1 0 16,0 24-16,-1-25 0,1 25 15,-1 0-15,1 25 0</inkml:trace>
  <inkml:trace contextRef="#ctx0" brushRef="#br0" timeOffset="23312">1517 5961 0,'0'-25'31,"-24"25"-31,24-24 16,0-1-16,0 1 15,0 0 1,24 24 0,1 0-1,-1 0-15,0 24 0,1 0 16,-25 1-16,24-1 0,-24 1 15,25-1-15,-25 1 16,0-1-16,0 0 0,-25 1 16,25-1-1,-24 1-15,48-25 47,1 0-47,-1 24 0,1-24 16,-1 0-16,25 0 0,0 0 15,-25 25-15,25-25 16,-25 24-16,1 0 0,-1 1 16,-24-1-16,0 1 15,-24-1-15,-1 0 0,-24 1 16,1 24-16,-1-25 0,0 1 16,-24-1-16,24 0 15,0-24-15</inkml:trace>
  <inkml:trace contextRef="#ctx0" brushRef="#br0" timeOffset="23714">3178 5790 0,'-25'-25'15,"1"25"1,24 25 0,-24-1-16,24 1 15,0-1-15,0 25 16,0 0-16,0 24 0,0-24 16,24 0-16,-24 24 0,0-24 15,24 0-15,-24-25 16,25 25-16,-25-25 15</inkml:trace>
  <inkml:trace contextRef="#ctx0" brushRef="#br0" timeOffset="24396">3594 5814 0,'0'-24'16,"0"48"31,0 1-47,0 23 16,0-23-16,0 24 15,0 0-15,0-1 0,0 1 16,25 0-16,-25-24 15,0-1-15,0 0 0,24 1 16,-24-1-16,0-48 31,0-1-31,0 1 16,-24-25-16,24 0 16,-25 0-16,25 1 0,0-26 15,0 25-15,0 1 0,0-1 16,0 0-16,25 24 15,-1 1-15,0 0 0,1 24 16,-1 0-16,25 0 0,-25 0 16,25 0-16,-24 24 15,-1 0-15,1 1 0,-25-1 16,24 1-16,-24-1 16,0 1-16,-24-1 0,24 0 15,-25 1-15,1-1 0,-1 1 16,1-25-16,-1 24 15,1-24-15,24 25 0,24-25 32,1 0-17,-1 0-15,1 0 0,24 0 16,-25 0-16,25 0 16,-25 24-16,1 0 0,-25 1 15,24-1-15,-24 1 16,0-1-16,-24 25 0,-1-25 15,1 25-15,-25-24 0,25-1 16,-25 1-16,24-1 16,-24-24-16,25 24 0,0-48 15</inkml:trace>
  <inkml:trace contextRef="#ctx0" brushRef="#br0" timeOffset="24968">4252 5790 0,'25'0'0,"-1"0"16,-24 24 15,0 1-31,0-1 16,0 25-16,0-25 15,0 25-15,0-24 0,0 23 16,0 1-16,0-24 15,0 24-15,0-25 0,0 0 16,0 1-16,0-1 0,0-48 31,0-1-15,0-23-16,0 23 0,0-24 16,0 0-16,0 1 15,0-1-15,0 0 0,0 0 16,0 0-16,25 25 15,-25-1-15,24 25 0,1 0 16,-1 25 0,0-1-16,1 25 15,-25-25-15,24 1 0,1 24 16,-1-25-16,-24 1 16,25-1-16,-25 0 0,24-24 15,-24-24 1,0 0-1,0-1-15,0-24 0,0 25 16,0-25-16,24 25 0,-24-25 16,0 24-16,25-23 15,-1 23-15,1 25 16,-1 0-16,1 25 16,-1 23-16,0 1 0,1 0 15,-1 24-15,1-24 0,-25 24 16,24 1-16,-24-1 15,25-24-15</inkml:trace>
  <inkml:trace contextRef="#ctx0" brushRef="#br0" timeOffset="25877">6915 5643 0,'0'-24'15,"0"-1"-15,-25 1 16,-24 24-16,25-24 0,-1 24 15,-23 0-15,-1 24 16,24 0-16,-23 25 0,23 0 16,-24 0-16,25 0 0,-1 24 15,1 0-15,24-24 16,0 24-16,0-24 0,24 0 16,1 0-16,-1-25 15,25 25-15,0-49 0,0 25 16,0-25-16,-1 0 0,1-25 15,0 1-15,0-1 16,-25-23-16,1-1 0,-1 0 16,-24 0-16,0 0 15,0 0-15,-24 0 0,-1 25 16,1 0-16,0 24 0,-1 0 16,1 0-16,-1 24 15,1 0-15,-1 1 0,1-1 16,24 25-16,0-24 15,0 23-15,0-23 0,24-1 16,1 1-16,24-25 0,-25 0 16,25 0-16</inkml:trace>
  <inkml:trace contextRef="#ctx0" brushRef="#br0" timeOffset="26496">7452 5790 0,'24'-25'0,"-24"1"15,0 0-15,-24 24 0,0-25 16,-1 25 0,1 25-16,-1-25 15,25 24-15,-24-24 0,-1 24 16,25 25-16,0-24 16,0 23-16,0-23 0,25 24 15,-25-25-15,24 1 0,1 23 16,24-23-16,-25-25 15,0 24-15,1-24 0,-1 0 16,25 0-16,-25-24 16,1-1-16,-25 1 15,0-25-15,0 25 16,-25-25-16,1 24 0,0-23 16,-1 23-16,-24 1 0,25-25 15,0 25-15,-1 24 16,25-25-16,0 1 0,25 24 15,-1 0 1,25-25-16,-25 25 0,49 0 16,-24 0-16,0 0 0,0 0 15,0 25-15,-25-25 16,25 24-16,-24 1 0,-25-1 16,0 0-16,0 1 15,0-1-15,0 1 0,-25 23 16,25-23-16,-24-1 0,24 25 15,0-24-15,0-1 16,0 0-16,24-24 0,1 25 16,23-25-16,1 0 15,0 0-15,0 0 0,0-25 16,0 25-16,-1-24 0,1 0 16,-24-25-16,-1 24 15,1-24-15,-25 25 0,-25-25 16,1 0-16,-25 1 0,0-1 15,-24 24-15,-1 1 16,1 24-16,-49 0 0,24 24 16</inkml:trace>
  <inkml:trace contextRef="#ctx0" brushRef="#br0" timeOffset="33790">3447 7280 0,'0'-25'31,"-25"25"-31,25 25 16,0-1-1,-24 0-15,24 1 16,0 24-16,-25 0 0,25-1 16,0 1-16,0 0 15,-24 0-15,24 0 0,0 0 16,0-25-16,-25 25 16,25-25-16,0 1 15,0-50 16,0 1-31,0-1 0,25 1 16,-25-25-16,0 0 16,24-24-16,-24 24 0,25-24 15,-25 24-15,24 0 0,-24 0 16,25 1-16,-1 23 16,-24 1-16,24-1 0,1 25 15,-1 25-15,1-25 0,-1 49 16,25-25-16,-25 25 15,1 0-15,-1 24 0,1-24 16,-1 24-16,0 0 16,-24 1-16,25-26 0,-1 1 15,-24 0-15,25 0 0,-25-25 16,0 1-16,0-1 16</inkml:trace>
  <inkml:trace contextRef="#ctx0" brushRef="#br0" timeOffset="33988">3447 7670 0,'-25'0'16,"25"-24"0,25 24-1,-1-25 1,0 25-16,1 0 0,-1-24 15,25 0-15,0 24 0,0-25 16,0 25-16</inkml:trace>
  <inkml:trace contextRef="#ctx0" brushRef="#br0" timeOffset="34498">4033 7328 0,'0'25'32,"0"-1"-17,0 1 1,0 24-16,0-25 0,0 0 16,0 25-16,0 0 15,0 0-15,0 0 0,0 0 16,24-25-16,-24 25 0,0-25 15,0 1-15,25-1 16,-25 1-16,24-50 31,-24-24-31,0 25 16,0-25-16,0 0 0,-24 0 16,24-24-16,-25 24 15,1 0-15,24 1 0,-25-26 16,25 50-16,0-25 15,0 25-15,0-1 0,25 1 16,24 24-16,-25 0 16,25 0-16,-25 24 15,25-24-15,0 25 0,-25-1 16,1 0-16,-1 1 16,-24-1-16,0 1 0,-24-1 15,-1 1 1,-23-25-16,-1 24 0,0-24 15,0 24-15,25-24 0,-25 0 16,24 0-16,1 0 16,24-24-16</inkml:trace>
  <inkml:trace contextRef="#ctx0" brushRef="#br0" timeOffset="35049">4521 7328 0,'0'-24'0,"-24"24"31,24 24-15,0 1-16,0-1 15,0 1-15,0-1 16,0 25-16,0-25 0,0 25 15,0 0-15,0 0 16,24 0-16,-24 0 0,0-25 16,25 25-16,-25-25 0,24 1 15,-24-1-15,24-24 16,-24-24 0,0-1-16,0 1 15,0-1-15,0-23 16,0-1-16,-24 0 0,24 0 15,-24-24-15,24 24 16,-25 0-16,25 0 0,0 0 16,0 1-16,0 23 0,0 1 15,25-1-15,-25 1 16,24 24-16,0 0 0,1 0 16,-1 0-16,1 0 15,24 24-15,-25-24 0,0 25 16,1-1-16,-25 1 0,24-1 15,-24 0-15,-24 25 16,24-24-16,-25-1 0,-23 1 16,23-1-16,-24 0 15,0 1-15,25-25 0,0 24 16,-25-24-16,24-24 16</inkml:trace>
  <inkml:trace contextRef="#ctx0" brushRef="#br0" timeOffset="35481">4936 7328 0,'0'-24'16,"-24"0"0,24-1-1,0 50 17,0-1-17,0 25 1,0-25-16,0 25 0,0 0 15,0 0-15,0 24 0,0-24 16,0 0-16,0 0 16,0-1-16,0 1 0,0-24 15,24-1-15,1-24 16,-1 0 0,25 0-16,-25-24 0,1 24 15,-1-25-15,25 1 16,-24 24-16,-1-25 0,0 25 15,1 0-15,-1-24 16,1 24-16</inkml:trace>
  <inkml:trace contextRef="#ctx0" brushRef="#br0" timeOffset="35950">5522 7280 0,'0'-25'15,"0"1"-15,-24-1 16,0 25 0,-1 0-1,1 0-15,-25 0 16,25 0-16,-1 0 0,1 0 15,-1 0-15,1 0 16,24 25-16,-25-25 0,25 24 31,25 1-15,-1-25-16,-24 24 0,25 0 16,-25 1-16,24-25 15,-24 24-15,25 1 0,-25 24 16,24-25-16,-24 0 15,0 1-15,24 24 0,-24-25 16,0 0-16,0 25 0,0-24 16,0-1-16,0 1 15,25-25-15,-25 24 0,24-24 16,-24 24-16,25-24 16,-1 0-16,25-24 0,-25 24 15,1-24-15,-1-1 0,1 25 16</inkml:trace>
  <inkml:trace contextRef="#ctx0" brushRef="#br0" timeOffset="36111">5449 7524 0,'-24'0'0,"-25"0"16,49-25-16,-24 25 16,48-24-1,0 24-15,1 0 16,-1-24-16,25 24 0,0-25 15,-25 25-15,25 0 0,0-24 16,0 24-16</inkml:trace>
  <inkml:trace contextRef="#ctx0" brushRef="#br0" timeOffset="36843">6548 7280 0,'0'-25'0,"25"25"16,-25-24-16,0-1 16,24 25-16,-24-24 15,0-1-15,0 1 16,-24 24-16,-1 0 16,1 0-16,-1 0 15,-23 0-15,23 24 0,1 1 16,-1-1-16,1 25 15,24-24-15,0-1 0,0 25 16,24-25-16,-24 1 0,49 24 16,-24-25-16,-1 0 15,25-24-15,0 0 0,-25 0 16,25 0-16,-25 0 16,1 0-16,-1-24 0,1 0 15,-25-1-15,24 1 0,-24-25 16,0 24-16,0 1 15,24-25-15,-24 25 0,0-1 16,0 50 15,0-1-31,0 25 0,0-25 16,0 25-16,0 25 16,0-26-16,0 1 0,0 0 15,25 0-15,-25-25 16,24 25-16,-24-24 0,25-25 15,-25 24-15</inkml:trace>
  <inkml:trace contextRef="#ctx0" brushRef="#br0" timeOffset="37528">7305 7328 0,'25'-24'0,"-25"0"0,0-1 15,0 1-15,0-1 0,-25 25 32,1 25-32,0-25 15,-1 24-15,1 1 16,24-1-16,-25 0 0,25 1 16,0-1-16,0 25 15,0-24-15,25 23 0,-1-23 16,-24-1-16,25 1 0,23-1 15,-23 1-15,-1-1 16,1-24-16,-1 0 0,1 0 16,-1-24-16,0-1 15,-24 1-15,0-1 0,25 1 16,-25-1-16,0-23 0,-25-1 16,1 24-16,0-24 15,-1 25-15,25 0 0,-24-25 16,-1 24-16,50 25 47,-1 0-32,1 0-15,23 0 0,1 0 16,0 0-16,0 0 0,-25 0 16,25 0-16,-24 0 15,-1 25-15,0-1 0,1-24 16,-25 25-16,0-1 15,0 0-15,-25 25 0,25-24 16,-24-1-16,24 1 0,0-1 16,0 0-16,24 1 15,1-1-15,-1 1 0,1-1 16,24-24-16,-1 0 16,-23 0-16,24 0 0,-1-24 15,-23 24-15,24-25 0,-25 1 16,1-25-16,-1 25 15,-24-25-15,0 0 0,0 0 16,-24 0-16,-25 25 16,0-1-16,0-24 0,-24 49 15,-25 0-15,0 0 0,1 25 16</inkml:trace>
  <inkml:trace contextRef="#ctx0" brushRef="#br0" timeOffset="40294">3593 8818 0,'0'-24'16,"0"-1"-1,-24 1-15,-1 0 16,1 24-16,-25 0 0,25 0 15,-25 0-15,24 0 16,-24 24-16,1-24 0,23 24 16,1 1-16,-1-1 15,1 1-15,24 23 0,0-23 16,24-1-16,25 1 0,-24-1 16,-1 1-16,25-1 15,0 0-15,0-24 0,-1 25 16,1-1-16,0-24 0,0 25 15,-25-1-15,-24 1 16,0-1-16,0 0 0,-24 1 16,-25 24-16,25-49 15,-25 24-15,24 1 0,-23-25 16,23 0-16,1 0 0,-1 0 16</inkml:trace>
  <inkml:trace contextRef="#ctx0" brushRef="#br0" timeOffset="40731">3886 8916 0,'25'0'16,"-25"-25"-16,24 25 16,-24 25 15,0-1-31,0 1 15,0-1-15,0 25 0,0-25 16,0 25-16,0 0 16,0 0-16,0 0 0,0-25 15,0 25-15,0-24 0,0-1 16,24-24 0,-24-24-16,25-1 15,-25-24-15,0 0 16,24 1-16,-24-26 0,0 25 15,0-24-15,0 0 0,25 24 16,-25 0-16,0 0 16,24 25-16,1 0 0,-1 24 15,0 0 1,1 24-16,-1 0 0,1 25 16,-1 0-16,0 0 0,1 0 15,-1 0-15,1-1 16,-1 1-16,1 0 0,-1 0 15,-24-25-15,24 25 16,-24-24-16</inkml:trace>
  <inkml:trace contextRef="#ctx0" brushRef="#br0" timeOffset="40917">4008 9087 0,'-24'0'0,"48"0"31,1 0-31,-1 0 0,1 0 16,23-25-16,1 25 0,25 0 15,-26-24-15,26 0 16,-26 24-16,26-25 0,-25 25 16</inkml:trace>
  <inkml:trace contextRef="#ctx0" brushRef="#br0" timeOffset="41529">4839 8818 0,'0'-24'31,"24"48"16,-24 1-47,0-1 0,24 25 15,-24-25-15,25 25 0,-25 24 16,24-24-16,-24 0 16,25 0-16,-25 0 0,0 0 15,24-25-15,-24 1 16,0-1-16,0 0 0,0-48 15,0 0-15,25-1 16,-25-24-16,0 0 16,0-24-16,0 0 0,0 0 15,0-1-15,0 1 16,0 0-16,0 0 0,0 24 16,24 0-16,0 24 0,1 25 15,-1 0-15,25 0 16,0 25-16,-25-1 0,25 1 15,0 24-15,-24-25 16,-25 25-16,0 0 0,0-25 16,-25 25-16,-24-25 0,0 1 15,-24-1-15,0 1 16,24-25-16</inkml:trace>
  <inkml:trace contextRef="#ctx0" brushRef="#br0" timeOffset="38685">540 9038 0,'0'-24'15,"0"-1"1,-24 25 0,-1 0-16,1 0 0,0 25 15,-1-25-15,1 24 16,-25 0-16,24 1 0,1-1 15,24 25-15,-24-24 16,24 23-16,0-23 0,0 24 16,0 0-16,24-25 0,0 0 15,1 1-15,-1-1 16,1-24-16,24 0 0,-1 0 16,-23-24-16,24 24 15,-25-49-15,25 25 0,-25-25 16,1 24-16,-1-24 0,-24 25 15,0-25-15,-24 25 16,-1-25-16,1 24 0,-1 1 16,1 24-16,-25-24 15,25 24-15,-25 0 0,25 24 16,-1 0-16,25 1 0,0-1 16,0 1-16,0-1 15,25-24-15</inkml:trace>
  <inkml:trace contextRef="#ctx0" brushRef="#br0" timeOffset="38937">882 9014 0,'0'-25'0,"0"1"15,0 48 16,0 1-15,0-1-16,0 0 0,0 25 16,0 25-16,25-26 15,-25 26-15,0-25 0,0 24 16,0-24-16,24 0 16,-24-1-16,0-23 0,0 24 15,24-49-15</inkml:trace>
  <inkml:trace contextRef="#ctx0" brushRef="#br0" timeOffset="39440">1346 9062 0,'0'-24'31,"-24"24"-15,24 24-1,-25 1-15,25-1 16,0 25-16,0-24 16,0 23-16,0 1 0,0 0 15,0-24-15,25 23 16,-1-23-16,1-25 0,-1 24 16,25-24-16,-25 0 0,25-24 15,-24-1-15,23 1 16,-23 0-16,-25-25 0,24 24 15,-24-24-15,0 1 16,-24 23-16,-1-24 0,-23 25 16,23-1-16,1 1 15,-25 24-15,24 0 0,1 0 16,0 0-16,-1 0 0,1 24 16,-1 1-16,25-1 15</inkml:trace>
  <inkml:trace contextRef="#ctx0" brushRef="#br0" timeOffset="39825">1737 8989 0,'0'-24'16,"-25"24"15,25 24-16,25 1 1,-25-1-16,0 0 16,24 25-16,1-24 15,-25-1-15,24 25 0,1-25 16,-1 1-16,0-25 16,1 0-16,-1 0 15,1-25-15,-1 25 0,1-48 16,-25 23-16,0 1 15,24-25-15,-24 24 0,0-23 16,0 23-16,0 1 16,-24 24-16,24 49 15,0-25 1,0 25-16,0 0 16,0 24-16,0-24 0,24 24 15,0-24-15,1 0 16,-1 0-16</inkml:trace>
  <inkml:trace contextRef="#ctx0" brushRef="#br0" timeOffset="42825">6548 8696 0,'-24'0'0,"-1"0"15,25-24 1,0-1 0,0 1-16,25-1 15,-25 1-15,24 0 16,1 24-16,24-25 15,-25 1-15,25 24 0,0 0 16,-25 0-16,25 0 0,-25 0 16,25 24-16,-24 1 15,-25 23-15,24 1 0,-24-24 16,0 24-16,-24-1 16,-1 1-16,-24 0 0,25 0 15,-25 0-15,0-25 0,0 25 16,25-49-16,0 24 15,-1 1-15,50-25 16,-1 0 0,25-25-16,-25 25 0,50 0 15,-26-24-15,26 24 0,-26-24 16,1 24-16,0 0 16,0 0-16,0 0 0,-25 0 15,1-25-15,-1 25 16,1 0-16</inkml:trace>
  <inkml:trace contextRef="#ctx0" brushRef="#br0" timeOffset="43462">7550 8745 0,'24'-24'0,"0"-1"16,1-24-16,-25 25 0,24-1 16,-24 1-16,0 0 0,-24 24 15,-1 0-15,1 0 16,-25 0-16,25 24 0,-25 0 15,25 1-15,-1 24 16,1-25-16,-1 25 0,25-25 16,0 25-16,0-24 0,25 23 15,-1-23-15,1-1 16,23 1-16,1-25 0,0 24 16,0-24-16,0 0 15,0-24-15,-1 24 0,-23-25 16,-1 1-16,1-1 0,-25 1 15,0 0-15,-25-25 16,1 24-16,-25 1 0,25-25 16,-25 25-16,0-1 0,24 1 15,1-1-15,0 1 16,-1 24-16,25-24 0,25 24 16,-1 0-1,0 0-15,25-25 0,0 25 16,0 0-16,0 0 0,0 0 15,0-24-15,-25 24 16,25 0-16,-25 24 0,1-24 16,-25 25-16,24-1 15,-24 0-15,0 25 0,-24-24 16,24 24-16,0-25 0,-25 25 16,25 0-16,0-25 15,25 25-15,-1-25 0,0 1 16,1-25-16,-1 24 15,25-24-15,0 0 0,0 0 16,0-24-16,0 24 0,-1-25 16,1-24-16,0 25 15,0-25-15,-25 25 0,-24-25 16,0 0-16,0 0 16,-24 25-16,-25-1 0,-24 1 15,0 0-15,-25 24 0,0 0 16,-24 0-16,0 24 15</inkml:trace>
  <inkml:trace contextRef="#ctx0" brushRef="#br0" timeOffset="44721">491 10479 0,'-24'0'16,"-1"0"-16,1 0 15,0 24 1,-1 1-16,1-1 0,24 1 16,-25-1-16,25 1 0,0-1 15,0 0-15,0 25 16,25-24-16,-1-1 0,1-24 16,-1 25-16,0-25 15,25 24-15,0-24 0,-24 0 16,23-24-16,-23 24 0,-1-25 15,1 1-15,-1-1 16,-24 1-16,0-1 0,0 1 16,0-25-16,-24 25 15,-1-25-15,1 24 0,-1 1 16,1 0-16,0 24 0,-1 0 16,-24 0-16,25 0 15,-1 24-15,25 0 0,-24-24 16,24 25-16,0-1 15,0 1-15</inkml:trace>
  <inkml:trace contextRef="#ctx0" brushRef="#br0" timeOffset="44967">931 10406 0,'0'-25'16,"24"25"0,-24 25-1,0-1-15,0 1 0,0-1 16,-24 25-16,24 0 16,-24 0-16,24 24 0,0-24 15,0 24-15,-25-24 0,25 24 16,0-24-16,0-25 15,25 25-15</inkml:trace>
  <inkml:trace contextRef="#ctx0" brushRef="#br0" timeOffset="45417">1395 10552 0,'0'-24'15,"0"-1"1,-24 25 0,-1 0-16,25 25 15,-24-25-15,-1 24 16,1 1-16,24-1 0,-25 25 15,25-25-15,0 1 0,0 24 16,0-25-16,0 1 16,25-1-16,-1 0 0,1 1 15,-1-1-15,25-24 16,-25 0-16,1-24 0,-1-1 16,1 1-16,-1 0 0,1-1 15,-25-24-15,0 0 16,0 25-16,0-25 0,0 0 15,-25 25-15,1-25 16,-1 25-16,-24 24 0,25 0 16,0 0-16,-1 0 0,1 0 15,-1 24-15,25 0 16,-24 1-16,24-1 0,24 1 16</inkml:trace>
  <inkml:trace contextRef="#ctx0" brushRef="#br0" timeOffset="45820">1786 10406 0,'0'-25'16,"0"1"0,0 48 30,0 1-46,0-1 16,0 25-16,0-25 16,0 1-16,0 24 0,24-25 15,-24 1-15,25-1 0,-1-24 16,0 24-16,1-24 16,24-24-16,-25 24 0,1-24 15,-1-1-15,0 1 0,1-25 16,-25 24-16,24-23 15,-24 23-15,0 1 0,0-1 16,0 1-16,0-1 16,-24 25-16,24 25 15,0-1-15,0 25 0,0 0 16,0 0-16,0 0 16,0 24-16,24-24 0,-24 0 15,0-1-15,25 1 16</inkml:trace>
  <inkml:trace contextRef="#ctx0" brushRef="#br0" timeOffset="48567">7061 10064 0,'-24'-25'16,"-1"25"-1,25-24 1,-24 24-16,24 24 0,0 1 15,0-1-15,24 1 16,-24 23-16,25 1 0,-25 0 16,0 24-16,24-24 15,1 25-15,-25-26 0,0 26 16,24-25-16,-24-25 16,24 25-16,-24-25 0,25 1 15,-1-25-15</inkml:trace>
  <inkml:trace contextRef="#ctx0" brushRef="#br0" timeOffset="48898">7598 10186 0,'25'-49'16,"-1"25"-16,-24-1 16,25 25-16,-25-24 0,0-1 15,-25 25 1,-24 0-1,25 0-15,-25 25 0,25-1 16,-25-24-16,25 49 16,-1-25-16,25 1 0,0-1 15,0 1-15,25 24 0,23-25 16,1 0-16,0 1 16,0-1-16,24 25 0,-24-24 15,-25-1-15,25 0 16,-24 1-16,-25-1 0,0 1 15,-25-1-15,1-24 16,-1 0-16,-23 0 16,23 0-16,1-24 0,-1-1 15,1-24-15,-1 25 0</inkml:trace>
  <inkml:trace contextRef="#ctx0" brushRef="#br0" timeOffset="49311">7721 10113 0,'24'-25'0,"0"25"15,1 0-15,-25-24 0,24 24 16,1 0-16,-1 0 16,1 0-16,-1-25 0,25 25 15,-25 0-15,25 0 16,0 0-16,0 0 0,0 0 16,-1 0-16,-23 0 15,-1 0-15,1 0 0,-1 25 16,-24-1-16,0 1 0,0-1 15,0 1-15,0 23 16,-24-23-16,24 24 0,0-1 16,24 1-16,-24-24 0,25 24 15,-1-25-15,0 25 16,1-25-16,24-24 0,-25 25 16,1-1-16,23-24 15,-23 0-15,-1 0 0,1 0 16,-1-24-16,0-1 0,1 1 15,-25-1-15,24-23 16,-24-1-16,0 0 0,0 0 16,-24-24-16,-1 24 15,25 0-15,-48 0 0,23 25 16,-24-1-16,1 1 0,-1 24 16,-25 0-16,1 24 15,0-24-15</inkml:trace>
  <inkml:trace contextRef="#ctx0" brushRef="#br0" timeOffset="46520">3764 10284 0,'0'-25'0,"-24"25"16,24-24-16,0 48 31,0 1-31,0 23 0,0 1 16,24 0-16,-24 0 15,24 24-15,-24 1 0,25-1 16,-25-24-16,24 24 16,-24-24-16,25 0 0,-25-25 15,0 25-15</inkml:trace>
  <inkml:trace contextRef="#ctx0" brushRef="#br0" timeOffset="46736">3691 10797 0,'-25'0'16,"1"24"-16,0-24 15,48 0 1,0 0 0,25 0-16,0 0 0,24-24 15,1 24-15,23-25 16,-23 25-16,-1-24 0,0 24 15,-24 0-15,0-25 16,-25 25-16</inkml:trace>
  <inkml:trace contextRef="#ctx0" brushRef="#br0" timeOffset="46911">3593 10308 0,'-24'-49'15,"24"25"-15,0-1 16,24 25-16,0-24 0,25 24 16,-24 0-16,48-25 0,-24 25 15,0 0-15,24-24 16,0 24-16,1 0 0</inkml:trace>
  <inkml:trace contextRef="#ctx0" brushRef="#br0" timeOffset="47571">4546 10186 0,'0'24'16,"-25"-24"-16,25 25 16,-24-25-16,24 24 15,0 1-15,0-1 16,0 25-16,24-25 15,-24 25-15,25-24 0,-1 23 16,-24 1-16,24 0 0,-24 0 16,25-25-16,-25 1 15,24-1-15,-24 1 0,0-1 16,0-48 15,0-1-31,-24 1 0,-1-25 16,25 25-16,-24-25 15,0-25-15,24 1 0,-25 0 16,25 24-16,0-24 16,0 0-16,25 24 0,-25 0 15,24 24-15,25 1 0,-25 0 16,1 24-16,-1 0 16,1 0-16,23 24 0,-23-24 15,-25 24-15,24 1 0,-24-1 16,0 25-16,0-24 15,0-1-15,-24 0 0,-1 1 16,1-1-16,0 1 16,-1-1-16,1-24 0,24 24 15,-25-24-15,50 0 16,-1 25 0,1-25-16,23 0 0,1 0 15,-24 0-15,24 24 16,-1-24-16,1 25 0,0-25 15,-25 24-15,1 1 16,-1-1-16,-24 0 0,0 1 16,-24-1-16,-1 1 15,1-1-15,-25 1 0,0-1 16,1 0-16,-1 1 0,24-25 16,-24 0-16,25 0 15,0-25-15,24 1 16</inkml:trace>
  <inkml:trace contextRef="#ctx0" brushRef="#br0" timeOffset="48159">5181 10259 0,'24'0'0,"-24"-24"0,0 48 47,0 1-32,24-1 1,-24 0-16,0 25 0,25-24 16,-25 24-16,24-25 15,-24 0-15,0 25 0,25-24 16,-25-1-16,0 1 16,0-50-1,0 1 1,0-1-16,0 1 15,-25-25-15,25 0 0,0 0 16,0 0-16,0 1 0,0-1 16,0 0-16,25 25 15,-25-25-15,24 24 0,1 25 16,-1 0 0,0 25-16,-24-1 15,0 1-15,0 23 0,0-23 16,25-1-16,-25 25 15,0-25-15,0 1 0,0-1 16,0 1-16,0-50 31,0 1-31,24-1 16,-24 1-16,25-25 16,-1 0-16,-24 25 0,25-25 15,-1 25-15,0-1 16,1 1-16,24 24 0,-25 0 15,0 24-15,25 1 16,-24-1-16,-1 25 0,1 0 16,-25 0-16,24-1 0,-24 1 15,0 0-15,0 0 16,0-25-16,-24 1 0</inkml:trace>
  <inkml:trace contextRef="#ctx0" brushRef="#br0" timeOffset="50304">662 12164 0,'-24'0'16,"-25"-24"-16,25 24 15,-25 0-15,24 0 16,1 24-16,24 1 0,-25-1 15,25 0-15,0 25 0,0-24 16,25 24-16,-1-25 16,1 0-16,-1 25 0,1-24 15,23-25-15,-23 24 16,24-24-16,-25 0 0,1 0 16,23-24-16,-23-1 0,-1 1 15,1-1-15,-1-23 16,1 23-16,-25-24 0,0 25 15,-25-25-15,1 0 16,-1 25-16,1-25 0,-25 25 16,25 24-16,-25-25 0,24 25 15,-24 0-15,25 25 16,24-1-16,-24 0 0,24 1 16,0-1-16,24 1 15</inkml:trace>
  <inkml:trace contextRef="#ctx0" brushRef="#br0" timeOffset="50550">1151 11993 0,'0'-24'15,"0"-1"1,0 50-1,0-1-15,0 1 16,-25 23-16,25 1 0,0 0 16,-24 0-16,24 24 15,0 1-15,0-1 0,0 0 16,0-24-16,24 24 16,-24-24-16,25-24 0</inkml:trace>
  <inkml:trace contextRef="#ctx0" brushRef="#br0" timeOffset="51137">1566 12115 0,'0'-24'16,"-24"24"-16,-1 0 0,1 0 15,-1 0 1,1 24-16,24 1 16,-25-1-16,25 25 0,0-25 15,0 25-15,0-24 16,0 24-16,25-25 0,-25 25 15,24-25-15,1 1 16,-1-25-16,1 24 0,23-24 16,-23 0-16,24-24 0,-25 24 15,25-25-15,-25 1 16,1-25-16,-25 25 0,0-25 16,0 24-16,0-24 15,-25 1-15,1 23 0,-1 1 16,1-1-16,-25 1 0,25 0 15,-1 24-15,1 24 16,0-24-16,-1 24 0,25 1 16,0-1-16,0 1 15,0-1-15</inkml:trace>
  <inkml:trace contextRef="#ctx0" brushRef="#br0" timeOffset="51793">2225 11969 0,'25'-25'0,"-1"25"15,1-24-15,-1 0 0,0-1 16,-24 1-16,0-1 16,-24 1-1,0 24-15,-25 0 16,24 0-16,-23 24 15,-1-24-15,-25 25 0,26-1 16,-1-24-16,0 0 0,24 25 16,-23-25-16,23 0 15,50 0 17,-1 0-32,0 0 15,-24 24-15,25-24 0,-1 24 16,-24 1-1,25 24-15,-25-25 0,0 0 16,0 1-16,0 24 16,0-25-16,0 1 0,0-1 15,0 0-15,0 1 0,0-1 16,0 1 0,0-1-16,0-48 46,0-1-46,24 1 16,1-1 0,-1 1-16,0 0 15,25-1-15,-24 25 16,-1 0-16,1-24 0,-1 24 16,0 24-16,1-24 0,-1 25 15,1-1-15,-1 25 16,0-25-16,1 1 0,-1 24 15,-24-25-15,0 25 16,0-25-16,0 1 0,-24 24 16,-1-25-16,-23 0 0,23-24 15,-24 25-15,1-25 16,-1 0-16,24 0 0,-24 0 16</inkml:trace>
  <inkml:trace contextRef="#ctx0" brushRef="#br0" timeOffset="52739">3764 11847 0,'0'-25'16,"0"1"0,-24 24-1,24 24 1,0 1-16,0-1 15,0 25-15,0 0 16,0 0-16,0-1 0,0 1 16,0 0-16,0 0 0,24 0 15,-24 0-15,0-25 16,0 1-16,24-25 0,-24-25 31,0 1-31,0-1 0,0 1 16,0-25-16,0-24 0,0 24 15,25-24-15,-25-1 16,0 1-16,24 0 0,1 24 16,-1-24-16,1 24 15,-1 24-15,0 25 0,25 0 16,-24 25-16,-1-1 0,25 25 16,-25 0-16,1 24 15,-1 1-15,1-26 0,-1 26 16,0-1-16,1-24 0,-1 0 15,-24-1-15,25-23 16,-25-1-16,0 1 0</inkml:trace>
  <inkml:trace contextRef="#ctx0" brushRef="#br0" timeOffset="53351">4008 12067 0,'-24'-25'0,"-1"1"15,25-1 1,25 25 0,-1 0-16,1-24 15,24 24-15,-1 0 0,1-25 16,0 25-16,24-24 16,-24 24-16,24-24 0,-24 24 15,-24-25-15,24 25 0,-25-24 16,0 24-16,-24-25 15,0 1 1,-24 24 0,0 0-1,24 24 1,0 1-16,24-1 16,-24 25-16,24 0 0,-24 0 15,25 0-15,-1-1 16,1 1-16,-25 0 0,24-25 15,-24 25-15,25-24 0,-25-50 47,-25-24-47,25 25 16,-24-25-16,24 0 0,0 1 16,-25-1-16,25-25 0,0 26 15,25-1-15,-25-25 16,24 50-16,1-25 0,-1 25 15,0 24-15,1 0 0,24 0 16,-25 0-16,0 0 16,1 24-16,-1 25 0,-24-25 15,0 25-15,0-24 16,0 24-16,-24-25 0,-1 25 16,-23-25-16,23 1 15,-24-1-15,25-24 0,-25 0 16,25 0-16,-1 0 0,25-24 15,0-1 1</inkml:trace>
  <inkml:trace contextRef="#ctx0" brushRef="#br0" timeOffset="53843">5156 11749 0,'25'0'15,"-25"24"32,0 1-47,0-1 16,0 25-16,0-24 0,0 23 16,24 1-16,-24 0 15,0 24-15,0-24 0,24-24 16,-24 23-16,0 1 15,25-24-15,-1-1 0,1-24 16,-1-24 0,-24-25-1,0 24-15,0-23 0,0-1 16,0 0-16,-24 0 16,-1-24-16,25 24 0,-24 0 15,-1-24-15,25 24 0,0 25 16,25-25-16,-1 24 15,1 1-15,-1 24 0,1 0 16,-1 0-16,0 0 16,1 0-16,-1 24 0,-24 1 15,25 24-15,-25-25 0,0 0 16,-25 25-16,25-24 16,-24 24-16,-1-25 0,-23 0 15,23 1-15,1-1 16,-1 1-16,1-25 15,24-25-15</inkml:trace>
  <inkml:trace contextRef="#ctx0" brushRef="#br0" timeOffset="54185">5620 11651 0,'0'25'63,"25"-1"-63,-1 1 0,0 23 15,-24-23-15,25 24 16,-1 24-16,-24-24 0,0 0 16,0 24-16,0-24 0,0 0 15,-24-1-15,24-23 16,0-1-16,-25 1 0,25-1 15,0 1-15,25-1 16,-1-24-16,1 0 16,-1 0-16,25-24 15,-25 24-15,25-25 0,0 25 16,0-24-16,0-1 0,0 1 16,-25 24-16,25-25 15,-25 1-15</inkml:trace>
  <inkml:trace contextRef="#ctx0" brushRef="#br0" timeOffset="54485">6353 11871 0,'0'-24'0,"0"-1"0,0-24 15,0 25-15,24 0 0,-24-1 16,0 1-16,0-1 15,-24 25-15,-1 0 16,1 0-16,0 49 0,-1-24 16,1 23-16,-1 1 15,1 0-15,-1 0 0,1 0 16,24 0-16,0 0 16,0-1-16,24 1 0,1-24 15,-25-1-15,24 0 0,25 1 16,-24-25-16,-1 0 15,0 0-15,25 0 0,-24-25 16,-1 1-16</inkml:trace>
  <inkml:trace contextRef="#ctx0" brushRef="#br0" timeOffset="54641">6280 11993 0,'-49'0'0,"0"-24"15,24 24-15,1 0 16,0 0-16,72-25 31,-23 25-31,24 0 16,0 0-16,-1-24 0,26 24 15,-25-24-15</inkml:trace>
  <inkml:trace contextRef="#ctx0" brushRef="#br0" timeOffset="55655">7281 11871 0,'-24'-24'31,"24"-1"-15,0 1-16,0-1 15,24 1 1,-24 0-16,24-1 0,1 1 15,-1-1-15,25 1 0,-24-1 16,23 25-16,1 0 16,-24 25-16,23-25 0,-23 49 15,-1-25-15,1 25 16,-1 0-16,-24 0 0,-24 0 16,-1-1-16,1 26 0,-25-26 15,0-23-15,-24 24 16,24 0-16,0-25 0,0 0 15,25 1-15,0-25 16,-1 24-16,50-24 31,-1-24-31,0 24 16,1 0-16,-1 0 0,1 0 16,-1-25-16,1 25 15,-1 0-15,0 0 0,1-24 16,24 24-16,-1 0 0,-23-24 15,24 24-15,0 0 16,-25 0-16,25 24 0,-25-24 16,25 24-16,-24 1 0,-1-1 15</inkml:trace>
  <inkml:trace contextRef="#ctx0" brushRef="#br0" timeOffset="56335">7989 11822 0,'0'-24'0,"-24"-1"0,-1 1 16,25 48 15,0 1-16,0-1-15,0 25 0,0-24 16,0 23-16,0 1 0,0 0 16,0 0-16,25 0 15,-1-25-15,1 1 0,-1-1 16,25 0-16,-25-24 16,25 0-16,0 0 0,0 0 15,0-24-15,0 0 0,-25-1 16,25 1-16,-49-1 15,0-24-15,0 25 0,0-25 16,-25 0-16,1 25 16,-25-25-16,0 25 0,-24-1 15,24 25-15,-24-24 16,24 24-16,25 0 0,-25 0 16,24 0-16,25-25 0,25 25 15,-1 0 1,25-24-16,0 24 0,0-24 15,24 24-15,0 0 0,-24-25 16,24 25-16,-24 0 16,-24 0-16,24 0 0,-25 25 15,0-1-15,1 0 16,-25 25-16,24-24 0,-24-1 16,0 25-16,25 0 15,-25-25-15,24 25 0,1 0 16,-1-25-16,25 1 0,-25-1 15,25 1-15,0-25 0,0 0 16,0 0-16,-1 0 16,-23-25-16,24 1 0,-25-1 15,1 1-15,-1-25 16,0 0-16,-24 0 0,0-24 16,-24 24-16,-25-24 0,25 24 15,-50 25-15,1-25 16,-25 24-16,-24 25 0</inkml:trace>
  <inkml:trace contextRef="#ctx0" brushRef="#br0" timeOffset="69340">17075 2957 0,'0'24'15,"0"49"-15,0-24 16,0 25-16,0 23 0,24-24 16,-24 1-16,0-1 0,0 0 15,0 1-15,-24-1 16,24 0-16,-25-24 0,25 24 15,-24 0-15,24 1 16,0-1-16,0 0 0,0 1 16,0-1-16,24 0 15,1 0-15,-25 1 0,24-1 16,-24 25-16,24-25 0,-24 25 16,25-25-16,-25 0 15,0 25-15,0-25 0,24 0 16,-24 25-16,0-25 0,0 1 15,25-1-15,-25 0 16,0 0-16,24 1 0,1-1 16,-25 0-16,24 0 15,-24 1-15,24 23 0,-24-23 16,25-1-16,-25 0 0,0 0 16,0 25-16,0-25 15,0 1-15,0-1 0,0-24 16,0 24-16,24 0 15,-24 1-15,0-26 0,0 26 16,25-1-16,-25-24 0,0 24 16,0-24-16,-25 24 15,25 0-15,0 1 0,-24-1 16,24-24-16,-25 24 16,25 0-16,0 1 0,-24-1 15,24 0-15,0 1 0,0-1 16,0-24-16,0 24 15,0 0-15,-24-24 0,24 0 16,0 0-16,-25 24 16,25-24-16,-24 0 0,24-1 15,0 1-15,0-24 0,-25 24 16,25-1-16,0 1 16,0 0-16,0-24 0,0 23 15,0-23-15,0 24 16,0 0-16,0-25 0,0 25 15,0-25-15,0 25 0,0-24 16,0-1-16,0 0 16,0 1-16,0-1 0,0 1 15,25-1 1,-25 0 0,24-24 15,1-24-16,-1 24-15,0 0 16,1-24-16,24 24 16,-25 0-16,1 0 0,23-25 15,1 25-15,0 0 16,0 0-16,0 0 0,24 0 16,0 0-16,1 0 15,-1 0-15,25 0 0,-1 0 16,1 0-16,0 0 0,24 0 15,-25 0-15,26-24 16,-1 24-16,0 0 0,0 0 16,0 0-16,0 0 15,25 0-15,-25 0 0,24 0 16,-24 0-16,25 0 0,-25 0 16,25 0-16,-25 0 15,0 0-15,0 0 0,0 0 16,0 0-16,0 0 0,0 0 15,25 0-15,-25 0 16,0 0-16,25 0 0,-1 0 16,-24 24-16,25-24 15,-49 0-15,24 0 0,-49 0 16,25 0-16,-25-24 0,-24 24 16,0 0-16,-1-25 15,1 25-15,0 0 0,24-24 16,-24 24-16,0-24 15,24-1-15,-24 25 0,25-24 16,-1 24-16,0-25 0,0 1 16,1 24-16,23 0 15,-23-25-15,-1 25 0,0 0 16,0 0-16,1 0 16,-1 25-16,-24-25 0,24 0 15,-24 0-15,24 24 16,-24-24-16,24 0 0,-24 0 15,24 25-15,-24-25 0,25 0 16,-26 0-16,1 0 16,24 24-16,-24-24 0,0 0 15,24 0-15,-24 0 0,0 0 16,0 0-16,0 0 16,0 0-16,-1 0 0,1 0 15,0 0-15,0 0 16,-25 0-16,25 0 0,0-24 15,-24 24-15,23 0 0,-23 0 16,24 0-16,-25 0 16,1 0-16,23 0 0,-23 0 15,-1 0 1,1 0-16,-1 0 16,1 0-16,-1 0 15,0 0-15,1 0 16,-1 0-16,1 0 0,-1 0 15,0 0-15,1 0 16,-1 0 47,1 0-32,-1-25-16,-24 1 1,25 24 0,-25-25-1,0 1-15,0 0 16,0-1 0,0 1-16,24-1 15,-24 1-15,0-1 16,24 1-16,1 0 0,-25-1 15,24 1-15,1 24 16,-1-25-16,-24 1 0,25 24 16,-25-25-16,24 1 15,-24 0-15,24-1 16,-24 1-16,0-1 16,0 1-16,0-1 15,25 1-15,-25 0 0,0-1 16,24-24-16,-24 25 15,25-25-15,-25 0 0,24 0 16,-24 1-16,0 23 0,24-24 16,-24 0-16,0 25 15,0 0-15,0-25 0,0 24 16,0 1-16,-24-25 16,24 25-16,0-1 0,-24-24 15,24 1-15,0-1 0,0 0 16,-25-24-16,25 24 15,0-25-15,0 26 0,-24-26 16,24 25-16,0-24 16,-25 24-16,25-24 0,-24 24 15,24 0-15,-24 1 0,24-1 16,0-25-16,-25 26 16,25-1-16,0 0 0,0 0 15,0 0-15,0-24 16,0 24-16,0 0 0,0-24 15,0 24-15,0-24 0,0 24 16,0 0-16,0-24 16,0 24-16,0 0 0,0 0 15,0 1-15,0 23 16,0-24-16,0 0 0,0 1 16,25-1-16,-25 0 0,0 0 15,0 0-15,0 0 16,0 1-16,-25-1 0,25 0 15,-24-24-15,-1 24 16,1 0-16,24 0 0,-25 0 16,1 0-16,24 25 0,0-25 15,0 0-15,-24 0 16,24 0-16,0 1 0,0-1 16,0 0-16,-25 0 0,25 0 15,0-24-15,0 24 16,0 0-16,0-24 0,0 24 15,0-24-15,0 24 16,25 0-16,-25 0 0,24 1 16,-24-1-16,0 24 0,0-24 15,24 1-15,-24 23 16,0 1-16,0-25 0,-24 0 16,24 25-16,-24-25 15,-1 0-15,25 24 0,-24-23 16,-1 23-16,25 1 15,-24-25-15,24 25 0,-25-1 16,25 1-16,-24-1 0,24 1 16,0-1-16,0 1 15,0 0-15,0-1 0,0 1 16,0-1-16,0 1 16,0-1-16,0 1 0,0 0 15,0-1-15,24 1 0,-24-1 16,0 1-16,25 0 15,-25-1-15,0 1 16,24-1-16,-24 1 0,0-1 16,25-23-16,-25 23 15,0 1-15,24-1 0,-24 1 16,0-1-16,25 1 16,-25 0-16,0-1 0,0 1 15,0-1-15,24 25 0,-24-24 16,0-1-1,-24 1 1,24 0 0,0-1-1,-25 25 17,25-24-1,-24 24-31,-1 0 15,1 0 1,-1 0 0,1 0-16,0 0 0,-1 0 15,1 0-15,-1 0 16,1 0-16,0 0 0,-25 0 16,24 0-16,-24 0 0,1 0 15,-1 0-15,0 0 16,0 0-16,-24-25 0,-1 25 15,1 0-15,-25-24 16,25 24-16,0 0 0,-25-25 16,25 25-16,-25 0 0,25-24 15,0 24-15,0 0 16,-25 0-16,25 0 0,-1-24 16,1 24-16,0 0 15,-25 0-15,25 0 0,-25 0 16,25 0-16,-25 0 0,25 0 15,-25 0-15,25 0 16,-25 0-16,25 0 0,-25 0 16,25 0-16,0 0 0,-1 0 15,-23 0-15,23 0 16,1-25-16,-25 25 0,25 0 16,0 0-16,-25-24 15,25 24-15,-25 0 0,25 0 16,0 0-16,-25 0 0,25-25 15,0 25-15,-1 0 16,1 0-16,0 0 0,-1 0 16,1 0-16,0 0 15,24 0-15,-24 0 0,24 0 16,-24 0-16,24 0 0,0 0 16,0 0-16,-24 0 15,24 0-15,0 0 0,-24 0 16,24 0-16,-24 0 15,24 0-15,-24 0 0,-1 0 16,26 0-16,-26 0 0,-23 0 16,23 0-16,1 0 15,0 0-15,-25 0 0,25 0 16,0 0-16,-25 0 16,25 0-16,-1 0 0,1 0 15,0 0-15,0 0 0,-1 25 16,1-25-16,24 0 15,-24 0-15,0 24 0,24-24 16,0 0-16,-24 0 16,24 25-16,0-25 0,0 0 15,0 0-15,0 0 0,25 24 16,-25-24-16,25 0 16,-1 24-16,1-24 0,-1 25 15,1-25-15,-25 0 16,25 24-16,-1-24 0,1 25 15,-25-25-15,25 0 0,-25 0 16,0 0-16,0 24 16,25-24-16,-25 0 0,0 0 15,0 0-15,25 0 16,-25 25-16,24-25 0,1 0 16,0 0-16,-1 0 15,1 24 1,-1-24-16,1 24 15,-1-24-15,1 25 16,0-25 0,-1 0-16,1 24 0,-1-24 15,1 0-15,-25 25 16,25-25-16,-1 0 0,1 0 16,-1 24-16,1-24 15,0 0-15,-1 0 16,25 25-16,-24-25 0,-1 24 31,1-24-31,-1 24 16,1-24-1,0 25 1,-1-25 0,25 24-1,-24-24-15,-1 0 16,1 25-1,0-25 1,-1 0-16,25 24 16,-24-24-1,-1 25 1</inkml:trace>
  <inkml:trace contextRef="#ctx0" brushRef="#br0" timeOffset="70937">19688 2541 0,'24'-24'15,"-24"0"1,25 24-16,-25 24 78,0 0-78,0 25 16,0-24-16,0 24 15,0-1-15,0 1 0,24 25 16,-24-1-16,25-24 0,-25 24 16,0 0-16,24 1 15,-24-1-15,24-24 0,-24 24 16,0 0-16,25 0 0,-25 1 16,0-1-16,0 0 15,0 0-15,24 25 0,-24-25 16,0 1-16,0 23 15,0 1-15,0-25 0,0 25 16,0 0-16,0-25 16,0 25-16,0-25 0,0 0 15,-24 1-15,24-1 0,0 0 16,0-24-16,0 0 16,0 24-16,0-24 0,0 0 15,24 0-15,-24 24 0,25-24 16,-25 0-16,24-1 15,-24 26-15,0-25 0,25-1 16,-25 26-16,0-26 16,24 26-16,-24-25 0,0 24 15,0-24-15,0 0 0,0-1 16,0 1-16,0 0 16,0 98-1,24-50 1,-24-48-16,0 0 0,0 0 15,25 0-15,-25 0 0,24-1 16,-24-23-16,0 24 16,25 0-16,-25-1 0,0-23 15,24 24-15,-24-25 16,0 25-16,25 0 0,-25-25 16,0 25-16,24-25 0,-24 25 15,24-24-15,-24 24 16,0-25-16,25 25 0,-25-25 15,0 25-15,0-25 16,24 25-16,-24 0 0,0-24 16,0 23-16,25-23 0,-25 24 15,0-25-15,0 1 16,0-1-16,0 25 0,24-25 16,-24 1-16,0-1 15,0 1-15,24-1 0,-24 0 16,0 1-16,0-1 0,0 1 15,0-1-15,0 1 16,0-1-16,0 25 0,0-25 16,0 1-16,0-1 0,0 25 15,0-25-15,0 1 16,0-1-16,25 1 0,-25 23 16,0-23-16,0-1 15,0 1-15,0-1 0,0 1 16,24-1-1,-24 0-15,0 1 0,0-1 16,0 1-16,0-1 0,0 0 16,0 1-16,0 24 15,0-25-15,0 1 0,25-1 16,-25 0-16,24 1 0,-24-1 16,25 1-16,-25-1 15,0 1-15,24-25 0,-24 24 16,24-24-16,-24 24 15,0 1-15,25-25 16,-25 24-16,24 1 16,-24-1-1,0-48 17,-24-1-32,24-24 15,-25 25-15</inkml:trace>
  <inkml:trace contextRef="#ctx0" brushRef="#br0" timeOffset="72779">22643 2566 0,'-24'0'31,"24"24"-15,0 1 0,0-1-1,0 25 1,0-25-16,0 1 0,0 24 15,0 24-15,0-24 0,0 24 16,0 0-16,0 1 16,0 72-16,0-73 15,0 1-15,24-1 16,-24 25-16,0-25 0,24 0 16,-24 1-16,0 23 0,25-24 15,-25 25-15,0 0 16,0 0-16,0-25 0,0 49 15,0-24-15,0-1 16,-25 1-16,25 0 0,0-1 16,0 1-16,0-25 0,0 25 15,0-25-15,0 1 16,0 23-16,0-23 0,0-1 16,0 0-16,25 0 15,-25 1-15,0-1 0,0 0 16,0 0-16,0 1 0,0-1 15,0 0-15,0 1 16,0-1-16,0-24 0,-25 24 16,25-24-16,0 0 0,0-1 15,0 1-15,0 0 16,0 0-16,0 0 0,0 0 16,0-25-16,0 25 15,25 0-15,-25 0 0,24-1 16,-24 1-16,0 0 0,25-24 15,-25 23-15,0-23 16,0 24-16,24-25 0,-24 1 16,0 23-16,0-23 15,0-1-15,0 1 0,0-1 16,0 1-16,0 23 16,25-23-16,-25-1 0,0 1 15,24-1-15,-24 0 0,24 25 16,-24-24-16,0-1 15,25 1-15,-25-1 0,24 25 16,-24-25-16,0 1 0,25-1 16,-25 1-16,0-1 15,24 0-15,-24 1 0,0 24 16,25-25-16,-25 0 16,0 1-16,24-1 0,-24 1 15,0-1-15,0 1 0,0-1 16,0 0-1,0 1-15,0-1 16,24 1-16,-24-1 16,0 1-16,0-1 0,0 0 15,0 1-15,0-1 0,0 1 16,0-1 0,0 1-16,25-1 0,-25 0 15,0 1 1,0-1-1,0 1-15,24-25 0,-24 24 16,0 1 0,0-1-16,25 0 15,-25 1-15,0-1 16,0 1-16,24-1 16,-24 0-1,0 1 1,25-25-1,-50-25 48</inkml:trace>
  <inkml:trace contextRef="#ctx0" brushRef="#br0" timeOffset="82728">11018 13727 0,'0'-24'16,"24"-1"-16,-24 1 15,25 24-15,-25-24 16,24-1-16,-24 1 0,24-1 16,-24 1-16,0-1 15,0 1 1,-24 24-1,0 24-15,-1 1 16,1-1-16,-25 1 0,24-1 16,-23 25-16,23 0 0,1 0 15,24 0-15,0-1 16,0-23-16,0 24 0,24-25 16,1 0-16,23 1 0,1-1 15,0-24-15,24 0 16,1 0-16,-25 0 0,24-24 15,-24-1-15,-1 1 16,1 0-16,-24-25 0,-1 24 16,-24-23-16,-24-1 0,-1 0 15,-24 24-15,1-23 16,-1 23-16,0 1 0,0-1 16,0 1-16,0 24 15,25 0-15,0 0 0,-1 0 16,1 0-16,24 24 15,24-24-15,1 25 16</inkml:trace>
  <inkml:trace contextRef="#ctx0" brushRef="#br0" timeOffset="83003">12019 13362 0,'-24'-25'16,"-1"25"0,1 0-16,-1 25 15,1-1-15,-1 1 0,25 24 16,-24-1-16,0 26 16,-1-1-16,1 0 0,24 1 15,0-1-15,-25 25 0,25-25 16,0 0-16,0 25 15,0-25-15,0-24 0,25 24 16,-25-24-16,24 0 16,-24-25-16,25 1 0</inkml:trace>
  <inkml:trace contextRef="#ctx0" brushRef="#br0" timeOffset="83489">12312 13923 0,'-24'0'31,"-1"24"-15,25 0-16,0 1 0,0-1 16,0 1-16,0-1 0,0 25 15,25 0-15,-1 0 16,1 0-16,-1-1 0,0 1 15,-24 0-15,25 0 0,-1-25 16,1 25-16,-25-24 16,0-50 15,-25 1-31,1-1 0,-1-23 16,1-1-16,0-25 0,-1 1 15,1 0-15,-1 0 16,25-1-16,-24 1 0,24 0 15,24 24-15,1 0 16,-1 0-16,25 25 0,-25-1 16,25 25-16,0 0 0,0 25 15,0-1-15,-25 1 16,1-1-16,-1 1 0,-24 23 16,-24-23-16,-1-1 15,1 25-15,-25-25 0,25-24 16,-1 25-16,-24-1 0,25-24 15,-1 0-15,1 0 16,24 25-16</inkml:trace>
  <inkml:trace contextRef="#ctx0" brushRef="#br0" timeOffset="84035">13484 13825 0,'-24'0'0,"-25"0"0,25 0 16,-1 0-16,1 0 0,-1 0 15,50 0 17,-1-24-32,25 24 15,0 0-15,0 0 16,49 0-16,-25-25 0,0 25 15,25 0-15,-25 0 0,0 0 16,1-24-16,-26 24 16,1 0-16,0 0 0,-49 24 31</inkml:trace>
  <inkml:trace contextRef="#ctx0" brushRef="#br0" timeOffset="84311">14119 13581 0,'0'-25'15,"-24"25"-15,24-24 16,24 24 15,-24 24-31,49-24 0,-24 25 16,24-25-16,-1 24 0,-23 1 15,24-1-15,-1 0 16,-23 25-16,-1-24 0,-24-1 16,0 25-16,0-25 15,-24 25-15,-25-24 0,0-1 16,0 1-16,1-1 0,-26 0 16,25-24-16,1 0 15,23 0-15</inkml:trace>
  <inkml:trace contextRef="#ctx0" brushRef="#br0" timeOffset="85686">17514 12213 0,'25'0'15,"-1"0"-15,1 0 16,-1-24-16,0 24 16,1-25-16,-1 25 15,-24-24 1,-24 24 0,-1 0-16,1 0 15,0 0-15,-25 0 16,24 0-16,-24 24 0,25-24 15,-25 25-15,25-1 16,-1 0-16,1 1 0,-1-1 16,25 1-16,0-1 0,0 1 15,0-1-15,25 0 16,-1 1-16,1-1 16,24 1-16,-25-25 15,0 24-15,25 1 0,-24-1 16,-1 25-16,1-25 0,-1 1 15,0 24-15,-24-25 16,0 25-16,-24-25 0,0 25 16,-25-25-16,24 1 0,-24 24 15,1-49-15,-1 24 16,24-24-16,1 25 0,-25-25 16,49-25-16,0 1 15</inkml:trace>
  <inkml:trace contextRef="#ctx0" brushRef="#br0" timeOffset="86196">18052 12311 0,'24'-25'15,"0"25"-15,-24-24 16,0 48-1,0 1 1,0-1 0,0 25-16,0-25 0,-24 25 15,24-24-15,0 24 0,-24-1 16,24 1-16,0-24 16,0 23-16,0 1 0,-25-24 15,25-1-15,0 1 16,0-1-16,0-48 31,0-1-15,0 1-16,25-25 0,-25 0 15,0 0-15,24 0 0,-24 1 16,24-26-16,-24 25 16,25-24-16,-1 24 0,-24 25 15,25-25-15,-1 25 16,0 24-16,1 0 15,-1 24-15,-24 0 0,25 25 16,-1-24-16,-24 24 16,25-1-16,-25 1 0,0 25 15,24-26-15,-24 1 0,24 0 16,-24 0-16,25 0 16,-1-25-16,-24 1 0,25 23 15,-1-48-15,-24 25 16</inkml:trace>
  <inkml:trace contextRef="#ctx0" brushRef="#br0" timeOffset="86382">18125 12677 0,'-25'-24'0,"50"-1"16,-1 25-1,1-24-15,-1 24 16,0 0-16,25-25 0,0 25 16,0 0-16,0-24 15</inkml:trace>
  <inkml:trace contextRef="#ctx0" brushRef="#br0" timeOffset="86886">18833 12335 0,'0'-24'0,"24"-1"0,-24 1 16,25 48 15,-25 1-15,0-1-16,24 1 15,-24-1-15,0 0 0,25 25 16,-25-24-16,0 24 15,24-1-15,-24 1 0,0-24 16,25 23-16,-25-23 0,24-1 16,-24 1-16,0-1 15,0 1-15,24-25 0,-24-25 32,-24 1-17,24-25-15,0 24 0,0-23 16,-24-1-16,24 0 15,0-24-15,0 24 0,0-24 16,0-1-16,0 25 16,0-24-16,24 24 0,0 1 15,1 23-15,-25-24 0,24 49 16,25 0-16,-24 0 16,-1 0-16,0 25 0,1-1 15,-1 1-15,-24 23 16,0-23-16,0 24 0,-24-1 15,24-23-15,-49 24 0,25-25 16,-25 25-16,24-25 16,-24 1-16,1-25 0,-1 24 15</inkml:trace>
  <inkml:trace contextRef="#ctx0" brushRef="#br0" timeOffset="87779">17465 13776 0,'0'-24'0,"0"-1"15,25 25 1,-25-24 0,24 24-1,-24 24 1,0 1-16,25-1 16,-25 25-16,0-25 0,0 25 15,0-24-15,0 23 16,0 1-16,0 0 0,0-24 15,0 23-15,0 1 16,0-24-16,0-1 0,0 1 16,0-1-16,24-24 0,0 0 15,1-24 1,24-1-16</inkml:trace>
  <inkml:trace contextRef="#ctx0" brushRef="#br0" timeOffset="88494">18052 13752 0,'0'-25'0,"24"25"16,-24-24-16,24 24 31,-24 24-15,0 1-1,0-1-15,0 1 16,0-1-16,0 0 0,0 25 15,0-24-15,0-1 16,25 0-16,-25 25 0,0-24 16,0-1-1,24 1-15,-24-50 32,-24 1-17,24-1-15,0-24 16,0 25-16,0-25 15,0 0-15,0 1 0,0-1 16,0-25-16,24 26 0,1-1 16,-25 24-16,24-24 15,0 25-15,25 24 0,-24-24 16,-1 24-16,1 0 16,23 0-16,-23 24 0,-1 0 15,1 1-15,-1-25 0,1 24 16,-25 25-16,0-24 15,0-1-15,-25 0 0,1 1 16,-1-1-16,25 1 16,-24-1-16,-1 1 0,1-25 15,24 24-15,-24 0 16,48-24 15,-24-24-31,24 24 16,1 0-16,-1 0 0,1 0 15,-1 0-15,1 0 0,23 0 16,-23 24-16,-1-24 16,-24 25-16,25-1 0,-25 1 15,0-1-15,0 0 16,-25 1-16,1-1 0,-1-24 16,-23 25-16,-1-1 0,0-24 15,0 0-15,0 25 16,0-25-16,0 0 0,25 0 15,24-25-15,0 1 0,0-1 16,24 1 0</inkml:trace>
  <inkml:trace contextRef="#ctx0" brushRef="#br0" timeOffset="89207">18833 13678 0,'24'-24'16,"1"0"-16,-1 24 16,1 0-16,-1 0 15,-24 24 1,0 0-16,0 1 16,0-1-16,0 1 15,0 24-15,-24-25 0,24 25 16,-25-25-16,25 25 0,0-25 15,0 1-15,0 24 16,-24-25-16,24 1 0,0-1 16,0 0-1,0-48 1,24 0-16,-24-25 16,25 24-1,-25-24-15,24 25 0,-24-25 16,0-24-16,25 24 15,-1 0-15,-24-24 0,24 24 16,-24 25-16,25-25 0,-25 24 16,24 25-16,1 25 15,-25-1 1,24 1-16,-24-1 16,0 25-16,25 0 0,-1-25 15,-24 25-15,24 0 0,-24-25 16,0 25-16,25-24 15,-25-1-15,0 0 0,0 1 16,0-1 0,24-24-16,-24-24 15,0-1 1,0 1-16,0 0 16,0-25-16,25 0 0,-25 0 15,0 0-15,24 0 16,-24 1-16,25-1 0,-1 24 15,-24 1-15,24-1 0,1 50 16,-25-1 0,24 25-16,-24 0 0,25 0 15,-25 0-15,24 0 0,-24 24 16,25-24-16,-1 24 16,-24-24-16,24 0 0,-24 24 15,25-24-15,-25 0 16,0-25-16,0 25 0</inkml:trace>
  <inkml:trace contextRef="#ctx0" brushRef="#br0" timeOffset="129107">21935 10992 0,'-25'0'0,"25"-25"15,0 1 17,-24 24-17,24-24 1,-24 24-1,-1 0 1,1 0 0,-1 0-16,25 24 0,-24-24 15,-1 24-15,1 1 16,0-25-16,-1 24 0,25 1 16,-24-1-16,24 1 0,-25-1 15,25 0-15,25 1 16,-25-1-16,24 1 15,25-1-15,-25-24 0,25 25 16,25-1-16,-26 0 16,1 1-16,24-1 0,-48-24 15,24 25-15,-25-1 16,1-24-16,-25 25 0,0-1 16,-49 0-1,0-24-15,-24 25 0,-1-1 16,1-24-16,0 0 0,0 25 15,24-25-15,0 24 16,24-24-16</inkml:trace>
  <inkml:trace contextRef="#ctx0" brushRef="#br0" timeOffset="129593">22497 10992 0,'-25'0'0,"1"0"16,-1 24-1,25 1-15,-24-1 0,-1 1 16,25-1-16,-24 25 0,24-25 16,0 25-16,0 0 15,0-25-15,24 25 0,-24 0 16,25 0-16,-25 0 16,24-25-16,1 1 0,-1-1 15,-24 0-15,25 1 0,-1-25 16,0-25-1,1 1-15,-25 0 0,24-1 16,1-24-16,-1 0 16,-24-24-16,24 24 0,1-24 15,-25 0-15,24 0 0,-24 24 16,0-25-16,25 26 16,-25 23-16,0 1 0,0 48 31,0 1-31,0 23 15,0-23-15</inkml:trace>
  <inkml:trace contextRef="#ctx0" brushRef="#br0" timeOffset="130235">23034 11016 0,'0'-24'0,"24"24"0,-24 24 31,-24 1-31,24-1 0,-25 1 16,25 23-16,0 1 15,0 0-15,0 0 0,-24 24 16,24-24-16,0 0 0,0-25 15,0 25-15,0-24 16,0-1-16,0 0 0,0 1 16,0-50-1,0 1 1,24 0-16,-24-1 0,0 1 16,25-25-16,-1 0 15,-24 0-15,25 0 0,-1 1 16,1-1-16,-25-25 15,24 26-15,0-1 0,1 24 16,-1 1-16,-24-1 0,25 50 16,-25-1-1,0 1-15,0 24 0,-25-1 16,25 1-16,0 0 0,-24 0 16,24 0-16,0 0 15,0-25-15,0 25 0,0-25 16,24 1-16,-24-1 15,25-24-15,-1 0 0,1 0 16,-1-24-16,0-1 16,1 1-16,-1-25 0,25 0 15,-25 0-15,1 1 0,-1-26 16,25 1-16,-24 24 16,-1 0-16,0 0 0,-24 25 15,25 24-15,-1 0 0,-24 49 16,0 0-16,-24 24 15,-1 25-15,1 24 0,-25 0 16,0 0-16</inkml:trace>
  <inkml:trace contextRef="#ctx0" brushRef="#br0" timeOffset="161243">9797 1711 0,'-25'0'0,"1"-24"16,48-1-1,-24 50 48,0-1-48,0 1-15,0-1 0,0 25 16,0 0-16,-24-1 16,24 1-16,0 25 0,0-26 15,24 1-15,-24-24 0,25 24 16,-25-1-16,0-23 15,0-1-15,24-24 0,-24 25 16,0-50 0,0 1-16,0-1 15,0 1-15,-24-25 0,-1 0 16,1 0-16,-1-24 16,-24 0-16,1 0 0,23-25 15,-24 25-15,25-1 16,-1 1-16,1 0 0,24 24 15,0 0-15,24 0 0,1 25 16,24 24-16,0 0 16,-1 0-16,1 0 0,0 24 15,0 25-15,0-24 16,0 23-16,-1 1 0,1 25 16,-24-26-16,-1 26 0,25-25 15,-25 24-15,1-24 16,-25 24-16,24-24 0,1 0 15,-1-25-15,-24 25 16,0-25-16,0 1 0,0-1 16</inkml:trace>
  <inkml:trace contextRef="#ctx0" brushRef="#br0" timeOffset="161880">9577 2029 0,'-25'-25'15,"25"1"1,25 24-16,-1-25 0,25 25 16,0-24-16,0-1 0,0 25 15,24-24-15,-24 0 16,24-25-16,0 24 0,-24 1 16,0 0-16,-25-25 15,1 24-15,-1 1 0,-24-1 16,0-23-16,-24 23 0,24 1 15,-25-1-15,1 1 16,24-1-16,-25 25 16,25 25-1,0-1-15,25-24 0,-25 25 16,24 24-16,1-25 0,-1 25 16,1-25-16,-1 25 15,0 0-15,1 0 0,-1 0 16,1-1-16,-1-23 15,-24 24-15,25-25 0,-1 25 16,-24-25-16,0 1 0,0-1 16,0-48-1,-24-1 1,24-23 0,-25-1-16,25 0 0,-24 0 15,-1-24-15,25 0 0,-24-1 16,24 1-16,-25 0 15,25-1-15,0 1 0,25 24 16,-1 1-16,1 23 16,-1 1-16,1 24 0,23 0 15,1 0-15,-24 0 0,23 0 16,-23 24-16,-1 1 16,1 23-16,-25-23 0,0 24 15,0-1-15,-25 1 16,25 0-16,-24-24 0,-1 23 15,-23-23-15,48-1 0,-25 1 16,1-1-16,24-48 16</inkml:trace>
  <inkml:trace contextRef="#ctx0" brushRef="#br0" timeOffset="162390">10822 1345 0,'25'0'0,"-1"0"16,-24 24 15,0 1-31,25-1 16,-25 0-16,24 25 15,0 0-15,1-24 0,-1 23 16,1 1-16,-1 0 0,-24-24 15,25 23-15,-1-23 16,-24-1-16,0 1 0,0-1 16,0 1-16,-24-25 15,-1-25 1,1 25-16,-1-49 16,1 25-16,-1-25 15,1 0-15,0-24 0,-1 0 16,25-1-16,-24-23 0,-1 23 15,25 1-15,0 0 16,25 0-16,-1 24 0,1 24 16,23 1-16,1 24 15,0 0-15,0 24 0,24 1 16,-24 24-16,0-1 0,-25 1 16,25 24-16,-49-24 15,0 0-15,0 0 0,-24 24 16,-1-48-16,1 24 15,-25-25-15,25 25 0,-25-49 16,24 24-16,1-24 16,0 0-16,-1 0 0,25-24 15</inkml:trace>
  <inkml:trace contextRef="#ctx0" brushRef="#br0" timeOffset="162731">11750 1198 0,'0'-24'0,"0"-1"0,0 1 15,0 0-15,-24-1 16,0 25-16,-1-24 0,1 24 15,-1 0-15,1 24 0,-1-24 16,1 49-16,24-25 16,-24 25-16,-1 0 0,25 0 15,0 0-15,0 24 16,0-24-16,25 24 0,-1-24 16,25 0-16,-25 0 0,25-25 15,-24 25-15,23-25 16,1-24-16,0 25 0,-25-25 15,1 0-15,-1 0 0,1-25 16</inkml:trace>
  <inkml:trace contextRef="#ctx0" brushRef="#br0" timeOffset="163415">11628 1540 0,'-24'-24'16,"-25"-1"-16,25 1 15,24-1-15,0 1 16,48 0-16,-23 24 0,24-25 15,0 1-15,24-1 16,0 25-16,-24-24 0,24 0 16,-24 24-16,-25-25 0,25 25 15,-49-24-15,0-1 16,0 1-16,-24-1 16,-1 1-1,1 24-15,0-24 0,-1-1 16,1 1-1,24 48 1,24 25-16,-24-25 16,25 25-16,-1 0 15,0 0-15,1 0 0,-25 24 16,24-24-16,-24 0 0,25 0 16,-25-1-16,0-23 15,0-1-15,0 1 0,0-50 31,0 1-15,-25-1-16,25-23 0,0-1 16,0 0-16,0 0 15,25-24-15,-25 24 0,24 0 16,-24-24-16,25 48 16,-25-23-16,24 23 0,0 25 15,1 25-15,-1-1 16,1 0-16,-1 25 15,1 0-15,-1-24 0,0 23 16,1-23-16,-1 24 16,25-25-16,-25 0 0,1-24 15,-1 25-15,1-25 0,-1 0 16,1-25-16,-1 1 16,-24 0-16,24-25 0,-24 24 15,0-48-15,0 24 16,0 0-16,-24-24 0,0 24 15,24-24-15,-25 24 0,1 25 16,-1-1-16,25 1 16,-24 24-16,-1 0 0,25 24 15,0 1 1,0-1-16,0 1 0,0-1 16</inkml:trace>
  <inkml:trace contextRef="#ctx0" brushRef="#br0" timeOffset="163925">12972 978 0,'0'-24'15,"0"0"1,0-1-16,0 1 16,0 48-1,0 1 1,24 23-16,-24-23 15,24 24-15,1 0 16,-1 24-16,-24-24 0,25-1 16,-25 26-16,0-25 15,0-1-15,24-23 0,-24-1 16,0 1-16,0-1 0,-24-24 16,24-24-1,-25 24-15,25-25 0,-24-24 16,-1 25-16,25-25 0,-24 0 15,24-24-15,-24 0 16,24 0-16,0-1 0,0 1 16,0 0-16,0-1 15,24 26-15,0-1 0,1 24 16,24 1-16,-25 24 0,25 0 16,0 24-16,24 1 15,-24-1-15,0 25 0,0 24 16,-25 1-16,0-1 15,1 0-15,-25 0 0,0-24 16,-25 24-16,-23-24 0,23 0 16,-24 0-16,0-25 15,1 1-15,-1-1 0,0-24 16,0 0-16,25 0 16,-1 0-16,1-24 0</inkml:trace>
  <inkml:trace contextRef="#ctx0" brushRef="#br0" timeOffset="165043">14217 539 0,'-24'0'0,"-1"0"62,25-25-62,25 1 32,-1 24-17,1 0-15,23-24 16,1 24-16,0-25 0,24 25 15,1-24-15,-1 24 16,0-25-16,-24 25 0,0-24 16,0 24-16,-25 0 0,-73 24 31,25-24-15</inkml:trace>
  <inkml:trace contextRef="#ctx0" brushRef="#br0" timeOffset="165389">14364 832 0,'24'0'93,"-24"-25"-93,24 25 0,1-24 16,24 0-16,0 24 0,-1-25 16,1 1-16,0-1 15,24 1-15,-24 24 0,0-25 16,0 1-16,0 24 15,-25 0-15,1-24 0,-50 48 47,1-24-47</inkml:trace>
  <inkml:trace contextRef="#ctx0" brushRef="#br0" timeOffset="165719">14657 1003 0,'0'24'16,"-25"-24"-16,25-24 31,25-1-16,-1 25 1,-24-24 0,25 24-16,-1-24 0,25-1 15,-25 25-15,25-24 16,0 24-16,-25-25 0,25 25 16,0 0-16,-24-24 0,23 24 15,-23 0-15,-1 0 16</inkml:trace>
  <inkml:trace contextRef="#ctx0" brushRef="#br0" timeOffset="166008">14681 1272 0,'0'24'16,"25"-24"15,-1-24-15,25-1-16,-25 25 0,25-24 16,0-1-16,0 1 15,0-1-15,-1 1 0,1 0 16,0 24-16,-24-25 15,-1 25-15,0-24 0,1 24 16,-1 0-16,-24 24 31</inkml:trace>
  <inkml:trace contextRef="#ctx0" brushRef="#br0" timeOffset="166350">14754 1516 0,'25'0'31,"-1"0"-15,1-25-16,-1 25 15,1-24-15,23 24 0,1-25 16,-24 1-16,24 24 16,-1-24-16,1-1 0,-24 25 15,23-24-15,-23 24 16,-1 0-16,1-25 0,-1 25 16,-48 0 30</inkml:trace>
  <inkml:trace contextRef="#ctx0" brushRef="#br0" timeOffset="167873">15756 343 0,'-25'0'16,"1"0"-1,24 25 17,24-25-17,1 24-15,24 1 0,-25-1 16,25 1-16,0 23 16,0-23-16,24-1 0,-24 25 15,24-24-15,-24 23 16,0-23-16,-1-1 0,1 1 15,-24-1-15,-1 0 0,1 1 16,-50-25 0</inkml:trace>
  <inkml:trace contextRef="#ctx0" brushRef="#br0" timeOffset="168167">16171 368 0,'-24'0'16,"24"-25"-16,-25 25 15,1 0 1,-1 25 0,25-1-1,-24 1 1,-1-1-16,25 25 0,-24-25 15,0 25-15,-1 0 16,1 0-16,-1-25 0,1 25 16,24 0-16,-25-25 0,1 25 15,0-24-15,24-1 16,-25 1-16</inkml:trace>
  <inkml:trace contextRef="#ctx0" brushRef="#br0" timeOffset="168755">16269 98 0,'0'-24'0,"0"-1"0,0 1 16,-25 24-16,1 0 15,-1-24-15,1 24 0,0 0 16,-25 0-16,0 0 0,0 0 16,0 0-16,0 0 15,-24 24-15,24-24 0,0 49 16,-24-25-16,24 1 16,0 23-16,25 1 0,-25 25 15,25-26-15,-1 26 0,25-25 16,0 24-16,0 0 15,0 0-15,25-24 0,-25 24 16,24 1-16,25-25 16,-25-1-16,1 1 0,24 0 15,-1 0-15,26-25 0,-25 1 16,24-25-16,0 0 16,0 0-16,1 0 0,-1-25 15,25 1-15,-25-25 16,0 0-16,0 25 0,1-25 15,-25-24-15,24 24 0,-24-24 16,-25 24-16,1-25 16,-1 1-16,-24 0 0,0 0 15,-24-1-15,-1 1 16,1 24-16,-25 0 0,0 1 16,0 23-16,-24 1 0,24 24 15,-24-25-15,0 25 16,-1 0-16,1 0 0,0 25 15,24-25-15,0 24 0,0-24 16,25 0-16,-1 0 16,1 0-16</inkml:trace>
  <inkml:trace contextRef="#ctx0" brushRef="#br0" timeOffset="170461">10480 3152 0,'-24'0'63,"0"0"-63,-1 0 16,1 24-16,-1-24 15,1 25-15,-25-1 0,25 1 16,-25-1-16,24 1 0,1 23 15,-1 1-15,1 0 16,24 0-16,0 24 0,0-24 16,24 0-16,1 0 0,-1-25 15,1 25-15,24-24 16,-25-1-16,25 0 0,0-24 16,24 0-16,-24 0 15,0 0-15,-1-24 0,1 0 16,0-1-16,-24-24 15</inkml:trace>
  <inkml:trace contextRef="#ctx0" brushRef="#br0" timeOffset="170885">10920 3274 0,'24'0'0,"-24"-24"16,-24 24-16,0-25 16,-1 25-1,1 0-15,-1 0 16,25 25-16,-24-25 16,24 24-16,-25-24 0,25 25 15,-24-1-15,24 0 0,0 1 16,0-1-16,0 1 15,0 24-15,0-25 0,24 0 16,-24 1-16,25-1 16,-1-24-16,1 0 0,-1 0 15,1 0-15,-1 0 0,0 0 16,1-24-16,-1-1 16,1 1-16,-25 0 0,24-1 15,-24-24-15,0 25 16,0-25-16,-24 25 0,-1-1 15,1 1-15,-1-1 0,1 1 16,0 24-16,-1 0 16,1 0-16,-1 0 0</inkml:trace>
  <inkml:trace contextRef="#ctx0" brushRef="#br0" timeOffset="171276">11140 3079 0,'-25'-25'0,"1"25"16,0-24-1,48 48 16,-24 1-15,24-1-16,-24 25 16,0-25-16,0 1 0,0 24 15,0-25-15,0 25 16,25-25-16,-25 1 0,24-1 16,-24 1-16,25-1 15,-25 1-15,24-25 0,-24 24 16,24-24-16,-24 24 0,25-24 15,-1 0 1,1 0-16,-1 0 16,1-24-16,-1 24 15,0-24-15,1 24 0,-25-25 16</inkml:trace>
  <inkml:trace contextRef="#ctx0" brushRef="#br0" timeOffset="171659">11457 2932 0,'0'-24'16,"-24"24"-1,24 24 1,0 1-1,24-1-15,-24 1 16,25-1-16,-1 0 16,1 1-16,-25-1 0,24 1 15,0 23-15,-24-23 0,0-1 16,25 1-16,-25-1 16,24 1-16,-24-1 0,25-24 15,-25 24-15,24-24 16,-24 25-16,25-25 0,-1 0 15,0 0-15,1 0 16,-1-25 0,1 25-16,-1 0 0,1-24 15,-1 24-15,0 0 0,1-24 16,-1-1-16</inkml:trace>
  <inkml:trace contextRef="#ctx0" brushRef="#br0" timeOffset="172068">12410 2786 0,'0'-25'0,"-25"1"15,25-1 1,-24 25-16,0-24 0,-1 24 16,25-24-16,-24 24 15,-25 0-15,24 0 0,1 0 16,0 0-16,-1 0 0,1 24 16,-1-24-16,1 24 15,-1 1-15,1 24 0,0-25 16,24 25-16,0-25 15,0 25-15,24 0 0,-24-24 16,24 23-16,1-23 0,-1 24 16,1-25-16,-1 1 15,1-1-15,23 0 0,-23-24 16,24 25-16,-25-25 0,25 24 16,-25-24-16,1 0 15,24 0-15,-25-24 0</inkml:trace>
  <inkml:trace contextRef="#ctx0" brushRef="#br0" timeOffset="172265">12312 2981 0,'-24'0'0,"-1"0"15,25-24 16,25 24-15,-1 0-16,1-25 16,-1 25-16,0 0 0,1 0 15,24-24-15</inkml:trace>
  <inkml:trace contextRef="#ctx0" brushRef="#br0" timeOffset="172601">12996 2615 0,'-24'-25'16,"-1"25"0,1 0-1,24 25-15,-25-25 16,1 24-16,24 1 0,-25-1 15,25 0-15,-24 1 16,24 24-16,-24-25 0,24 25 16,0-25-16,0 25 0,0-24 15,24 24-15,-24-25 16,24 0-16,1 1 0,-1-25 16,1 24-16,-1-24 0,1 25 15,-1-25-15,0 0 16,1 0-16,-1-25 0,1 25 15,-1-24-15,1-1 16</inkml:trace>
  <inkml:trace contextRef="#ctx0" brushRef="#br0" timeOffset="173123">13167 2541 0,'-25'0'16,"1"-24"-16,0 24 15,-1 0-15,1 0 0,48 0 47,1 0-47,-1 0 16,0 0-16,25 0 0,-24 0 16,24 0-16,-1 0 15,1-24-15,-24 24 0,24 0 16,-25 0-16,0 0 15,1-25-15,-1 25 0,-48 0 16,-1-24 0,1 24-16,0 0 15,-1 0-15,1 0 0,-1 24 16,1-24 0,-1 0-16,25 25 0,-24-25 15,24 24 16,0 0-15,0 1 0,0-1-16,0 25 0,0-24 15,0-1-15,0 25 0,24-25 16,-24 25-16,25-24 16,-1 23-16,-24-23 0,25 24 15,-1-25-15,1 1 16,-25-1-16,24 0 0,-24 1 15,24-25-15,-24 24 16</inkml:trace>
  <inkml:trace contextRef="#ctx0" brushRef="#br0" timeOffset="183713">10480 4471 0,'0'-25'16,"0"1"-16,0 0 31,0 48-16,0 0 1,0 1 0,25 24-16,-25-25 0,24 25 15,-24 0-15,25-25 0,-25 25 16,24 0-16,-24-25 16,24 25-16,-24-24 0,0-1 15,0 1-15,0-1 16,0 0-16,0 1 0</inkml:trace>
  <inkml:trace contextRef="#ctx0" brushRef="#br0" timeOffset="184104">10798 4349 0,'0'-49'16,"0"25"-16,24-1 0,-24 50 31,0-1-15,-24 25-16,24 0 0,-25-25 15,1 25-15,0 0 16,-1 0-16,1-25 0,-1 25 16,1-25-16,24 1 15,-25-1-15,1-24 0,0 0 16,24-24 15,0-1-31,24 25 0,-24-24 16,24-1-16,1 25 15,-1 0-15,1 0 0,-1 25 16,25-25-16,-25 24 0,1 25 16,-1-24-16,1-1 15,24 25-15,-25-25 0,0 1 16,1-1-16,-1 25 15,1-49-15,-1 24 0,1-24 16</inkml:trace>
  <inkml:trace contextRef="#ctx0" brushRef="#br0" timeOffset="184392">11360 4373 0,'0'-49'0,"-25"25"16,25 0-16,-24-1 16,-1 25-16,1 0 15,0 25-15,-1-1 16,25 0-16,-24 1 16,24 24-16,-25-25 0,25 25 15,0-25-15,0 25 16,0 0-16,0-25 0,0 25 15,0-24-15,25 24 0,-25-25 16,24 0-16,1 1 16,-1-1-16,0-24 0,1 0 15,-1 0-15</inkml:trace>
  <inkml:trace contextRef="#ctx0" brushRef="#br0" timeOffset="184559">11286 4642 0,'-24'0'0,"-1"-25"0,25 1 16,-24 24-16,24-24 15,24 24 1,-24-25-16,25 25 0,-1-24 16,1 24-16,-1-25 0,1 1 15</inkml:trace>
  <inkml:trace contextRef="#ctx0" brushRef="#br0" timeOffset="185256">11604 4251 0,'0'-24'16,"0"-1"-16,0 1 0,0-1 16,0 1-1,-25 24-15,25 24 31,0 1-31,0-1 0,0 1 16,0-1-16,0 25 0,25-25 16,-25 1-16,0 24 15,24-25-15,-24 1 0,25-1 16,-1-24-16,1 24 0,-1-24 16,0 0-1,1 0-15,-1 0 16,1-24-16,-25 0 15,24-1-15,-24 1 0,0-25 16,25 24-16,-25 1 0,0-25 16,0 25-16,0-1 15,0 1-15,0-1 0,-25 25 32,25 25-17,-24-25-15,24 49 0,0-25 16,-25 25-16,25 0 15,-24 0-15,24 0 0,0-1 16,-25 1-16,25 0 16,0 0-16,0 0 0,0-25 15,0 25-15,0-25 0,0 1 16,0-1-16,0 1 16,0-1-16,0 1 0,0-1 15,0 0-15,0 1 16,0-1-16,0 1 15,25-25 142,-25-25-157</inkml:trace>
  <inkml:trace contextRef="#ctx0" brushRef="#br0" timeOffset="186359">13069 4031 0,'0'-24'16,"0"48"62,0 1-47,0-1-31,0 25 31,0-25-31,0 1 16,0-1-16,0 1 0,0-1 16,0 1-16,0-1 15,0 0-15,0 1 0,0-1 16,0 1-16,0-1 0,0 1 16,0-1-16,0 0 15,0 1-15,0-1 16,0 1-1</inkml:trace>
  <inkml:trace contextRef="#ctx0" brushRef="#br0" timeOffset="187055">13020 4105 0,'0'-25'0,"0"1"63,25 24-32,-1 24 16,1 1-16,-1-1-15,-24 0-16,24-24 15,1 25-15,-25-1 16,24 1-16,1 24 0,-25-25 16,24 0-16,1 1 0,-1-25 15,0 24-15,-24 1 16,25-25-16,-1 24 0,1-24 16,-25 24-1,24-24 1,1-24 15,-25 0-31,24-1 16,-24 1-1,0-1-15,0-23 0,0 23 16,0-24-16,0 25 0,0-25 16,0 0-16,-24 0 15,24 25-15,0-25 0,-25 25 16,25-25-16,0 24 15,-24 1-15,24 48 32,24 1-17,-24-1-15,25-24 0,-25 25 16,0-1-16,24-24 0,-24 24 16,24-24-16,-24 25 15</inkml:trace>
  <inkml:trace contextRef="#ctx0" brushRef="#br0" timeOffset="206247">20518 3079 0,'-24'-25'0,"-1"25"16,-23 0-16,23 0 0,1 0 16,-1 0-16,1 25 15,-1-25-15,1 0 0,24 24 16,-24-24-16,-1 25 0,1-25 16,24 24-1,0 1-15,0-1 31,24-24-31,1 24 0,-1 1 16,0-25-16,1 24 16,-1-24-16,1 25 15,-1-1-15,1 0 16,-25 1 0,-25-1-1,1-24-15,-1 25 0,1-25 16,-1 0-16,-23 24 15,23-24-15,1 0 0,-1 0 16,1 0 0</inkml:trace>
  <inkml:trace contextRef="#ctx0" brushRef="#br0" timeOffset="206799">20714 3079 0,'24'0'31,"-24"24"0,0 1-15,-24-1-16,24 0 0,0 1 15,0-1-15,0 1 16,0-1-16,0 1 0,0-1 16,0 0-16,0 1 0,-25-1 15,25 1 1,0-1 0,0-48-1,0-1 1,0 1-1,25-1-15,-25 1 16,24-25-16,-24 25 0,25-25 16,-1 0-16,0 0 0,-24 25 15,25-25-15,-1 25 16,1-25-16,-1 49 0,-24-25 16,24 25-16,1 25 15,-1 24 1,-24-25-16,0 0 0,25 25 15,-25 0-15,0 0 16,0 0-16,24-25 0,-24 25 16,0 0-16,0-25 15,0 1-15,25 24 0,-25-25 16,0 0 0</inkml:trace>
  <inkml:trace contextRef="#ctx0" brushRef="#br0" timeOffset="206980">20762 3323 0,'0'-24'16,"0"-1"0,25 25-1,-1 0-15,-24-24 0,25 24 16,24-25-16,-25 25 15,0 0-15,1-24 0,24 24 16</inkml:trace>
  <inkml:trace contextRef="#ctx0" brushRef="#br0" timeOffset="207513">21251 3054 0,'0'-24'16,"24"24"-16,-24-24 16,0 48-1,0 0 1,0 1-16,0 24 16,0-25-16,0 0 0,0 25 15,0-24-15,0-1 16,0 25-16,0-25 0,0 1 15,0-1-15,0 1 16,0-1 0,25-24 15,-25-24-15,0-1-16,0 1 15,0-1-15,0-23 0,0 23 16,0-24-16,0 0 0,0 1 15,0-1-15,0 0 16,0 0-16,24 25 0,-24-25 16,25 24-16,-1 1 15,0 0-15,1 24 0,-1 0 16,1 0-16,24 0 0,-25 0 16,0 24-16,1 0 15,-1 1-15,1-1 0,-25 1 16,0 24-16,0-25 15,-25 0-15,1 1 0,-1-1 16,-23 1-16,-1-25 0,24 24 16,-24-24-16,1 0 15,-1 0-15</inkml:trace>
  <inkml:trace contextRef="#ctx0" brushRef="#br0" timeOffset="208270">23058 3079 0,'-24'-25'16,"-1"1"0,25 0-1,0-1-15,25 1 16,-1-1-16,1 1 16,-1 24-16,1-25 0,-1 25 15,25-24-15,-25 24 16,1 0-16,24 24 0,-25-24 15,0 25-15,1-1 16,-1-24-16,-24 25 0,0-1 16,0 1-16,0-1 0,0 0 15,0 1-15,-24-1 16,-1 1-16,1-25 0,0 24 16,-1 1-16,1-25 15,-1 0-15,1 24 0,-1-24 16,25 24-1,25-24 1,-1 0 0,1 0-16,-1 25 0,25-25 15,-25 0-15,25 24 16,-24-24-16,23 25 0,-23-25 16,-1 24-16,-24 0 15,0 1-15,-24-1 16,-1-24-16,-23 25 15,-1-25-15,0 24 16,0-24-16,0 0 0,0 0 16,25 0-16,-25 0 15,49-24-15</inkml:trace>
  <inkml:trace contextRef="#ctx0" brushRef="#br0" timeOffset="209098">23962 3030 0,'0'-24'16,"-25"24"0,1 0-1,0 24-15,-1-24 16,25 24-16,-24-24 15,-1 25-15,25-1 0,0 1 16,-24-1-16,24 25 16,0-25-16,0 1 0,0 24 15,24-25-15,1 0 0,-25 1 16,24-1-16,1-24 16,-1 25-16,0-25 15,1 0-15,-1 0 16,1 0-16,-1 0 0,1-25 15,-1 25-15,0-24 0,1-1 16,-1 1-16,-24 0 16,0-1-16,0 1 0,0-1 15,0-24-15,-24 25 0,-1 0 16,1-25-16,0 24 16,-1 1-16,-24 0 0,25 24 15,-1-25-15,1 25 16,24-24-16,-24 24 0,48 24 31,0-24-31,1 0 0,-1 25 16,25-25-16,-24 24 15,23-24-15,1 24 0,0-24 16,-24 0-16,23 25 0,-23-25 16,24 24-16,-25-24 15,25 0-15,-25 0 0,1 0 16,-1 0-16,1 25 0,-1-25 15,1 0 1,-25 24-16,0 0 16,-25 1-16,1-1 15,-1 25-15,25-24 16,-24-1-16,24 0 0,0 1 16,0-1-16,0 1 15,24-1-15,1 1 0,-1-1 16,25-24-16,-25 0 0,25 24 15,0-24-15,0 0 16,-25 0-16,25 0 0,-24 0 16,-1-24-16,0 0 15,1-1-15,-1 1 0,-24-1 16,0 1-16,0-1 16,0-23-16,-24 23 0,-1-24 15,-23 0-15,23 25 0,-48 0 16,0-1-16,-1 1 15,-23 24-15,23 0 0</inkml:trace>
  <inkml:trace contextRef="#ctx0" brushRef="#br0" timeOffset="211805">20543 4031 0,'0'-24'16,"-25"24"15,25 24 0,0 1-31,0-1 16,0 1-16,25-1 0,-25 25 15,0 0-15,24 0 16,-24-1-16,0 1 0,0 0 16,0 0-16,0-25 15,0 25-15,0-24 0,0-1 16,0 0-16,0 1 0,-24-25 16,24 24-16</inkml:trace>
  <inkml:trace contextRef="#ctx0" brushRef="#br0" timeOffset="212040">20201 4422 0,'-25'0'16,"50"-24"-1,-1 24 1,1-25-1,-1 25-15,0 0 0,1-24 16,24 24-16,0 0 16,-1-25-16,1 25 0,0 0 15,-24-24-15,23 24 0,-23 0 16,-1-24-16,1 24 16</inkml:trace>
  <inkml:trace contextRef="#ctx0" brushRef="#br0" timeOffset="212226">20323 4007 0,'0'-25'0,"24"25"0,-24-24 16,25 24-16,-1 0 0,1 0 15,-1 0 1,0 0-16,1 0 0,-1 0 15,1 0-15,-1 0 16</inkml:trace>
  <inkml:trace contextRef="#ctx0" brushRef="#br0" timeOffset="212946">20885 4031 0,'24'0'16,"-24"25"-16,0-1 16,0 1-16,0-1 15,0 0-15,0 1 16,0 24-16,-24-25 15,24 1-15,0-1 0,0 0 16,0 1-16,0-1 0,0 1 16,0-1-16,24-24 15,-24 24-15,0-48 32,0 0-32,0-1 15,0 1-15,0-1 0,0 1 16,0-25-16,0 25 15,0-25-15,0 0 0,0 25 16,0-25-16,24 24 0,-24-24 16,25 25-16,-1 0 15,1-1-15,-1 1 0,1 24 16,-1 0-16,0 0 16,1 0-16,-1 0 15,-24 24-15,25-24 0,-25 25 16,0-1-16,-25 0 15,25 1-15,-24-1 16,-1 1-16,1-25 16,0 49-1,-1-49-15,1 24 0,24 0 32,24-24-32,1 0 15,-1 0 1,0 25-16,1-25 0,24 24 15,-25-24-15,1 25 0,-1-1 16,-24 1-16,24-1 16,-24 0-16,-24 1 15,0-25-15,-1 24 16,-24-24-16,25 25 0,-1-25 16,-23 24-16,23-24 0,1 0 15,-1 0-15</inkml:trace>
  <inkml:trace contextRef="#ctx0" brushRef="#br0" timeOffset="213570">21423 4105 0,'24'0'0,"-24"24"46,0 0-30,0 1-16,0-1 16,0 1-16,0-1 15,0 1-15,-24-1 0,24 0 16,0 1-16,0-1 0,0 1 16,-25-25-1,25 24-15,0-48 31,0-1-31,0 1 16,0-1-16,25 1 0,-25-25 16,24 25-16,-24-1 15,25-24-15,-1 1 0,1 23 16,-1 1-16,0-1 0,1 1 16,-25-1-16,24 25 15,1 25-15,-25-1 16,24 1-1,-24 24-15,0-25 0,0 0 16,0 1-16,0-1 0,0 1 16,0-1-16,0 1 15,-24-1-15,24-48 32,24 24-17,-24-25-15,25 1 0,-1-1 16,0 1-16,1-25 15,-1 25-15,1-1 0,24 25 16,-25-24-16,0 24 16,1 0-16,-25 24 0,24 1 15,-24-1-15,25 0 0,-25 25 16,0-24-16,0 24 16,0-1-16,0 1 0,0 49 31</inkml:trace>
  <inkml:trace contextRef="#ctx0" brushRef="#br0" timeOffset="214073">23107 4227 0,'-24'-25'16,"24"1"-1,0-1-15,0 1 16,0 0-16,24-1 0,-24 1 15,25 24-15,-1-25 16,-24 1-16,24 24 0,25-25 16,-24 25-16,-1 0 15,25 25-15,-25-1 0,1 1 16,-1-1-16,1 1 0,-1-1 16,-24 25-16,0 0 15,0-25-15,0 25 0,-24 0 16,-25-25-16,24 25 15,1-24-15,-25-1 0,25 0 16,-25 1-16,24-1 0,25 1 16,0-1-1,25-24-15,-1 0 16,1 0-16,24 0 0,-25-24 16,25 24-16,0 0 15,24-25-15,-24 25 0,24-24 16</inkml:trace>
  <inkml:trace contextRef="#ctx0" brushRef="#br0" timeOffset="214715">23938 4251 0,'0'-24'16,"-25"-1"-16,25 1 0,0-1 15,-24 25-15,24 25 31,0-1-15,-25 1-16,25-1 16,0 25-16,0-25 0,0 1 15,0 24-15,0-25 0,0 1 16,25-1-16,-25 0 16,24 1-16,-24-1 0,25-24 15,-1 0 1,0 0-16,-24-24 15,25-1 1,-25 1-16,0 0 16,0-1-16,0-24 0,0 25 15,0-25-15,24 25 16,-24-1-16,0-24 0,25 25 16,-25-1-16,0 1 0,24 0 15,0-1-15,1 1 16,-1 24-16,1 0 15,-1 24-15,1 1 16,-1-1-16,0 0 16,1 1-16,-25 24 0,24-25 15,1 1-15,-1 23 16,-24-23-16,25-1 0,-25 1 16,24-1-16,-24 1 0,24-1 15,-24 0-15,25-24 16,-1 25-16,1-25 0,-1 0 15,0 0-15,1 0 16,24 0-16,-25 0 0,25 0 16,0-25-16,-25 1 15,1 0-15,-1-1 0,1-24 16,-25 0-16,0 25 0,-25-25 16,1 0-16,-1 25 15,-48-1-15,0 1 0,-1 0 16,-48 24-16,0 0 15,0 0-15</inkml:trace>
  <inkml:trace contextRef="#ctx0" brushRef="#br0" timeOffset="-179179.73">25305 4202 0,'25'0'78,"-1"0"-46,0 0-17,1 0 1,-1 0-16,1 0 15,24 0-15,-25 0 0,0 0 16,25 0-16,-24 0 0,-1 0 16,1 0-16,-1 0 15,0 0-15,-48 0 47</inkml:trace>
  <inkml:trace contextRef="#ctx0" brushRef="#br0" timeOffset="-178626.73">25574 4080 0,'0'25'140,"0"-1"-124,0 0-1,0 1 1,0-1-16,-25 1 16,25-1-16,0 1 0,0-1 15,0 0-15,0 1 16,0-1-16,0 1 16,0-1-16,0 0 15,0 1-15,0-1 16,25-24 31</inkml:trace>
  <inkml:trace contextRef="#ctx0" brushRef="#br0" timeOffset="-177667.73">26331 4080 0,'-24'0'63,"24"25"-48,-25-25-15,1 0 16,-1 24-16,1 0 15,-1-24 1,25 25-16,-24-1 0,0 1 16,24-1-16,-25 1 0,25 23 15,0-23-15,-24-1 16,24 1-16,0-1 0,0 0 16,0 1-16,24-1 15,-24 1-15,25-1 16,-1-24-16,-24 25 15,24-25-15,1 0 16,-1 0-16,1 0 0,-1 0 16,1 0-16,-1 0 15,0 0-15,1-25 0,-25 1 16,0-1 0,0 1-1,0-1-15,0 1 0,-25 24 16,25-24-16,-24-1 0,0 1 15,-1 24 1,1 0 15,24 24-31,-25-24 0,25 25 16,0-1-16,-24-24 0,24 24 16,-25 1-16,25-1 15,0 1-15</inkml:trace>
  <inkml:trace contextRef="#ctx0" brushRef="#br0" timeOffset="-177072.73">26697 4178 0,'-24'0'16,"-1"0"-16,25 24 0,-24-24 15,0 0-15,24 25 16,-25-1 0,25 1-16,-24-1 15,24 0-15,0 1 16,0-1-16,-25 1 0,25-1 16,0 0-16,0 1 0,0-1 15,0 1-15,0-1 16,25-24-16,-25 25 15,24-25-15,1 24 16,-1-24 0,0-24-16,1 24 0,-1-25 15,-24 1 1,25 24-16,-25-25 0,0 1 16,24-1-16,-24 1 15,0 0-15,0-1 16,0 1-16,-24-1 0,24 1 15,0 0-15,-25 24 16,25-25-16,-24 25 16,24 25-1,-25-25 1,25 24-16,0 0 16</inkml:trace>
  <inkml:trace contextRef="#ctx0" brushRef="#br0" timeOffset="-176519.73">27137 4276 0,'-24'0'0,"-1"24"16,1-24 0,-1 24-16,1-24 15,24 25-15,-25-25 0,25 24 16,-24 1-1,24-1-15,0 0 0,-24-24 16,24 25-16,0-1 16,0 1-16,0-1 0,24 1 15,-24-1-15,24 0 0,1-24 16,-25 25-16,24-1 16,1-24-16,-1 0 0,1 25 15,-1-25-15,0 0 16,1 0-16,-1-25 0,1 25 15,-25-24-15,24-1 16,0 25-16,-24-24 0,0 0 16,25-1-16,-25 1 15,0-1-15,0 1 16,0-1-16,-25 1 0,25 0 16,-24-1-16,0 1 15,-1-1 1,1 25-1,24-24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59:30.1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0,'0'24'62,"0"0"-46,0 1 0,0-1-1,24 1-15,-24-1 16,0 1-16,0-1 15,0 0-15,25 1 0,-25-1 16,0 1-16,24-1 0,-24 1 16,0-1-16,0 0 15,25 1-15,-25-1 0,0 1 16,0-1 0,0 1-1,24-25 63,1 0-46,-1 0-32,0 0 0,1 0 15,-1-25-15,1 25 16,24 0-16,-25-24 0,25 24 15,-25 0-15,25-25 0,0 25 16,-25-24-16,25 24 16,0 0-16,-24-25 0,-1 25 15,0 0-15,1 0 0,-1 0 16,-24-24-16,25 24 16,-1 0 15,0 0 0,1 0-15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57:59.7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3521 0,'-24'-24'0,"-1"24"16,1-25-1,-25 25-15,25 0 0,-1 25 16,1-25-1,0 24-15,-1-24 0,25 25 32,0-1-17,0 1-15,0 23 16,0-23-16,0 24 16,-24 0-16,24-1 15,0 1-15,0 25 0,0-1 16,0-24-16,0 24 15,24 0-15,-24 25 0,0-25 16,25 0-16,-1 1 16,-24 23-16,24-23 0,1 23 15,-25 1-15,24 0 0,-24-1 16,0-23-16,25 23 16,-25 1-16,0-25 0,0 25 15,24-25-15,-24 1 16,0-1-16,0 0 0,0 0 15,0 1-15,24-1 0,-24-24 16,0 24-16,25 0 16,-25 1-16,0-1 0,24 0 15,-24 0-15,0 1 0,0-1 16,0 0-16,0-24 16,0 24-16,0-24 0,0 24 15,0-24-15,0 0 16,25-24-16,-25 23 0,0 1 15,0 0-15,24 0 0,-24-25 16,0 25-16,0 0 16,0-25-16,0 25 0,0-24 15,0 24-15,0-25 16,25 0-16,-25 1 0,0-1 16,0 1-16,0-1 15,0 1 1,24-25-16,-24 24 15,24-24 1,1 0 0,-1 24-16,1-24 15,24 0-15,-25 0 16,25 0-16,0 0 0,0-24 16,24 24-16,0 0 15,25-24-15,-1 24 0,1 0 16,24-25-16,25 25 0,-25-24 15,49-1-15,-25 25 16,25-24-16,0-1 0,0 1 16,0 0-16,0 24 15,25-25-15,-1 1 0,-24-1 16,24 25-16,25-24 16,-24-1-16,-1 25 0,0-24 15,1 0-15,-1 24 0,0-25 16,1 1-16,-25-1 15,24 25-15,1-24 0,-1-1 16,-24 1-16,24 0 0,1-1 16,-1 1-16,0-1 15,1 1-15,-1 0 0,-24 24 16,25-25-16,-25 1 16,-25-1-16,25 25 0,-49-24 15,25 24-15,-25-25 0,24 25 16,-24-24-16,-24 24 15,24-24-15,0 24 0,-24-25 16,0 25-16,-1 0 16,1-24-16,-25 24 0,1-25 15,-1 25-15,-24 0 0,0 0 16,0-24-16,24 24 16,-24 0-16,-1-25 0,1 25 15,-24 0-15,24-24 0,-1 24 16,-23 0-16,24 0 15,-25-24-15,1 24 16,-1 0 0,-24-25-16,0 1 15,-24 24 1,24-25 0,0 1-16,0 0 15,-25-1 1,25 1-16,0-1 0,0 1 15,-24-25-15,24 25 16,-25-25-16,1 0 0,24 0 16,-25 0-16,1 0 0,0-24 15,-1 24-15,1-24 16,24 0-16,-25-1 0,1 1 16,-1 0-16,1-25 0,0 25 15,-1-25-15,1 25 16,-1-25-16,1-24 0,0 24 15,24 1-15,-25-1 16,1 0-16,-25 1 0,24-1 16,1 0-16,0 25 15,-1 0-15,-24-1 0,25 1 16,-1 0-16,25 24 0,-24-24 16,0 0-16,-1-1 15,25 1-15,0 0 0,-24-1 16,24 1-16,0 0 0,-25-25 15,25 25-15,0-25 16,-24 25-16,24-25 0,-25 25 16,1 0-16,24 0 15,-24 24-15,24 0 0,-25 0 16,25 0-16,-24 0 0,-1 25 16,25-25-16,-24 25 15,24-1-15,0 1 0,-25-1 16,25 1-16,0-1 15,-24 1-15,24 0 16,0-1-16,0 1 16,-24 24-1,24-25-15,0 1 16,0-1 15,-25 25 16,1 0-31,-1 0-1,1 0 1,-25 25-16,25-25 16,-25 0-16,-24 24 0,24-24 15,-49 25-15,0-1 16,1-24-16,-25 25 0,-1-1 15,-23 0-15,-25-24 0,0 25 16,0-1-16,-24 1 16,-1-1-16,1 1 0,-1-1 15,1 0-15,0-24 16,-1 25-16,25-1 0,-24 1 16,0-1-16,-1 1 0,1 23 15,-1-48-15,1 25 16,24-1-16,-24 1 0,24-1 15,24 1-15,1-1 16,-1 25-16,1-25 0,-1 1 16,25-1-16,-25 0 0,25 1 15,0-1-15,0 25 16,0-24-16,24-1 0,-24 0 16,24 1-16,1-1 0,-1 1 15,25-1-15,-25 1 16,25-1-16,0 0 0,24-24 15,-25 25-15,26-1 16,-1-24-16,-25 25 0,26-25 16,-1 24-16,-25 0 0,26-24 15,-26 25-15,26-1 16,-26-24-16,1 25 0,24-1 16,0-24-16,0 25 15,1-25-15,-1 0 0,0 24 16,25-24-16,-25 0 0,24 24 15,1-24-15,-1 0 16,1 0-16,0 25 16,-1-25-1,1-25 1,-1 25 15,1-24-31,-1 24 16,1-24-1,0 24 1,-1 0-16,25-25 16,-24 25-16,-1 0 15,25-24 1,-24 24 0,-1 0-16,1 0 15,0 0-15,-1 0 16,25 24-1,-24-24-15,-1 0 0,1 0 16,24 25 0,-25-25-16,1 0 0,0 0 15,-1 0-15,1 24 16,-1-24 0,1 0-1,0 0 1,-1 0-16,1 24 15,-1-24 1</inkml:trace>
  <inkml:trace contextRef="#ctx0" brushRef="#br0" timeOffset="1062">3444 2983 0,'-25'0'15,"25"24"32,0 1-31,0-1-16,-24 25 16,24 0-16,0 0 0,0 24 15,0 0-15,0 25 0,24-25 16,-24 25-16,25 0 15,-1-1-15,1 1 0,-1 0 16,0 0-16,25-25 16,-24 24-16,-1 1 0,1 24 15,-1-24-15,0 24 0,25 0 16,-24-24-16,-1 24 16,1 0-16,-1-24 0,0 0 15,1-1-15,-1-24 0,1 25 16,-1-25-16,-24 1 15,25-1-15,-1 0 0,0-24 16,-24 24-16,25 1 16,-1-1-16,-24-24 0,25 24 15,-25 0-15,24 1 0,-24-26 16,0 26-16,25-25 16,-25-1-16,0 1 0,0 0 15,0 0-15,24 0 16,-24-25-16,0 25 0,0 0 15,0 0-15,0-25 0,0 25 16,0-25-16,0 1 16,0 24-16,0-25 0,24 0 15,-24 1 17,25-25-17,-25 24 1,0 1-1,0-1-15,24-24 16,-24 25-16,0-1 0,25-24 31,-25-24-15,24 24 0,-24-25-16</inkml:trace>
  <inkml:trace contextRef="#ctx0" brushRef="#br0" timeOffset="2910">0 5157 0,'25'0'16,"-25"-25"-16,24 25 15,0 0-15,1 0 16,-1-24-16,25 24 0,0 0 16,24-25-16,-24 1 0,24 0 15,25 24-15,0-25 16,24 1-16,0-25 0,0 24 15,25 1-15,-1 0 16,1-25-16,-1 24 0,1 1 16,-1-1-16,1 1 0,-25 0 15,0-1-15,25 1 16,-25-1-16,0 1 0,24 0 16,-24-1-16,25 1 0,-25-1 15,25 1-15,-1-1 16,1 1-16,-1 0 0,1 24 15,-25-25-15,24 1 16,-23-1-16,-1 1 0,24-1 16,-24 1-16,1 0 0,-1-1 15,0 25-15,24-24 16,-24-1-16,0 1 0,1 0 16,-1 24-16,0-25 15,0 1-15,0-1 0,0 25 16,-24-24-16,24-1 0,0 25 15,0-24-15,0 0 16,25-1-16,-1 25 0,1-24 16,0-1-16,-1 1 15,1 24-15,-1-25 0,1 1 16,-25 0-16,0-1 0,0 25 16,0-24-16,-24-1 15,0 1-15,24 24 0,-25-25 16,-23 25-16,23-24 15,1 24-15,-25-24 0,0 24 16,1 0-16,-1-25 0,0 25 16,-24 0-16,0 0 15,0-24-15,-25 24 0,25 0 16,-24 0-16,-1 0 16,0 0-1,-24-25-15,25 25 63,-1 0-63,1 0 15,-1 0 1</inkml:trace>
  <inkml:trace contextRef="#ctx0" brushRef="#br0" timeOffset="4225">733 4131 0,'-25'0'31,"25"-24"1,25 24-32,-1 0 15,25-25-15,-24 25 0,23-24 16,1 24-16,-24 0 0,23-25 15,-23 25-15,-1 0 16,1 0-16,-25-24 16,-25 24-1,1 0-15,-1 0 16,1 0-16,0 0 16,-25 0-16,24 0 15,1 0-15,24 24 31,24 1-15,-24-1 0,0 25-16,0-25 15,25 1-15,-25 24 0,0-1 16,0 1-16,24-24 16,-24 24-16,0-1 0,0-23 15,0-1-15,0 25 0,25-24 16,-25-1-16,0 0 15</inkml:trace>
  <inkml:trace contextRef="#ctx0" brushRef="#br0" timeOffset="4711">1270 4276 0,'25'0'31,"-1"0"-15,0 0-1,1 0-15,-1 0 16,1 0-1,-25-24 17,0 0-17,0-1 1,0 1-16,-25-1 16,1 1-1,-1 24-15,25-24 0,-24 24 16,0 0-16,-1 24 15,1-24-15,24 24 16,-25 1-16,25-1 0,0 1 16,0-1-16,0 0 15,0 1-15,0-1 0,0 1 16,25-1-16,-25 1 0,24-25 16,1 24-16,-1-24 15,0 0-15,1 0 0,-1 0 16,1 0-16</inkml:trace>
  <inkml:trace contextRef="#ctx0" brushRef="#br0" timeOffset="5228">1807 4106 0,'25'0'0,"-25"-24"0,0 0 15,-25-1-15,1 1 16,0-1 0,-1 25-1,1 0-15,-1 0 0,1 0 16,-1 25 0,25-1-16,-24 1 0,24-1 15,-24 0-15,24 1 0,0-1 16,0 1-16,0-1 15,0 1-15,0-1 0,0 0 16,24 1-16,-24-1 16,24 1-16,1-25 0,-1 0 15,1 0 1,-1 0-16,1-25 16,-25 1-16,24-1 0,-24 1 15,0 0-15,24-1 16,-24-24-16,0 25 0,0-1 15,0 1-15,0 0 16,-24-1-16,24 50 31,24-1-31,-24 0 16,25 1-16,-25-1 0,24 1 16,1-1-16,-25 1 0,24-1 15,1 0-15,-25 1 16,24-1-16,0-24 0,-24 25 15,25-25-15</inkml:trace>
  <inkml:trace contextRef="#ctx0" brushRef="#br0" timeOffset="5917">2125 4033 0,'0'-24'0,"-24"24"0,24-25 15,-25 25 1,25-24 0,0 48 15,25-24-31,-25 25 0,0-1 16,24 1-16,-24-1 15,24-24-15,-24 24 0,25 1 16,-25-1-16,24 1 15,-24-1-15,25 1 16,-25-50 31,0 1-31,-25-1-16,25 1 0,0-1 15,0-23-15,0 23 0,0 1 16,0-25-16,0 25 15,0-1-15,25 1 16,-1 24 0,-24 24-16,24-24 15,-24 25-15,25-1 0,-25 0 16,24 1-16,-24-1 16,0 1-16,25-1 0,-25 0 15,24-24 1,-24 25-16,0-1 15,0-48 17,0-1-32,0 1 15,0 0 1,0-25-16,0 24 0,0 1 16,0 0-16,0-1 0,25 1 15,-25-1-15,24 1 16,0 24-16,1 24 15,-1-24-15,1 25 0,-1 24 16,1-25-16,-1 0 16,0 25-16,1-24 0,-25 23 15,24-23-15,1 24 16,-25-25-16,24 1 0</inkml:trace>
  <inkml:trace contextRef="#ctx0" brushRef="#br0" timeOffset="6501">4470 3178 0,'0'-24'47,"-25"24"-31,1 0-1,-1 24-15,1 1 16,-1-1 0,1 1-16,0-1 0,24 25 15,-25-25-15,25 50 0,-24-25 16,24-1-16,0 1 16,0 0-16,24 24 0,1-48 15,-1 24-15,0-1 16,1-23-16,-1-1 0,25 1 15,-24-25-15,23 0 0,1 0 16,0 0-16,-24-25 16</inkml:trace>
  <inkml:trace contextRef="#ctx0" brushRef="#br0" timeOffset="7136">5007 3496 0,'0'-25'47,"-25"1"-16,1 24-15,0 0-1,-1 0-15,1 0 16,24 24-16,-25 1 0,25-1 15,-24 1-15,24-1 16,0 1-16,-24-1 0,24 0 16,0 1-16,24 24 15,-24-25-15,24 1 0,1-1 16,-1 0-16,1-24 16,-1 0-16,0 0 15,1 0-15,-1-24 0,1 0 16,-1-1-16,-24 1 15,25-1-15,-25 1 0,0-1 16,0-23-16,0-1 0,0 24 16,0 1-16,0-1 15,-25 1-15,25 0 0,0 48 32,25 0-17,-25 25-15,24-24 0,-24-1 16,24 25-16,1-25 15,-1 1-15,1-1 0,-1 1 16,1-1-16,-1-24 16,-24 25-16,24-25 0</inkml:trace>
  <inkml:trace contextRef="#ctx0" brushRef="#br0" timeOffset="7713">5276 3203 0,'0'-25'0,"0"1"16,0 0-16,0-1 15,0 1-15,-25 24 16,50 24 15,-25 1-31,24 23 16,-24 1-16,24 0 0,1 0 15,-1 24-15,25-24 16,-24 24-16,-1 1 0,0-26 16,1 1-16,-1 0 0,-24 0 15,25 0-15,-1 0 16,-24-25-16,0 1 0,0-1 16,0 0-16,0 1 15,0-50 16,0 1-15,0 0-16,0-25 0,-24 0 16,24 24-16,-25-23 0,25-26 15,0 25-15,-24 1 16,24-1-16,0 24 0,0-24 16,0 25-16,24 24 15,-24-24-15,25 24 0,-1 0 16,-24 24-16,24-24 15,1 24-15,-25 1 16,24-1-16,-24 1 0,25-1 16,-25 1-16,0-1 15,0 0-15,-25 1 16,25-1-16,-24 1 0,-1-25 16,1 0-1,0 0-15,24-25 16,-25 25-16</inkml:trace>
  <inkml:trace contextRef="#ctx0" brushRef="#br0" timeOffset="7975">5788 3056 0,'0'-24'0,"0"-1"15,0 50 16,25-1-15,-25 1-16,24-1 16,1 1-16,-25 23 0,24 1 15,1 0-15,-1 24 0,0-24 16,1 0-16,-1 0 16,-24 0-16,25 0 0,-25-25 15,0 25-15,0-25 0,0 1 16,-25-25-1</inkml:trace>
  <inkml:trace contextRef="#ctx0" brushRef="#br0" timeOffset="8840">5862 3496 0,'0'-25'16,"0"1"-16,0 0 31,24 24-31,1 0 15,-1 0-15,0-25 0,1 25 16,-1 0-16,25 0 16,-24-24-16,23 24 0,1 0 15,0 0-15,-25-25 16,25 25-16,-24 0 0,24-24 16,-25 24-16,0-24 15,-24-1 1,0 1-16,-24 24 15,0-25-15,-1 25 16,1-24-16,-1 24 16,1 0-16,-1 24 15,1 1-15,24-1 16,-24 1-16,24-1 0,-25 0 16,25 1-16,0-1 15,0 25-15,0-25 0,0 1 16,0-1-16,25 1 0,-25-1 15,24-24-15,0 25 16,1-25-16,-1 0 16,1 0-16,-1 0 15,1-25-15,-1 25 0,0-24 16,1-1-16,-25 1 16,24-1-16,-24 1 15,0-25-15,0 25 0,0-1 16,0-23-16,0 23 15,0 1-15,-24-1 16,24 50 15,0-1-31,24 1 0,-24-1 16,25 0-16,-25 1 16,24-1-16,1 25 0,-25-25 15,24 1-15,0-1 0,-24 1 16,25-25-16,-1 24 15,1-24-15,-1 0 16,0 0 0,1-24-16,-25-1 0,24 1 15,1-1-15,-25 1 0,24-25 16,-24 25-16,0-25 16,0 25-16,0-1 0,-24 1 15,24-1-15,0 1 16,-25 24-16,25 24 15,0 1-15,0-1 16,0 1-16,0-1 16,25 0-16,-25 25 0,24-24 15,1-1-15,-25 0 16,24 1-16,0-1 0,1 1 16,-1-25-16,1 0 15,-1 0 1,-24-25-16,0 1 0</inkml:trace>
  <inkml:trace contextRef="#ctx0" brushRef="#br0" timeOffset="9008">6740 2788 0,'-24'0'0,"24"-25"0,0 50 46,24-25-46</inkml:trace>
  <inkml:trace contextRef="#ctx0" brushRef="#br0" timeOffset="9770">7034 3056 0,'0'25'0,"24"-25"0,1 0 15,-1 0 1,-24-25 15,25 25-31,-25 25 31,24-25-31,-24 24 16,25 1-16,-1-1 16,0 0-16,-24 1 15,25-1-15,-1 1 0,-24-1 16,25 1-16,-25-1 15,24-24-15,-24 24 0,0 1 16,25-1-16,-25 1 16,0-50 31,0 1-47,0-1 15,24 1-15,-24 0 16,0-25-16,24 0 0,-24 0 15,0 0-15,25 0 0,-1 0 16,-24 1-16,25 23 16,-1 1-16,-24-1 0,24 25 15,1 0-15,-1 25 16,-24-1-16,0 1 16,25 23-16,-25-23 0,24 24 15,-24-25-15,0 25 16,25-25-16,-1 1 0,-24 24 15,24-25-15,1 1 16,-1-1-16,1 0 16,-1 1-16,1-25 0,-1 0 15,0 0-15,1 0 16,-1 0-16,1-25 0,-1 25 16,25-24-16,-49 0 0,24-1 15,1 1-15,-1-1 16,-24 1-16,25-25 0,-25 25 15,0-1-15,0 1 16,0-1-16,0 1 0,-25-1 16,1 25-16</inkml:trace>
  <inkml:trace contextRef="#ctx0" brushRef="#br0" timeOffset="14328">13726 2470 0,'0'-24'15,"0"-1"-15,0 1 16,0 48 15,24 1-15,-24-1-16,0 25 15,25 0-15,-1 24 0,1 25 16,-1 24-16,0 0 0,1 0 16,-1 25-16,25-1 15,-24 25-15,-1-24 0,0-1 16,1 1-16,-1-25 16,-24 24-16,25 1 0,-25 0 15,24-25-15,-24 24 0,25 1 16,-25-1-16,24-24 15,0 25-15,1-25 0,-25 0 16,24-24-16,25 24 16,-24-24-16,-1-1 0,0-23 15,25 23-15,-24-23 0,-1-1 16,25 0-16,-49-24 16,24 24-16,1-24 0,-25 0 15,24 0-15,-24 0 0,0-25 16,0 25-16,25-25 15,-25 1-15,0-1 0,0 1 16,24-1-16,-24 0 16,24 1-16,1-1 15,-25 1-15,24-1 0,1 1 16,-25-1 0,24-24-1,-24 24-15,25-24 47,-25-24-31,24 24-16,0 0 0,1 0 15,-1-24-15,1 24 16,23-25-16,1 25 0,25-24 16,-1 24-16,0-25 0,25 25 15,24 0-15,-24-24 16,24 24-16,0 0 0,24-25 15,1 25-15,-1 0 16,1-24-16,0 24 0,24 0 16,0-24-16,24 24 15,-24 0-15,24 0 0,25 0 16,-25-25-16,25 25 0,0 0 16,0 0-16,0 0 15,24 0-15,0 0 0,0 0 16,1 0-16,-26 0 0,26 0 15,-1 0-15,-24 0 16,24 0-16,-24 0 0,-1 0 16,1 0-16,0 0 15,-24 0-15,23 0 0,-48 0 16,25 0-16,-50 0 0,1 0 16,-1 0-16,-24 0 15,1 0-15,-1 0 0,-25 0 16,25 0-16,1 0 15,-1 0-15,0 0 0,0 0 16,24 0-16,-23 0 0,23 0 16,-24 25-16,0-25 15,-24 0-15,0 0 0,-1 0 16,-23 0-16,-1 0 0,0 0 16,0 0-16,-24 0 15,0 0-15,24 0 0,-24-25 16,25 25-16,-1 0 15,-24 0-15,24 0 0,-24 0 16,0 0-16,-1 0 16,-23 0-16,-1 0 0,1 0 15,-1 0-15,-48 0 78,24-24-78,-25 24 16,25-25 0,-24 25-16,-1-24 31,1-1-15,0 1-16,24 0 15,-25-1 1,25 1-16,-24-1 0,24 1 15,-25-1-15,1-23 0,24-1 16,-24 0-16,-1 0 16,25-24-16,-24 0 0,-1 24 15,25-25-15,-24 1 16,24 0-16,-25 0 0,25-1 16,-24 1-16,24-25 0,-24 25 15,-1 0-15,25 0 16,-24-25-16,-1 0 0,1 1 15,-1-1-15,25-24 16,-24 0-16,0 0 0,-1 24 16,1-24-16,24 24 0,-25-24 15,1 49-15,24-25 16,-25 25-16,25-1 0,-24 1 16,24 0-16,-24 0 15,-1-1-15,25 1 0,-24 24 16,-1-24-16,1 0 0,24-1 15,-25 1-15,1 0 16,24 0-16,-24-1 0,24 1 16,-25 24-16,25-24 15,0 0-15,0 24 0,0 0 16,-24 0-16,24-24 0,0 24 16,-25 0-16,25 0 15,0 0-15,-24 1 0,24-1 16,0 24-16,-24-23 15,24-1-15,0 24 0,0-24 16,-25 25-16,25-25 0,-24 0 16,24 25-16,-25-25 15,25 0-15,-24 0 0,-1 0 16,25 1-16,-24-1 16,0 0-16,24 0 0,0 0 15,0 0-15,0 1 0,0 23 16,0-24-16,0 25 15,24-1-15,-24-23 0,0 23 16,0 1 0,0-1-16,-24 1 15,-1 24 142,1 0-157,-1 0 15,1 0 1,-25 0-16,0-25 0,0 25 15,-24 0-15,0-24 0,0 24 16,-50 0-16,26-24 16,-25 24-16,-1-25 0,1 25 15,-24 0-15,24-24 16,-25 24-16,1 0 0,-1 0 16,25 0-16,-49-25 0,24 25 15,1 0-15,-25 0 16,0 0-16,-24 0 0,24 0 15,0 0-15,-25 0 16,25 0-16,0 0 0,25 25 16,-1-25-16,1 24 15,-1-24-15,1 25 0,-1-1 16,1-24-16,-1 24 0,1-24 16,-1 0-16,-24 25 15,25-25-15,-1 0 0,0 0 16,25 0-16,-24 0 0,24 0 15,0 0-15,24 0 16,-24 0-16,0 0 0,0 0 16,-25 0-16,25 0 15,-25 24-15,1-24 0,24 0 16,-25 0-16,25 0 0,0 25 16,0-25-16,24 0 15,0 24-15,25-24 0,-25 25 16,25-25-16,0 24 15,0-24-15,24 24 0,-24-24 16,-1 25-16,1-25 0,24 24 16,-24-24-16,0 25 15,24-25-15,0 24 0,-24-24 16,24 25-16,0-25 16,0 24-16,25-24 0,-25 24 15,0-24-15,25 25 0,-25-25 16,0 0-16,24 24 15,-23-24-15,-1 0 0,24 0 16,-24 25-16,1-25 0,23 0 16,-24 0-16,25 0 15,-25 0-15,25 24 0,-1-24 16,1 0-16,-1 0 16,1 0-16,0 0 0,-1 0 15,1 0-15,-1 24 16,1-24-16,-1 0 15,1 0-15,0 25 16,-1-25-16,1 0 0,-1 24 16,-23-24-16,-1 0 0,24 25 15,1-25-15,-25 0 0,25 0 16,-1 0-16,1 0 16,-1 0 46,25 24-62,-24-24 16,-1 0-16,1 0 15,0 25-15,-1-25 16,1 0 0,-1 0 15,1 0-16,-1 24 1,1-24 0,0 0-1,48 0 17,0 0-17,1 0 1,-50 0 15,25 24-31,-24-24 16,24 25-1,-24-25-15,24 24 16,0 1 0,0-1-1,24-24-15,-24 25 16,0-1-16,0 0 15,0 1-15,0-1 16,-24 1-16,24-1 16,-25-24-16,25 25 15,-24-1-15,24 0 0,0 1 16,0-1 0,-25 1-16,25-1 0,0 1 15,0-1-15,0 0 0,0 1 16,-24-1-16,24 1 15,0-1-15,0 0 0,0 1 16,0-1-16,0 1 16,0-1-16,24 1 15,-24-1-15,25-24 0,-25 24 16,24 1-16,-24-1 16,0 1-16,25-25 0,-25 24 15,0 1-15,0-1 16,-25-24-16,25 24 15,0 1-15,-24-25 16,24 24-16,0 1 31,24-25-31,1 0 16,-1 0 0,0 0-1</inkml:trace>
  <inkml:trace contextRef="#ctx0" brushRef="#br0" timeOffset="15575">17341 1151 0,'0'25'79,"0"24"-79,0-25 15,24 25-15,-24 0 0,0 24 16,24 0-16,-24 1 15,0-1-15,25 24 0,-25-23 16,0 23-16,24-23 16,-24 23-16,0 1 0,25 0 15,-25-1-15,0 1 16,0 0-16,0 0 0,0-1 16,0 1-16,0 0 0,0-1 15,24 25-15,-24-24 16,0 0-16,24-25 0,-24 25 15,25-25-15,-1 25 0,-24-25 16,25 0-16,-25 1 16,0-26-16,0 26 0,24-1 15,-24 0-15,0-24 16,0 24-16,0 1 0,0-1 16,0-24-16,0 24 0,0 0 15,0 0-15,0-24 16,25 25-16,-25-1 0,24-24 15,-24 24-15,24-24 16,1 0-16,-25 24 0,24-24 16,1 0-16,-25 0 0,0-1 15,24-23-15,-24 24 16,0-1-16,0 1 0,25-24 16,-25 24-16,0-25 15,0 0-15,0 25 0,24-24 16,-24 24-16,24-25 0,-24 0 15,0 25-15,25-24 16,-25-1-16,0 0 0,0 1 16,0-1-16,0 1 15,0-1-15,0 1 0,0-1 16,0 0-16,0 1 0,0-1 16,0 1-16,0-1 15,0 1-15,0-1 0,0 0 16,0 1-1,24-1-15,-24 1 0,0-1 16,0 1-16,0-1 0,0 0 16,0 1-16,0-1 15,25 1-15,-25-50 32,0 1-17</inkml:trace>
  <inkml:trace contextRef="#ctx0" brushRef="#br0" timeOffset="16932">20320 1054 0,'0'24'31,"0"0"-31,0 1 16,-24-1-16,24 25 16,0 0-16,0 24 0,0 1 15,0-1-15,0 24 0,0 1 16,0 0-16,24 0 15,1 24-15,-25-25 0,24 1 16,-24 24-16,0-24 16,24 0-16,-24 24 0,0-25 15,0 1-15,0 24 0,0-24 16,0 0-16,0-1 16,0 1-16,0 0 0,25-25 15,-25 25-15,0-25 16,0 0-16,0 0 0,0 1 15,0-1-15,0 0 0,0 0 16,24 1-16,-24-1 16,0 0-16,25 1 0,-25-1 15,24 0-15,-24 0 0,25 1 16,-1-1-16,0 0 16,-24 0-16,25 1 0,-25-1 15,24-24-15,-24 24 16,25-24-16,-25 0 0,0 24 15,24-24-15,-24 0 0,24 24 16,-24-24-16,25 0 16,-25 0-16,24 24 0,1-24 15,-25-25-15,24 25 16,-24 0-16,0 0 0,25-25 16,-25 1-16,0 23 15,0-23-15,24-1 0,-24 1 16,0 23-16,24-23 0,-24-1 15,25 25-15,-25-24 16,0-1-16,24 25 0,-24-25 16,25 25-16,-25-24 0,0-1 15,24 25-15,-24-25 16,0 1-16,0-1 0,25 0 16,-25 1-16,24 24 15,-24-25-15,24 1 0,-24-1 16,0 0-16,25 1 0,-25-1 15,24 1-15,-24-1 16,0 1-16,25-25 0,-25 24 16,24-24-1,-24-24 1,0-1 0,0 1-16</inkml:trace>
  <inkml:trace contextRef="#ctx0" brushRef="#br0" timeOffset="18497">13848 3081 0,'-24'0'0,"24"-25"15,24 25 1,0 0-16,1-24 15,24 24-15,-25 0 0,49-25 16,-24 25-16,25 0 0,-1-24 16,24 24-16,1-24 15,0-1-15,24 25 0,-24-24 16,48-1-16,1 1 16,-1 24-16,1-25 0,24 1 15,0 0-15,0-1 0,-25 1 16,50-1-16,-25-23 15,0 23-15,0-24 0,24 25 16,-24-25-16,24 25 16,1-1-16,-25-24 0,24 25 15,0-1-15,25 25 0,-24-24 16,23 0-16,1 24 16,-24-25-16,23 25 0,-23 0 15,-1-24-15,-24 24 16,-24-25-16,-1 25 0,1-24 15,-50 24-15,26 0 0,-26-24 16,1 24-16,0-25 16,-1 25-16,1 0 0,24-24 15,-24 24-15,0 0 0,-1 0 16,25 0-16,-24-25 16,0 25-16,-1 0 0,1 0 15,0 0-15,-1 0 16,-23 0-16,23 0 0,-23 0 15,23 0-15,-23 0 0,-1 0 16,25 25-16,-25-25 16,25 0-16,-25 0 0,25 0 15,-25 0-15,24 24 16,-23-24-16,-1 0 0,25 0 16,-25 0-16,0 0 15,25 0-15,-25 0 0,1 0 16,-1 0-16,0 0 0,0 0 15,-24 0-15,24 0 16,-24 0-16,0 0 0,0 0 16,0 0-16,0 0 15,-1 0-15,1 0 0,-24 0 16,24 0-16,-1 0 0,1 0 16,0 0-16,-24 0 15,23 0-15,-23 0 0,24 0 16,-25 0-16,25 0 0,-25 0 15,25 0-15,-24 0 16,-1 0-16,25 0 0,-25 0 16,1 0-16,-1 0 15,1 0-15,-1 0 0,0 0 16,1 0-16,-1 0 0,1 0 16,-1 0-1,1-24-15,-1 24 0,0 0 16,1 0-16,-1 0 15,1 0-15,-1 0 16,-24-25-16</inkml:trace>
  <inkml:trace contextRef="#ctx0" brushRef="#br0" timeOffset="19718">14581 2079 0,'24'0'0,"1"0"31,-25-24-31,0 0 31,-25 24-15,1 0-1,-1 0 1,1 24-16,-1-24 0,1 24 16,0-24-16,-1 25 0,1-1 15,-1-24-15,25 25 16,-24-1-16,24 1 15,0-1-15,0 0 16,24-24 0,1 25-16,-1-1 0,1-24 15,-1 0-15,0 25 16,1-25-16,-1 0 0,1 24 16,-1-24-16,1 24 15,-1-24-15,0 25 0,1-25 16,-25 24-16,0 1 0,0-1 15,-25 1 1,25-1-16,-24-24 0,0 24 16,-1-24-16,1 25 15,-1-25-15,1 24 0,-1 1 16,1-25 15,0 0-15</inkml:trace>
  <inkml:trace contextRef="#ctx0" brushRef="#br0" timeOffset="20126">14947 2177 0,'-24'0'0,"-1"24"0,1-24 15,-1 0-15,1 25 16,0-1 0,24 1-16,0-1 15,24 1 1,-24-1-16,24 0 0,-24 1 16,25-25-16,-1 24 0,1 1 15,-1-25-15,1 0 16,-1 24-16,0-24 0,1 0 15,-1 0-15,1 0 0,-1-24 16,0 24-16,-24-25 16</inkml:trace>
  <inkml:trace contextRef="#ctx0" brushRef="#br0" timeOffset="20612">15191 2128 0,'25'0'47,"-1"25"-32,1-25 1,-25 24-16,24-24 0,0 0 16,1 24-16,-1 1 15,1-25-15,-25 24 16,24 1 0,-24-1-16,0 1 15,-24-25 1,-1 0-1,25-25-15,-24 25 16,24-24-16,0-1 16,24 1-1,-24-1-15,25 1 0,-1 0 16,1-1-16,-1 1 16,0 24-16,1-25 0,-25 1 15,24 24-15,1-24 0</inkml:trace>
  <inkml:trace contextRef="#ctx0" brushRef="#br0" timeOffset="21104">15680 2006 0,'0'25'47,"0"-1"-31,0 0-16,0 1 15,24-1-15,1 1 16,-25-1 0,24-24-16,-24 25 0,24-25 15,1 24 1,-1-24-16,1 0 16,-25-24-16,24 24 15,1-25-15,-25 1 16,0-1-16,0 1 15,0-1 1,0 1-16,0 0 0,0-1 16,0 1-16,-25-1 0,25 1 15,0-1-15,0 1 16,-24 24-16,48 0 47,-24 24-47,25 1 15</inkml:trace>
  <inkml:trace contextRef="#ctx0" brushRef="#br0" timeOffset="21872">16095 1884 0,'0'-24'16,"24"24"-1,-24 24 17,0 0-17,0 1 1,25-1-16,-25 1 15,0-1-15,0 1 0,24-1 16,-24 0 0,0 1-16,0-1 15,25-24-15,-25-24 63,0-1-63,0 1 15,24 24-15,-24-24 0,0-25 16,24 24-16,-24 1 16,0-1-16,0 1 0,25 0 15,-25-1-15,24 1 16,1 48 0,-25 1-1,24-1 1,-24 0-16,0 1 0,25-25 15,-25 24-15,24 1 16,-24-1-16,0 1 0,24-1 16,-24 0-16,25-24 0,-25 25 15,0-1-15,24-24 16,-24 25 0,25-50 15,-25 1-16,0-1-15,0 1 16,24 24-16,-24-24 0,0-1 16,25 1-16,-25-1 0,0 1 15,24-1-15,-24 1 16,0 0-16,24-1 0,1 1 16,-1 24-1,-24 24-15,25 1 16,-1-1-16,1 0 0,-1 25 15,0 0-15,25 24 16,-24-24-16,-1 0 0</inkml:trace>
  <inkml:trace contextRef="#ctx0" brushRef="#br0" timeOffset="25346">18073 1469 0,'0'-25'16,"-24"25"-16,-1 0 15,25 25 32,0-1-47,25 1 16,-25-1-1,0 1-15,0-1 0,0 25 16,0-25-16,0 25 16,0-25-16,0 25 0,0-24 15,0 24-15,0-25 0,0 25 16,0-25-16,0 1 16,-25-1-16,25 1 15,0-1-15,0 0 16,0 1-1,25-25 1,-1 0-16,25 24 16,-25-24-16,25 0 15,-24 0-15,24 0 0,-1-24 16,1 24-16,-24 0 16,-1 0-16,1-25 0,-1 25 15,0 0 1,-48 0-1</inkml:trace>
  <inkml:trace contextRef="#ctx0" brushRef="#br0" timeOffset="25875">18488 1835 0,'-24'0'0,"48"0"47,1 0-16,-1 0-31,1 0 16,-1 0-16,1 0 0,-1 0 15,0 0-15,1 0 16,-1 0-16,-24-24 16,25 24-16,-1-25 15,-24 1 1,0-1 0,-24 1-1,24 0-15,-25 24 16,25-25-16,-24 25 15,-1 0-15,1 0 16,24 25 0,-24-25-16,24 24 15,0 0-15,-25 1 0,25-1 16,0 1-16,0-1 16,0 1-16,-24-1 0,24 0 15,0 1-15,0-1 0,24-24 16,1 25-16,-1-1 15,0-24-15,1 0 16,-1 0-16,1 0 16</inkml:trace>
  <inkml:trace contextRef="#ctx0" brushRef="#br0" timeOffset="26439">19123 1786 0,'0'-24'16,"0"-1"-16,0 1 0,25 0 15,-25-1 1,0 1-16,0-1 16,-25 25-1,1 0 1,24 25-16,-24-25 0,-1 0 15,1 24-15,-1-24 16,1 25-16,-1-1 16,25 0-16,-24 1 15,24-1-15,0 1 16,-24-1-16,24 1 0,0-1 16,0 0-16,24 1 15,0-25 1,-24 24-16,25-24 0,-1 0 15,-24-24 1,25 24-16,-1-25 0,1 25 16,-25-24-16,24 0 15,-24-1-15,24 25 0,-24-24 16,25-1-16,-25 1 16,0-1-16,0 50 46,24-1-30,-24 1-16,0-1 16,0 1-16,0-1 15,25-24-15,-25 24 0,0 1 16,0-1-16,0 1 16,0-1-1</inkml:trace>
  <inkml:trace contextRef="#ctx0" brushRef="#br0" timeOffset="27135">19587 1762 0,'25'-25'0,"-1"1"16,1 0 0,-25-1-16,0 1 15,0-1-15,0 1 16,-25 0 0,1 24-16,-1 0 15,1 0-15,0 24 16,-1 0-16,1 1 15,-1-1-15,25 1 0,-24-1 16,24 0-16,0 1 16,0-1-16,0 1 0,0-1 15,0 1-15,0-1 16,24 0-16,1 1 16,-1-25-16,1 0 15,-1 0 1,0-25-16,1 1 15,-25 0-15,24 24 16,-24-25-16,25-24 16,-25 25-16,0-1 0,0-23 15,24 23-15,-24-24 16,0 1-16,0-1 0,0 0 16,25 0-16,-25 0 15,0 0-15,24 25 0,-24-25 16,0 25-16,24 24 15,-24 24 1,-24 0-16,24 1 16,-24 24-16,24 0 0,0-25 15,-25 25-15,25 0 16,0 0-16,0-1 0,25 1 16,-25 0-16,24-25 15,-24 25-15,24-24 0,1 24 16,-1-25-16,1 0 0,-1 1 15,1-1-15,-1-24 16,0 25-16,1-25 0,24 0 16</inkml:trace>
  <inkml:trace contextRef="#ctx0" brushRef="#br0" timeOffset="28174">21468 1371 0,'24'-24'16,"-24"-1"-16,0 1 16,25-1-1,-25 1 1,-25 24-1,1 0 1,0 0-16,-1 0 0,1 0 16,-1 0-16,1 0 15,-1 24-15,1-24 16,24 25-16,0-1 0,0 1 16,0-1-1,0 1-15,0-1 0,24 0 16,-24 1-16,25-25 15,-1 24-15,1 1 0,-1-25 16,1 24-16,-1 1 0,0-25 16,25 24-16,-24 0 15,-1-24-15,1 25 0,-1-1 16,0 1 0,-24-1-16,0 0 15,-24 1-15,0-25 0,-1 24 16,1 1-16,-25-25 15,24 24-15,-23-24 0,23 25 16,1-25-16,-1 0 16,25 24-16,-24-24 0,24-24 47</inkml:trace>
  <inkml:trace contextRef="#ctx0" brushRef="#br0" timeOffset="28563">22030 1420 0,'0'-24'0,"24"24"0,-48 0 31,24 24-15,-25-24-16,1 24 15,0 1 1,-1-1-16,25 1 16,-24-1-16,24 25 0,-25-25 15,25 1-15,0-1 16,0 1-16,0-1 0,0 0 15,0 1-15,0-1 16,25 1-16,-1-1 16,1 1-16,-1-25 15,0 0 1,1 0-16,-1 0 0,1-25 16,-1 1-1</inkml:trace>
  <inkml:trace contextRef="#ctx0" brushRef="#br0" timeOffset="29091">22396 1542 0,'0'-24'0,"0"-1"0,0 1 16,-24 24 15,24 24-15,-25-24-16,25 25 16,0-1-16,-24 1 15,24-1-15,0 0 16,0 1-16,0-1 15,0 1-15,0-1 0,0 0 16,0 1-16,0-1 16,24-24-16,-24 25 15,25-25-15,-1 0 16,1 0-16,-1-25 16,0 1-16,1-1 15,-25 1-15,24 0 16,-24-1-16,25 1 0,-25-1 15,0 1-15,0 0 0,-25 24 16,1-25-16,24 1 16,-25 24-16,1-25 0,0 25 15,-1 0-15,1 0 16,-1 0 0,50 0 15,-1 0-31</inkml:trace>
  <inkml:trace contextRef="#ctx0" brushRef="#br0" timeOffset="29595">22738 1469 0,'24'0'63,"-24"24"-47,25-24-16,-1 0 15,-24 25-15,25-1 0,-1-24 16,-24 25-16,25-1 0,-1 0 15,-24 1-15,24-1 16,-24 1-16,0-1 0,0 0 16,0 1-1,0-1-15,-24-24 16,24-24 15,0-1-31,0 1 16,24 0-1,-24-25-15,25 24 0,-1-23 16,1 23-16,-1-24 0,1 0 16,-25 25-16,24 0 15,0-1-15,-24 1 0,25-1 16,-1 25 0,1 0-1,-25 25-15,24-25 16,-24 24-1</inkml:trace>
  <inkml:trace contextRef="#ctx0" brushRef="#br0" timeOffset="30152">23397 1518 0,'-24'0'0,"24"24"32,0 0-17,24-24 1,-24 25 0,25-25-16,-1 0 31,1 0-16,-1 0 1,-24-25-16,25 1 16,-25 0-16,24-1 15,-24 1-15,0-1 16,0 1-16,-24 0 16,24-1-16,-25 25 15,1-24-15,-1 24 16,1 0-16,-1 0 0,1 0 15,-25 0-15,25 24 16,-1 1-16,1-25 0,-1 24 16,1 0-16,0 1 0,24-1 15,0 25-15,0-25 16,0 1-16,24-1 0,0 25 16,1-24-16,-1-1 15,25 0-15,0 1 0,0-1 16,-25 1-16,25-25 0,0 0 15,0 0-15,-25 0 16,1 0-16,24 0 0,-25-25 16,0 25-16,1-24 15,-1-1-15</inkml:trace>
  <inkml:trace contextRef="#ctx0" brushRef="#br0" timeOffset="55470">10453 4668 0,'25'0'141,"-1"0"-141,1 0 16,-1-24-16,25 24 0,-25 0 15,49-25-15,1 25 0,-1-24 16,25 0-16,24 24 15,-25-25-15,26 1 0,-1 24 16,0-25-16,-24 25 16,-25-24-16,0 24 0,0 0 15,-24 0-15,-24-25 0,-1 25 16,0 0-16,1 0 16</inkml:trace>
  <inkml:trace contextRef="#ctx0" brushRef="#br0" timeOffset="56041">10942 5010 0,'24'0'31,"1"0"-15,-1 0-16,0 0 15,1 0-15,24-24 16,0 24-16,-1 0 0,26-25 16,-1 25-16,0-24 15,0 24-15,1 0 0,-1-25 16,0 25-16,-24 0 0,0 0 16,-25-24-16,25 24 15,-24 0-15,-1 0 16,0 0-16,1 0 31,-1 0 0,-24-24-15</inkml:trace>
  <inkml:trace contextRef="#ctx0" brushRef="#br0" timeOffset="56585">11967 3960 0,'25'0'0,"-25"24"47,0 1-47,0-1 15,0 1 1,0-1-16,24 0 0,-24 1 15,0-1-15,25 1 16,-25 24-16,0-25 0,24 0 16,-24 1-16,0-1 15,25 1-15,-25-1 16,0 1-16,0-1 16,0 0-1</inkml:trace>
  <inkml:trace contextRef="#ctx0" brushRef="#br0" timeOffset="57595">12090 4058 0,'-25'0'0,"50"0"109,-1 0-77,0 24-32,1-24 15,-1 24-15,1-24 0,-1 25 16,1-1-16,-1 1 16,0-1-16,25 1 0,-24-1 15,24 25-15,-25-25 0,0 1 16,25-1-16,-24 1 15,-1-1-15,0 25 0,1-25 16,-25 1-16,24-1 16,1 1-16,-1-1 0,1 0 15,-25 1-15,24-25 0,-24 24 16,24 1-16,1-25 16,-25 24-16,24 1 15,1-25 16,-25 24-15,-25-24 78,25 24-79,-24-24-15,24 25 16,-25-25-16,1 24 0,0 1 16,-1-1-16,1 0 15,-1 1-15,1-1 0,-1 1 16,-23-1-16,23 1 0,1 23 16,-1-23-16,1-1 15,0 1-15,-1-1 0,1 1 16,-1-1-16,1 0 15,24 1-15,-25-1 0,1 1 16,24-1-16,-24-24 0,-1 24 16,25 1-16,-24-1 15,-1-24 1,25 25-16,-24-1 16,24-48 30,0-1-30,24 25-16,-24-24 16,0-1-16,0 1 15,0 0-15,0-1 16,0 1 0,-24-1-16,24 1 15,-25 0-15,1-1 16,24 1-1</inkml:trace>
  <inkml:trace contextRef="#ctx0" brushRef="#br0" timeOffset="57947">12090 4937 0,'-25'-25'16,"25"1"0,0 0-16,-24 24 0,24-25 15,0 50 48,0-1-63,24 0 15,-24 1-15,0-1 16,0 25-16,25-24 16,-25 23-16,0-23 0,0-1 15,24 25-15,-24-24 16,0 23-16,0-23 0,0-1 16,24 1-16,-24-1 0,0 1 15</inkml:trace>
  <inkml:trace contextRef="#ctx0" brushRef="#br0" timeOffset="59286">3322 2153 0,'24'0'15,"1"24"32,-25 0-31,0 1-16,0-1 0,24 1 15,-24-1-15,24 25 0,-24-25 16,25 25-16,-1-24 16,-24 24-16,25-25 0,-1 0 15,1 1-15,-25-1 0,24 1 16</inkml:trace>
  <inkml:trace contextRef="#ctx0" brushRef="#br0" timeOffset="59544">3224 1640 0,'-24'0'0,"24"24"47</inkml:trace>
  <inkml:trace contextRef="#ctx0" brushRef="#br0" timeOffset="59837">3639 1689 0,'0'24'16,"0"0"-1,0 1-15,0-1 16,25 1-16,-25 24 0,24-25 16,0 25-16,1 0 15,-1 0-15,1 24 0,-1-24 16,1-1-16,-1 1 16,0 0-16,-24 0 0,0 0 15,25 0-15,-25-25 0,0 25 16,24-25-16</inkml:trace>
  <inkml:trace contextRef="#ctx0" brushRef="#br0" timeOffset="60462">3786 2250 0,'-25'0'0,"25"-24"15,25 24 1,-1-24-16,25 24 16,-25 0-16,25-25 0,0 1 15,0 24-15,0-25 0,0 25 16,0-24-16,-25-1 16,25 25-16,-25-24 0,1 24 15,-1-24-15,-24-1 16,-24 25-1,-1 0 1,1 0-16,-1 25 16,1-25-16,0 0 0,-1 24 15,1-24-15,-1 24 16,1 1-16,-1-25 0,25 24 16,-24 1-16,24-1 15,24 1-15,-24-1 0,25 0 16,-1 1-16,1-1 0,24 1 15,-25-1-15,0-24 16,25 0-16,-24 24 0,-1-24 16,0 0-16,1-24 0,-1 24 15,1-24-15,-25-1 16,24 1-16,-24-1 16,0 1-16,0 0 15,0-1-15,0 1 0,0-1 16,-24 25-16,24-24 0,0-1 15,-25 25 1,25 25 0,25-25-16,-25 24 15,24 1-15,-24-1 0,25 1 16,-1-1-16,0 0 16,1 1-16,-1-1 15,1-24-15,-1 0 16</inkml:trace>
  <inkml:trace contextRef="#ctx0" brushRef="#br0" timeOffset="60990">4494 1640 0,'0'-25'0,"0"1"0,0 48 32,0 1-17,24-1-15,-24 1 0,25-1 16,-1 25-16,-24-25 16,25 25-16,-1 0 0,1 0 15,-1-25-15,0 25 16,1 0-16,-25 0 0,24-25 15,1 25-15,-25-25 0,0 1 16,24-1-16,-24 1 16,0-1-16,25-24 15,-25-24 1,-25-1 0,25 1-16,0-25 15,-24 25-15,24-1 16,0 1-16,0-25 0,24 25 15,1-1-15,-1 1 0,0 24 16,1-25-16,-1 25 16,25 0-16,0 0 0,-25 25 15,25-1-15,-24 1 16,23-25-16,-23 24 0,-25 0 16,0 1-16,0-1 15,-25 1-15,1-1 0,0 0 16,-25 1-16,0-25 0,-24 24 15,24-24-15,0 25 16,0-25-16</inkml:trace>
  <inkml:trace contextRef="#ctx0" brushRef="#br0" timeOffset="64112">3712 2226 0,'-48'0'0,"-1"0"16,24-24-16,-23 24 0,23-25 15,25 1-15,25-1 16,-1 1-16,25-1 15,24 1-15,0 0 16,25-1-16,24 1 0,0-1 16,0 1-16,0-1 0,-24 1 15,-25 24-15,1 0 16,-25 0-16,-25 0 0,-24 24 16,-49 1-16,0-1 15,-48 25-15,-26 0 0,-23 0 16,-1 0-16,-24 0 0,-24-25 15,24 25-15,0-25 16,0 25-16,25-25 0,23-24 16,50 0-16,0 0 0,49 0 15,24-24-15,48 0 16,26-1-16,23-24 0,50 1 16,-1-1-16,25 0 15,25 0-15,-1 0 0,-24 0 16,-24 0-16,-1 25 0,-48 24 15,-25 0-15,-24 0 16,-98 24-16,-24 25 16,-25-24-16,-24 24 15,-24-1-15,-1 1 0,-24 0 16,25 0-16,-25-25 0,48 25 16,1-24-16,25-1 15,23-24-15,25 0 0,74-24 16,48-25-1,0 24-15,50-23 0,-1-1 16,49 0-16,-25 0 0,25-24 16,-24 48-16,-1-24 15,-24 25-15,0 24 0,-48 0 16,-25 0-16,-1 24 16,-48 1-16,-24 24 0,0-25 15,-25 25-15,0-25 0,0 1 16,0 24-16,0-49 15,25 24-15,-1-24 0</inkml:trace>
  <inkml:trace contextRef="#ctx0" brushRef="#br0" timeOffset="64437">5398 1420 0,'0'-24'0,"0"-1"16,0 1-16,0-1 16,0 50 15,0-1-16,0 25-15,24 0 0,-24 0 16,24-1-16,-24 1 16,25 25-16,-25-26 0,24 1 15,1 0-15,-1 0 16,-24 0-16,25-25 0,-25 1 16,24-1-16,-24 1 15</inkml:trace>
  <inkml:trace contextRef="#ctx0" brushRef="#br0" timeOffset="64730">5764 1322 0,'0'-24'0,"0"-1"0,0 1 16,24 48 15,-24 1-31,25 24 16,-25-25-16,0 25 15,24 0-15,1 0 0,-25 0 16,24-1-16,-24 1 0,25 0 16,-25 0-16,24-25 15,-24 1-15,24-1 0,-24 1 16,25-25-16,-1 0 15</inkml:trace>
  <inkml:trace contextRef="#ctx0" brushRef="#br0" timeOffset="64898">5886 1640 0,'-24'0'0,"-1"0"0,1-25 15,-1 25-15,50-24 31,-1 24-31,1-25 16,24 1-16,-1 24 16,1-24-16,-24-1 0,24 1 15,-1-1-15</inkml:trace>
  <inkml:trace contextRef="#ctx0" brushRef="#br0" timeOffset="65137">6448 1737 0,'0'25'0,"24"-1"16,1-24 0,-1 0-1,1-24-15,-1 24 16,0-25-16,1 1 0,-1 24 15,1-24-15,-1-1 16,0 1 0</inkml:trace>
  <inkml:trace contextRef="#ctx0" brushRef="#br0" timeOffset="65403">6741 1176 0,'-25'-25'0,"1"-24"0,0 25 15,-1 0-15,25-1 16,-24 25-16,24-24 0,0 48 16,24-24-1,-24 25-15,25-1 0,-1 25 16,0 0-16,1 0 0,-1-1 15,-24 1-15,25 25 16,-1-26-16,-24 1 0,25 0 16,-25 0-16,24 0 15,-24-25-15,0 1 0</inkml:trace>
  <inkml:trace contextRef="#ctx0" brushRef="#br0" timeOffset="65782">6790 1469 0,'-25'-25'16,"1"1"-16,48 24 31,1 0-15,-1 0-16,25-24 16,0 24-16,0-25 0,0 25 15,-1-24-15,26-1 0,-25 25 16,-1-24-16,1-1 15,0 1-15,-25 24 0,-24-24 16,25-1-16,-25 1 16,-25-1-16,1 1 15,0-1-15,-25 1 0,0 24 16,25 0-16,-25 0 16,0 0-16,24 24 0,1 1 15,0-1-15,-1 25 16,25 0-16,0 0 0,25 0 15,-1 0-15,0-1 0,1 1 16,24 0-16,0-24 16,-1-1-16,1 0 0,0-24 15,0 0-15,0 0 16</inkml:trace>
  <inkml:trace contextRef="#ctx0" brushRef="#br0" timeOffset="66277">8035 1176 0,'-24'0'31,"0"-25"-15,-1 1-1,1-1-15,24 1 16,-25 0-16,1 24 0,-25-25 15,25 1-15,-1 24 16,1 0-16,-1 0 0,1 24 16,-1 1-16,1-1 15,0 0-15,-1 25 0,25 0 16,0 0-16,0 0 0,0 0 16,0 24-16,25-24 15,-1-25-15,0 25 0,1-24 16,-1-1-16,1 0 0,-1-24 15,1 0-15,-1 0 16,0-24-16,-24-25 16,25 25-16,-25-25 15,0 0-15,0-24 0,0 24 16,0 0-16,0 0 0,0 0 16,0 25-16,0-1 15,24 25-15,-24 25 16,25-25-16,-25 49 15,24-25-15,1 25 0,-1-25 16,0 25-16,1 0 0,-25 0 16,24-25-16,1 1 15,-1-1-15,0 1 0</inkml:trace>
  <inkml:trace contextRef="#ctx0" brushRef="#br0" timeOffset="67082">8182 1151 0,'-25'-49'0,"25"1"16,-24 23-16,24 1 0,-24 24 16,24-25-16,0 50 15,0-1 1,24 1-16,-24-1 16,24 0-16,1 25 0,-1 0 15,1 0-15,-25 0 16,24 0-16,1-25 0,-25 25 15,24 0-15,-24-25 0,24 1 16,-24-50 15,0 1-31,-24-25 0,24 0 16,0 0-16,-24 0 16,24-24-16,0 24 0,0 0 15,0 1-15,0-1 16,0 24-16,0 1 0,24 24 15,0 24 1,1 1-16,-1 24 0,-24-25 16,25 25-16,-1 0 0,1-25 15,-1 25-15,-24 0 16,24-25-16,-24 25 0,25-24 16,-25-1-16,0-48 31,0-1-31,0-24 15,0 25-15,0-25 16,0-24-16,0 24 0,0 0 16,0 0-16,0 25 0,0-1 15,24 1-15,1 48 16,-1 1-16,-24 24 16,24-25-16,-24 49 15,25-24-15,-1 0 0,1 0 16,-25 0-16,24 0 0,1-1 15,-1-23-15,0-25 16,1 24-16,-1-24 0,1-24 16,-1 24-16,1-49 15,-1 0-15,0 25 0,1-50 16,-25 26-16,0-26 0,0 25 16,0-24-16,0 24 15,0 0-15,-25 1 0,1 23 16,0 25-16,-25 0 15,24 0-15,1 0 0,24 25 16,0-1-16,0 25 0,24-25 16,1 25-16,24 0 15,24 0-15,0 0 0,0 0 16,1 24-16,-1-24 16,-24 24-16,-49 0 0,0 1 15,-49-26-15,-24 26 0,-25-26 16</inkml:trace>
  <inkml:trace contextRef="#ctx0" brushRef="#br0" timeOffset="68034">11626 344 0,'0'-24'16,"24"24"-16,-24-24 16,0 48-1,0 0 1,0 1-16,0-1 16,24 25-16,-24 0 15,0 0-15,25 24 0,-1-24 16,1 24-16,-1 0 15,0-24-15,1 24 0,-1-24 16,1 0-16,-1 0 0,1 0 16,-1 0-16,0-25 15,1 1-15,-1-25 16</inkml:trace>
  <inkml:trace contextRef="#ctx0" brushRef="#br0" timeOffset="68407">12114 296 0,'0'25'47,"0"-1"-47,0 1 15,0-1-15,0 1 16,24 23-16,-24 1 0,25 0 16,-25 0-16,24 0 0,1 24 15,-25-24-15,24 0 16,1 0-16,-1 0 0,0-1 15,25 1-15,-24-24 0,-1-25 16,25 24-16,-25-24 16,25 0-16,-24 0 0,23-24 15,-23-1-15,-1-24 16</inkml:trace>
  <inkml:trace contextRef="#ctx0" brushRef="#br0" timeOffset="68575">12041 687 0,'-25'0'16,"50"0"-1,24 0 1,-25 0-16,25-24 0,-25 24 16,25 0-16,0-25 15,-25 25-15,25 0 0</inkml:trace>
  <inkml:trace contextRef="#ctx0" brushRef="#br0" timeOffset="69235">13094 1078 0,'-24'0'16,"48"-24"46,0 24-62,25 0 16,-24-25-16,-1 25 16,25 0-16,-25-24 0,25 24 15,-24 0-15,-1 0 16,-24-25-16,24 25 0,-48 0 15,0 0 1,-1 0-16,1 25 0,-25-25 16,0 0-16,25 0 0,-25 24 15,24-24-15,-23 0 16,23 0-16,1 0 16,48 0-1,1 0 1,-1 0-16,0 0 15,1 0-15,24-24 16</inkml:trace>
  <inkml:trace contextRef="#ctx0" brushRef="#br0" timeOffset="70103">13604 590 0,'-25'0'0,"25"-25"15,-24 25 1,24 25 15,0-1-31,0 0 16,24 1-16,-24 24 0,25-25 15,-1 25-15,1 0 16,-1 0-16,0 0 0,1-25 16,-1 25-16,1-25 15,-1 1-15,-24-1 0,25-24 16,-25 24-16</inkml:trace>
  <inkml:trace contextRef="#ctx0" brushRef="#br0" timeOffset="70475">13579 248 0,'-24'0'0,"24"-25"15,-24 25 1,24 25 15,0-1-31,0 1 16,24 23-16,0-23 0,-24 24 15,25 24-15,24-24 0,-25 24 16,25 0-16,-25-24 16,25 24-16,-24-24 0,-1 0 15,25 0-15,-25 0 0,1-25 16,-25 1-16,24-1 15,-24 0-15</inkml:trace>
  <inkml:trace contextRef="#ctx0" brushRef="#br0" timeOffset="70908">13677 736 0,'-24'0'15,"48"0"17,0 0-32,1-24 15,-1 24-15,1 0 16,24 0-16,-25-25 0,25 25 16,0 0-16,-25 0 0,25 0 15,0-24-15,-25 24 16,25 0-16,-24-25 0,-1 25 15,-24-24-15,24 24 16,-24-24-16,0-1 16,-24 1-16,0 24 15,-1-25-15,1 25 16,-1 0-16,1 0 0,-1 0 16,1 0-16,24 25 15,-24-1-15,-1 1 0,25-1 16,0 25-16,0-25 0,25 25 15,-25-24-15,24 23 16,0-23-16,25-1 0,-24 1 16,24-1-16,-1 0 15,1-24-15,0 0 0,0 0 16</inkml:trace>
  <inkml:trace contextRef="#ctx0" brushRef="#br0" timeOffset="71400">14678 614 0,'0'-24'15,"0"-1"1,-24 25 0,24-24-16,0-1 0,-24 1 15,-1-1-15,25 1 16,-24 24-16,-1 0 15,1 0-15,-1 24 16,25 1 0,0-1-16,-24 1 0,24-1 15,0 25-15,-24-25 0,24 1 16,0 24-16,0-25 16,0 1-16,24 23 0,-24-23 15,24-25-15,-24 24 16,25 1-16,-1-25 15,1 0-15,-1 0 16,1-25-16,-1 1 16,0-1-16,-24 1 0,25 0 15,-25-25-15,0 0 16,0 24-16,24-23 0,-24-1 16,0 24-16,0 1 0,0 48 31,0 1-16,25 24-15,-1-1 16,-24 1-16,25-24 0,-1 24 16,0-1-16,1-23 0,-1-1 15,1 1-15</inkml:trace>
  <inkml:trace contextRef="#ctx0" brushRef="#br0" timeOffset="72361">14996 516 0,'-24'-24'0,"-1"-1"0,1 1 16,-1 0-16,50 48 47,-1 0-47,-24 1 15,25-1-15,-1 1 0,0 24 16,1-25-16,-1 25 0,1-25 15,-25 1-15,24-1 16,-24 1-16,24-25 16,-24 24-16,0-48 15,0-1 1,0 1-16,-24-1 16,24 1-16,0-1 15,0-23-15,0 23 0,0-24 16,0 25-16,0-25 15,0 25-15,0-1 0,24 1 16,-24-1-16,25 25 16,-1 25-1,-24-1-15,25 25 0,-25-25 16,24 25-16,-24-24 16,25 24-16,-1-1 0,-24-23 15,24 24-15,-24-25 0,25 1 16,-25-1-16,24 0 15,1-24 17,-25-24-32,0 0 0,24-1 15,-24 1-15,25-1 0,-25-24 16,24 1-16,-24-1 16,24 0-16,1 0 0,-25 25 15,0-1-15,24 1 16,-24-1-16,25 25 15,-25 25-15,0-1 0,0 1 16,0-1-16,0 0 16,0 1-16,24 24 0,-24-25 15,24 1-15,1-1 16,-25 0-16,24 1 0,-24-1 16,25 1-16,-1-25 0,-24 24 15,25-24-15,-1 0 16,0 0-16,1-24 15,-1 24-15,1-49 16,-1 24-16,1-23 0,-1 23 16,-24-24-16,24 0 0,-24 1 15,0-1-15,0 24 16,-24-24-16,0 25 0,-1 24 16,1 0-16,-1 0 0,-24 0 15,25 24-15,0 1 16,-1-1-16,1 25 0,24-24 15,0-1-15,24 0 16,1 1-16,-1-1 0,25 1 16,0-1-16,0 1 15,-1-1-15,1-24 0,-24 24 16,-1 1-16,25-25 0,-49 24 16,0 1-16,0-1 15,0 1-15,-24-25 0,-1 24 16,-24 0-16,0-24 0,25 0 15,-25 0-15,0 0 16</inkml:trace>
  <inkml:trace contextRef="#ctx0" brushRef="#br0" timeOffset="73134">16633 248 0,'-24'0'15,"24"-25"-15,-25 25 16,25-24-16,-24 24 16,24-25-16,-24 25 31,24 25-15,0-1-1,-25 1-15,25-1 16,-24-24-16,-1 24 15,1-24-15,-1 0 0,1 0 16,0 0-16,-25 0 16,24-24-16,1 24 0,-1-24 15,25-1-15,0 1 16,0-1-16,0-23 16,25 23-16,24 1 0,-25-1 15,1 1-15,-1-1 16,25 25-16,-25 0 0,1 25 15,-1-25-15,1 49 0,-1 0 16,0-25-16,1 49 16,-1-24-16,-24 24 0,25-24 15,-25 0-15,0 24 16,0-48-16,-25 24 0,1-1 16,-1-23-16,1-1 15,0-24-15,-25 25 0,24-25 16,1 0-16,-25 0 0,25-25 15,-1 1 1,25-1-16,0 1 0,25 0 16,-1-25-16,25 24 0,0 1 15,0-1-15,24 1 16,0 24-16,0 0 0,1 24 16,-1 1-16,-24-1 15,24 1-15,-24 24 0,0-25 16,-25 25-16,25-25 0,-25 1 15,1-1-15,-1 1 16,1-1-16,-1-24 16</inkml:trace>
  <inkml:trace contextRef="#ctx0" brushRef="#br0" timeOffset="77319">2613 3618 0,'-24'-24'16,"0"24"-16,-1-25 0,1 25 16,-1-24-16,1 24 15,-1-25-15,1 25 16,0 0-16,-25 0 16,0 0-16,0 25 0,0-25 15,-24 0-15,0 24 0,-1-24 16,1 25-16,-25-25 15,25 24-15,-25-24 0,25 24 16,-24 1-16,23-25 16,1 24-16,0 1 0,-1-25 15,1 24-15,0 1 0,0-1 16,24 0-16,0 1 16,-24-1-16,24 1 0,24 24 15,-23-25-15,-1 25 16,0-25-16,0 25 0,25-24 15,-25 23-15,24 1 0,1-24 16,-25 23-16,25-23 16,-1 24-16,1-25 0,-1 25 15,1 0-15,0-25 0,-1 25 16,1 0-16,-1-25 16,1 25-16,24 0 0,0-25 15,0 25-15,0-24 16,0 24-16,24-25 0,-24 0 15,25 1-15,-1 24 16,1-25-16,23 1 0,-23-1 16,24 0-16,-25 1 0,25-1 15,0 1-15,0-25 16,24 24-16,-24 1 0,0-25 16,24 0-16,0 0 0,0 0 15,1 0-15,-1 0 16,25-25-16,-25 25 0,25-24 15,-1-1-15,1 1 16,0-1-16,-1 1 0,1 0 16,-25-25-16,25 24 0,-25-24 15,25 1-15,-25 23 16,1-24-16,-1 0 0,-24 25 16,24-25-16,-24 0 15,0 1-15,-1 23 0,1-24 16,0 25-16,-24-25 0,-1 25 15,25-1-15,-25-24 16,-24 25-16,25-1 0,-1-23 16,-24 23-16,24-24 15,-24 25-15,0 0 0,0-25 16,0 24-16,0 1 0,0-25 16,-24 25-16,24-25 15,-24 24-15,-1 1 0,25-1 16,-24 1-16,-25 0 15,25-1-15,-25 25 0,24 0 16,-48-24-16,24 24 0,0 0 16,0 0-16,-24 0 15,24 0-15,25 0 0,-25 0 16,25 0-16,-1 0 0,1 0 16,-1 0-1</inkml:trace>
  <inkml:trace contextRef="#ctx0" brushRef="#br0" timeOffset="79729">1759 5083 0,'0'25'46,"24"-25"-46,0 24 16,1 1 0,24-1-16,-25-24 15,25 25-15,0-1 0,24 0 16,-24 1-16,24-25 0,0 24 16,1 1-16,23-1 15,-23 1-15,-1-1 0,25 0 16,-25 1-16,25-25 15,-25 24-15,25 1 0,-1-25 16,1 24-16,-25-24 0,49 24 16,-24-24-16,0 0 15,24 0-15,-24 0 0,24-24 16,0 24-16,0 0 16,0-24-16,0 24 0,25-25 15,-25 25-15,24-24 0,1 24 16,-25-25-16,0 25 15,25 0-15,-25-24 0,0 0 16,0 24-16,-24-25 0,24 1 16,0-1-16,0 1 15,0-1-15,0 1 0,25 0 16,-25-1-16,24 1 16,1-25-16,0 24 0,-1 1 15,1 0-15,-1-25 16,-24 24-16,25-24 0,-25 25 15,0-25-15,25 25 0,-25-25 16,0 0-16,24 0 16,-24 0-16,25 1 0,-25-1 15,25 0-15,-25 0 16,0 0-16,0 0 0,0 0 16,-24 1-16,24-1 0,0 24 15,-24-23-15,-1-1 16,26 0-16,-26 24 0,1-23 15,24-1-15,-24 0 16,-1 24-16,1-23 0,24-1 16,-24 0-16,0 24 0,-1-23 15,-23-1-15,23 0 16,1 0-16,-25 0 0,1 0 16,-26 1-16,26 23 0,-26-24 15,1 25-15,0-25 16,0 25-16,0-25 0,0 24 15,0-24-15,-1 25 16,26-25-16,-26 25 0,26-1 16,-25-23-16,24 23 0,-24 1 15,0-1-15,-1 1 16,-23 24-16,-1-25 0,1 25 16,-25-24-16,24 24 15,-24-24-15,25 24 0,-1 0 31,-24-25-31,24 25 16,1 0-16,-50 0 47,1 0-16,24 25-15,24-25-1</inkml:trace>
  <inkml:trace contextRef="#ctx0" brushRef="#br0" timeOffset="80805">16433 1663 0,'-25'-24'0,"1"24"16,24-25-16,-24 25 0,-25-24 15,24 24-15,-23-24 16,-1 24-16,0 0 0,-24 0 15,-1 0-15,-23 0 16,-1 0-16,-24 0 0,0 24 16,-25-24-16,25 24 0,-25 1 15,1-1-15,-1 1 16,1-1-16,-1 0 0,25 25 16,-24-24-16,24 24 15,-1-25-15,1 25 0,25 0 16,-25 0-16,24-1 0,0-23 15,0 24-15,1-1 16,-1 1-16,25 0 0,-1 0 16,26-25-16,-1 25 15,-24 0-15,24-24 0,24 23 16,1 1-16,-1-24 0,1 24 16,24-25-16,0 25 15,0-25-15,24 1 0,1 24 16,24-25-16,24 0 15,0 1-15,25-1 0,0 25 16,24-25-16,0 1 0,0-25 16,25 24-16,-1 1 15,1-25-15,-1 0 0,1 0 16,-1 0-16,1 0 16,-1 0-16,1 0 0,-1 0 15,1-25-15,-1 25 0,1-24 16,-25 24-16,0-25 15,0 1-15,0 0 0,-24-1 16,24 1-16,-24-25 16,0 25-16,-25-25 0,0 24 15,25-24-15,-25 1 0,0-1 16,-24-25-16,24 26 16,1-1-16,-25-25 0,-1 1 15,1 24-15,0 0 0,-24-24 16,-25 24-16,0 1 15,-25 23-15,1-24 0,-50 0 16,1 25-16,-49 0 16,0-25-16,-49 24 0,-24 1 15,-25-1-15,0 1 16,-49 0-16,1 24 0,-1 0 16,-48 24-16</inkml:trace>
  <inkml:trace contextRef="#ctx0" brushRef="#br0" timeOffset="83391">8133 2543 0,'-24'-24'16,"-1"0"-1,1 24 1,24-25-16,-25 25 0,1 0 16,-1-24-16,1 24 15,-25 0 1,25 0-16,-1-25 0,1 25 16,-25 0-16,25 0 15,-25 0-15,24 0 0,-23 0 16,-1 0-16,0 0 15,0 0-15,0 0 0,-24 25 16,24-25-16,-24 24 0,-25-24 16,25 25-16,0-25 15,-1 24-15,-23-24 0,23 24 16,1-24-16,0 25 0,0-25 16,24 24-16,-25 1 15,26-25-15,-26 24 0,25 1 16,1-25-16,-26 24 15,26 0-15,-26 1 0,1-1 16,24 1-16,-24-1 0,0 0 16,-1 25-16,1-24 15,0-1-15,-1 25 0,1-25 16,0 1-16,0-1 16,-1 25-16,1-24 0,0 23 15,0 1-15,-1-24 0,1 24 16,0-25-16,0 25 15,24-25-15,-25 25 0,26-24 16,-1-1-16,0 0 16,24 25-16,1-24 0,0-1 15,-1 0-15,1 1 0,-1 24 16,1-25-16,24 1 16,-25 23-16,25-23 0,-24-1 15,24 25-15,0-24 16,0-1-16,0 0 0,0 1 15,0 24-15,0-25 0,0 0 16,24 1-16,-24-1 16,25 1-16,-1-1 0,1 1 15,-1-1-15,1 0 0,23-24 16,1 25-16,25-1 16,-26-24-16,26 0 0,23 25 15,1-25-15,0 0 16,24-25-16,24 25 0,-23-24 15,23-1-15,1 25 0,-25-24 16,24 0-16,-24-1 16,25 1-16,-25-1 0,0 1 15,0-1-15,25 1 16,-25-25-16,24 25 0,-23-1 16,23 1-16,-24 0 15,25-25-15,-25 24 0,24-24 16,-48 25-16,24-25 0,-24 25 15,0-25-15,-1 0 16,-23 0-16,-1 0 0,0 1 16,0-1-16,1 0 0,-25-24 15,24 24-15,-24-25 16,-1 26-16,-23-1 0,24-25 16,-49 26-16,0-1 15,0 24-15,-49-24 0,-24 1 16,-25 23-16,-24-24 0,-25 25 15,-48-25-15,-1 25 16,-23 24-16,-1-25 0,-24 25 16,24 0-16,0 25 15</inkml:trace>
  <inkml:trace contextRef="#ctx0" brushRef="#br0" timeOffset="85751">8206 3471 0,'-24'0'0,"24"-24"15,0 48 16,24-24-15,1 25 0,-1-25-16,1 24 15,-1-24-15,25 0 16,-25 25-16,1-25 0,24 24 16,-25-24-16,25 0 0,-25 25 15,25-25-15,0 0 16,0 24-16,0-24 0,-1 24 15,1-24-15,25 0 16,-26 25-16,26-25 0,-1 0 16,0 0-16,1 24 0,-1-24 15,0 0-15,0 0 16,25 25-16,-25-25 0,1 0 16,-1 24-16,24-24 0,1 25 15,-25-25-15,25 24 16,0-24-16,0 24 0,-1-24 15,1 0-15,0 0 16,-25 25-16,25-25 0,-1 0 16,-23 0-16,23 0 0,-24 0 15,25 0-15,-25 0 16,25 0-16,-25 24 0,1-24 16,23 0-16,-23 0 15,-1 0-15,0 0 0,0 0 16,1 25-16,-1-25 0,0 0 15,-24 0-15,24 0 16,1 0-16,-1 0 0,0-25 16,-24 25-16,24 0 15,1 0-15,-1 0 0,-24 0 16,24 0-16,0 0 0,1 0 16,-26 0-16,26 0 15,-1 0-15,-24 0 0,24 0 16,-24 0-16,24 0 15,0 0-15,1 0 0,-26 0 16,26 0-16,23-24 0,-23 24 16,-1 0-16,0 0 15,1 0-15,-1 0 0,-24 0 16,24 0-16,0 0 16,-24 0-16,24 0 0,-24 0 15,24 0-15,1 0 0,-1 0 16,-24 0-16,48 0 15,-23 0-15,-1 0 0,25 0 16,-1 0-16,-23-25 16,23 25-16,-23 0 0,23-24 15,-23 24-15,23 0 0,-23-24 16,-1 24-16,0 0 16,0-25-16,-24 25 0,24-24 15,-24 24-15,0 0 16,0-25-16,0 25 0,0 0 15,0-24-15,-1 24 0,1 0 16,0-25-16,24 25 16,-24 0-16,0-24 0,0 24 15,24-24-15,-24 24 16,0-25-16,0 1 0,0 24 16,-1-25-16,-23 1 0,24-1 15,0 25-15,-25-24 16,25 0-16,-25 24 0,1-25 15,23 25-15,-23-24 16,24 24-16,-25-25 0,1 1 16,23 24-16,-23-24 0,-1 24 15,1-25-15,-1 25 16,1-24-16,-1-1 0,0 25 16,1-24-16,-1 24 0,1-25 15,-1 1-15,1 24 16,-1-24-16,0-1 0,1 25 15,-25-24-15,24 24 16,1-25-16,-1 25 16,-24-24-16,25 24 15,-1-25 1,0 25 0,1-24-16,-1 24 15,1 0-15,-25-24 16,24 24-16,-24-25 0,24 25 15,-24-24 1,25 24-16,-1-25 16,-24 1-1,25 0-15,-1-1 16,-24 1-16,25 24 16,-25-25-1,0 1 16,24 24-31,-24-25 16,24 25 0,-24-24-16,25 24 31,-25-24-31,24 24 16,-24-25-1,25 25-15,-25-24 16,24 24-16,-24-25 15,25 25 1,-25-24-16,24 24 63,-24-25-32</inkml:trace>
  <inkml:trace contextRef="#ctx0" brushRef="#br0" timeOffset="86981">19832 785 0,'-25'-24'0,"1"24"15,-1-25-15,-23 25 16,23 0-16,-24 0 0,-24 0 15,24-24-15,-24 24 16,-25 0-16,25 0 0,-25 0 16,25 0-16,0 0 15,-1 0-15,1 0 0,24 24 16,0-24-16,1 25 16,-1-25-16,0 24 0,25-24 15,-25 24-15,0 1 0,0-1 16,0 1-16,-24-1 15,24 0-15,0 1 0,-24 24 16,0-25-16,24 1 16,-24 23-16,24 1 0,0-24 15,0 24-15,25-1 0,-25 1 16,24 0-16,1 0 16,24 0-16,-25 0 0,25 0 15,0-1-15,0 1 0,0-24 16,25 23-16,-25 1 15,0 0-15,24 0 0,-24 0 16,0 0-16,25-25 16,-25 25-16,0 0 0,24-25 15,1 25-15,-1 0 16,0-25-16,1 1 0,-1 24 16,25-25-16,-24 25 0,23-25 15,1 1-15,0-1 16,0 1-16,0-1 0,0 0 15,-1 1-15,1-25 16,0 24-16,0 1 0,24-25 16,-24 24-16,24-24 0,-24 25 15,24-25-15,1 0 16,23 0-16,-23 24 0,-1-24 16,0 0-16,1-24 0,-1 24 15,0 0-15,-24-25 16,0 25-16,24-24 0,-24-1 15,0 1-15,0 24 16,-1-25-16,-23 1 0,24 0 16,0-25-16,-1 24 0,1 1 15,-24-25-15,23 0 16,1 0-16,0 0 0,0 1 16,-25-26-16,25 26 15,-24-26-15,-1 1 0,1 24 16,-25-24-16,24 24 0,-24-24 15,0 24-15,24 0 16,-24-24-16,0 24 0,0 0 16,-24 0-16,0 0 15,-1 1-15,-24-1 0,25 0 16,-1 24-16,-23-23 0,-1 23 16,24 1-16,-24-1 15,1 1-15,23-1 0,-48 1 16,24 24-16,-24-24 15,-25 24-15,-24-25 0</inkml:trace>
  <inkml:trace contextRef="#ctx0" brushRef="#br0" timeOffset="91495">6497 9162 0,'0'24'31,"0"1"-15,-25-1-16,1 1 0,24-1 16,0 25-16,0 0 15,0 0-15,24 0 0,-24-1 16,25 26-16,-1-1 15,1-24-15,-1 24 0,0-24 16,-24 24-16,25-24 16,-1 0-16,-24 0 0,0 0 15,25-25-15,-25 0 0,0 1 16,0-1-16,0 1 16,0-50 15,0 1-16,0-1-15,0 1 16</inkml:trace>
  <inkml:trace contextRef="#ctx0" brushRef="#br0" timeOffset="92550">8768 8991 0,'-24'0'0,"-1"-24"0,-24 24 16,25 0-16,-25 0 16,-24 0-16,24 0 0,-24 24 15,-25 1-15,25-1 16,-1 0-16,1 1 0,24 24 16,1-25-16,-1 0 0,24 1 15,1-1-15,24 1 16,0-1-16,24 1 0,1-1 15,24-24-15,-1 24 0,1-24 16,0 25-16,24-25 16,1 0-16,-1 0 0,-24 24 15,24-24-15,0 25 16,0-25-16,-24 24 0,0 1 16,-24-1-16,-1 25 15,0-25-15,-24 25 0,0-24 16,-24 23-16,0 1 0,-25 0 15,0-24-15,0 23 16,0-23-16,-24-1 0,24 1 16,0-1-16,0-24 15,1 0-15,-1 0 0,24 0 16,1 0-16,24-24 0,0-1 16</inkml:trace>
  <inkml:trace contextRef="#ctx0" brushRef="#br0" timeOffset="92819">9037 9235 0,'49'-24'16,"-25"24"-16,-24-25 15,0 50 1,24-1-1,-24 1-15,0-1 0,25 1 16,-1 23-16,1-23 0,-1 24 16,1 0-16,-25-1 15,24 1-15,0 0 0,1-24 16,-25-1-16,0 0 16,24 1-16</inkml:trace>
  <inkml:trace contextRef="#ctx0" brushRef="#br0" timeOffset="93474">9550 9138 0,'0'24'0,"-25"-24"31,25-24-31,0-1 16,25 25-1,-25 25-15,24-1 16,0 1-16,1-1 0,-25 25 16,24-25-16,1 25 0,-1 0 15,-24-25-15,25 25 16,-25-24-16,24-1 0,-24 0 15,0 1-15,0-1 16,-24-24-16,-1 0 16,25-24-16,0-1 15,-24 1-15,24-25 16,0 25-16,0-25 0,24 0 16,-24 0-16,25 0 15,-1 1-15,0-1 0,25 24 16,-24 1-16,-1-1 0,25 25 15,-25 0-15,25 25 16,-24-1-16,-1 1 0,0-1 16,1 25-16,-1-25 15,1 25-15,-1-24 0,1 23 16,-1-23-16,-24-1 0,24 25 16,1-49-16,-25 25 15,24-1-15,25-24 0,-24 0 16,-1 0-16,25 0 0,0 0 15</inkml:trace>
  <inkml:trace contextRef="#ctx0" brushRef="#br0" timeOffset="94104">10844 9309 0,'24'-49'0,"25"0"0,-24 0 16,-1-24-16,-24 24 16,0 25-16,0-25 0,-24 24 15,-1 1-15,-24 24 0,1 0 16,-1 0-16,-25 0 15,26 24-15,-1 1 0,0-1 16,0 1-16,25 23 16,-1-23-16,25 24 0,0-25 15,0 1-15,0 23 0,25-23 16,-1-1-16,25 1 16,-25-1-16,25 0 0,-24-24 15,23 25-15,1-25 16,0 0-16,0 0 0,-25-25 15,25 25-15,-24-24 0,-1 0 16,1 24-16,-25-49 16,0 24-16,0 1 0,0 0 15,0-1-15,0 1 16,24 24 0,0 24-16,1 1 15,-1 23-15,1 1 16,24 0-16,-25 24 0,25 1 15,0 23-15,24-23 0,-24 23 16,0 1-16,24 0 16,-49-1-16,25-23 0,-24-1 15,-25 0-15,0-24 16,-25 0-16,1 0 0,-25-25 16,0-24-16,-24 0 15,24 0-15,-24-49 0,24 25 16,-24-49-16,48-1 0,-24 1 15,25-25-15,-1 1 16,25-1-16,0 0 0,0 1 16,25 23-16,-1 1 0,1 24 15,-1 0-15,1 25 16,-1-1-16,25 1 0,-25 0 16,1 24-16,23-25 15,-23 25-15,-1 0 0,1 0 16,-1-24-16,1 24 0,-1 0 15</inkml:trace>
  <inkml:trace contextRef="#ctx0" brushRef="#br0" timeOffset="94379">11528 8576 0,'0'-25'0,"-25"1"0,25 0 16,-24 24-16,0 0 16,24 24-16,0 0 15,0 1-15,0-1 0,0 25 16,24 0-16,0 0 16,1 0-16,-1 0 0,1-1 15,-1 26-15,25-25 0,-25 24 16,1-24-16,-1 0 15,1-1-15,-1 1 0,-24 0 16,25-25-16,-25 1 16</inkml:trace>
  <inkml:trace contextRef="#ctx0" brushRef="#br0" timeOffset="94859">11967 9040 0,'0'24'32,"25"-24"-1,-1 0-31,1 0 16,24-24-16,-25 24 0,25 0 15,0-24-15,0 24 16,-1 0-16,1-25 0,-24 25 15,23-24-15,-23 24 0,-25-25 16,24 1-16,-24-1 16,0 1-16,-24 24 0,-1-24 15,1-1-15,0 1 16,-25-1-16,24 25 0,-23-24 16,-1 24-16,0 0 0,-24 24 15,48 1-15,-24-1 16,0 25-16,1 0 0,23 0 15,25-25-15,0 49 16,0-24-16,0 0 0,0 0 16,49-25-16,0 25 0,0-24 15,0-1-15,24 0 16,25-24-16,-25 0 0,24 0 16,1 0-16,0 0 15,-25-24-15,0 0 0,-24-1 16,0 25-16,-24-24 0,-25-1 15,-25 1 1</inkml:trace>
  <inkml:trace contextRef="#ctx0" brushRef="#br0" timeOffset="95804">13213 8112 0,'0'-25'16,"0"1"-16,0 0 0,0-1 16,24 25-16,1-24 15,-1 24-15,1 0 0,-25 24 16,24 1-16,-24-1 0,25 25 16,-25 0-16,24 24 15,-24 0-15,24 25 0,-24-25 16,25 25-16,-1 0 15,-24-25-15,25 0 0,-1 0 16,1 1-16,23-25 16,-23-1-16,-1 1 0,1 0 15,-1-25-15,1 1 0,-25-1 16,24-24-16,0 0 16,1 0-16,-1 0 15,1 0-15,-1-24 16,0-1-16,25 25 0,-24-24 15,24 0-15,-1-1 0,26 25 16,-25-24-16,-1 24 16,1-25-16,0 25 0,-25 0 15,25 0-15,-24 0 16,-1 0-16,1 0 0,-1 0 16</inkml:trace>
  <inkml:trace contextRef="#ctx0" brushRef="#br0" timeOffset="96050">14507 8771 0,'0'-24'0,"0"-1"16,0 1-16,0 0 31,0 48-15,0 0-16,25-24 0,-25 25 15,24-1-15,1 25 16,-1-24-16,1-1 0,-1 25 16,0-25-16,1 25 0,-1-24 15,1-1-15,-25 0 16,0 1-16</inkml:trace>
  <inkml:trace contextRef="#ctx0" brushRef="#br0" timeOffset="96201">14532 8258 0,'-25'-48'0,"25"-1"0,-24 24 16,24 1-16,0-1 0,-24 25 16,24 25-1</inkml:trace>
  <inkml:trace contextRef="#ctx0" brushRef="#br0" timeOffset="96656">14923 8552 0,'-25'0'15,"25"-25"1,0 1-1,25 24-15,-1 0 16,0 24-16,1 1 16,24-1-16,-25 0 0,1 25 15,-1 0-15,0 0 0,1 0 16,-1-25-16,1 25 16,-25-25-16,0 1 0,0-1 15,0 1-15,-25-25 16,1-25-1,24 1-15,0-1 16,0-23-16,0 23 16,0-24-16,24 0 0,1-24 15,24 24-15,-25 25 16,25-25-16,-25 25 0,25-1 16,0 25-16,-25 0 0,25 25 15,-24-25-15,24 49 16,-25-25-16,0 25 0,1 0 15,-1-1-15,1 1 16,-25-24-16,24 24 0,0-1 16,-24-23-16,25-1 0,-25 1 15,24-25-15</inkml:trace>
  <inkml:trace contextRef="#ctx0" brushRef="#br0" timeOffset="97130">16144 8527 0,'24'0'31,"-24"25"-15,25-1 0,-1-24-1,1 0-15,-1 0 0,0 24 16,25-24-16,-24 0 0,23 0 15,1 0-15,-24-24 16,24 24-16,-25-24 0,0-1 16,1 25-16,-1-24 15,1-25-15,-25 24 0,0 1 16,-25 0-16,25-25 0,-24 24 16,-25 1-16,0-25 15,25 49-15,-50-24 0,26 24 16,-1 0-16,0 24 15,-24 0-15,24 1 0,24 24 16,-23 0-16,23 24 0,25-24 16,0 24-16,25-24 15,-1 24-15,25-24 0,0 0 16,0 0-16,24-1 16,24-23-16,-23-1 0,23 1 15,-23-25-15,-1 0 0,25-25 16,-25 1-16,-24-25 15,24 25-15,-24-25 0,-25 24 16,1-24-16,-1 25 16,-24 0-16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0:59:49.4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1590 0,'0'-25'16,"-24"25"31,24 25-31,0-1-16,0 1 0,0-1 15,0 25-15,24 0 0,0 0 16,-24-1-16,25 26 15,-1-25-15,25-1 0,-24 1 16,-1-24-16,0 23 16,1-23-16,-1-1 0,1 1 15,-1-1-15,-24 1 0,25-25 16,-25-25-16,24 1 16</inkml:trace>
  <inkml:trace contextRef="#ctx0" brushRef="#br0" timeOffset="245">392 1687 0,'0'-48'0,"-24"23"16,24 1-16,-24-1 0,-1 25 15,1 25 1,24-1 0,0 25-16,0-25 0,24 25 15,1 0-15,-1-24 16,0 23-16,1 1 0,-1 0 15,25-25-15,-25 1 16,1-1-16,-1 1 0,1-1 16,-1 1-16,1-25 0,-1 0 15,-24-25 1</inkml:trace>
  <inkml:trace contextRef="#ctx0" brushRef="#br0" timeOffset="395">441 1883 0,'-24'0'0,"-1"0"16,1 0-16,0 0 0,-1 0 16,50 0-1,-1 0-15,0 0 16,1-25-16,24 25 0,0 0 16,-1-24-16,1 0 15,0 24-15</inkml:trace>
  <inkml:trace contextRef="#ctx0" brushRef="#br0" timeOffset="743">1149 1443 0,'-24'0'31,"24"25"-15,0-1-16,0 0 15,24 25-15,1-24 16,-25 24-16,24-1 15,1-23-15,-1 24 0,1 0 16,-1-25-16,0 25 16,1-25-16,-25 1 0,24 24 15,-24-25-15,0 0 16</inkml:trace>
  <inkml:trace contextRef="#ctx0" brushRef="#br0" timeOffset="1097">1223 1834 0,'0'-24'0,"-25"24"16,25-25-16,-24 25 16,24-24-16,24 24 31,1 0-31,24 0 0,-1-25 16,1 25-16,0 0 0,24-24 15,-24 24-15,25-25 16,-26 1-16,1 24 0,-24-24 15,23 24-15,-48-25 0,0 1 16,-24 24 0,0-25-16,-1 25 0,-24 0 15,1-24-15,-1 24 16,24 0-16,1 0 0,-1 24 16,1-24-16,0 25 0,24-1 15,0 1-15,0-1 16,24 25-16,-24-25 0,24 25 15,1-24-15,-1 23 16,1-23-16,24-1 0,-25 1 16,25-25-16,-25 0 15,25 0-15</inkml:trace>
  <inkml:trace contextRef="#ctx0" brushRef="#br0" timeOffset="1553">2200 1614 0,'0'-24'32,"0"-1"-17,0 1 1,0-1-16,-25 25 0,25-24 16,-24 24-16,-1-24 15,1 24-15,0 0 0,-1 24 16,-24 0-16,25 1 15,-1-1-15,1 1 0,0-1 16,-1 25-16,25-25 16,0 1-16,0 24 0,0-25 15,25 1-15,-1-1 0,0 0 16,1-24-16,24 25 16,-25-25-16,25 0 0,-25 0 15,1 0-15,-1-25 0,1 25 16,-1-24-16,1 0 15,-25-25-15,0 24 0,24 1 16,-24-25-16,0 25 16,0-1-16,0 1 0,0 48 31,24 1-15,-24-1-16,25 0 0,-25 1 15,24-1-15,1 25 16,-1-24-16,0-25 0,1 24 15,-1-24-15</inkml:trace>
  <inkml:trace contextRef="#ctx0" brushRef="#br0" timeOffset="2124">2493 1565 0,'-25'-24'0,"25"-1"15,-24 25-15,-1 0 16,25-24-16,25 48 15,-1-24 1,-24 25-16,49-1 16,-24 1-16,-1-1 0,0 1 15,1-1-15,-1 25 16,1-25-16,-1 1 0,-24-1 16,0 1-16,0-1 0,25 0 15,-50-48 16,25 0-31,-24-1 16,24-24-16,-25 25 0,25-25 16,0 0-16,0 25 0,0-25 15,0 24-15,0 1 16,0 0-16,25 24 0,-1 0 16,1 0-1,-1 24-15,0 0 16,1 1-16,-25-1 31,24-24-31,-24-24 31,0-1-31,0 1 16,0 0-16,0-1 16,0 1-16,25-1 15,-1 25 1,1 0-16,-1 0 15,-24 25-15,24-1 0,1 25 16,-1-25-16,1 1 16,-25 24-16,24 0 0,-24-25 15,25 0-15,-25 1 0,24-1 16,-24 1-16,0-1 16</inkml:trace>
  <inkml:trace contextRef="#ctx0" brushRef="#br0" timeOffset="2531">3396 1370 0,'-48'24'16,"23"-24"-16,-24 0 0,25 0 15,-1-24-15,1 24 16,24-25-16,0 1 0,0 0 15,0-1-15,24 1 0,1 24 16,-1-25-16,1 25 16,-1 0-16,1 0 0,-1 0 15,25 25-15,-49-1 0,24 1 16,1 23-16,-25 1 16,0-24-16,0 24 0,0-1 15,-25 1-15,1-24 16,24 24-16,-25-25 0,1 0 15,0 1-15,24-1 0,-25-24 16,25 25-16,25-25 16,-1 0-16,0 0 15,25 0-15,0 0 16,0 0-16,0-25 0,24 1 16,0-1-16,-24 25 15,24-24-15,-24 0 0,0-25 16</inkml:trace>
  <inkml:trace contextRef="#ctx0" brushRef="#br0" timeOffset="2741">4300 1199 0,'-24'0'0,"-1"24"0,1-24 16,48 0 0,1 0-16,24 0 15,-25 0-15,25 0 0,0 0 16,-1 0-16</inkml:trace>
  <inkml:trace contextRef="#ctx0" brushRef="#br0" timeOffset="2897">4544 1345 0,'-49'25'0,"25"-1"16,-25 1-16,25-1 0,-1 1 16,1-25-16,24 24 15,24-24-15,1 0 0,24 0 16,-1-24-16,1 24 0,25-25 16,23 1-16,-23-1 15,-1 1-15</inkml:trace>
  <inkml:trace contextRef="#ctx0" brushRef="#br0" timeOffset="3329">5814 588 0,'-24'0'0,"-1"0"0,1-24 15,0 24 1,24 24 0,24 1-16,0 24 15,-24-25-15,25 25 16,-1 0-16,1 24 0,-1-24 16,1 24-16,23-24 0,-23 24 15,-1-24-15,1 24 16,-1-24-16,1 0 0,-25-24 15,24 23-15,0-23 16,1-25-16</inkml:trace>
  <inkml:trace contextRef="#ctx0" brushRef="#br0" timeOffset="3569">6425 515 0,'-25'0'16,"1"0"0,24 25-1,24-1-15,1 0 16,-1 1-16,1 24 0,-1 0 16,1-1-16,-1 26 15,25-26-15,-25 1 0,1 25 16,-1-26-16,1-23 15,-1 24-15,-24-25 0,24-24 16,-24 25-16</inkml:trace>
  <inkml:trace contextRef="#ctx0" brushRef="#br0" timeOffset="3755">6498 1028 0,'-24'0'0,"-1"0"0,1-24 16,-1 24-16,1 0 15,24-25-15,24 1 16,1-1-16,-1 1 16,25-1-16,24 1 0,1 0 15,-1-1-15,0 1 16,0-1-16,1 1 0,-25-1 16,-1 1-16</inkml:trace>
  <inkml:trace contextRef="#ctx0" brushRef="#br0" timeOffset="4031">7548 1150 0,'-24'25'0,"-1"-25"16,1 0-16,24-25 31,0 1-31,24-1 16,1 1-16,-1 24 15,1 0-15,-1-25 16,25 25-16,0 0 0,0-24 16,0 24-16,-25-24 15,25-1-15,0 1 0,0-1 16</inkml:trace>
  <inkml:trace contextRef="#ctx0" brushRef="#br0" timeOffset="4277">7915 222 0,'-25'0'0,"1"0"0,-1 24 16,25 1-1,25-1 1,-1 1-16,1-1 0,-1 25 16,25-25-16,0 25 15,-25 0-15,25 0 0,0 0 16,-25 24-16,1-24 0,-1 0 16,-24-25-16,25 25 15,-25-25-15,0 1 0</inkml:trace>
  <inkml:trace contextRef="#ctx0" brushRef="#br0" timeOffset="4679">8037 637 0,'-25'0'16,"1"0"-16,0 0 0,72 0 31,-23-24-31,24 24 15,24-25-15,-24 25 0,24-24 16,25 0-16,-25-1 0,25 25 16,-25-24-16,25-1 15,-25 1-15,-24-1 0,0 1 16,-1 0-16,-23-1 16,-25 1-16,0-1 15,-25 1-15,1 24 16,-25-25-16,25 25 0,-25 0 15,0 0-15,0 25 0,0-1 16,1 1-16,23-1 16,1 25-16,24 0 0,0-25 15,0 25-15,0 0 16,24-25-16,1 25 0,23-24 16,-23-1-16,24 0 0,0 1 15,24-1-15,-24-24 16,-1 0-16,26 0 0,-25-24 15,24-1-15</inkml:trace>
  <inkml:trace contextRef="#ctx0" brushRef="#br0" timeOffset="5128">9502 393 0,'0'-24'0,"-24"24"15,-1-25-15,25 1 16,-24 24-16,0-25 0,-1 1 15,25-1-15,-24 1 16,-1 24-16,1-24 0,-1 24 16,1 0-16,0 0 0,-1 24 15,25 0 1,0 1-16,-24-1 0,24 25 16,0-24-16,0 23 15,0 1-15,24-24 0,-24-1 16,0 25-16,25-25 15,-1 1-15,0-25 0,1 24 16,-1-24-16,1 0 0,-1 0 16,1 0-16,-1-24 15,0-1-15,1 1 0,-25 0 16,24-1-16,-24-24 0,0 25 16,0-25-16,0 25 15,0-25-15,0 24 0,0 1 16,0 48-1,25 1 1,-25-1-16,24 1 0,0 23 16,-24 1-16,25-24 15,-1-1-15,-24 25 0,25-25 16,-1 1-16</inkml:trace>
  <inkml:trace contextRef="#ctx0" brushRef="#br0" timeOffset="5682">9795 320 0,'0'-49'0,"0"24"0,0 1 15,0 0-15,0-1 0,-24 1 16,48 48 0,1 1-1,-25-1-15,24 0 16,1 1-16,-1 24 15,0-25-15,1 1 0,-1 23 16,1-23-16,-1-1 16,1 1-16,-1-1 15,0-24-15,-24-24 16,25-1 0,-25 1-16,0-1 0,0-23 15,24-1-15,-24 24 16,25-24-16,-25 1 0,24-1 15,0 24-15,-24 1 0,25 0 16,-25-1-16,24 25 16,-24 25-1,25-1 1,-25 0-16,0 1 0,24-1 16,-24 1-16,25-1 0,-1-24 15,0 24-15,-24 1 16,25-25-16,-1 0 0,1 0 15,-1 0-15,1 0 16,-1-25-16,0 1 0,-24 0 16,25-1-16,-1 1 0,1-25 15,-25 25-15,24-1 16,0 1-16,1-1 0,-1 25 16,1 25-1,-25-1-15,24 1 0,1-1 16,-25 25-16,24 0 0,0-1 15,-24 1-15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00:00.2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49 0,'24'0'94,"0"0"-79,1-25-15,-1 25 16,1 0-16,-1-24 16,1 24-16,-1 0 15,-48 0 16,-1 24-31,1-24 16,-1 0-16,1 25 0,-25-25 16,25 24-16,-1-24 15,-24 25-15,25-25 0,-1 0 16,1 0-16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1:11.5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73 756 0,'-24'0'0,"-1"0"16,1 0-16,24-24 16,0 0-16,0-1 15,24 25-15,1 0 16,24 25-16,-1-1 0,26 25 16,23-25-16,26 25 15,-1 24-15,24 1 0,25-1 16,-24 25-16,24-1 15,24 1-15,25 24 0,-25 0 16,49 0-16,-24 25 16,49-25-16,0 24 0,-1 1 15,1 0-15,24-25 0,-24 24 16,-1 1-16,1-25 16,0 24-16,-25 1 0,-24-25 15,-25 0-15,-24 0 16,-25 0-16,-23-24 0,-26 0 15,1-1-15,-49-23 0,0-25 16,0-1-16,-25 1 16,-24-24-16,24-1 0,-24 1 15,0-1-15,25-24 16,-1 0 0,-24-24-16,25 24 15,-1-25-15,1 25 16,-25-24-16,24-1 0,0 1 15,1-1-15,-25-23 16</inkml:trace>
  <inkml:trace contextRef="#ctx0" brushRef="#br0" timeOffset="773">4958 0 0,'-25'25'0,"1"-1"0,0 1 16,-1-1-16,1 0 15,-25 25-15,24 0 0,-23 0 16,-1 0-16,0 24 0,-24 25 16,-1-1-16,1 25 15,0 1-15,-25 48 0,0 0 16,-24 0-16,0 48 15,-24-23-15,-1 23 0,1 1 16,-1 0-16,-24-24 0,25 23 16,-1-23-16,0-1 15,25-24-15,0 24 0,25-48 16,-1 24-16,25-49 16,24 25-16,0-50 0,0 25 15,25-48-15,-25 23 16,24-48-16,25 24 0,-24-24 15,24 0-15,-25 0 0,25 0 16,-24-25-16,24 1 16,-24-1-16,24 1 0,-25-1 15,1 0 1,-1-24 0,25 25-1,-24-25 1,0 0 31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09:26.8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2102 0,'-25'-25'16,"1"25"-1,-1-24 1,25 48 46,0 1-46,0-1 0,25 1-16,-25 23 0,24-23 15,1-1-15,-25 25 16,24 0-16,1-25 0,-1 1 15,0-1-15,1 1 0,-1-1 16,1 0-16,-1-24 16,1 0-16,-1 0 0,0 0 15,1-24-15,-1 0 16</inkml:trace>
  <inkml:trace contextRef="#ctx0" brushRef="#br0" timeOffset="198">26 1711 0,'-24'0'31,"24"24"-31,0 1 15</inkml:trace>
  <inkml:trace contextRef="#ctx0" brushRef="#br0" timeOffset="450">271 1735 0,'-25'0'16,"25"25"15,0-1-31,25 25 16,-1-25-16,1 25 16,-1 25-16,0-26 0,25 1 15,-24 25-15,23-26 0,1 1 16,-24-24-16,-1 23 15,1-23-15,-1-1 0</inkml:trace>
  <inkml:trace contextRef="#ctx0" brushRef="#br0" timeOffset="1007">393 2175 0,'24'0'47,"25"-24"-31,-25 24-16,25-25 0,0 1 15,24 24-15,-24-25 0,25 1 16,-26-1-16,1 1 16,0 24-16,-24-24 0,23 24 15,-48-25-15,25 25 16,-25-24-16,-25 24 0,25-25 15,-24 25-15,-25-24 0,25-1 16,-1 25-16,1 0 16,-25-24-16,25 24 0,-1 0 15,1 24-15,24 1 16,-25-1-16,25 25 0,0-24 16,0 23-16,0 1 0,25-24 15,-25 24-15,24-25 16,-24 25-16,25-25 0,-1-24 15,0 25-15,1-25 16,24 0-16,-25 0 16,1-25-16,-1 1 0,-24-1 15,24 1-15,-24 0 16,25-1-16,-25 1 0,0-1 16,0 1-16,0-1 15,0 1-15,0 48 31,24 1-31,-24-1 16,25 1-16,-1-1 0,0 1 16,1-1-16,-1 0 15,1-24-15,-1 25 0,1-25 16,-1 24-16</inkml:trace>
  <inkml:trace contextRef="#ctx0" brushRef="#br0" timeOffset="1458">1223 1735 0,'-24'-48'15,"-1"-1"-15,1 24 0,24 1 16,-25 24 0,25 24-16,25 1 15,-1-1-15,-24 25 0,25 0 16,-1 0-16,25-1 15,-25 1-15,1 0 0,-1 0 16,1-25-16,-1 25 0,1 0 16,-1-24-16,0-1 15,-24 0-15,25-24 0,-25 25 16,0-50 0,-25 1-1,25-25-15,-24 25 16,24-25-16,0 24 15,0-23-15,0 23 0,0 1 16,49-1-16,-25 1 16,1-1-16,23 25 0,1 0 15,0 25-15,0-25 16,0 24-16,0 1 0,-25 24 16,1-25-16,-25 0 0,0 25 15,0 0-15,-25-24 16,-24 23-16,0-23 0,1 24 15,-1-25-15,0 0 16,0 1-16</inkml:trace>
  <inkml:trace contextRef="#ctx0" brushRef="#br0" timeOffset="3234">1125 3523 0,'0'-24'15,"0"-1"-15,-24 25 16,24 25 0,0-1-16,24 1 15,-24-1-15,0 25 0,25 0 16,-1 24-16,1-24 0,-25 24 15,24 0-15,1 1 16,-1-1-16,0 25 0,-24-25 16,25 0-16,-1 0 15,-24 1-15,25 23 0,-25-23 16,24-1-16,-24 25 16,25-25-16,-25 25 0,24-25 15,-24 25-15,0-25 0,24 0 16,-24 0-16,25 1 15,-25-1-15,0-24 0,24 0 16,-24-1-16,0-23 0,0 24 16,25-25-16,-25 1 15,24-25-15,0 0 16,1-25 0,24 25-16,-25-24 0,1 24 15,23-25-15,1 1 0,0 24 16,0 0-16,24-25 15,-24 25-15,24-24 0,1 24 16,23-24-16,1-1 16,0 1-16,24 24 0,0-25 15,24 1-15,-23 0 16,23-25-16,1 49 0,-25-25 16,24 1-16,-24-1 0,1 1 15,-26 0-15,1 24 16,0-25-16,-1 1 0,1 24 15,0-25-15,-25 25 0,0-24 16,1 24-16,-26-25 16,26 25-16,-25-24 0,-25 24 15,25 0-15,-25 0 16,25-24-16,-25 24 0,1-25 16,-25 1-1,0-1 1,0 1-16,0-1 0,0 1 15,-25 0-15,25-25 16,-24 24-16,24 1 0,0-25 16,-24 0-16,24 0 0,-25 25 15,1-49-15,24 24 16,-25 0-16,1-24 0,0-1 16,-1 1-16,1 0 15,-1 0-15,1-25 0,24 25 16,-25-1-16,1 1 0,0 0 15,-1 0-15,-24-1 16,25 25-16,-1-24 0,1 24 16,0-24-16,-1 24 15,1-24-15,-1 0 0,25 24 16,-24-24-16,-1 24 0,1 0 16,24-24-16,-24 24 15,-1 0-15,25 25 0,-24-1 16,24 1-16,0-1 0,-25 1 15,25-1-15,-24 1 16,-1 24 15,1 0-15,0 0 0,-1 0-1,1 0-15,-1 0 0,1 0 16,0 0-16,-25 0 15,0 0-15,0 24 0,-24-24 16,-1 0-16,1 25 16,-24-1-16,-1-24 0,0 25 15,-24-1-15,24 1 0,-24-25 16,0 24-16,0 0 16,0 1-16,0-1 0,24 1 15,-24-1-15,24 1 0,1-1 16,-1 0-16,25 1 15,-1-1-15,1-24 0,24 25 16,0-1-16,25-24 16,-25 24-16,25-24 0,-1 25 15,1-25-15,-1 0 32,1 0-17,0 24 1,-1-24-16,1 0 0,-1 25 15,1-25-15,-1 24 16,1-24-16,0 25 0,-1-25 16,25 24-16,-24-24 0,24 24 15,0 1 1,24-1-16,1-24 16,-1 25-16,-24-1 15,24-24-15,-24 25 16,0-1-16,0 0 15,0 1 1,-24-25-16,0 24 0,-1 1 16,1-1-16,-1 0 15,1 1 1,-1-1-16,25 1 0,0-1 16,-24-24-16,24 25 0,0-1 15,0 0-15,0 1 16,24-1-16,-24 1 15,25-1-15,-1-24 16,-24 25-16,25-1 0,-1 0 16,1-24-16,-25 25 15</inkml:trace>
  <inkml:trace contextRef="#ctx0" brushRef="#br0" timeOffset="3755">2102 2980 0,'0'-24'15,"25"24"1,-25 24 0,0 25-16,24-25 15,-24 25-15,0 0 0,25 24 16,-25 0-16,24 1 15,-24 23-15,24-23 0,1 23 16,-1 1-16,1 0 16,-1-25-16,1 25 0,23-25 15,-23 25-15,-1-25 0,25 25 16,-24-25-16,23 25 16,-23-25-16,-1 25 0,1-25 15,-1 24-15,1 1 16,-1 0-16,0-25 0,-24 0 15,0 1-15,25-1 0,-25-24 16,0 0-16,0-25 16,0 1-16,0-50 15,0 1 1,0-25-16</inkml:trace>
  <inkml:trace contextRef="#ctx0" brushRef="#br0" timeOffset="4199">2737 2932 0,'0'24'16,"0"1"0,0-1-16,25 1 15,-25 24-15,24-1 0,1 1 16,-1 25-16,0-1 0,1 0 16,-1 25-16,25-25 15,-24 49-15,23-24 0,-23 0 16,24 24-16,-25-25 15,25 1-15,-25 0 0,1-1 16,-1 1-16,1-25 0,-1 1 16,1-1-16,-25 0 15,24-24-15,-24 24 0,0-24 16,24 0-16,-24-25 0,0 25 16,0-24-16,0 24 15,0-25-15,0 0 0,0 1 16,0-1-16,0 1 15,0-1-15</inkml:trace>
  <inkml:trace contextRef="#ctx0" brushRef="#br0" timeOffset="4751">1174 3885 0,'-24'0'0,"-1"24"16,1-24-16,0 0 31,48 0-16,25 0-15,-25 0 16,50-24-16,-1 24 0,25-25 16,-1 1-16,50-25 0,-1 24 15,1-23-15,24 23 16,24-24-16,1 1 0,-1-1 16,0 0-16,1 0 15,-25 25-15,24-25 0,-24 24 16,-24 1-16,-1-1 0,-24 1 15,-49 24-15,25-24 16,-49 24-16,-25 0 0,-48 0 31,-25 0-31,0 0 0,-24 24 16</inkml:trace>
  <inkml:trace contextRef="#ctx0" brushRef="#br0" timeOffset="5352">1272 4568 0,'-24'0'47,"48"0"-15,0 0-17,1 0-15,24 0 16,0 0-16,24-24 0,25 0 15,24-1-15,24 1 0,1-25 16,24 24-16,24-23 16,-24-1-16,24 0 0,1 24 15,-25-23-15,0 23 16,0 1-16,-25-1 0,-24 1 16,-24 0-16,0-1 0,-25 25 15,0-24-15,-24 24 16,-24-25-16,23 25 0,-23 0 15,-50 0 17,1 0-32</inkml:trace>
  <inkml:trace contextRef="#ctx0" brushRef="#br0" timeOffset="5885">1467 5130 0,'0'25'0,"-24"-25"0,24 24 16,24-24 31,1 0-47,-1 0 0,1 0 15,-1 0-15,25-24 0,0 24 16,24-25-16,25 1 15,-1-1-15,26-24 0,23 25 16,25-25-16,0 0 16,0 0-16,0 1 0,24-1 15,-24 0-15,0 25 0,0-25 16,-49 24-16,25 1 16,-25-1-16,-24 25 0,-1-24 15,-23 24-15,-1 0 0,0-24 16,0 24-16,-24 0 15,0-25-15,0 25 0,-25 0 16,1 0-16,-1 0 16</inkml:trace>
  <inkml:trace contextRef="#ctx0" brushRef="#br0" timeOffset="8195">6401 2346 0,'-25'-24'0,"25"48"63,0 0-47,25-24-16,-25 25 0,24 24 15,-24-25-15,25 25 16,-25 0-16,24 0 0,1-1 15,-1 1-15,-24 0 0,24 0 16,1 0-16,-25 0 16,24-1-16,-24 1 0,25-24 15,-25 24-15,0-25 16,0 0-16,24 1 0,-24-1 16,0 1-16,25-50 46,-1 1-30,0-1-16,1 25 16,-1-24-16,25 24 0,-25-24 15,25 24-15,0-25 16,0 25-16,24-24 0,1-1 16,23 25-16,-24-24 0,25-1 15,24 25-15,-24-24 16,24 24-16,0-24 0,25-1 15,-25 25-15,24-24 16,1 24-16,-1-25 0,1 1 16,0 0-16,-1-1 15,1 25-15,-25-24 0,0-1 16,0 25-16,-24-24 0,-1 24 16,-23-25-16,-1 25 15,-24-24-15,0 24 0,-1-24 16,1 24-16,-24 0 0,24 0 15,-25-25-15,0 25 16,1 0 0,-25-24-1,-25 24 1,25-25 0,-24 1-1,24-1 16,-24 1-15,-1 0-16,25-1 16,-24 1-1,24-1-15,-25 1 0,25 0 16,-24-1-16,24 1 16,0-25-16,-25 24 0,25-23 15,0-1-15,-24 24 0,24-24 16,0 1-16,-24-1 15,24 24-15,-25 1 0,25-25 16,0 25-16,-24-1 16,-1 1-16,25-1 15,-24 1 1,24-1 0,0 1-1,-25 24 1,25-24 15,-24 24-15,0 0 15,-1 0-31,1 0 16,-1 0-16,1 0 15,0 24-15,-25-24 16,24 0-16,-24 0 0,1 0 15,-1 24-15,0-24 16,0 0-16,-24 0 0,0 25 16,-1-25-16,1 24 0,-25-24 15,25 25-15,0-25 16,-1 24-16,1 1 0,0-25 16,0 24-16,-1 0 15,1-24-15,0 25 0,0-25 16,-1 24-16,1-24 0,-25 25 15,25-1-15,0-24 16,0 25-16,-1-1 0,1-24 16,24 24-16,-24 1 15,24-25-15,0 24 0,0-24 16,0 25-16,1-25 0,-1 24 16,0-24-16,25 25 15,-1-25-15,-24 0 0,25 24 16,-25-24-16,25 0 15,-1 0-15,-24 0 0,25 24 16,-1-24-16,1 0 0,0 0 16,-1 0-1,1 0-15,-1 0 16,1 0 0,0 0-1,-1 0 1,1 25-1,-1-25 1,1 24 0,-1-24-16,25 25 15,-24-25-15,24 24 32,0 1-17,-24-25 1,24 24-1,-25-24-15,25 24 32,25 1-1,-1-25-15,0 24-16,1 1 15,-25-1 1,-25 0-16,25 1 15</inkml:trace>
  <inkml:trace contextRef="#ctx0" brushRef="#br0" timeOffset="8825">7720 2053 0,'0'24'63,"0"1"-48,24-25 1,-24 24-16,0 1 15,25-1-15,-25 0 0,24 25 16,-24 0-16,24 0 0,1 0 16,-25 0-16,24-1 15,1 1-15,-1 0 0,-24-24 16,25 23-16,-1 1 16,0-24-16,-24-1 0,25 1 15,-1-1-15,-24 0 0,25-24 16,-25 25-16,24-25 15,-24-25-15</inkml:trace>
  <inkml:trace contextRef="#ctx0" brushRef="#br0" timeOffset="9155">8428 2004 0,'24'24'47,"1"1"-32,-25-1 1,24 1-16,1 24 0,-25-25 15,24 25-15,0 0 16,-24 0-16,25-1 0,-1 1 16,-24 0-16,25 0 0,-1 0 15,1 0-15,-25-25 16,24 25-16,-24-25 0,0 1 16,0-1-16</inkml:trace>
  <inkml:trace contextRef="#ctx0" brushRef="#br0" timeOffset="11081">6181 1320 0,'-24'0'31,"-1"0"-15,25 25-1,0-1 1,0 0-16,0 25 0,0-24 16,0-1-16,25 25 15,-25-25-15,0 1 0,24 24 16,-24-25-16,24 0 0,1-24 15,-25 25-15,24-25 16,1 0-16,-1 0 0,1 0 16,-1-25-1,0 1-15,-24 0 0,25-1 16,-25 1-16,24-1 0,-24 1 16,0 0-16,0-1 15,0 1-15,0-1 16,0 1-1,25 24 1,-25 24-16,24 1 16,1-25-16,-25 24 15,24-24-15,0 25 0,1-1 16,-1-24-16,1 24 0,-1-24 16,1 0-16,-1 0 15,0 0-15,1 0 0,24-24 16,-25 24-16,0-24 15,1-1-15,-1 1 0,-24-1 16,25 1-16,-25-1 16,0 1-16,-25 0 0,25-1 15,-24 1-15,-1-1 0,1 1 16,0 24-16,-1 0 16,1 0-16,-1 0 0,1 0 15,0 0-15,-1 0 31</inkml:trace>
  <inkml:trace contextRef="#ctx0" brushRef="#br0" timeOffset="11893">7475 1271 0,'25'0'15,"-1"-24"-15,1 24 16,-25-25 0,0 1-16,0 0 31,-25-1-31,1 1 15,-1 24 1,25-25-16,-24 25 0,0 0 16,24-24-16,-25 24 0,1 0 15,-1 24-15,1 1 16,0-1-16,-1-24 16,25 25-16,-24-1 15,24 0-15,-25 1 0,25 24 16,0-25-16,0 1 0,0-1 15,0 0-15,0 1 16,0-1-16,25 1 0,-1-1 16,1-24-1,-1 0 1,0 0-16,1-24 16,-1 24-16,1-25 15,-1 1-15,-24-1 0,24 25 16,1-24-16,-25 0 15,24-1-15,-24 1 0,25-1 16,-25 1-16,24 24 0,-24-25 16,25 25 15,-25 25-15,24-25-1,-24 24-15,24 1 16,1-25-1,-25 24-15,24-24 16,1 0 0,-1 0-16,1 0 15,-1 0-15,0 0 0,1 0 16,-1 0 0,-24-24-16,25 24 15,-25-25-15,0 1 16,0-1-1,0 1-15,0 0 16,0 48 47</inkml:trace>
  <inkml:trace contextRef="#ctx0" brushRef="#br0" timeOffset="13917">4984 4861 0,'25'0'0,"-1"0"0,1 0 15,-1 0-15,25 0 0,0 0 16,0 0-16,-1 0 16,1 0-16,0 0 0,0-24 15,0 24-15,0 0 0,24-24 16,-24 24-16,24-25 16,-24 1-16,24-1 0,-24 1 15,24 0-15,0-1 16,1-24-16,-25 25 0,24-25 15,0 25-15,-24-25 0,0 0 16,24 0-16,-48 0 16,23-24-16,-23 24 0,24-24 15,-25 24-15,1-24 16,-1 24-16,0-24 0,-24 24 16,25 0-16,-1-24 0,25 48 15,-49-24-15,24 0 16,1 25-16,-25 0 0,24-1 15,-24 1 1,0 48 0,0 1-1,0-1 1,25-24 0,-1 0-1</inkml:trace>
  <inkml:trace contextRef="#ctx0" brushRef="#br0" timeOffset="14416">6621 3738 0,'-25'0'15,"25"-24"1,0-1 15,25 25-31,-25-24 0,0-1 16,0 1-1,24 24-15,-24-24 0,0-1 16,24 1-16,1-1 0,-1 1 16,25-1-1,-24 1-15,-1 0 0,0 24 16,1-25-16,-1 25 16,1-24-16,-1 24 0,1 0 15,-1 0 1,-24 24-1,24-24-15,-24 25 0,0-1 16,25 0-16,-1 1 16,-24 24-16,25-25 0,-1 1 15,1-1-15,-25 25 16,24-25-16,-24 1 0,24-1 16,-24 0-16,0 1 0,0-1 15</inkml:trace>
  <inkml:trace contextRef="#ctx0" brushRef="#br0" timeOffset="15388">4960 4202 0,'24'0'31,"1"-24"-15,-1 24-1,1 0-15,-1-25 16,0 25-16,1 0 16,-1-24-16,1 24 0,24 0 15,-1-25-15,1 25 16,-24 0-16,24-24 0,-1 24 16,1-24-16,0 24 0,-25-25 15,25 1-15,0 24 16,-24-25-16,-1 1 0,25-1 15,-25 1-15,1 0 0,-1-25 16,25 24-16,-25 1 16,1-25-16,-1 25 0,-24-25 15,25 24-15,-1-24 16,0 1-16,1 23 0,-1-24 16,1 25-16,-25 0 15,24-25-15,1 24 0,-1 1 16,-24-1-1,24 25-15,-24 25 47</inkml:trace>
  <inkml:trace contextRef="#ctx0" brushRef="#br0" timeOffset="15824">5961 3372 0,'0'-25'16,"25"25"-1,-1-24 1,1 24 0,-1-25-16,0 25 0,1-24 15,-1 0-15,1 24 16,-1 0-16,0-25 15,1 25-15,-1 0 0,1 0 16,-1 0 0,1 0-16,-1 0 15,-24 25 1,0-1 0,0 0-1,0 1-15,0-1 0,24 1 16,-24-1-16,0 1 15,0-1-15,0 0 0</inkml:trace>
  <inkml:trace contextRef="#ctx0" brushRef="#br0" timeOffset="16755">4642 3616 0,'25'-25'16,"-25"1"-16,24 24 15,-24-24-15,25-1 0,-1 1 16,0-1-16,1 25 16,-1-24-16,25 0 0,-24-1 15,23 1-15,-23-1 0,24 1 16,0-1-16,-25 1 16,25 24-16,-25-24 0,25-1 15,-24 25-15,23-24 0,-23 24 16,24-25-16,0 25 15,-25-24-15,25 24 0,-25-25 16,25 25-16,0-24 16,-25 24-16,25-24 0,-24 24 15,-1 0-15,25-25 0,-25 25 16,1 0-16,-1-24 16,1 24-16,-1 0 15,0 0 1,1 0-16,-1 0 15,1 0 1,-1 0 0</inkml:trace>
  <inkml:trace contextRef="#ctx0" brushRef="#br0" timeOffset="17169">5766 2908 0,'24'0'31,"1"0"-31,-1 0 16,1 0-16,-1 0 16,0 0-16,1 0 15,-1 0-15,1 0 0,-1 0 16,0 0-16,1 0 15,-1 0 1,-24 24-16,25 0 31,-25 1-31,0-1 16,-25 1 0,25-1-16,-24-24 0,24 25 15,-25-1-15,1-24 0</inkml:trace>
  <inkml:trace contextRef="#ctx0" brushRef="#br0" timeOffset="17955">4398 2908 0,'25'0'16,"-25"-25"-16,24 1 16,0-1-1,1 1-15,-1 24 16,1-24-16,24-1 0,-25 1 15,25 24-15,0-25 16,-1 1-16,1 24 0,0-25 16,24 25-16,-24-24 15,25 0-15,-1 24 0,0-25 16,0 25-16,-24-24 0,25 24 16,-26 0-16,1 0 15,0-25-15,0 25 0,0 0 16,0 0-16,-25 0 0,25-24 15,0 24-15,-25 0 16,1 0-16,23 0 0,-23 0 16,-1 0-16,1 0 15,-1 0 1,0 0 0,-24 24-1,25-24-15</inkml:trace>
  <inkml:trace contextRef="#ctx0" brushRef="#br0" timeOffset="18424">5864 2346 0,'24'0'15,"0"0"1,1 0-1,-1 0 1,1 0-16,-1 0 16,0 0-16,-24 24 15,25-24-15,-1 25 16,1-1-16,-1 1 16,1-1-16,-1 0 15,0 1 1,1-1-16,-25 1 31,-25-25-15,1 24-1,0-24-15,-25 25 16,24-25-16,1 24 16,-1 0-16,-23 1 0,23-1 15,1 1-15,-1-1 16</inkml:trace>
  <inkml:trace contextRef="#ctx0" brushRef="#br0" timeOffset="23337">5937 5594 0,'0'-24'0,"0"-1"16,-25 25-1,25-24 1,0 48 47,0 1-48,0-1-15,25 1 16,-25-1-16,24 0 15,-24 1-15,25-1 0,-25 25 16,24-24-16,0-1 0,-24 0 16,25 1-16,-25 24 15,24-49-15,-24 24 0,25 1 16,-25-1-16,24 0 16,1 1-1,-25-50 32</inkml:trace>
  <inkml:trace contextRef="#ctx0" brushRef="#br0" timeOffset="23769">6230 5496 0,'0'-24'0,"0"0"31,24 24-31,-24 24 47,25 0-32,-25 1 1,24-1-16,-24 1 16,25-1-16,-25 1 15,24-1-15,-24 0 0,24 1 16,-24-1-16,0 1 0,25-1 15,-25 1-15,0-1 16,24-24-16,-24 24 0,0 1 16,25-25-16,-25 24 15,0 1-15</inkml:trace>
  <inkml:trace contextRef="#ctx0" brushRef="#br0" timeOffset="25221">6108 6009 0,'-25'0'63,"1"25"-48,0-25 1,-1 24-16,1 1 16,-1-25-16,1 24 15,-1-24 1,1 24-16,0-24 16,24 25-1,-25-25 1,50 0 15,-25 24-31,24-24 16,0 0-1,1 0 1,-1 0 15,-24 25-15,25-25-1,-1 0 1,1 0 0,-25 24-1,24-24-15,0 0 0,1 25 16,-1-25-16,1 24 0,-1 0 16,0-24-16,1 25 15,-1-25-15,1 24 0,-1 1 16,1-25-16,-1 24 15,0-24 1,1 0 0,-1 0 31,-24-24-32,0-1 1,25 25-1,-25-24-15,0-1 16,24 1 0,-24 0-1,25-1 1,-25 1 0,24 24-16,-24-25 15,0 1-15,24-1 16,-24 1-1,25 0-15,-25-1 0,0 1 16,0-1-16,24 25 16,-24-24-16,0 0 0,0-1 15,25 25-15,-25-24 16,0-1 0,0 1-16,0-1 15,0 1 1,24 24-1,-24-24-15,0-1 63,-24 25-16,24 25-47,-25-25 15,1 24 1,-1-24-16,1 24 16,0-24-16,-1 0 15,1 25-15,-1-25 16,1 24-16,-1-24 16,1 0-1,24 25 16</inkml:trace>
  <inkml:trace contextRef="#ctx0" brushRef="#br0" timeOffset="25882">5937 5643 0,'-25'0'15,"50"0"32,-1 0-16,-24-24-15,25 24-16,-1 0 0,0-25 16,1 25-16,24-24 15,-25 24-15,1-25 16,-1 25-16,25 0 0,-25-24 15,1 24-15,-1 0 16,-48 0 15,-1 24-31,1-24 16</inkml:trace>
  <inkml:trace contextRef="#ctx0" brushRef="#br0" timeOffset="28623">1272 3274 0,'-24'0'63,"-1"0"77,25 24-15,-24-24 125,24 25-218,-25-25-32,1 24 93</inkml:trace>
  <inkml:trace contextRef="#ctx0" brushRef="#br0" timeOffset="28960">1101 3347 0,'0'25'16,"-24"-25"62,-1 0-47,1 0 0,-1 0 0,1 0-15</inkml:trace>
  <inkml:trace contextRef="#ctx0" brushRef="#br0" timeOffset="29229">832 3445 0,'-24'0'16,"0"0"-1,24 24 1,-25-24 62</inkml:trace>
  <inkml:trace contextRef="#ctx0" brushRef="#br0" timeOffset="29494">564 3543 0,'-25'0'0,"1"24"31,-1-24-15,1 0 30,24-24-14,-24 24-32</inkml:trace>
  <inkml:trace contextRef="#ctx0" brushRef="#br0" timeOffset="29769">197 3592 0,'-24'24'16,"0"-24"-1,-1 0 1,1 0 15,24 24-15,-25-24 15</inkml:trace>
  <inkml:trace contextRef="#ctx0" brushRef="#br0" timeOffset="29997">26 3714 0,'0'24'94,"25"-24"-78,-25 24-16,24 1 15</inkml:trace>
  <inkml:trace contextRef="#ctx0" brushRef="#br0" timeOffset="30214">124 3958 0,'0'24'15,"0"1"-15,0-1 32,0 1-32,0-1 15,0 0 1,0 1-1,0-1-15,0 1 16,0-1-16</inkml:trace>
  <inkml:trace contextRef="#ctx0" brushRef="#br0" timeOffset="30454">197 4544 0,'0'24'16,"0"1"-1,0-1 1,0 1-16,0-1 16,0 1-16,0-1 15,0 0 1,0 1-16,0-1 15,0 1-15,0-1 16</inkml:trace>
  <inkml:trace contextRef="#ctx0" brushRef="#br0" timeOffset="30658">271 5106 0,'0'24'16,"0"1"-1,0-1 17,24 0-17,-24 1-15,24-1 16,-24 1 0,25-1-1</inkml:trace>
  <inkml:trace contextRef="#ctx0" brushRef="#br0" timeOffset="30861">442 5594 0,'24'0'0,"-24"25"15,24-1 1,-24 0-1,25-24-15,-25 25 16,0-1 0,24 1-1</inkml:trace>
  <inkml:trace contextRef="#ctx0" brushRef="#br0" timeOffset="31071">637 5936 0,'0'25'0,"0"-1"31,24-24-31,-24 24 16,25-24-1,-25 25-15,0-1 31</inkml:trace>
  <inkml:trace contextRef="#ctx0" brushRef="#br0" timeOffset="31258">710 6107 0</inkml:trace>
  <inkml:trace contextRef="#ctx0" brushRef="#br0" timeOffset="31420">1101 6009 0,'0'-24'16,"24"24"-16,1 0 0,-1-24 15</inkml:trace>
  <inkml:trace contextRef="#ctx0" brushRef="#br0" timeOffset="31713">1589 5863 0,'25'-25'0,"-1"25"16,1 0-16,-1 0 0,1 0 15,-1 0 1,0 0-16,1 0 31</inkml:trace>
  <inkml:trace contextRef="#ctx0" brushRef="#br0" timeOffset="32380">197 4226 0,'25'0'47,"-1"0"-32,1 0-15,-25-24 16</inkml:trace>
  <inkml:trace contextRef="#ctx0" brushRef="#br0" timeOffset="32553">442 4153 0,'24'0'47,"0"0"-32,1-24-15,-1 24 16,1 0-16</inkml:trace>
  <inkml:trace contextRef="#ctx0" brushRef="#br0" timeOffset="32769">808 4031 0,'24'0'0,"1"0"31,-1 0-15,1-24-16,-1 24 0,0 0 15,1 0-15,-1-25 16,1 25-16,-1 0 16,1 0 15</inkml:trace>
  <inkml:trace contextRef="#ctx0" brushRef="#br0" timeOffset="32949">1174 3982 0,'-24'0'16</inkml:trace>
  <inkml:trace contextRef="#ctx0" brushRef="#br0" timeOffset="51934">7915 3885 0,'0'-25'16,"0"1"15,24 48 32,-24 1-63,0-1 15,25 0 1,-25 1-16,0-1 0,0 1 15,24-1-15,-24 25 16,0-25-16,0 1 0,0 24 16,0-25-16,0 0 0,0 25 15,0-24-15,0 24 16,0-25-16,0 25 0,0-25 16,0 25-16,0-24 15,0 23-15,25-23 0,-25-1 16,0 1-16,0-1 0,24-24 15,-24 25-15,25-25 32,-1 0-17,0 0 1,1 0-16,-1 0 0,1 0 16,-1 0-1,25-25-15,-25 25 0,1 0 16,24 0-16,-25-24 15,25 24-15,0-25 0,24 25 16,0-24-16,1-1 0,23 25 16,1-24-16,0 0 15,24-1-15,0 1 0,24 24 16,-23-25-16,23 1 0,1-1 16,-25 1-16,0 0 15,0-1-15,-24 25 0,-1-24 16,1 24-16,0-25 15,-25 1-15,0 24 0,1-25 16,23 25-16,-23-24 16,-26 24-16,26 0 0,-25-24 15,-1 24-15,1-25 0,0 25 16,-25 0-16,1 0 16,-1-24-16,1 24 0,-1 0 31,-24-25-31,0 1 31,0 0 0,25 24-15,-25-25-16,0 1 16,0-1-1,0 1 1,0-1-1,0 1-15,-25 0 0,25-1 16,-24 1-16,24-1 16,-25 1-16,25-25 0,0 25 15,-24-25-15,24 24 16,-25-23-16,25-1 0,0 24 16,-24 1-16,24-25 0,0 25 15,-24-1-15,24 1 16,-25 24-16,25-25 15,-24 1 1,24-1 0,0 1-1,0 0 1,0-1 0,-25 25-16,1-24 15,0 24 1,-1 0-16,1 0 0,-1 0 15,1 0-15,-1 0 16,-23 0-16,23 0 0,-24 24 16,0-24-16,1 25 15,-1-25-15,0 24 0,-24 0 16,-1 1-16,1-1 0,0 1 16,0-1-16,-1 1 15,1-25-15,-25 24 0,25 0 16,-25 1-16,1-25 15,23 24-15,-23 1 0,-1-25 16,0 24-16,1 1 0,-1-25 16,0 24-16,1 0 15,-1-24-15,25 25 0,-1-1 16,1-24-16,24 25 16,0-25-16,1 24 0,-1-24 15,0 0-15,24 24 0,-23-24 16,23 0-16,1 0 15,-1 25-15,1-25 16,-1 0 0,1 0-16,0 0 15,-1 24-15,1-24 16,-1 0 0,1 0-16,-1 0 15,1 0-15,0 0 16,24 25-1,-25-25 1,1 0 0,24 24-16,-25-24 15,25 25 1,25-25 15,-1 0-15,1 24-16</inkml:trace>
  <inkml:trace contextRef="#ctx0" brushRef="#br0" timeOffset="52420">9039 3665 0,'24'0'16,"0"0"-1,1 0 1,-25 24-16,24 1 16,-24-1-1,0 0-15,25 1 16,-25-1-16,0 25 15,0-24-15,24-1 0,-24 25 16,0-25-16,24 25 0,-24-24 16,25 23-16,-25-23 15,0-1-15,0 1 0,24-1 16,-24 1-16,0-1 16,25-24-1</inkml:trace>
  <inkml:trace contextRef="#ctx0" brushRef="#br0" timeOffset="52803">9674 3543 0,'24'0'15,"0"0"17,-24 24-17,25-24-15,-25 24 16,0 1-16,24-1 0,-24 1 15,25-1-15,-25 25 16,24-25-16,0 25 0,-24-24 16,25 24-16,-25-1 0,24-23 15,-24 24-15,25-25 16,-25 1-16,0 23 0,24-23 16,-24-1-16,0 1 0,25-1 15</inkml:trace>
  <inkml:trace contextRef="#ctx0" brushRef="#br0" timeOffset="53810">8306 3274 0,'-25'0'31,"25"24"16,-24 1-47,24-1 15,0 1-15,24-1 0,-24 25 16,25-25-16,-25 25 16,24-24-16,-24-1 0,25 0 15,-1 1-15,-24-1 16,25-24-16,-1 0 0,0 0 15,1 0-15,-1-24 16,1-1-16,-1 1 16,-24 0-16,25-1 0,-25 1 15,0-25-15,0 25 16,0-1-16,0 1 0,0-1 16,0 1-16,0-1 15,0 50 16,24-1-15,-24 1 0,24-1-16,-24 1 0,25-1 15,-1 0 1,1-24-16,-1 25 0,0-25 16,1 0-1,-1 0-15,1-25 0,-1 25 16,1-24-16,-1 0 0,0-1 15,1-24 1,-25 25-16,0-1 0,0 1 16,-25 0-16,1-1 15,24-24-15,-24 25 0,-1 24 16,1-25-16,-1 1 0,1 24 16,-1 0-1,1 24-15,24 1 16</inkml:trace>
  <inkml:trace contextRef="#ctx0" brushRef="#br0" timeOffset="54357">9258 3176 0,'0'-24'15,"25"24"1,-25-25-16,0 1 31,0 0-31,-25-1 32,1 25-17,0 0-15,-1 25 16,1-25-16,-25 24 0,24-24 15,1 24-15,24 1 0,-24-1 16,-1 1 0,25-1-16,0 1 0,0-1 15,0 0-15,25-24 16,-25 25-16,24-1 0,0-24 16,1 25-16,-1-25 15,1 0 1,-1 0-16,1 0 15,-1-25 1,0 1-16,-24-1 16,25 1-16,-25 0 15,0-1-15,0 1 16,24-1 0,-24 50-1,25-25-15,-25 24 16,0 1-16,24-1 0,-24 0 15,24 1-15,1-1 16,-1 1-16,-24-1 16,25-24-16,-1 0 0</inkml:trace>
  <inkml:trace contextRef="#ctx0" brushRef="#br0" timeOffset="54591">9698 3054 0,'0'-24'0,"24"-1"15,1 25 17,-25 25-32,24-1 15,-24 1-15,25-1 16,-1 25-16,-24-25 0,24 1 15,1-1-15,-1 25 16,1-25-16,-1 1 0</inkml:trace>
  <inkml:trace contextRef="#ctx0" brushRef="#br0" timeOffset="56231">12409 2053 0,'-24'0'16,"-1"0"-1,25 24 16,0 1-31,0-1 16,0 1-16,0-1 0,0 25 16,25 0-16,-25-1 15,0 1-15,24 0 0,-24 0 16,24 0-16,-24 0 0,0 0 16,25-1-16,-25-23 15,0 24-15,0-25 0,0 25 16,0-25-16,24 1 15,-24-1-15,0 1 0,0-1 16,25 1-16,-1-25 31,0 0-31,1-25 16,24 25-16,-25 0 16,1-24-16,23-1 0,-23 25 15,24-24-15,0 24 16,-1-25-16,1 25 0,0 0 15,0-24-15,24 24 0,0-24 16,1 24-16,-1 0 16,25 0-16,-25-25 0,25 25 15,-1 0-15,1-24 0,0 24 16,-1 0-16,1-25 16,-25 25-16,25-24 0,-25 24 15,1 0-15,-26-25 16,26 1-16,-25 24 0,-1-24 15,1 24-15,0-25 16,0 25-16,0-24 0,0 24 16,-25 0-16,25-25 0,-25 25 15,1 0-15,-1-24 16,1 24-16,-1 0 0,0 0 16,-24-25-16,25 25 15,-25-24 1,0 0-16,0-1 15,24 1 1,-24-1 0,0 1-16,0-1 0,0 1 15,0 0-15,0-1 16,0 1-16,0-1 0,-24-23 16,24 23-16,0 1 15,-25-1-15,25 1 0,0-1 16,-24 25-16,24-24 0,0 0 15,-24-1-15,-1 1 16,25-1-16,-24 25 16,24-24-16,-25-1 15,1 1-15,0 24 0,-1-24 16,1-1-16,-1 25 0,1-24 16,-1 24-16,-23-25 15,23 25-15,-24 0 0,25-24 16,-25 24-16,25 0 15,-25 0-15,24 0 0,1 0 16,-25 0-16,25 0 0,-1 0 16,-24 24-16,0-24 15,1 0-15,-1 0 0,0 0 16,0 0-16,-24 25 16,0-25-16,24 0 0,-25 0 15,26 24-15,-1-24 0,0 0 16,0 25-16,25-25 15,-25 0-15,24 0 0,1 0 16,-25 24-16,25-24 0,-1 0 16,1 0-16,-25 0 15,25 24-15,-25-24 0,0 0 16,0 25-16,0-25 16,0 24-16,0-24 0,25 25 15,-25-25-15,0 24 0,25-24 16,0 25-16,-25-25 15,24 24-15,1-24 0,-1 24 16,1-24-16,0 25 16,-1-1-16,1-24 0,-1 25 15,1-25-15,-1 24 0,1 1 16,24-1 0,-24-24-16,24 24 31,-25-24-16,25 25 1</inkml:trace>
  <inkml:trace contextRef="#ctx0" brushRef="#br0" timeOffset="56676">13313 1980 0,'-25'0'15,"1"0"1,24 24 15,0 0-15,0 1-16,24-1 15,-24 25-15,0-24 16,25 23-16,-25 1 0,24 0 16,-24 0-16,0 0 15,24 0-15,-24-25 0,25 25 16,-25-25-16,0 1 16,24-1-16,-24 1 0,0-1 15,25-24-15,-1 0 16</inkml:trace>
  <inkml:trace contextRef="#ctx0" brushRef="#br0" timeOffset="56975">13752 1882 0,'0'24'32,"25"-24"-17,-1 25-15,-24-1 0,24 1 16,1-1-16,-1 25 16,-24-25-16,25 25 0,-1-24 15,1 23-15,-25 1 16,24 0-16,-24 0 0,0 0 15,0-25-15,24 25 0,-24-25 16,0 1-16,0-1 16</inkml:trace>
  <inkml:trace contextRef="#ctx0" brushRef="#br0" timeOffset="57820">12262 1418 0,'0'-25'15,"0"1"1,0 48 46,0 1-62,25-25 16,-25 24-16,0 25 16,0-24-16,24-1 0,-24 25 15,25-25-15,-25 1 0,24-1 16,0 1-16,1-1 15,-1-24-15,1 0 16,-1 0-16,1 0 31,-25-24-31,0-1 16,24 1-16,-24-1 16,0 1-16,0-1 15,0 1-15,0 0 0,24 24 16,1 0 15,-1 24-31,1 0 16,-1 1-16,25-1 15,-25 1-15,1-25 16,-1 24-16,25-24 0,-24 25 16,-1-25-16,0 0 0,-24-25 15,25 25-15,-1-24 16,-24-1-16,25 1 0,-25-1 15,0-23-15,0 23 0,0 1 16,0-25-16,0 24 16,-25 1-16,1-25 0,-1 25 15,1-1-15,0 25 16,-1-24-16,1 24 0,-1-25 16,1 25-16,-1 0 0,1 0 15,24 25 1</inkml:trace>
  <inkml:trace contextRef="#ctx0" brushRef="#br0" timeOffset="58523">13508 1271 0,'0'-24'16,"0"-1"-1,0 1 1,-24 24-16,24-24 16,-25 24-1,1 0 1,-1 0-16,1 0 16,-1 0-16,1 0 15,0 24-15,-1-24 0,1 0 16,24 24-1,-25-24-15,25 25 0,0-1 16,-24-24 0,24 25-16,0-1 0,0 25 15,0-25-15,0 1 0,0 24 16,24-25-16,-24 1 16,25-1-16,-25 0 0,24-24 15,-24 25-15,25-25 0,-1 0 16,0 0-1,-24-25-15,25 25 0,-25-24 16,24 0-16,-24-1 16,25 1-16,-25-1 0,0 1 15,24-1-15,-24 1 16,0 0-16,0-1 0,0 1 16,0-1-16,0 1 15,25 24 16,-25 24-31,0 1 16,24-1-16,-24 1 0,24-1 16,1 0-16,-1 1 0,1-1 15,-25 25-15,24-24 16,0-1-16,1-24 0,-1 24 16</inkml:trace>
  <inkml:trace contextRef="#ctx0" brushRef="#br0" timeOffset="59399">13850 1174 0,'-25'-25'15,"25"1"1,0-1-1,0 1 1,25-1-16,-25 1 0,24 0 16,-24-1-1,25 25-15,-25-24 16,24 24 0,-24-25-1,25 25-15,-1 0 16,0 0-1,-24 25-15,25-25 16,-25 24 0,24 1-16,-24-1 15,0 0-15,0 1 16,0-1-16,0 1 16,0-1-16,0 1 0,0-1 15,0 0-15,-24 1 16,24-1-16,-25-24 0,1 25 15,24-1-15,-24 1 0,24-1 16,-25 0 0,25 1-16,0-1 31,25-24-15,-1 0-1,0-24 1,1 24-16,-1-25 0,25 25 15,-24-24-15,23 24 16,1 0-16,-24-24 0,23 24 16,-23 0-16,-1 0 0,1 0 15,-1 0-15,1 0 16,-25 24-16</inkml:trace>
  <inkml:trace contextRef="#ctx0" brushRef="#br0" timeOffset="61737">9893 807 0,'0'-24'16,"0"48"46,0 1-62,0-1 16,25 1-16,-25 23 15,0-23-15,24 24 0,-24-25 16,0 25-16,25 0 0,-25-25 16,0 25-16,24 0 15,-24-25-15,0 1 0,0-1 16,0 1-16,0 23 15,0-23-15,24-25 0,-24 24 16,0 1-16,0-1 0,0 1 16,0-1-1,25-24 1,-1 0 0,1 0-16,-1 0 15,1 0-15,-1-24 16,25 24-16,-25-25 15,1 25-15,-1 0 0,25-24 16,-25 24-16,25-25 16,-24 25-16,23-24 0,1 24 15,25-25-15,-26 1 0,26 0 16,23 24-16,-23-25 16,23 1-16,-23 24 0,23-25 15,1 25-15,0-24 0,-1 24 16,1 0-16,-25-25 15,25 25-15,-25-24 0,1 24 16,-1-24-16,0-1 16,0 25-16,-24-24 0,0 24 15,0-25-15,0 1 0,-25 24 16,25-24-16,-24 24 16,-1-25-16,0 25 15,-24-24-15,25 24 16,-25-25-1,0 1 17,0-1-17,0 1 1,0 0-16,0-1 16,0 1-16,0-1 15,0 1-15,-25-1 16,25 1-16,0 0 0,-24-1 15,24 1-15,0-1 16,0 1-16,-24-1 0,24 1 16,0 0-16,0-1 15,0 1-15,-25-1 16,25 1 0,0-1-16,-24 1 15,24 0 1,0-1-16,-25 25 15,25-24 1,-24 24 0,24-25-16,-25 25 15,1-24 1,0 24-16,-1 0 16,1 0-16,-25 0 15,0 0-15,25 0 0,-50 24 16,25-24-16,-24 25 0,0-25 15,0 24-15,-1-24 16,1 25-16,-25-1 0,25-24 16,0 24-16,0 1 15,-25-25-15,25 24 0,24 1 16,-24-25-16,24 24 0,-25-24 16,26 25-16,-1-1 15,0-24-15,0 24 0,0 1 16,25-25-16,-25 24 15,24-24-15,-23 25 0,23-1 16,1-24-16,-1 25 16,1-25-16,0 0 0,-1 24 15,1-24-15,-1 0 16,1 0 0,24 24-16,-25-24 15,1 0-15,0 25 16,-1-25-1,1 0 1,-1 24 0,1-24-1,-1 0 17,25 25-1,25-25-16,-1 0 1,1 0 0</inkml:trace>
  <inkml:trace contextRef="#ctx0" brushRef="#br0" timeOffset="62247">10919 539 0,'0'24'31,"0"0"0,0 1-31,0-1 16,0 1-1,0-1-15,0 25 0,25-25 16,-25 1-16,0 24 16,0 0-16,24-1 0,-24 1 15,24-24-15,-24 23 0,25 1 16,-25-24-16,24 24 15,-24-25-15,0 0 0,25 1 16,-25-1 0,24-24-16,-24 25 0,25-25 15</inkml:trace>
  <inkml:trace contextRef="#ctx0" brushRef="#br0" timeOffset="62615">11481 465 0,'0'25'32,"0"-1"-17,24 1 1,-24 23-16,25-23 0,-25 24 16,24 0-16,-24-25 0,25 25 15,-1 0-15,-24 0 16,24-1-16,-24-23 0,25 24 15,-1-25-15,-24 0 16,0 1-16,25-1 0,-25 1 16,0-1-16,24-24 15</inkml:trace>
  <inkml:trace contextRef="#ctx0" brushRef="#br0" timeOffset="63849">8770 514 0,'0'25'31,"24"-1"1,-24 0-32,0 1 15,0-1-15,25 1 0,-25 24 16,24-25-16,-24 25 0,25-25 15,-1 1-15,-24-1 16,24 1-16,-24-1 0,25 0 16,-1-24-1,1 0-15,-1-24 16,-24 0-16,25 24 16,-25-25-16,24 1 15,0-1-15,-24 1 0,0-1 16,25 1-16,-25 0 15,0-1-15,24 1 0,-24-1 16,0 1-16,25 24 31,-25 24-31,24-24 16,-24 25-16,25-1 16,-1-24-16,0 25 0,25-1 15,-24-24-15,-1 24 0,0-24 16,25 25-16,-24-25 15,-1 0-15,1 0 0,-1-25 16,0 25-16,-24-24 0,25 0 16,-25-1-16,24 1 15,-24-1-15,0 1 0,0-1 16,-24-23-16,-1 23 16,25 1-16,-24-25 0,0 24 15,-1 1-15,25 0 0,-24-1 16,-1 1-16,1 24 15,24 24 17,0 1-32</inkml:trace>
  <inkml:trace contextRef="#ctx0" brushRef="#br0" timeOffset="64378">9991 343 0,'0'-24'0,"0"-1"15,-24 1 1,-1 24-16,1-24 15,-1 24-15,1 0 16,0 24-16,-1-24 16,1 24-16,-1 1 15,25-1-15,0 1 16,0 24-16,0-25 0,0 0 16,0 25-16,0-24 15,0-1-15,25 0 0,-25 1 16,24-25-16,-24 24 0,25-24 15,-1 0-15,0 0 16,1 0-16,-25-24 16,24-1-16,1 25 15,-25-24-15,24 0 0,-24-1 16,24 1-16,-24-1 0,0 1 16,25 0-16,-25-1 15,0 1-15,24 48 31,-24 1-31,25-1 16,-1 0-16,1 1 16,-25-1-16,24 1 15,0-1-15,1-24 0,-1 24 16</inkml:trace>
  <inkml:trace contextRef="#ctx0" brushRef="#br0" timeOffset="64918">10235 148 0,'0'-25'15,"0"1"1,0 0 0,0-1-16,25 25 15,-25-24-15,24 24 16,1-25-16,-1 25 16,0 0-16,1 0 0,-1 0 15,1 25-15,-1-25 16,-24 24-16,24-24 0,-24 25 15,25-25-15,-25 24 0,0 0 16,0 1 0,0-1-16,-25-24 0,25 25 15,-24-1-15,0-24 16,24 25-16,-25-25 16,25 24-1,25-24 1,-1 0-16,0 0 15,1 0 1,-1 0-16,1 0 0,-1 24 16,1-24-16,-1 25 0,0-25 15,-24 24-15,0 1 16,0-1-16,0 0 0,-48 1 16,23-1-16,-24 1 15,-24-1-15,0 1 0</inkml:trace>
  <inkml:trace contextRef="#ctx0" brushRef="#br0" timeOffset="120208">2298 7719 0,'0'-25'16,"24"25"47,-24 25-48,0-1-15,25 0 16,-25 25-16,24 0 15,0 24-15,-24 1 0,25-1 16,-25 0-16,24 25 0,-24-25 16,0 0-16,0 1 15,0-1-15,0 0 0,0-24 16,0 0-16,0 0 16,0-25-16,-24 1 0,24-1 15,0 0-15,0 1 0,0-1 16,24-24 15,1 0-15,-1 0-16,25 0 15,-25-24-15,25 24 16,0 0-16,24-25 0,-24 25 16,0-24-16,24 24 0,-24 0 15,-24-24-15,23 24 16,-23 0-16,-1 0 0,1 0 15,-25-25 1</inkml:trace>
  <inkml:trace contextRef="#ctx0" brushRef="#br0" timeOffset="120670">3324 8231 0,'-25'-24'16,"1"24"0,-1 24 15,25 1-31,0-1 15,-24 25-15,24 0 16,0-25-16,0 25 0,0 0 16,0 0-16,0-25 0,24 1 15,-24 24-15,25-49 16,-1 24-16,1-24 0,23 0 16,-23 0-16,-1 0 15,25 0-15,-24-24 0,-1-1 16,0 1-16,1-1 0,-25 1 15,0 0-15,0-1 16,0 1-16,-25-1 0,-23 1 16,23-1-16,1 1 15,-25 24-15,24 0 0,-23 0 16,23 0-16,1 0 0,-1 24 16,1-24-16,24 25 15,0-1-15</inkml:trace>
  <inkml:trace contextRef="#ctx0" brushRef="#br0" timeOffset="121125">4007 8207 0,'0'-24'16,"-24"24"-16,24-25 16,-24 25-16,-1 0 15,1 0-15,24 25 0,-25-25 16,1 24-16,-1 0 16,1 1-16,0 24 0,-1-25 15,25 1-15,0 23 16,0-23-16,0 24 0,25-25 15,-1 1-15,0-1 0,-24 0 16,49 1-16,-24-25 16,-1 0-16,1 0 0,23 0 15,-23 0-15,-1-25 16,1 25-16,-1-24 0,1 0 16,-25-1-16,0-24 0,0 25 15,0-1-15,0-23 16,-25 23-16,1 1 0,-1-1 15,1 1-15,-25-1 16,25 25-16,-25 0 0,24 0 16,1 0-16,-1 0 0,1 0 15,0 25-15</inkml:trace>
  <inkml:trace contextRef="#ctx0" brushRef="#br0" timeOffset="121738">4227 7841 0,'0'-49'15,"-24"49"-15,24-25 0,0 1 16,0 48-1,24 25 1,-24 0-16,25 0 0,-1 24 16,0-24-16,-24 49 15,25-25-15,-1 0 0,1 25 16,-25-25-16,24 25 16,-24-25-16,0 0 0,25 1 15,-25-1-15,0 0 0,0-24 16,0 24-16,0-24 15,0-24-15,0 23 0,0-23 16,0-1-16,-25-24 16,25-24-1,0-1-15,0 1 0,-24-25 16,24-24-16,-25 24 16,25-24-16,-24 0 0,24-1 15,-25 1-15,25 0 0,0 0 16,0 24-16,25 0 15,-1 24-15,1-23 0,-1 23 16,1 1-16,23 24 16,1-25-16,-24 25 0,24 0 15,-25 0-15,25 0 0,-25 0 16,-24 25-16,25-1 16,-25 1-16,0 23 0,-25-23 15,1 24-15,-1-25 16,1 25-16,-25 0 0,25-25 15,-25 1-15,24-1 16,1-24-16,0 24 0,-1-24 16,1 0-16,24-24 0,0 0 15</inkml:trace>
  <inkml:trace contextRef="#ctx0" brushRef="#br0" timeOffset="122590">5668 7914 0,'-24'-25'16,"24"1"-16,0 48 46,0 1-14,-25-1-32,25 1 0,0-1 15,0 1-15,-24 23 0,24-23 16,0 24-16,0-25 16,-25 25-16,25 0 0,0-25 15,0 25-15,-24-24 0,24-1 16,0 0-16,0 1 15,0-50 17,0 1-32,0 0 15,24-25-15,-24 0 0,0 0 16,25-24-16,-25-1 16,0 1-16,0 0 0,24 0 15,-24-1-15,25 1 16,-25 24-16,24 0 0,-24 25 15,25 0-15,-1-1 0,0 25 16,1 25-16,24-1 16,-25 0-16,1 1 0,-1 48 15,25-24-15,-25 24 16,1-24-16,-1 24 0,25 1 16,-25-1-16,1 0 0,-25 0 15,24-24-15,1 0 16,-25 0-16,24-25 0,-24 1 15,0-1-15,0 1 0</inkml:trace>
  <inkml:trace contextRef="#ctx0" brushRef="#br0" timeOffset="122829">5717 8158 0,'-24'0'0,"-1"0"0,1 0 31,48 0 0,-24-24-31,25 24 0,-1 0 16,0-25-16,1 25 0,-1-24 16,1 24-16,24-25 15,-25 25-15,0 0 0,1-24 16,-1 24-16,1 0 0,-1 0 15,0 0-15,1 0 16</inkml:trace>
  <inkml:trace contextRef="#ctx0" brushRef="#br0" timeOffset="123143">6205 7719 0,'-24'0'15,"24"-25"-15,-24 25 0,24-24 16,0-1 0,24 1-1,0 24-15,1 0 16,24-25-16,0 25 0,-1-24 15,1 24-15,0-24 0,0 24 16,0 0-16,-25-25 16,1 25-16,-1 0 0,-48 0 31,-1 25-31,1-25 16</inkml:trace>
  <inkml:trace contextRef="#ctx0" brushRef="#br0" timeOffset="123315">6352 7596 0,'0'25'15,"0"-1"17,24-24-32,-24 25 0,25-1 15,-1 1-15,-24 23 16,25 1-16,-25-24 0,0 48 16,24-24-16,-24 0 0,0-1 15,25 1-15,-25 0 16,0 0-16,24-25 0,-24 1 15</inkml:trace>
  <inkml:trace contextRef="#ctx0" brushRef="#br0" timeOffset="123838">7940 7303 0,'-25'-24'0,"1"-1"0,-1 25 16,25-24-16,-24 24 15,24 24 1,0 1-16,0-1 16,0 25-16,24 0 0,-24 0 15,25 24-15,-1 0 0,-24 1 16,49-1-16,-25 0 16,1-24-16,-1 24 0,1 1 15,-1-26-15,0 1 16,1-24-16,-1-1 0,-24 1 15,25-1-15,-1-24 16,-24-24-16</inkml:trace>
  <inkml:trace contextRef="#ctx0" brushRef="#br0" timeOffset="124384">7915 7816 0,'-49'-24'0,"25"24"15,-1-25-15,1 25 16,24-24-16,24 24 31,1-24-31,24 24 0,-1 0 16,1 0-16,0-25 0,24 25 15,1-24-15,-25 24 16,24-25-16,-24 25 0,24-24 16,-24-1-16,0 25 0,-25-24 15,1 24-15,-1-24 16,-24-1-1,-24 25 1,-1 0-16,1-24 0,-1 24 16,1 0-16,-1 0 0,1 0 15,0 24-15,24 1 16,-25-1-16,25 0 0,0 1 16,0-1-16,25 25 15,-25-24-15,24-1 0,0 25 16,1-25-16,-1 1 0,1-25 15,-1 24-15,1-24 16,-1-24-16,0 24 16,-24-25-16,25 1 15,-25-1-15,0-23 0,24 23 16,-24 1-16,0-1 0,-24 1 16,24-1-16,0 1 15,-25 24-15,50 24 31,-25 1-31,24 24 0,-24-25 16,25 25-16,-1-25 0,0 25 16,1-24-16,-1-1 15,1 1-15,24-1 0,-25-24 16,0 0-16</inkml:trace>
  <inkml:trace contextRef="#ctx0" brushRef="#br0" timeOffset="124864">8941 7377 0,'-25'-49'0,"1"24"0,24-24 15,-24 25-15,24 0 16,0 48 0,24 0-16,0 1 15,1 24-15,-1-25 16,-24 25-16,25 0 15,-1 0-15,1 0 0,-1-1 16,-24-23-16,24 24 16,1 0-16,-25-25 0,24 0 15,-24 1-15,0-1 0,0 1 16,0-50 0,0 1-1,0-1-15,0 1 16,0 0-16,0-25 0,0 24 15,25 1-15,-25-25 16,24 25-16,0 24 0,25-25 16,-24 25-16,-1 0 0,25 0 15,-25 25-15,25-1 16,-24 0-16,-1 25 0,1-24 16,-1 24-16,-24-25 0,0 0 15,0 25-15,0-24 16,-24-1-16,-1 1 0,-24-25 15,25 24-15,-25-24 16,0 0-16,0-24 0,25-1 16,-1 1-16,1-1 0,0 1 15</inkml:trace>
  <inkml:trace contextRef="#ctx0" brushRef="#br0" timeOffset="125181">9503 7230 0,'0'-24'0,"0"-1"16,0 50 30,0-1-46,24 1 16,0 23-16,-24-23 0,25 24 16,-1-1-16,25-23 15,-24 24-15,-1 0 0,0-1 16,1 1-16,-1 0 16,1 0-16,-1-25 0,-24 25 15,25-24-15,-25-1 0,0 0 16,0 1-16</inkml:trace>
  <inkml:trace contextRef="#ctx0" brushRef="#br0" timeOffset="126040">9991 7499 0,'24'0'78,"-24"24"-63,25-24-15,-1 0 16,1 0-16,-1 0 16,1 0-16,-1 0 15,0-24-15,1 24 0,-1 0 16,25-25-16,-24 1 0,-1-1 15,0 1 1,-24 0-16,0-1 16,0 1-16,-24-1 15,0 25-15,-1-24 0,-24-1 16,25 25-16,-25-24 0,0 24 16,0 0-16,0 24 15,25-24-15,-25 25 0,25 24 16,24-25-16,0 25 15,0 0-15,0 0 0,24 0 16,25-1-16,0 1 16,0 0-16,0-24 0,-1-1 15,1 0-15,0 1 0,24-25 16,-48 0-16,24-25 16,-1 25-16,-23-24 0,-1 0 15,-24-1-15</inkml:trace>
  <inkml:trace contextRef="#ctx0" brushRef="#br0" timeOffset="127332">11432 6986 0,'0'-25'16,"0"1"-16,-24 0 16,24-1-16,0 1 15,0 48 16,0 1-31,0-1 16,0 25-16,0-25 16,24 25-16,-24 0 0,24 0 15,-24 0-15,25-1 0,-25 1 16,24 0-16,1 0 16,-25 0-16,24 0 0,-24 0 15,0-25-15,0 25 16,0-25-16,0 1 0,0-1 15,0 1-15</inkml:trace>
  <inkml:trace contextRef="#ctx0" brushRef="#br0" timeOffset="127680">11725 7059 0,'0'-24'0,"0"-1"15,24 1 1,1 24 0,-25 24 15,0 1-31,0-1 15,0 1-15,0 23 16,0-23-16,24 24 0,-24-1 16,25 1-16,-25 0 0,24 0 15,-24 0-15,0 0 16,25 0-16,-25-25 0,0 25 16,0-25-16,0 1 15,24-25-15,-24-25 16,0 1-16</inkml:trace>
  <inkml:trace contextRef="#ctx0" brushRef="#br0" timeOffset="128177">11749 7084 0,'0'-25'16,"-24"1"-1,48 24 1,-24 24-1,25-24-15,-1 25 0,1-1 16,-1 0-16,25 1 0,-25-1 16,25 25-16,0-24 15,-24 23-15,23 1 0,1-24 16,0-1-16,-24 25 16,23-25-16,-23 1 0,-1-25 15,1 24-15,-1-24 0,1 0 16,-25-24-1,0-1-15,0 1 0,-25-1 16,25 1-16,-24-25 0,-1 0 16,1 1-16,-1-1 15,1 0-15,-25 0 0,25-24 16,-1 24-16,1 0 16,-1 25-16,25-25 0,-24 24 15,24 50 1,24-1-16,1 1 15,-25 23-15,24 1 0,-24 0 16,25 0-16,-1 0 16,1 0-16,-25 24 0,24-24 15,0-25-15,1 25 0,-25 0 16,24-25-16,-24 1 16,0-1-16,25 1 0,-25-1 15</inkml:trace>
  <inkml:trace contextRef="#ctx0" brushRef="#br0" timeOffset="128645">12433 6937 0,'-24'-24'16,"0"24"-16,24-25 16,0 1-16,24 24 15,-24-25-15,49 25 16,-25-24-16,25 24 0,-25-25 16,25 25-16,0-24 15,0 24-15,0 0 0,-25-24 16,25 24-16,-24 0 0,-1-25 15,-48 25 1,-1 0-16,1 0 16,-1 0-16,-24 0 15,25 0-15,-25 0 0,25 0 16,-1 0-16,25 25 0,-24-25 16,24 24-16,0 0 15,0 1-15,24 24 0,-24-25 16,25 25-16,-25 0 0,24 0 15,1 0-15,-25-1 16,24 1-16,0 0 0,1 0 16,-25 0-16,24 0 15,1-25-15,-25 0 0,0 1 16,24-1-16,-24 1 16</inkml:trace>
  <inkml:trace contextRef="#ctx0" brushRef="#br0" timeOffset="129114">13190 6913 0,'25'-25'0,"-25"1"15,0-1-15,-25 25 32,1 25-17,24 24-15,0-25 0,0 25 16,0-25-16,0 50 16,0-26-16,24 1 0,1 0 15,-1 0-15,1 0 16,24 0-16,-25-25 0,25 0 15,-25 1-15,25-1 16,-24-24-16,23 0 0,-23-24 16,24-1-16,-25 1 0,1 0 15,-1-25-15,-24 0 16,0-24-16,0-1 0,0 26 16,-24-26-16,-25 1 0,24 0 15,-24 24-15,1 0 16,-1 25-16,0-1 0,0 25 15,0 0-15,0 0 16,25 25-16,-25-1 0,25 0 16,24 1-16,0-1 0,0 1 15</inkml:trace>
  <inkml:trace contextRef="#ctx0" brushRef="#br0" timeOffset="130074">15120 6913 0,'-25'-25'0,"25"1"16,-24 24-16,0-25 16,-1 1-16,1-1 15,-1 25-15,1 0 16,-1 0-1,25 25-15,0-1 0,0 1 16,0-1-16,0 25 16,0-25-16,0 25 0,25 0 15,-25-24-15,24 23 16,1-23-16,-25 24 0,24-25 16,1 1-16,-1-1 0,0-24 15,1 24-15,24-24 16,-25 0-16,1 0 0,-1 0 15,0 0-15,1-24 0,-1 0 16,1-1-16,-1 1 16,-24-1-16,0-24 0,25 25 15,-25-25-15,0 0 16,0 25-16,0-25 0,0 25 16,0-1-1,0 50 1,0-1-16,24 0 15,0 1-15,-24 24 16,25-25-16,24 1 0,-25-1 16,25 0-16,-25 1 15,25-1-15,0 1 0,0-25 16,0 0-16,-25 0 0,25 0 16,0 0-16,-25-25 15,25 1-15,-24-1 0,-1 1 16,0 0-16,-24-1 0,0 1 15,0-25-15,0 0 16,-24 25-16,0-25 0,-1 0 16,1 24-16,-25 1 15,24 0-15,1-1 0,0 1 16,-1 24-16,1 0 0,-1 0 16,25 24-1,0 1-15,0-1 16,0 0-16,25 1 15,-1-1-15</inkml:trace>
  <inkml:trace contextRef="#ctx0" brushRef="#br0" timeOffset="130727">16463 6864 0,'25'0'15,"23"0"-15,-23-25 0,-1 25 16,-24-24-16,25 24 16,-1-25-16,-24 1 0,25 24 15,-25-24-15,0-1 0,-25 1 16,1-1 0,24 1-16,-25 0 0,1-1 15,-1 25-15,1-24 0,0-1 16,-1 1-16,1 24 15,-1 0-15,1 0 0,-1 0 16,1 24-16,0 1 16,-1-1-16,25 1 0,-24 23 15,-1 1-15,25 0 0,-24 0 16,24 0-16,0-25 16,0 25-16,24-25 0,1 25 15,-25-24-15,24-25 16,1 24-16,23-24 0,-23 0 15,-1 0-15,1 0 0,24 0 16,-25 0-16,0-24 16,1-1-16,-1 1 0,1-1 15,-1 1-15,-24 0 16,25-25-16,-25 24 0,0-24 16,0 25-16,0 0 0,0-25 15,0 24 1,0 1-16,0 48 31,0 1-31,0-1 16,0 1-16,0-1 0,24 0 15,0 25-15,1-24 16,-1-1-16,1 25 0,-1-25 16,25 1-16,-25-1 15,25-24-15,-24 25 0,23-25 16,-23 24-16,24-24 0,-25 0 15,25 0-15,-25-24 16,1 24-16,-1-25 16,-24 1-16</inkml:trace>
  <inkml:trace contextRef="#ctx0" brushRef="#br0" timeOffset="130991">17538 6717 0,'24'0'0,"1"0"0,-1 0 16,0-24-1,1 24-15,-1 0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1:43.7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48 244 0,'-24'-24'0,"0"24"16,24-25-16,0 1 15,24 24-15,0 0 16,1 0-16,-1 0 0,1 0 16,-1 24-16,1 1 15,23-25-15,-23 48 0,24-23 16,24 24-16,-24 0 0,0-25 15,-1 25-15,26 0 16,-25 0-16,-1-1 0,26 1 16,-25-24-16,-1-1 15,1 25-15,0-25 0,0 1 16,0-1-16,-25 1 16,25-25-16,-25 24 0,1 1 15,-1-25-15,1 24 0,-1-24 16,-24 24-1,25-24-15,-1 0 16,-24-24 15</inkml:trace>
  <inkml:trace contextRef="#ctx0" brushRef="#br0" timeOffset="516">1147 49 0,'0'-25'16,"0"1"-16,-24 24 31,0 24-15,24 1-16,-25-25 16,1 24-16,-1 25 0,1-25 15,0 25-15,-1 0 16,-24 0-16,0 24 0,25-24 15,-25 0-15,0 24 16,0-24-16,1 0 0,-1 24 16,0-24-16,24-25 0,-23 25 15,23 0-15,1-24 16,-1-1-16,25 0 0,-24 1 16,24-1-16,-25 1 15,25-1-15,-24-24 16,24 24-16,0-48 78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1:57.7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391 391 0,'-25'-25'32,"1"1"-1,-1 24-15,1 0-16,0 0 15,-1 0-15,1 0 16,-1 24-1,1-24 1,24 25-16,-25-25 0,25 24 16,-24 1-16,0-25 15,24 24-15,0 0 0,-25 1 16,25-1-16,-24 1 16,24-1-16,0 1 0,-25-1 15,25 0-15,0 1 0,-24-1 16,24 1-1,0-1-15,24-24 32,1 0-32,-1 0 15,1 0-15,-1 0 16,25 0-16,-25-24 0,1 24 16,-1-25-16,1 25 0,-25-24 15,24 24-15,-24-25 16,24 1-16,-24 0 15,25-1-15,-25 1 16,0-1-16,0 1 16,0-1 15,0 50 0,0-1-15,24-24-16,-24 25 0,0-1 15,0 1-15,0-1 16,0 25-16,25-25 0,-25 1 16,0 24-16,24-25 0,-24 0 15,25 1-15,-25-1 16,24 1-16,0-25 0,-24 24 16,25-24-16,-1 0 15,1 0-15</inkml:trace>
  <inkml:trace contextRef="#ctx0" brushRef="#br0" timeOffset="475">513 0 0,'24'0'31,"-24"24"-15,25-24-1,-1 0 1,1 25-16,-25-1 16,48-24-16,-23 25 0,-1 24 15,1-25-15,-1 0 0,0 25 16,-24-24-16,25 24 16,-1-1-16,-24 1 0,0 0 15,25 0-15,-25 0 16,0-25-16,0 25 0,0 0 15,0 0-15,0-25 0,0 1 16,0 23-16,-25-23 16,25-1-16,0 1 0,-24-25 15,-1 24-15,1-24 0,0 24 16,-1-24-16</inkml:trace>
  <inkml:trace contextRef="#ctx0" brushRef="#br0" timeOffset="865">1416 586 0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4:50.4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391 276 0,'24'0'15,"-24"-25"-15,25 1 0,-1 24 16,-24-25-16,25 1 0,-25 0 16,24 24-16,-24-25 15,-24 1-15,-1 24 16,1 0-16,-1 0 0,1 0 16,-1 24-16,-23-24 15,23 25-15,-24-1 0,25-24 16,0 24-16,-1 1 15,1-1-15,24 1 0,-25-1 16,25 1-16,0-1 16,25 0-16,-1-24 0,1 25 15,-1-1-15,0 1 0,25-1 16,0-24-16,0 25 16,0-1-16,-25-24 0,25 24 15,-25-24-15,1 25 0,-1-1 16,-24 1-1,0-1-15,-24-24 0,-1 25 16,-23-1-16,-1-24 16,0 24-16,-24-24 0,24 0 15,-24 0-15,24 0 0,0 0 16,0 0-16,25 0 16,-1 0-16,25-24 15</inkml:trace>
  <inkml:trace contextRef="#ctx0" brushRef="#br0" timeOffset="467">977 202 0,'-24'0'0,"-1"0"31,25 25 0,0-1-15,-24 1-16,24 24 16,0-25-16,0 25 0,0-25 15,0 25-15,0-24 16,0 23-16,24-23 0,1-1 15,-1 1-15,0-1 16,25-24-16,0 0 0,-24 0 16,23 0-16,1 0 0,-24-24 15,-1 24-15,1-25 16,-1 1-16,-24-1 0,0-23 16,0 23-16,0-24 15,0 0-15,-24 1 0,-1-1 16,1 0-16,24 24 15,-25 1-15,25 0 0,-24-1 16,-1 25 0,25 25-16,0-1 15,0 0 1</inkml:trace>
  <inkml:trace contextRef="#ctx0" brushRef="#br0" timeOffset="1002">1783 202 0,'24'0'0,"-24"-24"15,25 0 17,-25-1 15,-25 25-47,1 0 15,0 0-15,-1 25 0,1-25 16,-1 24-16,-24-24 15,25 24-15,0 1 0,-1-1 16,25 1-16,-24-1 16,24 1-16,0-1 0,24-24 15,1 24-15,-1 1 0,0-1 16,25-24-16,-24 25 16,24-25-16,-1 0 0,1 24 15,-24-24-15,24 0 16,-25 25-16,0-25 0,-24 24 15,0 0 1,0 1-16,-24-1 0,0-24 16,-1 25-16,1-1 0,-25-24 15,24 0-15,-23 25 16,23-25-16,1 0 0,-1 0 16,1-25-16,24 1 15</inkml:trace>
  <inkml:trace contextRef="#ctx0" brushRef="#br0" timeOffset="1708">2296 202 0,'-25'-24'16,"25"48"31,25 1-32,-25-1-15,0 1 16,24 24-16,-24-25 0,0 25 16,0-25-16,0 25 15,0-24-15,0 23 0,25-23 16,-25-1-16,0 1 15,0-1-15,0 0 0,0-48 32,0 0-17,0-1-15,0 1 0,0-1 16,0-23-16,-25-1 16,25 0-16,0 0 0,0 0 15,0 0-15,-24 0 0,24 1 16,0-1-16,24 0 15,1 25-15,-1 24 0,-24-25 16,49 25-16,-25 0 16,1 25-16,-1-1 0,1 0 15,-1 1-15,1-1 0,-1 1 16,-24 23-16,24-23 16,-24-1-16,0 1 0,-24-1 15,0 1-15,-1-1 16,1-24-16,-1 24 0,-24-24 15,25 25-15,0-25 0,-1 0 16,1 0-16,-1 24 16,50-24 15,-1 25-15,1-25-16,-1 24 0,25 1 15,-25-1-15,25 0 16,-24 1-16,-1-1 0,0 1 15,1-1-15,-1 0 16,1-24-16,-1 25 0,-24-1 16,24-24-16,1 0 15</inkml:trace>
  <inkml:trace contextRef="#ctx0" brushRef="#br0" timeOffset="3186">2174 154 0,'24'0'32,"-24"-25"-32,-24 1 31,-1 24-16,1 0 1,-1 24-16,1-24 16,0 25-16,-1-1 0,1 0 15,-1 25-15,25-24 16,0-1-16,-24 25 0,24 0 16,0-25-16,24 1 0,-24 24 15,25-25-15,-25 0 16,24 1-16,1-25 0,-1 24 15,0-24-15,1 0 0,24 0 16,-25 0-16,1-24 16</inkml:trace>
  <inkml:trace contextRef="#ctx0" brushRef="#br0" timeOffset="3365">2100 398 0,'-24'0'15,"48"0"17,1 0-32,-1 0 15,1 0-15,-1-25 16,1 25-16,-1 0 0,0 0 16</inkml:trace>
  <inkml:trace contextRef="#ctx0" brushRef="#br0" timeOffset="3888">3004 80 0,'0'-24'16,"0"48"31,0 1-32,0-1-15,0 1 0,0 23 16,0-23-16,0 24 16,25 0-16,-25-25 0,0 25 15,24-25-15,-24 25 16,0-24-16,24-1 0,-24 0 16,0 1-16,25-25 15</inkml:trace>
  <inkml:trace contextRef="#ctx0" brushRef="#br0" timeOffset="4456">3395 251 0,'-24'0'0,"24"-24"16,-25 24-16,1-25 15,24 1 1,0 0 0,24-1-1,1 1-15,-1-1 16,25 25-16,-25-24 0,1 24 15,-1 0-15,0 0 16,1 0-16,-1 0 0,1 24 16,-25 1-16,24-1 15,1 25-15,-25-25 0,0 25 16,0 0-16,-25-24 0,25 23 16,-49 1-16,25-24 15,-1 24-15,-23-25 0,23 0 16,1 1-16,-1-1 15,1 1-15,0-25 16,24 24-16,24-24 16,0 0-1,1 0-15,24 0 0,-25 0 16,25 0-16,24 0 16,-24 0-16,0 0 0,0 0 15,0 0-15,-1 0 0,1 0 16,-24 0-16,-1 0 15,0-24-15,1 24 0,-1 0 16,-24-25 15,-24 25-31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02.2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880 488 0,'0'-24'16,"-25"24"-16,25-25 15,-24 25-15,-1-24 16,1 24-16,0-25 0,-1 25 16,1 0-1,-1 0 1,1 0-16,-1 0 15,-23 0-15,23 0 16,-24 25-16,0-25 0,1 24 16,-1-24-16,-24 25 0,24-1 15,0 0-15,0 1 16,0-1-16,25 1 0,-1-1 16,1-24-16,-1 25 15,25-1-15,0 0 16,25 1-16,-25-1 15,24 1-15,-24-1 16,25 0-16,-25 25 0,24 0 16,-24 24-16,0-24 15,0 25-15,25-26 0,-25 26 16,24-25-16,-24-1 0,24 1 16,-24 0-16,25-24 15,-1 23-15,-24 1 0,25 0 16,-25 0-16,0 0 15,24 0-15,-24-1 0,0 1 16,0 0-16,0-24 0,0 23 16,0-23-16,0-1 15,25 1-15,-1-25 0,25 0 16,0-25-16,-1 1 0,26-25 16,-1 25-16,25-25 15,-25 0-15,0 24 0,0 1 16,1 0-16,-25-1 15,-25 25-15,25 0 0,-25-24 16,-48 24 15,-1 0-31</inkml:trace>
  <inkml:trace contextRef="#ctx0" brushRef="#br0" timeOffset="215">171 1538 0,'-24'25'16,"-25"-25"-16,25 0 0,-1 0 16,25-25-16,25 25 0,-1-24 15,25-1-15,24 1 16,25 0-16,0-25 0,-1 24 15,25-24-15,-24 25 16,0-25-16</inkml:trace>
  <inkml:trace contextRef="#ctx0" brushRef="#br0" timeOffset="737">1417 1270 0,'-24'0'0,"-1"0"16,25-25-16,-24 25 0,24-24 16,-25-1-16,25 1 15,25-1-15,-25 1 16,24 24-16,1 0 0,-1 0 15,25 0-15,-25 24 16,1 1-16,-1 24 0,0-25 16,1 25-16,-1 0 15,1 0-15,-25-1 0,0-23 16,0 24-16,0-25 0,-25 25 16,25-25-16,-24 1 15,24-50 1,0 1-1,0 0-15,0-1 0,24-48 16,1 24-16,-1-24 0,1 0 16,-1 24-16,0-25 15,25 26-15,-24-1 0,24 0 16,-25 49-16,25 0 16,-25 0-16,25 0 0,-24 49 15,23-25-15,-23 25 0,-1 0 16,1 0-16,-1 0 15,1-1-15,-25-23 0,24 24 16,0-1-16,-24-23 16,25-1-16</inkml:trace>
  <inkml:trace contextRef="#ctx0" brushRef="#br0" timeOffset="1302">2980 1025 0,'24'-24'0,"-24"-1"16,0-23-16,0 23 0,-24 1 16,0-25-16,-25 24 0,24 25 15,-24-24-15,1 0 16,-26 24-16,26 0 0,-1 24 15,0 0-15,24 1 16,-23-1-16,23 25 0,25-24 16,-24 23-16,24 1 0,0 0 15,24 24-15,1-48 16,-1 24-16,0 0 0,1-1 16,-1-23-16,25-1 0,-24 1 15,23-25-15,-23 0 16,24 0-16,-25-25 0,25 1 15,-25-1-15,1-23 16,-1-1-16,-24 0 0,25-24 16,-25 24-16,0-25 0,-25-23 15,1 23-15,-1 1 16,1-24-16,-1 23 0,-23 1 16,23 0-16,1-1 15,-1 26-15,25-1 0,0 24 16,0 1-16,25 48 15,-1 25 1,1 0-16,23 24 0,-23 1 16,24 23-16,-25 1 15,25 0-15,-25-1 0,25 1 16,-24-25-16,24 25 0,-25-25 16,0-24-16,1 0 15,-1 0-15,-24-25 0</inkml:trace>
  <inkml:trace contextRef="#ctx0" brushRef="#br0" timeOffset="1801">3590 561 0,'-25'-49'16,"1"25"-16,24 0 16,-25-25-16,1 24 0,24 1 15,-24 24-15,24-25 16,0 50 0,0-1-16,0 25 0,0 24 15,0 1-15,24-1 16,-24 25-16,24-1 0,-24 1 15,25-25-15,-1 25 0,1-25 16,-1-24-16,0 0 16,1 0-16,24-25 0,-25 1 15,25-25-15,0 0 16,0-25-16,0 1 0,-1-1 16,1 1-16,-24-25 0,23 25 15,-23-25-15</inkml:trace>
  <inkml:trace contextRef="#ctx0" brushRef="#br0" timeOffset="2587">4519 781 0,'0'-24'0,"0"-1"16,0 1-16,-25 24 0,25-25 15,-24 1-15,-1 24 16,25-24-16,-24 24 0,0 24 16,24 0-1,0 25-15,0-24 16,0 23-16,0 1 0,0 0 16,24-24-16,-24 23 15,24 1-15,1 0 0,-1-24 16,25-1-16,-24 0 15,-1-24-15,25 0 0,-25 0 16,1 0-16,-1 0 0,-24-24 16,25 0-16,-25-25 15,0 24-15,0-24 0,-25 1 16,1 23-16,-1-24 16,1 0-16,-25 25 0,25 0 15,-1-1-15,-24 1 0,49-1 16,-24 25-16,-1 0 15,25-24-15,25 24 16,-1 0-16,25 0 16,-24-24-16,48 24 0,-24-25 15,24 25-15,0-24 0,0 24 16,-24-25-16,0 25 16,0 0-16,0 0 0,-25 0 15,-48 25 16,-1-25-31,1 24 0,0 1 16,-1-25-16,1 48 16,-1-23-16,1-1 0,24 25 15,0 0-15,0-25 0,24 25 16,1 0-16,-1-25 16,1 25-16,23-24 0,-23-1 15,48-24-15,-24 0 16,0 0-16,0 0 0,-1-24 15,1-25-15,0 24 0,-24-23 16,-1 23-16,-24-24 16,0 0-16,-24 1 0,-1 23 15,1-24-15,-25 1 16,0 23-16,0-24 0,0 25 16,1-1-16,-1 25 0,24 0 15,-24 0-15,25 25 16,0-25-16,24 24 0,-25-24 15,25 25-15</inkml:trace>
  <inkml:trace contextRef="#ctx0" brushRef="#br0" timeOffset="3162">5544 73 0,'-48'-25'0,"23"1"15,-24 0-15,25 24 16,24 24-16,0 25 0,0 0 16,24-1-16,-24 26 15,25 23-15,-1 1 0,1 0 16,23 0-16,-23-1 15,24 25-15,0-24 0,-25 0 16,25-1-16,-25-23 0,1 23 16,24-23-16,-25 23 15,-24-23-15,24-26 0,-24 26 16,25-25-16,-25-1 16,0-23-16,0-1 0,0 1 15,-25-50-15,25 1 16,-24-1-16,0-23 15,-1-1-15,1-25 0,-1-23 16,1 23-16,-1-23 16,1-1-16,0-24 0,24 24 15,-25 1-15,25-1 0,0 25 16,0-1-16,25 26 16,-1-1-16,0 24 0,25 1 15,0-1-15,0 25 16,0 0-16,0 0 0,-1 25 15,1-1-15,0 1 0,-24-1 16,-1 1-16,-24 23 16,0-23-16,-24 24 0,-1-25 15,-24 25-15,0-25 0,1 1 16,-1-1-16,0 1 16,-24-25-16,24 0 0</inkml:trace>
  <inkml:trace contextRef="#ctx0" brushRef="#br0" timeOffset="3341">6619 512 0,'24'0'0,"1"-24"15,-1 24-15,1-24 16,-1-1-1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0:43.1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3249 98 0,'0'-25'0,"-25"1"31,25-1-31,-24 25 16,24-24 0,24 24-16,1 0 15,24 0-15,-25 0 0,25 0 16,-25 0-16,25 0 16,-25 24-16,25 1 0,0-1 15,-24 1-15,-1-1 16,0 25-16,1-25 0,-1 25 15,1 0-15,-25 0 16,0 0-16,0-25 0,0 25 16,0 0-16,-25 0 0,1 0 15,-1 24-15,1-24 16,-25 0-16,25-1 0,-25 26 16,0-1-16,0 0 0,0-24 15,25 24-15,-25 1 16,25-1-16,-25-24 0,24 24 15,1-24-15,0 24 16,-1-24-16,1 24 0,24-24 16,-25 0-16,25 0 0,0 0 15,0-1-15,0 1 16,-24 0-16,24 0 0,0 0 16,0 0-16,0 0 15,0-1-15,0-23 0,0 24 16,24 0-16,-24-25 0,25 25 15,-1-25-15,1 25 16,-1-25-16,25 1 0,0-1 16,0 1-16,-1-1 15,26 1-15,-26-25 0,26 24 16,-25-24-16,-1 0 16,-23 0-16,24 0 0,-25 24 15,-48-24 1,24 25-1,-25-25-15,1 24 0,-25 1 16,0-25-16,25 49 0,-25-25 16,0 0-16,0 1 15,0 24-15,1-25 0,23 0 16,-24 25-16,25 0 16,-25-24-16,25 23 0,-25 1 15,24-24-15,1 24 0,-1-1 16,1-23-16,0 24 15,24 0-15,-25-25 0,25 25 16,0-25-16,-24 25 16,24 0-16,0-25 0,0 25 15,0 0-15,0-25 0,0 25 16,0 0-16,0 0 16,0 0-16,-25 0 0,25 0 15,-24-1-15,24 1 16,-24 0-16,-1 24 0,-24-24 15,25 0-15,-1 0 0,-23 0 16,-1 0-16,0-1 16,0-23-16,0 24 0,0-25 15,-24 1-15,0-1 16,-1 0-16,1 1 0,-24-1 16,23-24-16,-23 25 0,-1-25 15,25 24-15,-25 1 16,0-25-16,1 24 0,-1-24 15,0 0-15,0 24 0,1-24 16,-1 0-16,0 0 16,1 0-16,-1 0 0,0 0 15,25 0-15,-25 0 16,25 0-16,0-24 0,0 24 16,24 0-16,24 0 0,-24 0 15,25 0 1,48 0 15,1 0-31</inkml:trace>
  <inkml:trace contextRef="#ctx0" brushRef="#br0" timeOffset="1796">4763 2662 0,'-25'0'16,"25"-24"-16,0-1 15,-24 25-15,24-24 16,0-1-16,0 1 16,24 24-1,-24 24-15,25-24 16,-25 25-16,0-1 15,24 1-15,-24 24 0,25-25 16,-25 25-16,24 0 0,-24 0 16,0-25-16,25 25 15,-25-25-15,0 1 0,0-1 16,0 1-16,0-1 16,0-48 15,0-1-16,0-24-15,0 25 16,0-25-16,0 25 16,24-25-16,-24 0 0,24 0 15,1 0-15,-25-24 0,24 24 16,1 0-16,-1 25 16,1-25-16,-1 24 0,0 25 15,1 0-15,-1 0 0,1 25 16,-25-1-1,24 25-15,-24 0 0,0 0 16,0 0-16,0 0 16,0-1-16,0 1 0,0 0 15,0-24-15,0-1 0,0 0 16,0 1-16,25-1 16,-25-48 15,24-1-31,-24 1 15,0 0-15,24-1 0,-24 1 16,25-25-16,-25 24 16,24-23-16,1 23 0,-1-24 15,-24 25-15,25-1 16,-1 25-16,0 0 0,1 0 16,-25 25-16,24-1 15,-24 1-15,0 24 16,25-1-16,-25-23 0,0 24 15,0 0-15,0-25 16,24 0-16,-24 25 0,24-24 16,-24-1-16,25 1 0,-25-1 15,24-24-15,1 24 16,-1 1-16,1-25 0,-1 0 16,25 0-16,-25 0 15,25 0-15,0-25 0,-25 1 16,25 0-16,-24-1 0,-1 1 15,0-25-15,-24 24 16,0-23-16,0-1 0,0 24 16,-24-24-16,0 1 15,24-1-15,-25 24 0,1-24 16,-1 49-16,1-24 0,0 24 16,-1 0-16,25 24 15,-24-24-15,24 49 0,-25-24 16,25 24-16,0-1 15,0 1-15,0 0 0,0 0 16,25-25-16,-25 25 0,24 0 16,1-24-16,-1-1 15,0 0-15,1-24 0,-1 0 16,25 0-16,-25 0 16</inkml:trace>
  <inkml:trace contextRef="#ctx0" brushRef="#br0" timeOffset="2593">6179 2613 0,'-24'-24'15,"0"-1"-15,-1 25 16,25-24-16,-24 24 16,48 0 15,-24 24-31,0 1 15,25-25-15,-25 49 0,0-25 16,24 25-16,-24-25 16,0 25-16,0-24 0,24 24 15,-24-25-15,0 0 0,0 1 16,0-1-16,0 1 16,0-50 15,0 1-16,0-25-15,25 25 16,-25-25-16,0 24 16,24-24-16,1 1 0,-25 23 15,24-24-15,-24 25 16,25-25-16,-1 49 0,-24-24 16,24-1-16,1 50 15,-25-1 1,0 25-16,0-25 15,0 1-15,0-1 16,24 25-16,-24-25 0,0 1 16,0-1-16,0 1 0,0-1 15,0 1-15,0-1 16,25 0-16,-25 1 16,24-50 15,1 1-31,-25 0 15,24 24-15,-24-25 16,24-24-16,1 25 0,-25-1 16,24-23-16,1 23 15,-25-24-15,0 25 0,24-1 16,-24 1-16,0 0 0,24-1 16,1 25-1,-25 25 1,0-1-16,24 0 0,-24 1 15,25-1-15,-25 25 16,24-24-16,-24 23 0,0-23 16,25 24-16,-25-25 15,24 1-15,-24-1 0,0 0 16,0 1-16,0-1 16,24-24-16,-24 25 0,25-25 15,-1 0 1,-24-25-16,25 25 15</inkml:trace>
  <inkml:trace contextRef="#ctx0" brushRef="#br0" timeOffset="3967">7132 2662 0,'24'-24'0,"1"-25"16,-25 24-16,24 1 16,-24 0-16,0-1 0,0 1 15,-24-1-15,-1 25 16,1 25-1,0-25-15,-1 24 0,1 1 16,-1-1-16,25 0 16,-24 1-16,24 24 0,0-25 15,0 25-15,0-25 0,0 25 16,24-24-16,-24-1 16,25 25-16,-1-25 0,-24 1 15,25-25-15,-1 24 16,0-24-16,-24 25 0,25-25 15,-1 0-15,-24-25 16,25 25-16,-1-24 0,-24-1 16,25 1-16,-25 0 0,0-1 15,0 1-15,0-1 16,-25-24-16,25 25 0,-24 0 16,-1-25-16,1 24 0,-1 1 15,25-1-15,-24 25 16,0-24-16,24 0 15,24 24 17,0 0-32,1 0 0,24 0 15,-25 0 1,1-25-16,23 25 0,-23 0 16,-1 0-16,1 0 15,23 0-15,-23 25 0,-1-25 16,1 24-16,-25 0 0,24 1 15,1-1-15,-25 1 16,24 24-16,-24-25 0,0 25 16,0-25-16,0 1 15,24-1-15,-24 1 0,0-1 16,0 0-16,0-48 47,0 0-32,0-1 1,0 1-16,0-1 0,0 1 16,0-1-16,0-23 15,0 23-15,0-24 0,25 25 16,-1-1-16,-24-23 16,25 23-16,-1 25 0,1-24 15,-1 24-15,0 24 16,-24 1-1,0-1-15,0 0 16,25 1 0,-25-1-16,0 1 0,0-1 15,0 1-15,0-1 0,24 0 16,-24 1-16,0-1 16,25 1-16,-1-1 15,0-24 1,1 0-1,-1 0-15,1 0 16,-1-24-16,1 24 16,-1-25-16,0 1 0,1-1 15,-1 1-15,-24 0 16,25-1-16,-25 1 0,0-25 16,24 24-16,-24 1 0,0 0 15,0-1-15,0 1 16,-24-1-16,-1 25 15,25 25 1,-24-1 0,24 25-16,0-25 0,0 25 15,0-24-15,0 24 16,0-1-16,0 1 0,0 0 16,0 0-16,0 24 0,24-24 15,-24 24-15,0-24 16,0 24-16,0-24 0,0 25 15,25-26-15,-25 1 16,0 25-16,0-26 0,0-23 16,0 24-16,0-25 0,-25 1 15,25-1-15,-24 0 16,-1-24-16,1 0 16,0 0-16,-25-24 15,24 0-15,1-1 0,-25 1 16,25-25-16,-1 0 0,25 0 15,0 0-15,0 0 16,0 1-16,25-26 0,-1 25 16,0 1-16,25 23 15,0-24-15,0 25 0,0-1 16,0 25-16,0-24 0,-1 24 16,-23 0-16,-1 0 15,1 24-15,-1-24 0,-48 25 31</inkml:trace>
  <inkml:trace contextRef="#ctx0" brushRef="#br0" timeOffset="63100">5520 5666 0,'0'-25'0,"0"1"15,0-1 1,0 1 0,0 48 15,0 1-16,0-1-15,24 1 16,-24 24-16,0-1 16,25 1-16,-25 0 0,24 0 15,-24 0-15,0 0 0,25-1 16,-25 1-16,0 0 16,24 0-16,-24-25 0,0 25 15,0-24-15,0-1 16,0 1-16,0-1 0</inkml:trace>
  <inkml:trace contextRef="#ctx0" brushRef="#br0" timeOffset="63599">5056 5837 0,'0'-25'0,"-24"1"15,24-1-15,0 1 16,0 0-16,0-1 0,0 1 16,0-1-16,0 1 15,24 24-15,0-25 0,1 1 16,24 0-16,-25 24 0,25-25 15,24 25-15,-24 0 16,24 0-16,-24 25 0,24-25 16,-24 24-16,25 0 15,-26 25-15,1 0 0,-24 0 16,24 0-16,-25 0 0,0 0 16,1 24-16,-25-24 15,0 0-15,0-1 0,0 1 16,-25 0-16,25-25 15,-24 25-15,0 0 0,-1-24 16,-24-1-16,0 25 0,1-25 16,-1 1-16,0-1 15,0 1-15,0-1 0,25-24 16,-25 24-16,24-24 0,1 0 16,0 0-16,-1 0 15,25-24 1,25 24-1,-1-24-15</inkml:trace>
  <inkml:trace contextRef="#ctx0" brushRef="#br0" timeOffset="64301">6375 6081 0,'0'-25'16,"-25"1"0,25 0-16,-24-1 15,24 1 1,-24-1-16,-1 1 16,1 0-16,-1 24 15,1 0-15,24 24 16,-25 0-16,1-24 0,0 49 15,-1-24-15,1-1 16,24 0-16,-25 25 0,25-24 16,0 24-16,0-25 0,0 0 15,0 1-15,0-1 16,0 1-16,25-1 0,-25 1 16,24-25-16,1 24 15,-1-24 1,0 0-16,-24-24 15,25 24-15,-25-25 16,24 1-16,-24-1 16,25 1-16,-25-25 15,24 25-15,-24-1 0,0 1 16,25-1-16,-25 1 0,0-1 16,24 25-1,-24 25 1,0-1-16,0 1 15,24-1-15,-24 1 0,25 23 16,-25-23-16,24-1 0,1 1 16,-1-25-16,1 24 15,-1-24-15,0 25 0,25-25 16,0 0-16,-25-25 16,25 25-16</inkml:trace>
  <inkml:trace contextRef="#ctx0" brushRef="#br0" timeOffset="64583">6741 5617 0,'0'-49'0,"0"25"16,0-25-16,0 24 16,0 1-16,-24 24 15,24 24-15,0 1 16,0-1-16,0 1 0,0 23 15,0 1-15,0 0 0,0 24 16,0-24-16,24 25 16,-24-26-16,25 26 0,-1-26 15,-24 1-15,24 0 16,-24-24-16,25 23 0,-25-23 16,24-1-16,-24 1 0,0-1 15</inkml:trace>
  <inkml:trace contextRef="#ctx0" brushRef="#br0" timeOffset="65255">6595 5983 0,'0'-24'0,"-25"24"15,25-25 1,25 25-1,-1 0 1,1 0-16,-1 0 0,25 0 16,0 0-16,-1 0 0,1-24 15,25 24-15,-26 0 16,1-24-16,0 24 0,0-25 16,0 25-16,0 0 15,-25-24-15,0 24 0,1-25 16,-1 1-16,1 24 0,-25-25 15,24 1-15,-24 0 16,25-1-16,-25 1 0,0-1 16,0 1-1,-25 24 1,1 0-16,-25 24 0,24 1 16,-23 24-16,23-25 15,-24 25-15,25 0 0,0-25 16,-1 25-16,25 0 15,0-25-15,0 25 0,0-24 16,0-1-16,25 0 0,-25 1 16,24-1-16,0 1 15,1-25-15,-1 0 16,1 0-16,-1 0 16,0 0-16,1-25 0,-1 25 15,1-24-15,-25-1 0,24 1 16,-24-25-16,25 25 15,-25-25-15,0 0 0,0 0 16,24 0-16,-24 0 16,0 25-16,0-25 0,0 74 31,0-1-15,0 25-16,0 0 0,0 0 15,0-1-15,24 1 16,-24 0-16,25 0 0,-1 0 15,1-25-15,-25 25 0,24-25 16,1 1-16,-1-25 16</inkml:trace>
  <inkml:trace contextRef="#ctx0" brushRef="#br0" timeOffset="65662">7962 5373 0,'0'-25'0,"0"1"0,0-1 16,0 1-16,0 0 15,-24 48 17,24 0-32,-24 1 15,24-1-15,-25 1 0,1 23 16,24-23-16,-25 24 0,25 24 16,-24-24-16,24 24 15,0 0-15,0 1 0,0-25 16,24 24-16,-24-24 0,25 24 15,-1-24-15,1-25 16,-1 25-16,0-25 0,1 1 16,-1-25-16,1 24 15,-1-24-15,25 0 0,-25-24 16,1-1-16</inkml:trace>
  <inkml:trace contextRef="#ctx0" brushRef="#br0" timeOffset="66389">8402 5617 0,'-24'-25'16,"24"1"-16,-25 24 0,25-24 15,-24 24-15,24-25 0,0 50 31,0-1-31,0 0 0,-25 25 16,25-24 0,0-1-16,0 25 0,0-25 15,0 1-15,0 24 0,0-25 16,25 25-16,-25-25 16,24 1-16,-24-1 0,0 1 15,25-1-15,-1 1 16,0-25-1,1 0-15,-1 0 0,1-25 16,-1 25 0,0-24-16,1-1 0,-25 1 15,24-1-15,1-23 0,-1 23 16,-24-24-16,25 25 16,-25-25-16,0 25 0,24-1 15,-24-24-15,0 25 16,0 48-1,24 1 1,-24 24-16,0-25 16,25 25-16,-25-25 0,24 25 15,-24 0-15,25-25 16,-1 25-16,1-24 0,-1-1 16,0 1-16,1-25 15,-1 24-15,1-24 0,-1 0 16,1 0-16,-1-24 0,0-1 15,1 1-15,-25-1 16,24-24-16,-24 25 0,0-25 16,0 0-16,-24-24 0,24 24 15,-25 0-15,1 0 16,0 25-16,-1-25 0,1 25 16,-1-1-16,1 25 15,-1 0-15,1 0 16,0 0-16,24 25 15,0-1 1,24-24-16,-24 25 16,24-1-1</inkml:trace>
  <inkml:trace contextRef="#ctx0" brushRef="#br0" timeOffset="96209">5911 6643 0,'24'0'47,"-24"-25"0,25 25-31,-1 0-1,1 0-15,-1 0 16,0 0-16,1 0 0,24 0 16,-25 0-16,25 0 0,0 0 15,0 0-15,-25 0 16,49 0-16,-24 0 0,0 0 15,0 0-15,0 0 0,-1 0 16,1 0-16,0 0 16,0-24-16,-25 24 0,25 0 15,-24 0-15,-1 0 16,1 0-16,-50 0 31,1 0-15,-1 0-16</inkml:trace>
  <inkml:trace contextRef="#ctx0" brushRef="#br0" timeOffset="96641">6155 6765 0,'24'0'31,"1"0"-31,-1 0 31,1 0-31,-1 0 16,25 0-16,-25 0 16,1 0-16,-1 0 15,25 0-15,0 0 0,0 0 16,0 0-16,-25 0 16,25 0-16,0 0 0,0 0 15,-25 0-15,0 0 0,1 0 16,-1 0-16,1 0 15,-25-25-15,-25 25 32,1 25-17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31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0 253 0,'0'-25'16,"24"25"-16,1-24 15,-25-1 17,24 25-17,0 0 1,1 0-16,-1 0 16,25 0-16,0 0 15,0-24-15,0 24 0,24-25 16,-24 1-16,24 0 15,-24-1-15,24 25 0,-24-24 16,0-1-16,-25 25 0,1 0 16,-50 0-1,1 25 1</inkml:trace>
  <inkml:trace contextRef="#ctx0" brushRef="#br0" timeOffset="336">220 375 0,'0'24'15,"24"-24"-15,0 0 16,1 0-1,-1 0-15,1 0 16,-1 0-16,25 0 16,0-24-16,0 24 0,0 0 15,-1-25-15,26 1 0,-26 24 16,1-25-16,0 25 16,0-24-16,0 24 0,-25-24 15,1 24-15,-1 0 16,-48 0-1,-1 0-15,1 24 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47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0 196 0,'0'24'0,"24"-24"0,-24 25 15,24-25-15,1 24 0,24 1 16,-25-1-16,25 25 15,24-25-15,-24 25 0,24 0 16,1-25-16,-1 25 0,0-24 16,0 23-16,-24-23 15,25 24-15,-26-25 0,-23 1 16,24-25-16,-25 24 16,0-24-16,-24 24 0,25-24 15</inkml:trace>
  <inkml:trace contextRef="#ctx0" brushRef="#br0" timeOffset="368">683 0 0,'-24'0'0,"0"25"16,24-1-1,-25 25 1,1-24-16,24 48 0,-25-24 16,1 0-16,-1 24 0,1 0 15,0 0-15,-1 1 16,1-1-16,-25 0 0,24 0 15,-23-24-15,23 25 16,1-26-16,-1 1 0,1 0 16,-1-24-16,25 23 0,-24-23 15,24-1-15,0 1 16,0-1 0,-24-24-1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21:12:49.0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 0,'24'24'0,"1"-24"16,-1 0-16,0 0 15,-24 25-15,25-25 16,24 24-16,-25-24 0,1 25 16,23-1-16,1 1 0,-24-1 15,24 25-15,-1 0 16,1 0-16,0-25 0,0 25 16,0 0-16,0 24 15,-1-49-15,1 25 0,0 0 16,-24 0-16,-1-25 0,25 1 15,-25-1-15,1 1 16,-1-25-16,-24-25 31</inkml:trace>
  <inkml:trace contextRef="#ctx0" brushRef="#br0" timeOffset="407">806 24 0,'0'-24'0,"-25"24"16,1 0 0,24 24-16,-25 0 15,25 1-15,-24-1 0,0 1 16,-1 24-16,25-1 15,-24 26-15,-1-25 0,1 24 16,-25 0-16,25-24 16,-1 24-16,1 0 0,-25 1 15,25-1-15,-1-24 0,-24 0 16,25 24-16,-1-24 16,1 0-16,0-25 0,-1 0 15,25 1-15,0-1 0,0 1 16,-24-25-16,24-25 47,0 1-16,0-1-31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6:24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98 195 0,'0'-24'16,"0"48"62,0 1-62,0-1-16,0 1 0,0-1 15,0 25-15,0-25 0,0 1 16,-24 24-16,24-1 16,0-23-16,-25 24 0,25-25 15,-24 25-15,24-25 16,0 1-16,0-1 0,-25 1 16,25-1-16,0 0 0,0 1 15,25-25 32,-1 0-31,1 0-16,-1 0 15,25-25-15,-25 25 16,25 0-16,0 0 0,0 0 16,24 0-16,0 0 0,25 0 15,0 0-15,0 25 16,48-25-16,-24 0 0,25 0 15,-1 0-15,25 0 16,-24 0-16,-1 24 0,1-24 16,-1 0-16,-24 0 15,1 0-15,-26 0 0,1 0 16,-25 0-16,1 0 0,-26 0 16,1 0-16,-24 0 15,-1 0-15,1 0 0,-50-24 31,1 24-15,-1-25-16,1 25 16,24-24-16,-25 24 15,25-24-15,-24-1 0,24 1 16,0-1-16,-24 1 0,24 0 16,0-25-16,0 0 15,0 0-15,0 0 0,0 0 16,0 0-16,0 25 15,0-25-15,0 0 0,0 25 16,0-25-16,0 25 0,0-1 16,0 1-1,-25 24 79,1 0-78,-25 0-16,24 0 0,-23 0 15,-1 24-15,0-24 0,-24 0 16,-1 0-16,-23 0 16,-25 0-16,24 0 0,-49 0 15,1 0-15,-1 0 16,1 0-16,-1 0 0,1 0 15,-1 0-15,25 0 0,24 0 16,1 0-16,23 0 16,1 0-16,24 0 0,0 0 15,25 0-15,0 0 16,-1 0-16,1 0 0,-1 0 16,1 0-16,-1 25 0,1-25 15,0 0 1,-1 0-16,25 24 15</inkml:trace>
  <inkml:trace contextRef="#ctx0" brushRef="#br0" timeOffset="1487">4445 171 0,'-24'0'16,"24"-25"-16,0 50 63,0-1-63,0 1 15,0-1-15,0 1 16,-24 23-16,24-23 0,0 24 15,0 0-15,0-25 0,0 25 16,0 0-16,-25-1 16,25-23-16,0 24 0,-24-25 15,24 1-15,0-1 16,0 0-16,-25 1 0,25-1 16,25-24 15,-1 0-31,1 0 15,-1 0-15,0 0 16,25 0-16,-24 0 16,24 0-16,-1 0 0,26 0 15,-26 0-15,26 0 16,23 0-16,-23 0 0,23 0 16,1 0-16,0 0 0,0 0 15,-1 0-15,-24 0 16,25 0-16,-25 0 0,25 0 15,-49 0-15,24 0 16,-24-24-16,0 24 0,0 0 16,-25 0-16,1 0 0,-1-25 15,0 25-15,-24-24 16,0 0 15,0-1-15,25 1-1,-25-1 1,0 1-16,0-1 16,0 1-1,0-25-15,0 25 0,0-25 0,0 0 16,0 25-16,0-25 0,0 0 16,0 25-16,24-25 15,-24 24-15,0 1 0,0-1 16,25 25-16,-25-24 15,0 0 1,0-1 62,-25 25-62,1 0-16,-25 0 15,0-24-15,0 24 0,-24 0 16,-25 0-16,1 0 0,-25-25 16,24 25-16,-24 0 15,0 0-15,24 0 0,0 0 16,25 0-16,0 0 16,-1 0-16,26 25 0,-1-25 15,0 0-15,0 0 0,25 24 16,-1-24-16,-24 0 15,25 25-15,-25-25 0,25 0 16,-1 0-16,1 0 16,-25 0-16,25 0 0,-1 0 15,1 0-15,-1 0 16,1 0-16,-1-25 16,1 25-16,24-24 15,-24 24 1,24-25-16,0 1 15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6:28.1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589 0 0,'0'25'15,"0"-1"-15,0 1 0,0 23 16,0-23-16,0 24 16,0-1-16,0 1 0,0 0 15,-25 24-15,25-24 16,-24 25-16,24-1 0,0 0 16,-24 0-16,24 1 15,0 23-15,-25-23 0,25 23 16,0-23-16,-24 23 0,24-23 15,0-1-15,-25 0 16,25 0-16,0 25 0,-24-25 16,24 1-16,0-1 0,-25 0 15,25 0-15,-24 1 16,24 23-16,-24-23 0,-1 23 16,1-23-16,-25 23 15,24-23-15,1 23 0,0-24 16,-1 1-16,1-1 0,-1-24 15,1 24-15,-1-24 16,25 0-16,-24 24 0,24-24 16,-24-25-16,24 25 15,0 0-15,0-24 0,0 23 16,0-23-16,0-1 0,0 1 16,0-1-16,0 0 15,0 1-15,24-1 16,-24 1-16,0-1 15,0 1 1,24-25-16,-24 24 0,0 0 16,0 1-16,0-1 15,0 1-15,0-1 16,0 1 0,0-1-1,0 0 1,25-24-16,-25 25 15,0-1-15,0 1 16,24-25-16,-24 24 16,0 0-16,0 1 0,25-1 15,-25 1-15,0-1 0,0 1 16,24-1-16,-24 0 16,0 1-16,0 24 0,25-25 15,-25 25-15,0-25 16,0 25-16,0-24 0,0 24 15,24-1-15,-24-23 0,0 24 16,0 0-16,0-25 16,0 25-16,24 0 0,-24-1 15,0 1-15,0 0 16,0 0-16,0 24 0,0-24 16,0 0-16,0 0 0,0 24 15,0-24-15,0 0 16,0 0-16,25-1 0,-25 1 15,0 25-15,0-26 0,24 1 16,-24 0-16,0 24 16,0-24-16,0 0 0,25 24 15,-25-24-15,0 0 16,0 0-16,0 0 0,0 0 16,0-1-16,0 1 0,0-24 15,0 24-15,0-25 16,0 0-16,0 1 0,24-1 15,-24 1-15,0-1 16,0 0-16,0 1 0,0-1 16,0 1-16,0-1 15,0 1-15,25-1 16,-25 0-16,0 1 16,0-1-1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6:32.6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7508 0,'-25'0'0,"25"-24"15,25 24 1,-1 0 0,0 0-16,1 0 0,-1 0 15,25 0-15,-24 0 0,23 24 16,1-24-16,25 0 16,-26 25-16,26-25 0,-1 0 15,0 0-15,25 24 0,0-24 16,24 0-16,24 0 15,1 0-15,-1 0 0,25 0 16,0 0-16,0 0 16,25 0-16,-1 0 0,0 0 15,1 25-15,24-25 16,-1 0-16,1 24 0,-24-24 16,23 0-16,1 0 0,0 24 15,24-24-15,-24 0 16,24 25-16,0-25 0,1 24 15,-1-24-15,25 25 16,-25-25-16,24 24 0,-23 1 16,23-25-16,-23 24 0,-1 0 15,0 1-15,0-25 16,1 24-16,-26 1 0,26-1 16,-26 1-16,1-1 0,0-24 15,0 24-15,0 1 16,-1-1-16,1 25 0,0-25 15,0 1-15,0-1 16,-1 1-16,1-1 0,24 1 16,-24-1-16,0 25 0,0-25 15,0-24-15,0 25 16,24-1-16,-24 1 0,24-1 16,0 0-16,0 1 15,0-1-15,1 1 0,23-1 16,-23 0-16,-1 1 0,24-1 15,-23 1-15,-25-1 16,24 1-16,0-1 0,-24 0 16,0 1-16,-25-1 15,0 1-15,1-1 0,-1-24 16,-24 25-16,0-1 0,-24-24 16,-25 24-16,0-24 15,-24 25-15,-1-25 0,-23 0 16,-1 0-16,0 0 15,-24 0-15,0 0 0,0 0 16,-1 0-16,1 0 0,0 0 16,0-25-16,0 25 15,0 0-15,24 0 0,-24 0 16,0 0-16,-1 0 16,-23 0-16,24 0 0,-25-24 15,1 24-15,-25-24 16,0-1-1,-25 25 1,25-24-16,-24 24 0,-1 0 16,25-25-1,-24 25 1,24-24 0,0-1-1,0 1 1,0 0-16,0-1 15,0-24-15,0 25 0,0-25 16,24 0-16,-24-24 16,0 0-16,0-1 0,25 1 15,-25-25-15,0 1 0,24-1 16,-24 0-16,0-24 16,25 25-16,-25-1 0,24 0 15,-24 0-15,0 1 16,24-1-16,-24 0 0,0 1 15,0-1-15,0 0 16,0-24-16,0 25 0,0-1 16,0 0-16,0 0 0,0 1 15,0 23-15,0-23 16,0 24-16,0-1 0,25 1 16,-25 24-16,24-24 15,-24 0-15,0 24 0,25-24 16,-25 24-16,24 0 0,-24-24 15,0 24-15,0-25 16,0 26-16,0-1 0,0-25 16,0 26-16,0-26 15,-24 25-15,24 1 0,0-1 16,-25 0-16,25 0 0,0-24 16,0 24-16,-24 0 15,24 0-15,0 0 0,0 1 16,0-1-16,0-24 0,24 24 15,-24 0-15,0-24 16,25 24-16,-25-25 0,24 26 16,-24-26-16,0 1 15,25 0-15,-25-1 0,24 1 16,-24-24-16,0 23 0,0 1 16,0 0-16,24-1 15,-24 26-15,0-26 0,0 26 16,0-26-16,0 25 15,0 1-15,0-26 0,0 25 16,0 1-16,0-1 0,0-25 16,0 26-16,0-1 15,-24 0-15,24 0 0,0-24 16,-24 24-16,24-24 16,-25 24-16,25-24 0,0-1 15,-24 1-15,24 0 0,0 0 16,0-1-16,-25 25 15,25-24-15,0 24 0,0-24 16,25 24-16,-25 0 16,24 25-16,-24-25 0,0 0 15,25 25-15,-25-1 0,0 1 16,0-1-16,0 1 16,0 0-16,0-1 0,0 1 15,0-1 1,0 1 31,24 24-32,0-24 1,1 24 15,-25-25-31,24 1 16,1-1-1,-25 1 1,24 24 0,-24-25-16,0 1 15,25 0 1,-25-1-16,0 1 16,0-1-1,-25 1-15,25-1 16,-24 25-16,24-24 15,-25 24-15,1-24 16,-1 24 0,1 0-1,0 0 1,-1 24-16,-24-24 0,25 0 16,-25 0-16,0 0 15,-24 0-15,24 0 0,-24 0 16,-25 0-16,0 0 0,1-24 15,-25 24-15,-1-25 16,1 25-16,-24-24 0,-1 24 16,-24-25-16,0 25 15,0-24-15,-24 24 0,0 0 16,-1-24-16,-24 24 0,25 0 16,-25 0-16,25-25 15,-25 25-15,0 0 0,0 0 16,-24-24-16,24 24 15,-24 0-15,0-25 0,24 25 16,0-24-16,-24 24 0,24 0 16,0-25-16,-24 25 15,24-24-15,1 24 0,-1 0 16,-24 0-16,24-24 16,-24 24-16,-1 0 0,1-25 15,-25 25-15,25 0 0,0-24 16,0 24-16,-1-25 15,1 25-15,-24 0 0,23-24 16,1 24-16,0 0 16,0 0-16,-1-25 0,1 25 15,0 0-15,0 0 0,24 0 16,-24 0-16,24 0 16,0 0-16,0 0 0,0 0 15,25 0-15,0 0 16,-25 25-16,25-25 0,-1 0 15,1 0-15,-1 0 0,25 0 16,0 24-16,25-24 16,-25 0-16,24 0 0,25 25 15,-24-25-15,24 0 16,0 24-16,-1-24 0,1 0 16,0 0-16,0 0 0,0 25 15,0-25-15,0 0 16,24 0-16,-24 24 0,24-24 15,1 0-15,-1 0 16,0 24-16,0-24 0,1 0 16,-1 25-16,0-25 0,25 24 15,-25-24-15,1 25 16,23-1-16,-23-24 0,23 25 16,1-25-16,-24 24 0,23-24 15,25 24-15,-24-24 16,0 25-16,0-25 0,24 24 15,-24-24-15,-1 0 16,1 25-16,24-25 0,-24 24 16,0 0-16,-1-24 0,25 0 15,-24 25-15,24-25 16,0 0-16,1 0 0,23 0 16,1 24-16,-1-24 15,1 0-15,0 0 0,48 25 78,0-25-46,-24 24-1,25-24-16,-25 25-15,24-25 16,-24 24-16,25-24 0,-25 24 16,24-24-16,-24 25 15,24-1-15,1 1 0,-25-1 16,24 1-16,-24-1 16,25 0-16,-25 25 0,24-24 15,-24-1-15,0 25 0,0-25 16,0 1-16,0-1 15,0 1-15,0-1 0,0 0 16,0 1-16,0-1 16,0 1-1,0-1-15,0 1 32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6:42.5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76 392 0,'24'0'31,"1"0"1,-25 25-17,0-1 1,-25-24-16,25 25 15,0-1-15,0 0 16,0 1-16,0-1 0,0 1 16,0 24-16,0-25 0,0 25 15,0-25-15,0 25 16,25 0-16,-25 0 0,0 0 16,0-1-16,0 1 15,0 0-15,0 0 0,0 0 16,0 0-16,0 24 0,24-24 15,-24 24-15,0-24 16,25 0-16,-25 24 0,24-24 16,-24 24-16,0-24 15,0 0-15,0 0 0,0 0 16,-24-1-16,24 1 0,0-24 16,0 23-16,0 1 15,-25-24-15,25 24 0,0-25 16,0 25-16,0 0 15,0-25-15,0 25 0,0-25 16,0 1-16,0 24 0,0-25 16,0 0-16,0 25 15,25-24-15,-25-1 0,0 1 16,0-1 0,0 0-16,0 1 15,0-1-15,0 1 16,24-25 15,-24 24-31,24-24 63,1 0-32,-1-24-31,1 24 15,-1 0-15,0 0 0,25 0 16,-24 0-16,-1 0 16,25 0-16,0 0 0,0 0 15,24 0-15,0 0 16,0 0-16,25 0 0,0 0 16,0 0-16,-1 0 0,25 0 15,1 0-15,-1 0 16,-25 0-16,25 0 0,1 0 15,-26 0-15,1 0 0,0 0 16,-1 0-16,1 0 16,0 0-16,-1 0 0,-23 0 15,23 0-15,-23 0 16,23 0-16,-23 0 0,23 0 16,-23 0-16,-1 0 0,0 0 15,25 0-15,-25 0 16,25 0-16,-25 0 0,0 0 15,25 0-15,-25 0 16,1 0-16,-1 0 0,0 0 16,0 0-16,-24 0 0,0 0 15,0 0-15,0 0 16,0 0-16,-25 0 0,0 0 16,25 0-16,-24 0 15,-1 0-15,0 0 0,25 0 16,-24 0-16,-1 0 0,1 0 15,-1 0-15,0 0 16,1 0-16,-25-25 16,0 1 15,-25 24 0,25-25-31,0 1 47,0 0-47,0-1 16,0 1-1,0-1-15,0 1 0,0-1 16,0 1-16,0-25 16,25 0-16,-25 1 0,0-1 15,24 0-15,-24 0 0,0 0 16,25 0-16,-25-24 15,0 24-15,0 0 0,0-24 16,0 24-16,24-24 16,-24 0-16,0-1 0,0 26 15,0-26-15,0 1 0,0 0 16,0-1-16,0 1 16,0 24-16,0 1 0,0-1 15,0 0-15,0 0 0,0 25 16,0-1-16,0-24 15,-24 25-15,24-1 0,0 1 16,0 0-16,0-25 16,0 24-16,0 1 0,0-25 15,0 25-15,0-1 0,0 1 16,0-25-16,0 25 16,0-1-16,0 1 0,0-1 15,-25 25-15,25-24 16,0-1-16,0 1 0,0 0 15,0-25-15,0 24 0,0 1 16,0-1-16,0 1 16,0 0-16,0-1 0,0 1 15,0-1-15,0 1 16,0-1 0,-24 25 15,-1 0 63,1 0-79,0 0 1,-25 0-16,24 25 15,-24-25-15,-24 0 0,24 0 16,-24 0-16,0 0 0,0 0 16,-25 0-16,0 0 15,1 0-15,-26 0 0,1 0 16,0 0-16,-24 0 0,23 0 16,1 0-16,0 0 15,0 0-15,0-25 0,24 25 16,-24 0-16,25 0 15,-1 0-15,0 0 0,0 0 16,25 0-16,-25 25 0,1-25 16,24 0-16,-1 0 15,1 0-15,0 0 0,-1 0 16,1 0-16,24 0 16,-24 0-16,24 0 0,0 0 15,1 0-15,23 0 0,-24 0 16,0 0-16,25 0 15,0 0-15,-1 0 0,1 0 16,-1 0-16,1 0 16,-1 0-16,1 0 0,0 0 15,-1 0-15,1 0 0,-1-25 16,1 25-16,-1 0 16,1 0-16,0 0 15,-1 0-15,1 0 16,-1 0-16,25 25 15,-24-25-15,0 0 32,-1 0 15,25 24-47,-24-24 15,-1 0 1,1 25-16,-1-25 15,1 0 1,0 0-16,24 24 16,-25-24-1,1 0 1,24 25-16,-25-25 16,1 0-16,-1 0 15,1 24-15,0-24 16,-1 0-1,1 0-15,-1 0 16,25 24-16,-24-24 16,0 0-16,-1 0 15,1 0 1,24 25-16,-25-25 16,25 24-1,-24 1 16,24-1-31,-25-24 16,25 25-16,-24-25 16,24 24-1,0 0 1,-24-24 0,24 25-16,0-1 15,0 1-15,0-1 16,0 1-16,0-1 15,0 0-15,0 1 16,0-1-16,24-24 0,-24 25 16,24-25-16</inkml:trace>
  <inkml:trace contextRef="#ctx0" brushRef="#br0" timeOffset="870">1199 171 0,'0'25'0,"0"-1"16,0 1-1,0-1-15,0 1 16,0-1-16,25 0 0,-25 1 15,0-1-15,0 25 16,0 0-16,24-25 0,-24 25 16,0 0-16,0 24 0,0-24 15,0 0-15,25 0 16,-25 24-16,0-24 0,0 0 16,0 0-16,0 0 15,0-1-15,0 1 0,0 0 16,0 0-16,0 0 0,0 0 15,0-1-15,0 1 16,0 0-16,0 0 0,0-25 16,0 25-16,0 0 15,0 0-15,24 0 0,-24 0 16,0-1-16,0-23 0,0 24 16,0 0-16,0-25 15,0 25-15,0 0 0,0-25 16,0 1-16,0 23 15,0-23-15,0-1 0,0 1 16,0-1-16,0 1 0,0-1 16,0 0-16,24-24 15,-24 25-15,0-1 0,0 1 16,0-1 0,0 1-16,0-1 15,25-24 16,-1-24 1</inkml:trace>
  <inkml:trace contextRef="#ctx0" brushRef="#br0" timeOffset="1794">2201 147 0,'0'24'31,"0"1"-15,0-1-16,0 1 0,0-1 16,0 25-16,0 0 15,0 0-15,0 0 0,0-1 16,0 1-16,24 0 0,-24 24 16,0-24-16,0 24 15,0-24-15,0 25 0,24-26 16,-24 26-16,0-25 15,0-1-15,0 26 0,0-25 16,25-1-16,-25 26 0,0-26 16,0 1-16,0 0 15,0 0-15,0 0 0,0 0 16,24 0-16,-24-1 16,0 1-16,0-24 0,0 23 15,0-23-15,0 24 0,0-25 16,0 25-16,0-25 15,-24 25-15,24-24 0,0-1 16,0 1-16,-25 23 16,25-23-16,0-1 0,0 1 15,0-1-15,-24 1 0,24-1 16,0 0-16,0 1 16,0-1-16,0 1 15,0-1-15,-24 1 16,24-1-16,0 0 15,0 1-15,0-1 0,0 1 16,0-1 0,0 0-16,0 1 15,24-25 1,-24-25 0</inkml:trace>
  <inkml:trace contextRef="#ctx0" brushRef="#br0" timeOffset="2651">3275 220 0,'0'25'15,"0"-1"-15,0 1 16,0 23-16,0-23 0,0-1 16,0 25-16,0 0 15,0 0-15,0-25 0,0 25 16,0 0-16,0 0 16,0 24-16,0-24 0,0 0 15,0 0-15,0 24 0,0-24 16,0 24-16,0-24 15,0 0-15,0-1 0,0 26 16,0-25-16,0-1 16,0 1-16,-24 25 0,24-26 15,0 1-15,0 0 0,0 0 16,0 0-16,0 0 16,0 0-16,0-1 0,0 1 15,0-24-15,0 23 16,0-23-16,0 24 0,0-25 15,0 49 1,0-48-16,0-1 0,0 25 16,0-24-16,0-1 0,0 0 15,0 1-15,0 24 0,0-25 16,0 0-16,0 1 16,0-1-16,0 1 0,0-1 15,0 1-15,0-1 16,0 0-16,0 25 0,24-24 15,-24-1-15,0 1 16,0-1-16,25-24 16,-25 24-16,24-24 31,-24-24-31</inkml:trace>
  <inkml:trace contextRef="#ctx0" brushRef="#br0" timeOffset="3493">4009 440 0,'0'-24'47,"24"24"-47,-24 24 63,0 1-48,0-1-15,0 0 16,-24 1-16,24 24 16,0-25-16,0 25 0,-25-25 15,25 25-15,0 0 0,0 0 16,0-25-16,0 25 16,0 0-16,0 24 0,0-24 15,0 0-15,25 24 16,-25-24-16,0 24 0,24-24 15,-24 24-15,0 1 0,0-25 16,25 24-16,-25-24 16,0 24-16,0-24 0,24 0 15,-24-1-15,0 1 0,0 0 16,0 0-16,0 0 16,0 0-16,25 0 0,-25-25 15,0 25-15,0-25 16,24 25-16,-24-24 0,0-1 15,0 25-15,24-25 16,-24 1-16,0-1 0,0 1 16,0-1-16,0 0 0,0 1 15,0-1 1,0 1 0,0-1 15,-24-24 16</inkml:trace>
  <inkml:trace contextRef="#ctx0" brushRef="#br0" timeOffset="4530">222 758 0,'49'0'16,"24"0"-16,25 0 0,0 0 15,24 0-15,0 0 16,0 0-16,0 0 0,25 0 15,-1 0-15,1 0 16,-25 0-16,25 0 0,-1 0 16,-24 24-16,25-24 0,-25 0 15,0 0-15,0 0 16,0 0-16,-24 0 0,0 0 16,24 0-16,-25 24 15,1-24-15,0 0 0,-1 0 16,1 0-16,0 0 0,0 0 15,-1 0-15,1 0 16,-25 0-16,1 0 0,-1 0 16,0 0-16,0 0 15,-24 0-15,24 0 0,-24 0 16,25 0-16,-26-24 0,1 24 16,24 0-16,-24 0 15,0 0-15,24 0 0,-24 0 16,0 0-16,0 0 15,0 0-15,-25 0 0,1 0 16,-1 0-16,1 0 0,-1 0 16,-48 0-1,-1 0-15,1 0 16,-25 0-16</inkml:trace>
  <inkml:trace contextRef="#ctx0" brushRef="#br0" timeOffset="5112">491 513 0,'24'0'31,"1"0"-31,-1 0 15,1 0-15,24 0 16,-25-24-16,25 24 0</inkml:trace>
  <inkml:trace contextRef="#ctx0" brushRef="#br0" timeOffset="5442">1737 538 0,'24'0'0,"-24"24"16,24-24 0,1 0-1,-1 0-15,1 0 16,-1 0-16,1 0 16,-1 0-16,25 0 0,-25 0 15,1 0-15,24-24 16</inkml:trace>
  <inkml:trace contextRef="#ctx0" brushRef="#br0" timeOffset="5816">2616 562 0,'24'0'63,"1"0"-63,-1 0 16,1 0-16,23 0 15,-23 0-15</inkml:trace>
  <inkml:trace contextRef="#ctx0" brushRef="#br0" timeOffset="6204">3397 538 0,'25'0'0,"-25"24"0,24-24 31,1 0-15,-1 0-16,0 0 15,1 0-15,-1 0 0,25 0 16,-24 0-16</inkml:trace>
  <inkml:trace contextRef="#ctx0" brushRef="#br0" timeOffset="6546">4301 538 0,'24'0'16,"1"24"-16,-1-24 15,1 0-15,24-24 16,-25 24-16,25 0 0,0 0 16,-25 0-16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7:00.9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48 562 0,'-24'0'16,"0"0"-16,24-25 16,24 25-1,0-24 1,25 24-16,-24-24 15,23 24-15,1-25 0,25 25 16,-1-24-16,-24-1 16,24 25-16,-24-24 0,0 24 15,-25-24-15,1 24 16,-50 0 0</inkml:trace>
  <inkml:trace contextRef="#ctx0" brushRef="#br0" timeOffset="181">390 440 0,'-49'0'15,"25"24"-15,0-24 16,24 25-16,0-1 16,0 0-1,24-24-15,-24 25 0,0 24 16,24-25-16,-24 25 0,25-25 16,-25 25-16,24-24 15,-24 24-15,25-1 0,-25-23 16,24-1-16,-24 1 0,25-1 15,-1-24-15,-24 25 16</inkml:trace>
  <inkml:trace contextRef="#ctx0" brushRef="#br0" timeOffset="572">635 855 0,'0'-24'0,"0"-1"15,24 25 32,0 0-31,1 0-1,-1 0 1,1 0 0,-1 0-16,0-24 15,1-1-15,-25 1 16,0-1-1,0 1-15,-25 0 16,1 24 0,24-25-16,-24 25 15,-1 0-15,1 25 16,24-1 0,0 0-16,0 1 0,0-1 15,0 1-15,24-1 16,1 1-16,-1-1 15,0-24-15,1 24 0,-1-24 16,1 0-16,-1-24 16</inkml:trace>
  <inkml:trace contextRef="#ctx0" brushRef="#br0" timeOffset="1140">1099 660 0,'0'-25'15,"-25"1"-15,25-1 16,-24 25-16,24-24 0,0-1 15,24 50 32,1-1-31,-25 1-16,24-1 0,-24 1 16,24-1-16,-24 0 0,0 1 15,0-1-15,25-24 16,-25 25-16,0-50 31,-25 25-31,25-24 0,0-1 16,0 1-16,0 0 15,0-1-15,0 1 0,0-1 16,0 1-16,0-1 0,0 1 16,25 0-16,-1 24 15,1 0 1,-1 24-16,-24 0 15,0 1 1,25-25-16,-25 24 16,24-24 15,-24-24-31,24 24 16,-24-25-16,25 1 15,-1 0-15,1-1 16,-1 1-16,0 24 15,1 0-15,-1 0 16,-24 24 0,0 1-16,25-25 15,-25 24-15,0 0 0,24 1 16,-24-1-16,25 1 16</inkml:trace>
  <inkml:trace contextRef="#ctx0" brushRef="#br0" timeOffset="1753">1929 366 0,'0'-24'0,"-24"24"15,24-24-15,-25-1 16,1 1-1,-1 24-15,1-25 16,-1 25 0,25 25 31,0-1-32,0 1 1,25-1-16,-25 0 0,24 1 15,1 24-15,-25-25 0,24 25 16,1-25-16,-1 25 16,0-24-16,-24 24 0,25-25 15,-1 25-15,-24-25 16,25 1-16,-25-1 16,0 1-16,0-50 31,0 1-31,0-1 15,-25 1-15,25-1 16,-24-23-16,-1-1 0,25 24 16,0-24-16,-24 1 0,24 23 15,0-24-15,0 25 16,24-1-16,-24 1 0,25 0 16,-1 24-16,1-25 15,-1 25-15,1 0 0,-1 25 16,0-25-16,-24 24 15,25 0-15,-25 1 16,-25-1-16,1 1 16,0-25-16,-1 24 15,1-24-15,-1 0 16,1 0-16</inkml:trace>
  <inkml:trace contextRef="#ctx0" brushRef="#br0" timeOffset="3018">2295 318 0,'0'-25'0,"25"25"15,-25-24-15,0-1 16,0 50 31,-25-25-47,25 24 15,0 1-15,0-1 16,25-24-16,-1 24 16,-24 1-16,25-25 0,-1 24 15,0-24-15,1 0 0,-1 0 16,1 0 0,-1 0-16,-24-24 0,0-1 15,0 1 1,0 0-1,-24-1-15,-1 25 0,25-24 16,-24 24-16,-1 0 16,25-25-16,-24 25 0,48-24 47,1 24-32,-1-24-15,1 24 16,-1-25-16,1 25 0,-1 0 15,0 0-15,1 0 16,-1 0-16,1 0 0,-1 0 16,1 0-16,-25 25 0,24-25 15,0 24-15,-24 0 16,25-24-16,-25 25 0,0-1 16,0 1-1,-25-25 1,1 0-16,0 0 15,-1-25 1,25 1-16,0-1 16,0 1-16,0 0 0,25-1 15,-1 1-15,0 24 16,1-25-16,-25 1 0,24 24 16,1-25-16,-1 25 15,-24-24 1,24 24-16,-24 24 31,0 1-15,0-1-1,25 1-15,-25-1 16,24 1-16,1-1 16,-25 0-1,24-24-15,1 0 16,-25-24-1,24 24-15,-24-24 0,24 24 16,-24-25-16,25 1 0,-25-1 16,0 1-1,0-1-15,0 1 0,0 0 16,-25-1 0,25 50 15,25-25-16,-25 24-15,24-24 16,-24 24-16,25-24 16,-1 25-1,1-25 1,-25 24 31,0 1-47,24-1 0,-24 1 15,24-1-15,-24 25 0,25 0 16,-1-1-16,1-23 16,-25 24-16,24 0 0,-24-25 15,24 25-15,-24-25 0,0 1 16,-24-1-16,0 1 16,-1-25-16,1 0 15,-1 0-15,1 0 16,0-25-16,-1 1 0,1-25 15,24 24-15,-25-23 0,25-1 16,0 0-16,0 0 16,25 0-16,-1 25 0,-24-25 15,25 25-15,-1 24 16,0-25-16,1 25 16,-1 0-16,-24 25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04.6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2882 0 0,'-25'0'16,"1"0"-1,-1 0 32,1 0-31,-1 0 0,-23 0-16,23 0 0,-24 0 15,0 0-15,-24 0 16,24 0-16,-24 25 0,0-25 15,-1 0-15,26 0 0,-50 0 16,25 0-16,-1 24 16,-23-24-16,-1 0 0,0 0 15,-24 0-15,25 0 0,-1 0 16,-24 25-16,48-25 16,-23 0-16,23 0 0,1 0 15,24 0-15,1 0 16,-1 0-16,0 24 0,24-24 15,-23 0-15,23 0 16,1 0-16,-25 0 0,24 25 16,1-25-16,0 0 0,-1 0 15,1 0-15,-1 0 16,1 0 0,24 24 62,0 0-47,0 1-31,0-1 16,0 1-1,0-1-15,0 1 0,0-1 16,0 0-16,0 25 0,0-24 15,0 23-15,0-23 16,0 24-16,24 0 0,-24-1 16,0 26-16,0-25 15,0 24-15,25-24 0,-25 24 16,0-24-16,0 24 0,0-24 16,0 24-16,0-24 15,0 24-15,0-24 0,24 0 16,-24 24-16,0-24 15,0 0-15,0 0 0,0 0 16,0-1-16,0 1 0,0 0 16,0-24-16,25 23 15,-25 1-15,0-24 0,0 24 16,0-25-16,0 25 16,0-25-16,0 25 0,0-24 15,0 23-15,0-23 0,0 24 16,0-25-16,0 25 15,0 0-15,0-25 0,0 25 16,0-25-16,0 25 16,0-24-16,0 24 0,0-25 15,0 25-15,0-25 0,0 25 16,0-24-16,0 23 16,0-23-16,0 24 0,-25-25 15,25 0-15,0 25 0,0-24 16,0 24-16,0-25 15,0 25-15,0-25 0,-24 25 16,24-24-16,0-1 16,0 0-16,0 1 0,0-1 15,0 1-15,0-1 0,0 1 16,0-1 0,0 0-1,-25 1-15,25-1 16,0 1-16,0-1 15,0 1 1,0-1-16,25-24 0,-25 24 16,0 1-1,0-50 1,0 1 0</inkml:trace>
  <inkml:trace contextRef="#ctx0" brushRef="#br0" timeOffset="395">24 3395 0,'-24'0'16,"24"25"0,24-25-1,0 0 1,1 0 0,-1 24-16,1-24 15,-1 25-15,1-1 16,-1 0-1,0 1-15,1-25 16,-25 24-16,24 1 16,1-25-16,-25 24 0,24 0 15,1 1-15,-1-25 16,-24 24 0,24-24-16,-24-24 15</inkml:trace>
  <inkml:trace contextRef="#ctx0" brushRef="#br0" timeOffset="1062">830 3322 0,'24'0'31,"-48"0"31,0 24-46,-1-24 0,25 25-16,-24-1 0,-1-24 15,25 25-15,-24-1 16,-1 1-16,1-1 0,0-24 16,-1 24-16,1 1 15,-1-1-15,25 1 0,-24-1 16,-1 1-16,25-1 15,-24 0 1,24 1 15,-24-25-15,-1 0 0,1 0 30,24 24-46,-25-24 16,25 25 15,0-50 16,0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7:13.9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513 126 0,'0'-24'16,"-24"0"-16,-1-1 31,1 25-31,24-24 16,-24 24-16,24-25 16,-25 25-1,1 0-15,-1 0 16,1 0-1,-1 0-15,1 0 0,-25 0 16,25 0-16,-1 0 0,1 25 16,-1-25-16,1 24 15,0-24-15,-1 25 0,25-1 16,-24-24-16,24 24 0,0 1 16,0-1-1,24-24-15,-24 25 0,25-25 16,-1 24-16,0-24 15,25 0-15,-24 25 0,24-25 16,-25 0-16,25 24 16,-25-24-16,25 24 0,-24 1 15,-1-25-15,0 24 0,1 1 16,-1-25-16,-24 24 16,0 1-16,0-1 0,0 0 15,0 1 1,-24-25-16,24 24 0,-25-24 15,1 25-15,24-1 0,-24-24 16,-1 0-16,1 24 16,-1-24-16,1 0 15,-1 0-15,1 0 0,0-24 16,-1 24-16,1 0 16,-1-24-16,1 24 0,-1-25 15,1 1-15,0 24 16,-1 0-16,25-25 0,-24 25 15,24-24-15,-25 24 16</inkml:trace>
  <inkml:trace contextRef="#ctx0" brushRef="#br0" timeOffset="649">1148 151 0,'0'-25'0,"0"1"15,-24 0 16,-1 24-31,1 0 16,-25 0-16,25 0 0,-1 24 16,-24 0-16,25-24 15,-25 25-15,25-1 0,-1 25 16,1-24-16,-1-1 16,1 25-16,24-25 0,0 25 15,0-24-15,0-1 0,0 0 16,24 1-16,1-1 15,-1 1-15,1-1 0,-1-24 16,25 24-16,-25-24 16,25 0-16,0 0 0,-24-24 15,23 24-15,-23-24 0,24-1 16,-25 1-16,1 24 16,-1-25-16,0 1 0,-24 0 15,0-1-15,0-24 16,0 25-16,0-25 0,-24 25 15,0-25-15,-1 24 0,1-24 16,-1 25-16,1 0 16,-1 24-16,1-25 0,0 25 15,-1 0-15,1 0 16,-1 0-16</inkml:trace>
  <inkml:trace contextRef="#ctx0" brushRef="#br0" timeOffset="1188">977 395 0,'0'24'0,"0"-48"47,0 0-31,0-1-1,0 1 1,25 24-1,-25-25-15,24 25 16,1-24 0,-1 24-16,0 0 15,-24 24-15,25-24 16,-25 25-16,24-25 0,-24 24 16,25-24-16,-25 25 15,0-1-15,0 0 0,24 1 16,-24-1-16,0 1 15,0-1-15,0 1 16,0-1-16,24-24 0,-24 24 16,25-24-16,-1 25 15,1-25-15,-1 0 0,1 0 16,-1 0-16,0 24 16,25-24-16,-24 0 0,-1 0 15,1 0-15,-1-24 16</inkml:trace>
  <inkml:trace contextRef="#ctx0" brushRef="#br0" timeOffset="1698">1490 102 0,'25'-24'16,"-1"24"-1,-24-25-15,24 25 16,1 0-1,-1 25 17,-24-1-32,0 0 15,0 1-15,0-1 16,0 1-16,0-1 0,-24 25 16,24-25-16,0 1 15,0-1-15,0 1 0,-25-1 16,25 0-16,0 1 0,0-1 15,0 1 1,25-25-16,-1 0 16,-24 24-1,25-24-15,-1 0 16,1 0-16,-1 0 0,0-24 16,1 24-16,-1 0 15,1 0-15,23 0 0,-23 0 16,-1 0-16,1 0 0,-1 0 15</inkml:trace>
  <inkml:trace contextRef="#ctx0" brushRef="#br0" timeOffset="2263">2516 78 0,'-25'0'16,"25"-25"-1,-24 25 1,0 25 0,-1-25-1,1 24-15,-1 0 0,1 1 16,0-1-16,-1 1 16,25-1-16,-24 1 0,-1 23 15,25-23-15,0 24 16,0-25-16,25 0 0,-1 25 15,1-24-15,-1-1 0,25 1 16,0-1-16,-1-24 16,-23 24-16,24-24 0,0 0 15,-25 0-15,0 0 16,1-24-16</inkml:trace>
  <inkml:trace contextRef="#ctx0" brushRef="#br0" timeOffset="2690">2980 322 0,'-24'0'31,"-1"-25"-15,1 25-16,-1 0 15,1 0-15,-1 25 16,1-1-16,0 1 16,-1-1-16,25 0 15,-24-24-15,24 25 0,0-1 16,24 1-16,-24-1 0,25-24 16,-1 25-16,0-25 15,25 24-15,-24-24 0,-1 0 16,25 0-16,-25 0 15,1 0-15,-1 0 0,1 0 16,-25-24-16,24-1 0,-24 1 16,0-1-1,-24 1-15,24-1 0,-25 1 16,1 0-16,-1-1 16,1 1-16,0 24 15,-1 0-15,1 0 16</inkml:trace>
  <inkml:trace contextRef="#ctx0" brushRef="#br0" timeOffset="3354">3713 419 0,'0'-24'0,"-25"24"15,25-24-15,-24 24 16,-1 0-16,1-25 0,0 25 15,-1-24-15,1 24 16,-1 0-16,1 0 16,-1 0-16,1 0 0,0 0 15,-1 0-15,1 0 16,24 24-16,-25-24 0,1 25 16,-1-1-16,25 0 0,0 1 15,0-1-15,0 1 16,0-1-16,0 1 0,25-1 15,-1 0-15,1-24 16,-1 25-16,25-25 0,-25 0 16,1 0-16,24 0 0,-25 0 15,1-25-15,-1 1 16,0 24-16,1-24 0,-1-1 16,-24 1-16,0-1 15,0 1-15,0-25 0,0 25 16,0-25-16,0 24 0,-24-23 15,24-1-15,0 0 16,-25 24-16,25 1 0,0 0 16,0-1-16,0 50 15,25-1 1,-25 0-16,0 25 16,0-24-16,24 24 15,-24-25-15,0 25 0,0 0 16,25-25-16,-25 25 0,0-25 15,0 1-15,0 24 16,0-25-16,0 0 0,0 1 16</inkml:trace>
  <inkml:trace contextRef="#ctx0" brushRef="#br0" timeOffset="3870">3908 468 0,'0'-24'15,"24"24"32,1 0-31,-25 24-16,24-24 15,1 0-15,-1 0 0,1 0 16,-1-24-16,0 24 16,1 0-16,-1-25 0,1 25 15,-1-24-15,1 0 16,-25-1 0,-25 1-1,1 24-15,24-25 16,-25 25-16,1 0 0,-1-24 15,-23 24-15,23 0 0,1 0 16,-1 24-16,1 1 16,-1-1-16,25 1 0,-24-1 15,24 0-15,-24 1 16,24 24-16,0-25 0,0 1 16,0-1-16,0 25 0,24-25 15,0 1-15,1-25 16,-1 24-16,25-24 0,0 25 15,0-25-15,0 0 16,24-25-16,-49 25 0,25-24 16,0 24-16,-25-25 0,-24 1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7:29.1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0,'0'24'0,"24"-24"15,-24 24 16,25-24 1,-25 25-17,24-25-15,1 0 16,24 0 0,-25 0-16,0 24 0,1-24 15,24 0-15,0 0 0,-25 0 16,25 0-16,0 0 15,-1 0-15,1 0 0,0 0 16,24 0-16,-24 0 0,0 0 16,0 0-16,0 0 15,0 0-15,-1 0 0,1 0 16,-24 25-16,24-25 16,-25 0-16,25 0 0,-25 0 15,25 0-15,0 0 0,-25 0 16,25 0-16,-24 0 15,24 0-15,-1 0 0,-23 0 16,24 0-16,-25 0 16,25 0-16,-25 0 0,1 0 15,-1 0-15,1 0 16,-1 0-16,0 0 16,1-25-16,-1 25 15,1 0 1,-1 0-1,1 0 1,-50 0 0</inkml:trace>
  <inkml:trace contextRef="#ctx0" brushRef="#br0" timeOffset="1777">879 268 0,'0'-24'62,"0"48"48,0 1-95,0-1 1,0 0 0,0 1-16,25-1 15,-25 1-15,0-1 0,0 1 16,0-1-16,0 25 15,0-25-15,0 1 0,0 24 16,0-25-16,0 0 0,0 1 16,-25-1-16,25 1 15,0-1-15,0 1 0,0-1 16,-24 25-16,24-25 0,0 1 16,0-1-16,0 0 15,-25 1-15,25-1 0,0 1 16,0-1-16,0 1 15,-24-1-15,24 0 16,0 1-16,0-1 16,0 1-16,-24-1 15,24 1 1,0-1 0,0 0-1,0 1 1,0-1-1,0 1-15,0-1 32</inkml:trace>
  <inkml:trace contextRef="#ctx0" brushRef="#br0" timeOffset="2216">513 1196 0,'24'25'16,"1"-25"15,-25 24-31,24-24 0,1 0 16,-25 25-16,24-25 15,0 24 1,-24 0-16,25 1 16,-1-1-1,-24 1-15,25-25 0,-25 24 16,24-24-16,-24 24 0,25-24 15</inkml:trace>
  <inkml:trace contextRef="#ctx0" brushRef="#br0" timeOffset="2749">1050 1221 0,'0'-25'0,"25"25"32,-50 25 30,1-1-46,-1-24-16,25 25 15,-24-1-15,-1-24 0,1 24 16,0 1-16,24-1 16,-25-24-16,1 25 0,-1-1 15,25 1-15,-24-25 16,24 24 0,0 0-1,0 1 16,0-1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7:43.9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2369 49 0,'0'-24'16,"0"-1"31,-24 25 15,24 25-62,0-1 16,0 1-1,-25-1-15,25 25 0,0-25 16,0 25-16,0-25 16,0 25-16,0 0 0,0 0 15,0-25-15,0 25 0,-24 0 16,24 0-16,0 0 16,0 0-16,0 0 0,-24-1 15,24 1-15,0-24 16,-25 24-16,25-1 0,0-23 15,-24 24-15,24-1 0,-25-23 16,25-1-16,0 25 16,-24-24-16,24 23 0,-25-23 15,25-1-15,0 25 16,-24-24-16,24 23 0,-24-23 16,24-1-16,0 25 0,0-25 15,0 1-15,0-1 16,0 25-16,0-24 0,0-1 15,0 0-15,0 1 16,0-1-16,0 1 0,0-1 16,0 1-16,-25-1 0,25 0 15,-24 1 1,24-1-16,0 1 0,0-1 16,0 1-16,0-1 0,0 0 15,0 1 1,-25-25-16,25 24 15,0 1 1,0-1 0,-24-24 124,-1 0-124,1 0-16,0 0 16,-1 0-1,-24 0-15,25 0 16,-25-24-16,25 24 15,-50 0-15,26 0 0,-1 0 16,-25 0-16,26 0 0,-26 0 16,25 0-16,-24-25 15,0 25-15,24 0 0,-24 0 16,24 0-16,-24 0 16,24 0-16,-24 0 0,24 0 15,-25 0-15,26 0 0,-26 0 16,25 0-16,1-24 15,-1 24-15,0 0 0,25-25 16,-25 25-16,24 0 16,1 0-16,-1 0 15,25-24-15,-24 24 16,24 24 171,24-24-187,-24 25 16,0-1 0,25 1-1,-25-1 1,0 1-16,0-1 16,0 0-16,0 1 15,0-1-15,0 1 16,0-1-16,0 0 0,0 1 15,-25-1-15,25 25 16,0-24-16,0-1 0,0 25 16,0-25-16,-24 1 0,24 24 15,0-25-15,0 0 16,0 25-16,0-24 0,0-1 16,24 0-16,-24 1 15,0-1-15,0 1 16,0-1-16,0 1 15,0-1-15,0 0 16,0 1-16,0-1 16,0 1-16,0-1 15,25 1 1,-25-1-16,0 0 31,0 1 0,0-1-15,0 1 15,0-1 1,24-24-1,-24 25-16,0-50 79,-24 1-78</inkml:trace>
  <inkml:trace contextRef="#ctx0" brushRef="#br0" timeOffset="394">25 2980 0,'-25'0'0,"50"0"32,-1 0-1,0 24-16,1 1 1,-1-1-16,1-24 16,-1 25-16,-24-1 0,25-24 15,-1 24-15,-24 1 16,24-25-16,-24 24 0,25 1 16,-25-1-1</inkml:trace>
  <inkml:trace contextRef="#ctx0" brushRef="#br0" timeOffset="924">562 3053 0,'24'0'15,"1"0"1,-25-24 0,-25 24 30,1 0-14,24 24-17,-25-24-15,1 25 16,0-25-16,24 24 16,-25 0-16,1-24 0,-1 25 15,1-1-15,0-24 16,24 25-16,-25-1 0,25 1 15,-24-25-15,24 24 16,0 0 0,-25-24-1,50-24 79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8:05.78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0,'25'0'15,"24"24"-15,-25-24 0,0 0 16,25 0-16,-24 0 15,-1 0-15,25 0 0,-25 0 16,1 0-16,-1 0 0,1 0 16,-1 0-16,0 0 15</inkml:trace>
  <inkml:trace contextRef="#ctx0" brushRef="#br0" timeOffset="167">953 73 0,'49'24'16,"-25"-24"-16,25 25 16,-25-25-16,25 24 0,-24-24 15,-1 0-15,0 0 0,1 0 16,-25-24 0,-25-1-16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8:27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269 201 0,'24'0'15,"-24"-24"-15,25 24 16,-1 0-1,-24-25 1,25 1 0,-25 0-1,24 24 1,-24-25 0,-24 1 15,-1 24-31,1 0 15,-25 0-15,25 0 0,-1 0 16,-24 24-16,25-24 16,-1 25-16,1-25 15,24 24-15,-24-24 16,24 24-16,0 1 16,-25-25-16,25 24 0,0 1 15,25-25-15,-1 24 16,0 1-16,1-1 15,-1-24-15,1 0 16,-1 24-16,1-24 0,-1 0 16,0 25-16,1-25 0,-1 0 15,1 0-15,-1 24 16,1 1-16,-25-1 16,0 1-1,-25-25-15,25 24 16,-24-24-16,-1 24 0,1-24 15,-1 0-15,1 25 16,0-25-16,-1 0 16,1 0-16,-1 0 15,1 0-15,-1-25 16,1 25-16,0 0 0,24-24 16,-25 24-16,1 0 15,24-24-15,-25 24 16</inkml:trace>
  <inkml:trace contextRef="#ctx0" brushRef="#br0" timeOffset="648">928 226 0,'0'-25'16,"25"25"-16,-25-24 16,0 0-1,0-1 1,-25 25-16,1 0 16,0 0-1,-1 0-15,1 25 16,-1-25-16,25 24 0,-24 0 15,-1 1-15,1-1 0,0 1 16,24-1-16,-25 0 16,25 1-16,0-1 0,0 1 15,25-1-15,-25 1 16,24-25-16,0 24 16,1-24-16,24 24 0,-25-24 15,1 0-15,-1 0 16,0 0-16,1 0 0,-1 0 15,1 0-15,-1 0 0,0-24 16,-24 0 0,25-1-16,-25 1 15,0-1-15,0 1 16,-25-1-16,25 1 0,-24-25 16,24 25-16,-24-1 15,24 1-15,-25 0 0,1-1 16,-1 1-16,1 24 15,0 0 1,-1 24 0,25 1-16</inkml:trace>
  <inkml:trace contextRef="#ctx0" brushRef="#br0" timeOffset="1013">928 348 0,'-24'0'15,"48"0"63,1 0-62,-1 24-16,1 1 16,-25-1-16,24-24 15,0 25-15,-24-1 16,25-24-16,-25 24 0,24-24 15,-24 25-15,25-25 0,-25 24 16,0 1 0,24-25-16</inkml:trace>
  <inkml:trace contextRef="#ctx0" brushRef="#br0" timeOffset="1577">1392 79 0,'0'-24'31,"0"-1"-31,0 50 47,0-1-32,0 1-15,0 23 16,0-23-16,0-1 16,0 1-16,0-1 0,0 1 15,0-1-15,0 0 16,0 1-16,0-1 16,25-24-16,-25 25 15,0-1-15,0 1 31,24-25-15,1 0-16,-1 0 0,1 0 16,-1 0-16,0 0 15,25 0-15,-24 0 0,-1 0 16,1 0-16,-1 0 0,0 0 16,-24-25-1</inkml:trace>
  <inkml:trace contextRef="#ctx0" brushRef="#br0" timeOffset="2173">2076 152 0,'25'0'0,"-25"-24"15,24 0-15,-24-1 16,0 1 0,-24 24-16,-1-25 0,1 1 15,-1 24 1,1 0-16,0 24 16,24 1-1,-25-1 1,25 1-16,0-1 15,0 0-15,0 1 16,0-1-16,0 1 16,25-1-16,-25 1 0,24-1 15,0-24-15,1 24 16,-1 1-16,1-25 0,-1 0 16,1 24-16,-1-24 0,0 25 15,1-25-15,-25 24 16,0 1-16,0-1 15,-25 0 1,1-24-16,-25 0 0,25 0 16,-1 0-16,-24 0 0,25 0 15,-25 0-15,0-24 16,25 24-16,-1-24 0,1 24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8:33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2712 493 0,'0'-25'16,"-24"25"-1,24-24-15,-25 24 0,1 0 16,-1-24-16,1 24 16,0 0-16,-1 0 15,-24-25-15,25 25 0,0 0 16,-25 0-16,0 0 16,0 0-16,0 0 0,0-24 15,-24 24-15,0 0 16,-1 0-16,1-25 0,0 25 15,0 0-15,-1 0 0,1 0 16,0 0-16,0 0 16,24 0-16,-25 0 0,1 0 15,0-24-15,0 24 16,24 0-16,-24 0 0,-1 0 16,1 0-16,24 0 0,-24 0 15,24 24-15,-24-24 16,24 0-16,24 0 0,-23 0 15,23 25-15,1-25 16,-1 0-16,1 0 0,0 24 16,-1-24-16,25 25 31,-24-25-15,24 24-16,-25-24 31,25 24-16,-24-24 1,24 25 31,0-1-16,0 1-31,-25-25 16,25 24-16,0 1 0,0-1 15,0 0-15,-24 1 16,24-1-16,0 25 0,-24-24 16,24-1-16,0 25 15,-25-25-15,25 25 0,0-25 16,-24 1-16,24 24 0,0-25 16,-25 1-16,25-1 15,-24 25-15,24-25 0,0 1 16,-25 24-16,25-25 15,-24 25-15,24-25 0,0 25 16,-24-24-16,24 23 0,0-23 16,0 24-16,0-25 15,0 1-15,0-1 0,-25 0 16,25 1-16,0-1 16,0 1-16,0-1 15,25-24-15,-25 24 16,24-24-1,-24 25-15,24-25 32,-24 24-32,25-24 15,-1 25 1,1-25 0,-1 24-16,1-24 15,-1 0-15,0 0 16,25 0-16,0 25 0,0-25 15,24 0-15,-24 0 0,24 0 16,1 0-16,23 0 16,-23 0-16,-1 0 0,0-25 15,-24 25-15,24 0 16,1 0-16,-26 0 0,26 0 16,-26 0-16,26 0 0,-25 0 15,24 0-15,0 0 16,-24 0-16,24 0 0,0 0 15,1 0-15,-25 25 16,-1-25-16,26 0 0,-25 0 16,-25 0-16,25 0 0,-25 0 15,25 0-15,-24 0 16,23 0-16,-23 0 0,-1 0 16,1 0-16,-1 0 0,1 0 15,-1 0-15,0-25 16,1 25-16,-1 0 0,1-24 15,-1-1 17,-24 1-17,0-1 1,0 1-16,0 0 16,0-1-16,0 1 15,0-1-15,24 25 0,-24-24 16,0 0-16,0-1 0,25-24 15,-25 25-15,0-1 16,0 1-16,24 0 0,-24-1 16,0-24-16,25 25 15,-25-1-15,0 1 0,0-25 16,24 25-16,-24-1 0,0 1 16,0-1-16,0 1 15,0 0-15,25-1 0,-25 1 16,0-1-1,0 1-15,0-1 16,0 1-16,0 0 16,0-1-1,0 1 1,0-1 0,0 1-16,0 0 15,24 24-15,-24-25 16,0 1-1,24 24-15,-24-25 0,0 1 32,0-1-17,-24 25 1,24-24 0,-24 0-1,24-1 48,0 1-32,0-1-15,-25 25-1,25-24 16,0-1 1,-24 25-17,-1 0 1,1 0-16,-1 0 16,1-24-16,0 24 15,-1 0 1,1 0-16,-1 0 0,1 0 15,0 0-15,-1 0 16,1 0-16,-25-24 16,24 24-16,1 0 0,-25 0 15,25 0-15,-25 0 16,24 0-16,-23 0 0,-1 0 16,0 0-16,0 0 15,25 0-15,-25 0 0,0 0 16,0 0-16,0 0 0,0 0 15,1 0-15,-1 0 16,0 0-16,0 0 0,25-25 16,-25 25-16,0 0 15,24 0-15,1 0 0,0 0 16,-25 0-16,24 0 0,1 0 16,0 0-16,-25 0 15,24 0-15,-24 0 0,1 0 16,-1-24-16,24 24 15,-24 0-15,1 0 0,23 0 16,1 0-16,-1 0 0,1-25 16,-1 25-1,1 0 1,0 0 0,-1 0-16,1 0 15,-25 0-15,24 0 16,1 0-16,0-24 15,-1 24-15,1 0 32,-1-24-17,1 24 17,24-25-17,-24 25-15,24-24 16,-25 24-1,1-25 1,24 1 15,-25 24-31,25-25 16,0 1 0,25 24-1,-1-24 1,1 24-16,-1 0 0,0-25 15,1 25-15,-1 0 0,1 0 16,-1-24-16,25 24 16,-25 0-16,25 0 0,-24-25 15,23 25-15,-23 0 16,24 0-16,-25 0 0,25-24 16,0 24-16,-25 0 0,25 0 15,0 0-15,-25 0 16,25 0-16,-24 0 0,24-25 15,-1 25-15,-23 0 16,24 0-16,-25 0 0,25 0 16,-25 0-16,25 0 0,0 0 15,-25 0-15,25 25 16,0-25-16,-24 0 0,23 0 16,1 24-16,0-24 15,-25 0-15,25 0 0,0 25 16,-24-25-16,23 0 0,-23 24 15,24-24-15,-25 0 16,25 0-16,-25 25 0,1-25 16,24 0-16,0 24 15,-25-24-15,25 0 0,-25 0 16,1 24-16,-1-24 0,1 0 16,-1 0-16,0 0 15,-24 25 1,25-25-16,-25 24 15,24-24 1,1 25-16,-1-1 16,0-24-1,-24 25-15,25-25 0,-1 24 16,-24 0 0,0 1 15,0-1-16,0 1 1,-24-25 0,24 24-1,-25-24-15,1 0 0,-25 24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8:38.1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441 464 0,'-49'0'0,"24"-25"0,1 1 16,0-1-1,-1 25-15,25-24 16,-24 24-16,-1 0 15,25 24-15,-24-24 16,24 25-16,-25-25 0,1 24 16,0 1-1,-1-1-15,1-24 16,24 24 0,-25-24-16,25 25 15,25-25-15,-1 0 16,1 24-1,-1-24-15,0 0 0,1 0 16,-1 0-16,25 0 16,-24 25-16,-1-25 0,25 0 15,-25 0-15,1 0 0,-1 24 16,1-24-16,-1 25 16,0-25-16,1 24 15,-25 0-15,0 1 16,-25-1-1,1 1-15,0-1 16,-1-24-16,1 25 16,-1-1-16,1-24 0,-1 0 15,1 24-15,-25-24 16,25 0-16,-1 25 0,1-25 16,-25 0-16,25 0 0,-1 0 15,1 0-15,-1 0 16,1-25-16,0 25 15,24-24-15,-25 0 16,25-1 0,0 1-1,25 24-15,-1 24 16</inkml:trace>
  <inkml:trace contextRef="#ctx0" brushRef="#br0" timeOffset="616">929 244 0,'-24'-25'15,"-1"25"1,1 25-16,-1-1 15,1-24-15,24 25 16,-24-1-16,-1 0 0,25 1 16,0-1-16,0 1 15,0-1-15,0 1 0,0-1 16,0 0-16,25 25 16,-1-24-16,-24-1 0,24 1 15,1-1-15,-1 0 0,25-24 16,-24 25-16,-1-25 15,0 24-15,1-24 0,-1 0 16,1-24-16,-1 24 16,1 0-16,-25-25 0,24 1 15,0 0-15,-24-1 16,0 1-16,0-1 16,-24 1-16,0-1 0,24 1 15,-25-25-15,1 25 0,-1-1 16,1 1-16,-1-25 15,1 49-15,-25-24 0,25-1 16,-1 25 0,1 0-16,-1 25 15,25-1 1</inkml:trace>
  <inkml:trace contextRef="#ctx0" brushRef="#br0" timeOffset="1006">1051 561 0,'0'-24'31,"0"48"16,0 1-32,0-1 1,0 1-16,25-1 0,-1 0 16,-24 1-1,25-1-15,-1 1 0,0-25 16,1 24-16,-1-24 0,25 0 16</inkml:trace>
  <inkml:trace contextRef="#ctx0" brushRef="#br0" timeOffset="1540">1222 122 0,'-24'0'0,"48"0"47,1 0-31,-25 24-1,0 0 1,0 1 0,0-1-16,0 1 15,24-1-15,-24 1 16,0 23-16,25-23 0,-25-1 15,24 1-15,-24-1 16,24 1-16,1-1 0,-1 0 16,1-24-16,-1 25 0,25-25 15,-25 0-15,1 24 16,24-24-16,-25 0 0,0-24 16,1 24-16,24-25 0,-25 25 15,1-24-15,-1 24 16</inkml:trace>
  <inkml:trace contextRef="#ctx0" brushRef="#br0" timeOffset="2249">2077 219 0,'-24'0'16,"48"0"31,0 0-31,1 0-16,-1 0 15,1 0-15,24-24 16,-1 24-16,1 0 0,0 0 15,0 0-15,0-24 0,0 24 16,-25 0-16,1 0 16,23 0-16,-23 0 15</inkml:trace>
  <inkml:trace contextRef="#ctx0" brushRef="#br0" timeOffset="2669">2419 0 0,'-24'0'16,"48"0"15,0 0-15,1 0-1,-1 0-15,1 24 16,-1-24-1,1 0-15,-1 24 0,0-24 16,1 25-16,-1-25 0,1 0 16,-25 24-16,24-24 15,-24 25-15,24-25 0,-24 24 16,-24 0 0,24 1-16,-24-25 15,-25 24-15,24 1 0,-23-1 16,23 1-16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8:53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345 73 0,'0'-24'110,"-24"-1"-95,0 25 1,-1 0-16,1-24 16,-1 24-16,1 0 15,-25 0-15,25 0 0,-1 24 16,-24-24-16,25 25 16,-1-1-16,25 1 15,0-1-15,25 0 16,-1-24-16,1 25 15,24-1-15,-1 1 0,-23-1 16,24 1-16,0-1 16,-1 0-16,-23 1 0,-1-1 15,1-24-15,-1 25 0,-24-1 16,0 1-16,0-1 16,-24 0-16,-1 1 15,-24-25-15,25 0 16,-25 24-16,0-24 0,0 0 15,25 0-15,-25-24 0,25 24 16,-1-25-16,25 1 16,25 0-1,-1 24-15</inkml:trace>
  <inkml:trace contextRef="#ctx0" brushRef="#br0" timeOffset="480">784 439 0,'24'0'0,"1"0"31,-1 0-31,1 0 16,-1 0-16,1 0 15,-1 0 1,0 0-16,1 0 16,-1 0-1,1 0 1,-25-24 0,0 0-1,0-1-15,-25 25 16,25-24-16,-24-1 0,-1 1 15,1 0-15,0-1 16,-1 25-16,25-24 0,-24 24 16,-1 0-16,1 0 15,-1 0-15,25 24 0,-24-24 16,0 25-16,24 23 0,-25-23 16,25-1-16,0 25 15,0 0-15,0-25 0,25 1 16,-1 24-16,0-25 15,1 0-15,24 1 0,-25-25 16,25 24-16,0-24 0,0 0 16</inkml:trace>
  <inkml:trace contextRef="#ctx0" brushRef="#br0" timeOffset="746">1395 220 0,'24'-25'16,"-24"1"0,0-1-16,0 50 31,-24-25-15,24 24-16,0 1 0,0-1 15,0 25 1,-25-25-16,25 1 0,0-1 15,0 25-15,0-24 0,0-1 16,25 0-16,-25 1 16,0-1-16,24-24 0,-24 25 15</inkml:trace>
  <inkml:trace contextRef="#ctx0" brushRef="#br0" timeOffset="1147">1614 488 0,'0'-24'16,"0"-1"-1,25 25 17,-1 0-32,1 0 15,-1 0-15,1 0 0,-1 0 16,0 0-16,1 0 0,-1 0 15,1 0-15,-1 0 16,-24-24-16,25 24 16,-25-24-16,-25-1 15,1 1 1,-1-1-16,1 25 0,-1-24 16,1 24-16,0-24 15,-1 24-15,-24 0 0,25 24 16,-1-24-16,1 24 15,-25 1-15,49-1 0,-24 1 16,-1 23-16,25-23 0,0-1 16,0 25-16,25-24 15,-1-1-15,1 0 0,-1 1 16,25-1-16,-25-24 0</inkml:trace>
  <inkml:trace contextRef="#ctx0" brushRef="#br0" timeOffset="1490">2347 562 0,'0'-25'0,"-24"25"16,24-24-16,-25-1 0,1 25 15,24-24-15,-25 24 0,25-25 16,-24 25-16,24-24 15,-24 24-15,-1 0 16,1 0-16,-1 0 16,1 0-16,-1 0 15,1 24-15,0-24 0,24 25 16,-25-1-16,1-24 16,24 25-16,-25-1 0,25 1 15,0-1-15,0 0 16,0 1-16,25-1 0,-1 1 15,1-25-15,-1 24 0,0-24 16,1 25-16,24-25 16,-25 0-16,1-25 0</inkml:trace>
  <inkml:trace contextRef="#ctx0" brushRef="#br0" timeOffset="1729">2494 391 0,'24'-49'0,"-24"24"0,25 1 15,-25-25-15,0 25 16,0 48 0,-25-24-1,25 25-15,0-1 16,-24 25-16,24-25 0,0 1 16,-25 23-16,25 1 15,0-24-15,0 24 0,0-25 16,0 25-16,0-25 0,0 1 15,0-1-15,0 1 16,25-25 0</inkml:trace>
  <inkml:trace contextRef="#ctx0" brushRef="#br0" timeOffset="1892">2445 586 0,'0'-24'0,"0"-1"16,0 1-1,24 24-15,-24-25 16,25 25-16,-1 0 0,1 0 16,-1-24-16,0 24 15,25 0-15,0 0 0,-25 0 16,25 0-16</inkml:trace>
  <inkml:trace contextRef="#ctx0" brushRef="#br0" timeOffset="2791">3251 635 0,'0'-25'0,"24"25"31,-24-24-31,25 24 16,-1 0 0,-24 24 15,24-24-31,-24 25 0,0-1 16,0 1-16,0-1 15,0 1-15,0 23 16,0-23-16,0-1 0,0 1 15,0-1-15,0 1 16,-24-1 0,24-48 15,0-1-31,0 1 16,0-1-16,0 1 15,24-25-15,-24 25 0,0-25 16,25 24-16,-1-24 0,1 1 15,-1-1-15,1 24 16,-1-24-16,0 1 0,25 23 16,-24 1-16,-1-1 15,1 25-15,-1 0 0,0 0 16,1 0-16,-1 25 0,-24-1 16,25 1-16,-25-1 15,0 25-15,24-25 0,-24 25 16,0-24-16,0 23 0,-24-23 15,-1-1-15,1 1 16,-1-1-16,1-24 0,0 25 16,-1-25-16,1 0 15,-25 0-15,24 0 0,1 0 16,0 0 0,24-25-1,24 25-15,0 0 0,1 0 16,-1 0-16,1 25 15,24-25-15,-25 24 0,0 0 16,1 1-16,-1-1 0,-24 1 16,25-1-16,-25 1 15,24-1-15,-24 0 16,25 1-16,-25-1 16,24-24-16</inkml:trace>
  <inkml:trace contextRef="#ctx0" brushRef="#br0" timeOffset="3211">4106 781 0,'24'-24'0,"0"0"16,-24-1-16,25 1 16,-25-1-16,0 1 15,-25 24 16,1 0-31,0 24 16,-1 1-16,25-1 16,-24-24-16,24 25 0,-25-1 15,25 0-15,0 1 0,0-1 16,0 1-16,25-1 16,-25 1-16,24-25 0,-24 24 15,25-24-15,-1 24 16,0-24-16,1 0 15,-1-24-15,1 0 16,-25-1-16,24 1 16,-24-1-16,0-24 0,0 25 15,0 0-15,0-1 16,0 1-16,-24-1 0,-1 25 16,25-24-16,-24 24 15,-1 0-15,25 24 16,-24-24-16,24 25 0,0-1 15,24-24 1</inkml:trace>
  <inkml:trace contextRef="#ctx0" brushRef="#br0" timeOffset="3829">4472 757 0,'24'0'16,"-24"-24"-1,0-1 1,0 1 0,0 48-1,-24 1 1,24-1-16,0 0 0,-25 1 16,25-1-16,0 1 15,0-1-15,-24 25 0,24-25 16,0 1-16,0-1 15,0 1-15,0-1 16,24-24-16,1 0 16,-1 0-1,1-24-15,-1 24 16,-24-25-16,25 1 16,-1-1-16,-24 1 0,24 0 15,-24-1-15,25-24 0,-1 25 16,-24 48 15,25-24-15,-25 25-16,0-1 0,0 1 15,0 23-15,0-23 0,0-1 16,24 1-16,-24-1 16,25 1-16,-1-25 15,-24 24-15,24-24 16,1 0-16,-1 0 0,1 0 15,-1-24-15,1-1 0,-1 1 16,-24-1-16,24-24 16,1 1-16,-25-1 0,24 0 15,-24 24-15,0-23 16,0-1-16,0 24 0,0 1 16,-24 24-16,-1 0 15,1 0 1,0 24-16,-1-24 0,1 25 15,24-1-15</inkml:trace>
  <inkml:trace contextRef="#ctx0" brushRef="#br0" timeOffset="4152">5253 708 0,'0'-24'16,"0"-1"-16,25 25 15,-25-24-15,24 24 16,-24 24 0,0 1-1,0-1-15,-24 1 0,24 23 16,-25-23-16,25 24 0,-24-25 15,0 25-15,24-25 16,-25 25-16,25-24 0,-24-1 16,24 1-16,-25-1 15,25 0-15,0 1 0,-24-25 16,24 24-16</inkml:trace>
  <inkml:trace contextRef="#ctx0" brushRef="#br0" timeOffset="4627">5253 757 0,'25'-24'15,"-25"-1"-15,0 1 0,0-1 16,0 50 0,0-1-1,0 1-15,24-1 16,-24 25-16,0-25 15,25 25-15,-25 0 0,24-25 16,1 25-16,-25-24 0,24 23 16,0-23-16,1-1 15,-1 1-15,1-25 16,-1-25 0,-24 1-1,25-1-15,-25-23 16,0 23-16,0-24 0,0 25 15,24-25-15,-24 0 0,0 0 16,0 25-16,24-25 16,-24 25-16,0-25 0,25 24 15,-25 1 1,0 48 0,0 1-16,-25-1 0,25 1 15,-24 24-15,24-1 16,-24 1-16,24 0 0,-25 0 15,25-25-15,0 25 0,-24 0 16,24-25-16,0 1 16,0-1-16</inkml:trace>
  <inkml:trace contextRef="#ctx0" brushRef="#br0" timeOffset="5017">5913 781 0,'0'-24'0,"-25"24"16,1 0 0,0 24-1,-1 1 1,25-1-16,-24 1 0,24-1 15,0 1-15,-25-1 16,25 25-16,0-25 0,-24 1 16,24-1-16,0 1 15,0-1-15,0 0 0,24 1 16,-24-1-16,25-24 16,-1 0-1,1 0-15,-1-24 16,0-1-16,-24 1 15,25 0-15,-1-1 0,-24 1 16,25-25-16,-25 24 0,0 1 16,-25 0-1,1 24-15,-1 0 0,1 0 16,-25 0-16</inkml:trace>
  <inkml:trace contextRef="#ctx0" brushRef="#br0" timeOffset="6115">1370 1294 0,'-24'0'47,"-1"25"-32,25-1 1,-24 1-16,24-1 0,-25 25 15,25-25-15,0 1 0,0 24 16,-24-25-16,24 0 16,0 1-16</inkml:trace>
  <inkml:trace contextRef="#ctx0" brushRef="#br0" timeOffset="7248">1810 1245 0,'0'25'47,"0"-1"-15,0 1-32,0 24 15,0-25 1,0 0-16,0 25 0,-25-24 15,25-1-15,0 1 0,0-1 16,0 0-16,0 1 16,0-50 15,0 1-15,25 0-16,-25-1 15,0 1-15,0-25 16,24 24-16,-24-23 0,25-1 15,-25 24-15,24-24 0,0 1 16,1-1-16,-25 24 16,24 1-16,1-1 0,-1 1 15,25 0-15,-25 24 16,1 0-16,-1 0 0,1 0 16,24 24-16,-25 0 0,0 1 15,25-1-15,-24 1 16,-1 24-16,-24-25 0,25 25 15,-25-25-15,0 1 16,0-1-16,24 1 0,-24-1 16,-24 0-16,-1 1 15,1-25 1,-1 0-16,1 0 0,-1 24 16,-23-24-16,23 0 15,1 0-15,-1 0 16,1 0-1,48 0 1,1 0-16,-1 25 0,1-25 16,23 0-16,-23 24 15,24-24-15,-25 25 0,25-25 16,-25 24-16,1 0 0,-1 1 16,-24-1-1,-24-24-15,-1 0 16,1 0-16,-25 0 15,25 0-15,-25 0 0,0 0 16,0-24-16,0 24 0,0 0 16,25-25-16</inkml:trace>
  <inkml:trace contextRef="#ctx0" brushRef="#br0" timeOffset="7758">2738 1441 0,'0'-25'15,"0"50"32,0-1-47,0 1 16,0-1-16,0 1 15,0-1-15,0 0 0,0 1 16,0 24-16,0-25 16,0 1-16,0-1 15,0 0 1,0-48 15,-25 0-31,25-1 16,0 1-16,0-1 0,0 1 15,0-25-15,0 25 0,0-25 16,25 24-16,-1-24 16,1 1-16,-1 23 0,1 1 15,-1-1-15,0 1 16,25 24-16,-24 0 0,-1 0 16,1 0-16,-1 24 0,0 1 15,1-1-15,-25 1 16,0-1-16,0 0 0,-25 1 15,1-1-15,0-24 16,-1 25-16,-24-25 0,0 0 16,25 24-16,-25-24 15,25 0-15,-25 0 0,24 0 16</inkml:trace>
  <inkml:trace contextRef="#ctx0" brushRef="#br0" timeOffset="8017">3153 1856 0,'0'24'0,"0"1"16,-24-25-1,48 0 16,-24-25-15,24 25-16,1 0 0,-1 0 16,1 0-16,-1-24 15,1 24-15,-1 0 0,0 0 16,1 0-16</inkml:trace>
  <inkml:trace contextRef="#ctx0" brushRef="#br0" timeOffset="8311">3764 1661 0,'0'-25'15,"24"1"-15,-24-1 16,0 50 15,0-1-15,-24 1-16,24-1 15,0 0-15,0 1 16,-25 24-16,25-25 0,0 1 16,0-1-16,0 25 0,25-25 15,-25 1 1</inkml:trace>
  <inkml:trace contextRef="#ctx0" brushRef="#br0" timeOffset="8659">3983 1636 0,'25'0'16,"-25"25"-1,24-25-15,-24 24 16,0 1 0,0-1-1,0 0 1,0 1-16,-24-1 15,24 1-15,0-1 16,-25 0-16,25 1 0,0-1 16,-24-24-16,24 25 15,0-1-15,0 1 0,-24-25 16,24 24-16</inkml:trace>
  <inkml:trace contextRef="#ctx0" brushRef="#br0" timeOffset="8941">3983 1636 0,'0'-24'16,"0"-1"-16,0 1 16,25 0-16,-1-1 0,1 25 15,-1 0-15,25 0 0,-25 0 16,25 0-16,-24 25 15,24-25-15,-25 24 0,25 0 16,-25 1-16,25-1 16,-25 1-16,1 24 0,-25-25 15,0 0-15,0 25 0,0-24 16,-25-1-16,-23 0 16,23 1-16,-24-1 0,1 1 15,-26-25-15,25 24 0,-24-24 16,24 0-16</inkml:trace>
  <inkml:trace contextRef="#ctx0" brushRef="#br0" timeOffset="9493">906 2076 0,'25'-25'0,"-1"25"15,0-24-15,-24 0 0,25-1 16,-1 25-16,1-24 0,-25-1 15,24 1-15,-24-1 16,0 1-16,-24 24 16,-1 24-1,1-24-15,24 25 16,-25 24-16,1-25 0,0 25 16,-1 0-16,25 0 15,-24 24-15,24-24 0,-25 24 16,25 0-16,0-24 15,-24 24-15,24 1 0,-25-25 16,25-1-16,-24 1 16,24-24-16,-24-1 0,-1 1 15</inkml:trace>
  <inkml:trace contextRef="#ctx0" brushRef="#br0" timeOffset="10710">760 2442 0,'0'-24'0,"24"24"16,0-25-16,1 25 0,-1-24 15,1 24-15,24 0 0,-25-25 16,0 25-16,25 0 16,-24 0-16,24 0 0,-1 25 15,-23-25-15,24 24 16,-25-24-16,0 25 0,1-1 15,-1 1-15,1-1 0,-25 0 16,0 1 0,0-1-16,0 1 15,-25-25-15,1 24 16,-1-24-16,1 0 16,24-24-16,0-1 15,24 1 1,1 24-16,-1-25 15,1 1-15,-1 24 0,1-24 16,23 24-16,-23 0 16,-1-25-16,1 25 0,-1 0 15,1 0-15,-1 0 16,-48 0 15,24 25-31,-25-25 0,25 24 16,-24 0-16,24 1 0,-25-25 15,25 24-15,0 1 16,0-1-16,0 1 0,0-1 16,25 0-16,-1-24 15,-24 25-15,25-25 0,-1 24 16,0-24-16,25 0 0,-24 0 16,-1-24-16,25 24 15,-25-25-15,1 1 0,-1 0 16,-24-1-16,0 1 0,0-1 15,0 1-15,0-1 16,-24 1-16,-1 0 0,1-1 16,0 25-16,-1 0 15,1-24-15,-1 24 0,1 0 16,24 24-16,24 1 31,1-25-31,-1 0 16,-24 24-16,25-24 15,-1 0-15,0 0 0,1 0 16,-1 0-16,1 0 16,-1 0-16,-24 24 15,25-24-15,-1 0 0,0 25 16,1-1 0,-25 1-16,24-1 0,-24 1 15,25-1-15,-1 0 16,-24 1-16,0-1 15,0 1-15,-24-25 16,24 24-16,-25-24 16,25-24-1,25-1 17,-1 1-32,0-1 15,25 1-15,-24 0 16,-1 24-16,1-25 0,23 1 15,-23 24-15,-1 0 16,1 0-16,-25 24 16,24-24-16,-24 25 15,0-1 1,-24 0-16,-1 1 16,50-50 15,-1 25-16,-24-24 1,25 24-16,-25-24 0,24 24 16,0 0-16,1-25 0,-1 25 15,1 0-15,-1 0 16,0 25 0,-24-1-1,0 0-15,0 1 0,0-1 16,0 1-16,0-1 0,0 1 15,0-1-15</inkml:trace>
  <inkml:trace contextRef="#ctx0" brushRef="#br0" timeOffset="11588">3348 2613 0,'25'-24'0,"-25"-1"0,0 1 15,24-1-15,-24 1 16,25 0-16,-25-1 15,24 25 1,-24 25 0,0-1-16,0 25 15,0-25-15,0 25 16,0 0-16,0 0 0,0 0 16,0 0-16,0-25 0,0 25 15,0-25-15,0 25 16,0-24-16,0-1 15,-24-24 1,-1 0 0,25-24-16,-24 24 15,24-25-15,0 1 16,0-1-16,0 1 16,24-1-16,1 1 0,-1 0 15,1-1-15,23 25 16,-23-24-16,24 24 0,0 0 15,-1 0-15,-23 24 16,24 1-16,-25-1 0,0-24 16,1 24-16,-25 1 0,0-1 15,0 1-15,0-1 16,-25-24-16,1 25 0,0-25 16,-1 0-16,-24 0 15,25 0-15,-25 0 0,0 0 16,25 0-16,-1-25 0,1 25 15,0-24-15,24-1 16</inkml:trace>
  <inkml:trace contextRef="#ctx0" brushRef="#br0" timeOffset="12277">4130 2735 0,'0'-24'15,"24"-1"-15,-24 1 16,25 0-16,-25-1 15,24 1-15,-24-1 16,25 1-16,-25 48 31,0 1-31,0-1 0,0 25 16,0-25-16,0 25 16,-25 25-16,25-26 0,0 1 15,0 25-15,0-26 16,0 26-16,0-26 0,0 1 15,0 0-15,0 0 0,0 0 16,0-25-16,-24 25 16,24-24-16,0-1 15,-25-24-15,25-24 32,0-1-32,0-24 15,-24 25 1,24-25-16,0 0 0,24 0 15,1 0-15,-25 1 0,24-26 16,1 26-16,-1-1 16,1 0-16,-1 24 0,0 1 15,1 0-15,-1 24 16,1 0-16,-1 0 0,25 24 16,-25-24-1,1 24-15,-25 1 0,24-1 16,-24 1-16,0-1 0,0 1 15,0-1-15,-24 0 16,-1-24-16,1 0 16,-1 25-16,1-25 0,-25 0 15,25 0-15,-1-25 16,1 25-16,0 0 0,24-24 16</inkml:trace>
  <inkml:trace contextRef="#ctx0" brushRef="#br0" timeOffset="12805">4814 3077 0,'24'0'0,"1"0"0,-1 0 16,1 0-1,-1 0-15,-24-24 0,24 24 16,1-25-16,-1 1 15,-24 0-15,0-1 16,25 1-16,-25-1 0,0 1 16,-25-1-16,1 1 15,-1 0-15,1 24 16,0 0-16,-25 0 16,24 0-16,1 24 0,-1 0 15,1 1-15,0-1 0,-1 1 16,1-1-16,24 25 15,0-25-15,-25 1 0,25-1 16,0 1-16,25-25 16,-25 24-16,24 0 0,1 1 15,-1-25-15,0 0 16,1 0 0,-1-25-16,1 25 15,-1-24-15,1 24 0,-1-24 16,0 24-16,-24-25 15,25 25-15,-1-24 0,1 24 16,-1 24 0,-24 1-16,0-1 15,24 0-15,-24 1 16,25-1-16,-25 1 16,24-1-16,1-24 31</inkml:trace>
  <inkml:trace contextRef="#ctx0" brushRef="#br0" timeOffset="13153">5547 3248 0,'-25'0'0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9:19.2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0 0,'0'24'16,"0"1"-16,0-1 16,0 1-16,0-1 0,0 0 15,-24 25-15,24-24 0,0 23 16,-25-23-16,25 24 15,0-25-15,-24 1 0,24-1 16,0 0-16,0 1 16,0-1-16,-24-24 0,24 25 15,0-1-15,0 1 32,24-25-1</inkml:trace>
  <inkml:trace contextRef="#ctx0" brushRef="#br0" timeOffset="1565">489 488 0,'-25'0'16,"1"0"-1,-1 0 17,25 25-17,-24-25 1,-1 0 78,25 24-79,-24-24-15,0 0 16,-1 0 0,1 0-16,-1 0 15,1 0-15,24 25 16,-24-25-16,24 24 31,-25-24-31,25-24 188,0-1-173,25 25 1,-25-24-16,0-1 15,0 1 1,0-1 0,0 1-1,-25 24 1,1 0 0,24-24-16,-25 24 0,1 0 15,-1 0 1,1 0-16,0 0 15,-1 0 17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9:48.8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2247 26 0,'-24'-25'31,"-1"25"0,1 0-15,-1 0-16,1 0 15,-1 0-15,-23 0 16,-1 0-16,24 0 0,-24 25 16,1-1-16,-1-24 15,24 25-15,1 23 0,0-23 16,-1-1-16,1 25 0,24-24 15,0 23-15,0 1 16,24-24-16,1-1 0,-1 25 16,0-25-16,25 1 15,0-1-15,24 1 0,-24-1 16,24-24-16,-24 0 16,25 25-16,-26-25 0,1 0 15,0-25-15,0 25 0,0-24 16,-25-1-16,1 1 15,-1-1-15,0 1 0,1-25 16,-1 25-16,-24-25 0,0 0 16,0 25-16,0-25 15,0 24-15,-24 1 0,-1-1 16,1 1-16,0 0 16,-25 24-16,24-25 0,-24 25 15,1-24-15,23 24 0,-24 0 16,25 0-16,0 0 15,-1 0-15,1 0 16,24 24-16</inkml:trace>
  <inkml:trace contextRef="#ctx0" brushRef="#br0" timeOffset="809">1905 514 0,'0'-24'32,"24"24"-32,-24 24 31,-24 1-31,0-1 15,-1 0-15,1 1 0,-1-1 16,1 1-16,-25-1 16,25 25-16,-25-25 0,24 1 15,1-1-15,0 25 16,-1-24-16,1-1 0,-1 0 16,25 1-16,0-1 15,0 1-15,0-1 16,25 1-1,-1-25 1,1 24-16,-1-24 0,0 0 16,25 0-16,-24 0 15,-1 24-15,0-24 16,25 0-16,0 0 0,-24 0 16,23 25-16,1-25 15,0 0-15,0 24 0,0-24 16,-25 0-16,25 0 0,-24 0 15,-1 25-15,0-25 16,1 0-16,-1 0 16,1-25-1,-1 25 1,-24-24-16,25 24 16,-1-25-1,0 25 1,-24-24-16,0 0 15,0-1-15,0 1 16,0-1-16,0 1 0,0-1 16,0 1-16,0 0 15,0-25-15,-24 24 0,24 1 16,0-1-16,0 1 16,-24 0-16,24-1 15,0 1 16,0-1 1,-25 25-1</inkml:trace>
  <inkml:trace contextRef="#ctx0" brushRef="#br0" timeOffset="2556">1881 1247 0,'24'-25'0,"0"25"16,-24-24-1,25 24-15,-25 24 94,0 1-63,0-1-31,0 1 16,0-1-16,0 1 0,0 23 16,0-23-16,0 24 15,-25 0-15,25-1 0,-24 1 16,24 0-16,0 24 16,-24-24-16,24 25 0,0-26 15,-25 1-15,25 0 0,0 0 16,-24 0-16,24 0 15,0-1-15,-25 1 0,25-24 16,0 24-16,-24-25 0,24 25 16,-25-25-16,25 25 15,0-25-15,-24 25 0,24-24 16,0 24-16,-24-1 0,24-23 16,0 24-16,-25 0 15,25-25-15,0 25 0,0-25 16,-24 1-16,24-1 15,0 25-15,-25-25 0,25 1 16,0-1-16,-24 1 16,24-1-16,0 1 0,-24-1 15,24 25-15,0-25 0,-25 1 16,25 23-16,0-23 16,0-1-16,-24 1 0,24-1 15,0 25-15,0-25 16,0 1-16,0-1 0,-25 1 15,25-1-15,0 1 16,0-1-16,0 0 16,0 1-16,0-1 15,0 1 1,0-1-16,0 0 16,0 1-16,0-1 15,0 1 1,0-1 15,0-48 16</inkml:trace>
  <inkml:trace contextRef="#ctx0" brushRef="#br0" timeOffset="2862">1417 3567 0,'-25'0'16,"1"0"-1,-1 0-15,25 25 32,0-1-17,25 0 1,-25 1-16,24-25 0,-24 24 16,25 1-1,-1-1-15,0-24 16,-24 25-1,25-25-15</inkml:trace>
  <inkml:trace contextRef="#ctx0" brushRef="#br0" timeOffset="3132">1758 3592 0,'25'0'0,"-50"0"62,25 24-62,-24 0 16,0-24-16,24 25 16,-25-1-16,1-24 0,-1 25 15,1-1-15,0-24 16,-1 24-16,1-24 0,24 25 15,-25-25-15,25 24 0,-24-24 16</inkml:trace>
  <inkml:trace contextRef="#ctx0" brushRef="#br0" timeOffset="3906">635 4129 0,'0'-25'0,"24"25"15,-24 25 17,0-1-32,-24 25 15,24-24-15,-24 23 16,24 1-16,-25 0 0,25 24 16,-24-24-16,-1 24 15,25 1-15,-24-25 0,0 24 16,24 0-16,-25-24 15,25 24-15,-24-24 0,24 24 16,0-24-16,-25 24 0,25-24 16,0 25-16,-24-26 15,24 26-15,0-25 0,0 24 16,-25-24-16,25 24 16,0-24-16,0 0 0,-24-1 15,24 1-15,-24-24 0,24 24 16,-25-25-16,1 25 15,24-25-15,-25 25 0,25-24 16,-24-1-16,24 25 16,-25-25-16,25 1 0,0-1 15,0 1-15,-24-1 0,24 0 16,0 1 0,0-1-16,-24 1 15,24-1-15,-25 0 16,25 1-16,-24-25 15,24 24-15,-25-24 16,25-24 0,25-1-16,-1 1 15,1-25-15</inkml:trace>
  <inkml:trace contextRef="#ctx0" brushRef="#br0" timeOffset="5628">635 4300 0,'24'0'15,"1"0"1,-1-25 0,1 1-1,-1 0-15,-24-1 16,25 1 0,-25-1-1,24 25 1,0 0-1,1 0-15,-1 0 0,1 0 16,24 0-16,24 0 0,-24 0 16,24-24-16,0 24 15,0 0-15,25 0 0,0 0 16,-25 0-16,25 0 16,-1 0-16,1 0 0,0 0 15,0 0-15,-1 24 0,1-24 16,0 0-16,-1 25 15,1-25-15,0 0 0,-25 0 16,0 24-16,1-24 16,-26 0-16,1 0 0,0 0 15,-25 0-15,25 0 0,-24 0 16,-1 0 0,1 0-16,-25 25 15,0-1 48,0 0-48,0 1 1,0-1-16,0 1 16,0-1-16,0 1 0,0-1 15,0 25-15,0-25 16,24 1-16,-24-1 0,0 25 15,0 0-15,0-25 0,0 25 16,0-25-16,0 25 16,0 0-16,-24 0 0,24 0 15,0 0-15,0-1 16,-25 1-16,25-24 0,0 48 16,0-24-16,0 0 0,0 0 15,-24-1-15,24 1 16,0 0-16,-25 0 0,25 0 15,-24 0-15,24 0 16,-25-25-16,25 25 0,-24 0 16,0-1-16,24-23 0,-25 24 15,25 0-15,-24-1 16,24-23-16,-25 24 0,25-25 16,0 25-16,-24-25 15,24 25-15,0-24 0,0-1 16,0 0-16,-24 1 0,24-1 15,0 1-15,0-1 16,-25 1-16,25-1 16,0 0-1,0 1 1,0-1 0,0 1 30,-24-25 1,-1 0-31,1 0 0,-1 0-16,1 0 0,0 0 15,-1 0-15,1 0 0,-25 0 16,0 0-16,0 0 15,-24-25-15,24 25 0,-24 0 16,0-24-16,-1 24 16,1 0-16,-25 0 0,25-25 15,-25 25-15,1 0 0,23-24 16,-23 24-16,-1 0 16,25 0-16,-1-24 0,-23 24 15,24 0-15,-1 0 16,1 0-16,0 0 0,24 0 15,-24 0-15,24 0 0,0 0 16,0 0-16,0 0 16,0 24-16,25-24 0,-1 0 15,1 0-15,0 0 0,-1 0 16,25 24-16,-24-24 16,-1 0-16,1 0 15,0 0-15,-1 0 16,25-24-16,-49 24 0,25 0 15,-1 0-15,1-24 16,0 24-16,-1 0 0,1 0 16,-1-25-16,1 25 0,-1 0 15,1 0 1,48 0 31,1 0-47,-1 0 15,1 0 1,-1 0-16,1-24 0</inkml:trace>
  <inkml:trace contextRef="#ctx0" brushRef="#br0" timeOffset="6653">2906 4129 0,'25'0'32,"-25"24"-17,0 1 17,0-1-17,0 1 1,-25-25-16,25 24 15,0 0-15,0 1 16,0-1-16,0 1 0,0-1 16,-24 25-16,24-25 0,0 1 15,0-1-15,0 1 16,0-1-16,0 0 0,0 1 16,0-1-1,0 1 1,24-25 46,-24-25-62,25 25 16,-1-24-16,1 24 16,-1-25-16,1 25 15,23-24-15,-23 24 0,24-24 16,-25 24-16,25-25 15,-25 25-15,1 0 0,-1 0 16,1 0-16,-1 0 16,-48 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08:37.1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366 390 0,'-24'-24'15,"24"48"16,0 25-15,24-24-16,-24 23 16,0 1-16,25 0 15,-25 24-15,24 1 0,1-25 16,-25 24-16,24 0 16,-24-24-16,25 0 0,-1 0 15,-24 0-15,0-25 0,24 0 16,-24 1-16,0-50 31</inkml:trace>
  <inkml:trace contextRef="#ctx0" brushRef="#br0" timeOffset="1614">147 561 0,'-25'-24'15,"1"24"-15,-1-24 0,1 24 16,24-25-16,-24 1 16,-1-1-1,25 1 1,25 24-1,-1 0-15,0-25 16,25 25-16,0 0 0,0-24 16,24 24-16,25 0 15,-25-24-15,25-1 0,0 25 16,-1 0-16,-23-24 16,-1 24-16,-24 0 0,0 0 15,-74 0 16,1 24-31</inkml:trace>
  <inkml:trace contextRef="#ctx0" brushRef="#br0" timeOffset="2077">831 732 0,'-25'0'0,"1"0"15,24-24-15,0-1 16,0 1 0,24 24-1,1-24-15,-1-1 16,0 25-16,1 0 0,24 0 15,-25 0-15,1 25 16,-1-1-16,25-24 0,-25 49 16,1-25-16,-1 1 15,0 24-15,-24-25 0,25 0 16,-25 1-16,0 24 0,-25-25 16,25 1-1,-24-25-15,0 0 0,-1 0 16,1-25-16,24 1 15,0-1-15,0 1 16,24-1-16,-24-23 0,25 23 16,-1-24-16,0 25 15,25-25-15,-24 25 0,-1-1 16,25 1-16,-25 24 0,1-25 16,-1 25-1</inkml:trace>
  <inkml:trace contextRef="#ctx0" brushRef="#br0" timeOffset="2489">1588 561 0,'24'0'15,"0"0"1,-48 0-1,24 25 1,-24-25-16,24 24 16,-25 1-16,1-1 0,24 0 15,-25 1-15,25 24 0,-24-25 16,24 25-16,0-25 16,0 25-16,24-24 0,1-1 15,-1-24-15,25 25 0,-25-25 16,25 0-16,0 0 15,-24 0-15,23-25 0,-23 1 16,-1-1-16,1 1 16,-25-1-16,0-23 0,0 23 15,0 1-15,-25-25 16,1 24-16,-1-23 0,1 23 16,0 1-16,-1 24 0,1-25 15,-1 25-15,1 0 16,-1 0-16,1 0 15</inkml:trace>
  <inkml:trace contextRef="#ctx0" brushRef="#br0" timeOffset="2898">2149 537 0,'-24'0'15,"0"0"-15,-1 0 16,1 0 0,24 24 15,24 1-31,-24-1 0,0 1 16,25 23-16,-1-23 15,-24 24-15,24 0 0,1-25 16,24 0-16,-25 25 0,1-24 15,23-25-15,1 24 16,-24-24-16,23 0 0,-23-24 16,24-1-16,-25 25 15,1-49-15,-1 25 0,-24 0 16,0-25-16,0 0 0,0 24 16,0-23-16,-24-1 15,24 24-15,-25-23 0,25 23 16,-24 1-16,-1-1 15,50 25 17</inkml:trace>
  <inkml:trace contextRef="#ctx0" brushRef="#br0" timeOffset="3336">2638 390 0,'24'-24'15,"-24"0"1,25-1-1,-25 1-15,0 48 32,24 1-17,-24-1-15,0 25 0,25 0 16,-25 0-16,0 24 16,24-24-16,-24-1 0,24 1 15,-24 0-15,25-24 0,-25 23 16,0-23-16,24-1 15,-24-48 1,-24-1 0,24 1-16,0 0 15,0-25-15,0 24 16,0 1-16,0-25 0,24 25 16,1-1-16,-1 25 0,25-24 15,-25 24-15,25 0 16,-24 24-16,-1-24 0,0 25 15,1-1-15,-25 25 16,0-25-16,0 25 0,0-24 16,-25-1-16,1 0 0,-25 1 15,25-25-15,-1 0 16,1 0-16,-1 0 0,1-25 16,0 1-16,24 0 15,0-1-15,0-24 0</inkml:trace>
  <inkml:trace contextRef="#ctx0" brushRef="#br0" timeOffset="3581">3248 293 0,'-24'0'47,"24"24"-31,24-24-16,1 25 15,-25-1-15,24 0 16,1 25-16,-1 0 0,1 0 16,-1 0-16,0 0 15,1-1-15,-25 1 0,0 0 16,24 0-16,-24-25 0,0 25 16,0-24-1</inkml:trace>
  <inkml:trace contextRef="#ctx0" brushRef="#br0" timeOffset="3997">3688 659 0,'0'-24'16,"-24"24"0,24-25-16,-25 25 15,25-24-15,25 24 31,-1 0-31,0 0 16,25 0 0,-24 0-16,-1 0 0,1 0 15,-1-25-15,0 25 0,1 0 16,-1 0 0,-24-24-16,0-1 15,0 1-15,-24 24 0,-1-24 16,1-1-16,-25 25 15,25-24-15,-25 24 0,24 0 16,-23 0-16,23 24 16,1 1-16,-1-1 0,1 0 15,24 25-15,0-24 16,0 24-16,0-1 0,24 1 16,25 0-16,-24 0 0,48-25 15,-24 1-15,24-1 16,-24-24-16,24 0 0,0-24 15,-24-1-15,0 1 16</inkml:trace>
  <inkml:trace contextRef="#ctx0" brushRef="#br0" timeOffset="4854">4518 439 0,'25'0'15,"-1"0"1,1 0-16,-25-24 0,24-1 16,-24 1-1,-24 24-15,-1-24 16,1 24-16,-1 0 0,-23-25 16,-1 25-16,0 0 15,0 25-15,0-25 0,25 24 16,-1-24-16,1 24 0,24 1 15,24-1-15,1 1 16,-1-1-16,25 0 0,0 1 16,0-1-16,0 1 15,-1-1-15,1 1 0,0-1 16,-24 0-16,-1 1 0,0-1 16,1 1-16,-25-1 15,-25 1-15,1-25 16,0 24-16,-1-24 15,1 0-15,-1 0 0,1 0 16,-1-24-16,1 24 0,24-25 16,0 1-16,0-25 15,24 24-15,1-23 0,-1 23 16,25-24-16,-24 0 16,23 1-16,-23-1 0,24 0 15,-25-24-15,25 24 0,-25 0 16,1 25-16,-25-25 15,0 24-15,0 1 0,-25-1 16,1 25 0,24 25-16,-25-25 15,25 24-15,0 1 0,0 24 16,25-25-16,-25 25 16,24 0-16,1 24 0,-1-24 15,1 24-15,-1-24 16,-24 24-16,24-24 0,1 0 15,-25 0-15,0 0 0,0-1 16,24-23-16,-24-1 16,0-48-1,25 24 1,-25-25-16,0 1 0,24-25 16,-24 25-16,0-25 0,25 0 15,-1 0-15,-24 0 16,24 25-16,1-25 0,-1 25 15,1-1-15,24 1 0,-25 24 16,0 0-16,1 24 16,-1 1-16,1-1 0,-25 0 15,24 1-15,-24 24 16,0-25-16,0 25 0,25-25 16,-25 1-16,0-1 0,0 1 15,24-25-15,-24 24 16,24-24-16,1 0 0</inkml:trace>
  <inkml:trace contextRef="#ctx0" brushRef="#br0" timeOffset="5231">5788 513 0,'0'-25'16,"0"1"-1,0-1-15,-24 1 16,0 24-16,24-25 0,-25 25 15,1 0-15,-1 0 16,1 0-16,24 25 16,0-1-16,0 1 15,0-1-15,0 1 0,24-1 16,1 0-16,-1 1 0,1 24 16,-1-25-16,0-24 15,1 24-15,-1-24 0,1 0 16,-1 0-16,1 0 15,-1 0-15,0-24 0,-24 0 16,0-1-16,0 1 0,0-1 16,0-23-16,-24 23 15,24-24-15,-24 25 0,-1-1 16,1 1-16,-1 0 16,1-1-16,-1 25 0,1 0 15,0 0 1,24 25-16</inkml:trace>
  <inkml:trace contextRef="#ctx0" brushRef="#br0" timeOffset="5640">6423 366 0,'25'-24'16,"-50"-1"-1,1 25 1,0 0 0,-1 0-16,1 0 0,-1 25 15,1-1 1,-1 0-16,25 1 0,0-1 16,0 25-16,0-24 0,0-1 15,0 25-15,25-25 16,-1 1-16,25-1 0,-24-24 15,-1 24-15,25-24 0,0 0 16,-25 0-16,25 0 16,-25-24-16,1 0 0,-1-1 15,-24 1-15,0-1 16,0-23-16,0 23 0,-24 1 16,-1-25-16,1 24 0,0 1 15,-1 24-15,1-24 16,-1 24-16,-24 0 0,25 0 15,0 0-15,-1 0 16,1 24-16</inkml:trace>
  <inkml:trace contextRef="#ctx0" brushRef="#br0" timeOffset="6007">6839 122 0,'24'-25'15,"0"1"-15,-24-1 0,25 1 16,-1 24-16,1-24 0,-1 24 16,1 0-1,-25 24-15,24-24 0,-24 24 16,0 1-16,24-1 15,-24 1-15,25 24 0,-25-25 16,24 0-16,1 1 0,-25 24 16,24-25-16,1 1 15,23 23-15,-23-23 0,-1 24 16,-24-25-16,25 25 16,-1-25-16,-24 1 0,0 24 15,24-25-15,-24 0 0,0 1 16,25-25-16,-1 24 15,25-24-15,-24-24 0,23 24 16,1-25-16</inkml:trace>
  <inkml:trace contextRef="#ctx0" brushRef="#br0" timeOffset="6216">7303 342 0,'-74'0'16,"1"0"-16,24 0 0,0-25 15,1 25-15,23 0 16,50 0 0,-1 0-16,25 0 15,0 0-15,0 0 16,-1 0-16,1 0 0,0-24 16,0 24-16,-25 0 0,25 0 15,-24-25-15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13.9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247 122 0,'0'-24'16,"-24"24"-16,24-25 31,24 25 1,1 0-17,-1 0-15,25 0 0,0 0 16,24 0-16,25 0 15,-1-24-15,26 24 0,-26 0 16,25-25-16,0 25 0,-24 0 16,0 0-16,-25-24 15,0 24-15,-24 0 0,-24 0 16,-1 0-16,1 0 16,-1 0-16,-24 24 46,-24 1-46,24-1 16,0 1-16,-25 23 16,1 1-16,24 0 0,-25 24 15,25 1-15,-24 23 0,-1-23 16,25 23-16,0 1 16,-24 0-16,24-1 0,0 1 15,0-25-15,0 25 16,0 0-16,0-25 0,0 25 15,-24-25-15,24 25 0,0-25 16,0 25-16,0-25 16,0 0-16,0 1 0,0-1 15,0 0-15,0-24 16,0 0-16,0 0 0,-25-1 16,25 1-16,0 0 0,0-24 15,-24 23-15,24-23 16,0 24-16,0-25 0,-25 0 15,25 1-15,0-1 16,0 1-16,0-1 0,0 1 16,0-50-1,0 1 1,0-1-16</inkml:trace>
  <inkml:trace contextRef="#ctx0" brushRef="#br0" timeOffset="552">1029 2516 0,'-25'0'16,"1"0"-1,24 24 16,24 0-31,-24 1 16,25-1-16,-1 1 16,-24-1-16,25 0 15,-1 1-15,0-1 0,1 1 16,-1-25-16,1 24 0,-25 1 16,24-1-16,1-24 15,-1 0-15,0 0 16,1 0-16,-1 0 15,-24-24-15,25-1 16,-1 1-16,1 24 0,-1-25 16,0 1-16,-24-1 15,25 25-15,-1-24 0,1 0 16,-1-1 0,-24 1-16,0-1 15,24 25-15,-24-24 16,0 0-1,0 48 32,-24 0-47,0 1 16,24-1 0,-25 1-16,1-1 0,-1 0 15,1 1-15,24 24 16,-24-49-16,-1 24 0,25 1 15</inkml:trace>
  <inkml:trace contextRef="#ctx0" brushRef="#br0" timeOffset="1121">833 3786 0,'-24'0'15,"24"24"1,0 0 0,0 1-16,0-1 15,0 1-15,0-1 16,0 25-16,0-25 0,24 25 16,-24-24-16,0-1 15,25 25-15,-25-25 0,0 1 16,0 24-16,24-49 0,-24 24 15,0 0-15,0 1 16,0-50 15,25 1-15,-25 0-16,24-25 0,0 0 16,1 24-16,-1-23 15,25-1-15,-24 0 0,23 24 16,-23 1-16,24 0 15,0-1-15,-25 1 0,0 24 16,25-25-16,-24 25 0,-1 0 16,1 0-1,-1-24 1</inkml:trace>
  <inkml:trace contextRef="#ctx0" brushRef="#br0" timeOffset="1577">1664 3369 0,'-25'-24'0,"1"24"15,-1-25-15,-23 25 16,-1 0-16,0 0 0,0-24 15,0 24-15,-24 0 0,-25 24 16,25 1-16,-25-1 16,1 1-16,-1 24 0,-24-1 15,24 26-15,-24-1 16,24 0-16,1 25 0,23 0 16,1-1-16,0 1 0,48 0 15,1-1-15,24 1 16,24-25-16,25 25 0,0-25 15,49-24-15,-25 24 16,49-24-16,0-24 0,0-1 16,25-24-16,24 0 0,0-24 15,0-25-15,-25 0 16,25-49-16,-24 1 0,-1-25 16,-48-1-16,0-23 0,-49-25 15,-25 24-15,-48 1 16,-1 24-16,-72 24 0,-26 0 15,-48 49-15,-48 49 16,-50 0-16,-24 49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0:05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58 0,'0'-25'16,"0"50"46,-25-1-30,25 1-32,-24-25 15,24 24-15,-24-24 16,24 24-16,-25-24 0,1 25 15,-1-25 1,25 24-16,25-24 47,-25 25-47,24-25 0,1 0 16,-1 24-16,0-24 15,1 0 1,-1 25-16,1-25 15,-1 0 1</inkml:trace>
  <inkml:trace contextRef="#ctx0" brushRef="#br0" timeOffset="456">147 180 0,'24'0'63,"1"0"-48,-1 0-15,25 0 0,0 0 16,0 0-16,-1 0 0,26 0 15,-1 0-15,25 0 16,-1 0-16,-23 0 0,48 0 16,-24 0-16,-1 0 15,1 0-15,0 0 0,-1 0 16,-23 0-16,23 0 0,-24 0 16,25 0-16,-25 0 15,1 0-15,-1 0 0,-24 0 16,24 0-16,-24 0 15,0 0-15,0 0 0,0 24 16,-25-24-16,0 0 0,1 0 16,-1 0-16</inkml:trace>
  <inkml:trace contextRef="#ctx0" brushRef="#br0" timeOffset="948">3102 58 0,'0'-25'0,"-24"25"15,-1 0 1,25-24 0,-24 24-16,48 0 47,1 0-32,-1 0 1,0 0-16,25 0 0,-24 0 15,-1 24-15,25-24 16,0 0-16,-25 0 0,1 0 16,-1 0-16,1 0 0,-1 0 15,-24 25 17,-24-25-32,-1 0 15</inkml:trace>
  <inkml:trace contextRef="#ctx0" brushRef="#br0" timeOffset="1313">3151 302 0,'24'0'63,"1"-24"-47,-1 24-1,1 0-15,-1 0 16,25 0-16,-25 0 15,1 0-15,-1 0 0,1 0 16,-1 0-16,0 0 16,1 0-16</inkml:trace>
  <inkml:trace contextRef="#ctx0" brushRef="#br0" timeOffset="1644">3175 497 0,'25'0'47,"-1"0"-32,1 0 1,-1 0-16,0 0 16,1 0-16,-1 0 0,1 0 15,-1 0-15,1 0 16,-1 0-16,0 0 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38:03.5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0 173 0,'24'0'0,"-24"-25"16,0 1 0,0-1-1,25 1 1,-1 24-16,1 0 0,-1 0 16,0 0-16,1 0 15,-1 0-15,1 0 0,-1 0 16,0 0-1,1 24 1,-1-24-16</inkml:trace>
  <inkml:trace contextRef="#ctx0" brushRef="#br0" timeOffset="336">2540 75 0,'0'24'0,"-25"-24"16,50 0-1,-1 0 1,1-24-16,-1 24 16,25 0-16,0-24 0,0 24 15,0-25-15,24 25 16,-24 0-16,-1-24 0,26 24 16,-25 0-16,-1 0 0,26 0 15,-25 0-15,-1 0 16,1 0-16,-24 0 0</inkml:trace>
  <inkml:trace contextRef="#ctx0" brushRef="#br0" timeOffset="606">5788 2 0,'73'24'16,"1"-24"-16,-25 0 15,-25 0-15,25 0 0,0 0 16,-25 0-16,25 0 0,-25 0 16,25 0-16,24 0 15,-24 0-15,25 0 0,-1 0 16,0 0-16,0 0 0,25 0 15,0 0-15,-25-24 16</inkml:trace>
  <inkml:trace contextRef="#ctx0" brushRef="#br0" timeOffset="804">8719 75 0,'73'24'0,"-24"-24"16,0 25-16,0-25 0,-25 0 16,25 0-16,24 0 15,-24 0-15,0 0 0,24 0 16,0 0-16,1 24 16,-1-24-16,25 0 0</inkml:trace>
  <inkml:trace contextRef="#ctx0" brushRef="#br0" timeOffset="1014">11381 270 0,'49'0'0,"0"0"0,-25 0 16,25 0-16,0 0 15,0 0-15,0 0 0,-1 0 16,1 0-16,24 0 16,-24 0-16,25 0 0,-1 0 15</inkml:trace>
  <inkml:trace contextRef="#ctx0" brushRef="#br0" timeOffset="1213">13530 368 0,'49'0'0,"0"0"15,-25 0-15,1-24 16,-1 24-16,1 0 0,-25-25 16,24 25-16,0 0 0,1 0 15,24-24-15,-25 24 16,25 0-16,24 0 0</inkml:trace>
  <inkml:trace contextRef="#ctx0" brushRef="#br0" timeOffset="1369">15313 319 0,'49'0'0,"-25"25"0,1-25 15,-1 0-15,25 0 16,-24 0-16,23 0 0</inkml:trace>
  <inkml:trace contextRef="#ctx0" brushRef="#br0" timeOffset="2060">18122 539 0,'24'0'16,"1"0"-16,-1 0 15,0 0-15,1 0 16,24 0-16,-25 0 0,25 0 16,0 0-16,0 24 0,0-24 15,24 0-15,-24 25 16,0-25-16,24 0 0,-24 24 15,-1-24-15,1 0 0,0 0 16,-24 0-16,23 25 16,1-25-16,0 0 0,0 0 15,0 0-15,0 0 16,-1 24-16,1-24 0,0 0 16,24 0-16,-24 0 0,0 0 15,0 0-15,0 0 16,0 0-16,-25 0 0,25 0 15,-25 0-15,1 0 16,-1 0-16,1 0 0,-1 0 16,1 0-1,-1 0-15,0 0 16,1 0-16,-1 25 16,1-25-16,-1 0 15</inkml:trace>
  <inkml:trace contextRef="#ctx0" brushRef="#br0" timeOffset="9944">15508 2395 0,'-24'0'15,"24"-24"1,-24 24 0,24-25-1,24 1 1,0 24 0,-24 24 30,-24 1-46,24-1 16,-24 25-16,24-25 16,0 1-16,0 24 15,0 0-15,-25-25 0,25 25 16,0 0-16,0-1 0,0 1 16,0 0-16,0 0 15,0-25-15,0 25 0,0 0 16,-24 0-16,24 0 15,0 0-15,0-25 0,0 25 16,-25 0-16,25 0 0,0-25 16,0 25-16,0 0 15,-24-25-15,24 25 0,0-25 16,-24 25-16,24-24 0,0 24 16,0-25-16,-25 0 15,25 1-15,0-1 0,0 1 16,-24-1-1,24 1-15,0-1 16,-25 0 0,25 1-16,0-1 31,25-24-31,-1 0 31,1 0-15,-1 0-1,0 0 1,1 0 0,-1 0-16,1 0 0,-1 0 15,25 0-15,-25 0 0,25 0 16,0 25-16,0-25 16,0 0-16,0 0 0,24 0 15,-24 0-15,24 0 16,-24 24-16,24-24 0,-24 0 15,24 0-15,-24 0 0,0 0 16,24 0-16,-24 0 16,-25 0-16,25-24 0,0 24 15,-24 0-15,23 0 16,-23 0-16,24 0 0,-25 0 16,0 0-16,25 0 0,-24 0 15,-1 24-15,25-24 16,0 0-16,-25 0 0,25 0 15,0 0-15,0 0 16,-25 0-16,25-24 0,0 24 16,0 0-16,-25 0 0,25 0 15,0 0-15,-25-25 16,25 25-16,-24 0 0,23 0 16,-23 0-16,-1 0 15,1 0-15,-1 0 0,1 0 16,23 0-16,-23 0 0,24-24 15,-25 24-15,25 0 16,-25 0-16,1 0 0,24 0 16,-25 0-16,0 0 15,1 0-15,-1 0 0,1 0 16,-1 0-16,1 0 0,-1 0 16,0 0-1,1 0-15,-1 0 16,-48 0 46,-1 0-15,25-25-31,-24 25-1,24-24-15,0 0 32,0-1-32,0 1 15,0-1-15,0 1 0,0-1 16,0-23-16,24-1 16,-24 24-16,25-24 0,-25 1 15,0-1-15,24 0 16,-24 0-16,0 0 0,25 0 15,-25 1-15,0-1 16,0 24-16,0-24 0,0 25 16,-25 0-16,25-25 0,0 24 15,0 1-15,0-1 0,0 1 16,0 0-16,0-1 16,0 1-16,0-1 0,25 1 15,-25-1-15,0 1 16,24 24-16,-24-24 0,0-1 15,0 1-15,0-1 16,0 1 0,0 0 15,0-1 16,0 1-16,0-1-15,0 1-1,0-1 1,0 1-16,0 0 16,0-1-16,0 1 15,0-1-15,0 1 16,0-1-16,0 1 15,0 0-15,0-1 16,0 1 0,-24 24-1,24-25-15,0 1 78,0 0-31,-25 24 0,25-25-31,-24 25 15,-1-24-15,1 24-16,0 0 15,-1 0-15,1 0 0,-25 0 16,0 0-16,0 0 16,0-25-16,1 25 0,-1 0 15,-25-24-15,26 24 16,-1 0-16,0 0 0,0-25 15,0 25-15,25 0 0,-25 0 16,0 0-16,0-24 16,0 24-16,1 0 0,-1 0 15,0 0-15,0 0 0,0 0 16,0 0-16,-24 0 16,24 0-16,0 0 0,0 0 15,1 24-15,-1-24 16,0 0-16,0 0 0,0 0 15,25 0-15,-25 0 0,25 0 16,-25 0-16,0 0 16,0 25-16,0-25 0,0 0 15,1 0-15,-1 0 16,0 0-16,0 0 0,25 24 16,-25-24-16,0 0 0,24 0 15,1 25-15,0-25 16,-1 0-16,1 24 0,-1 1 15,1-25 1,24 24-16,-25-24 16,1 24-16,24 1 15,-24-1-15,24 1 16,0-1-16,-25 0 16,25 1-1,0-1 1,0 1-16,25-1 31,-1 1-15,0-1-1,1 0 1,-1-24-16,1 25 16,-1-25-16,1 0 15,-1 0-15,0 24 0,25-24 16,-24 0-16,24 0 15,-25 0-15,25 0 0,0 25 16,0-25-16,-1 0 0,1 0 16,0 0-16,0 0 15,0 0-15,0 0 0,-1 0 16,1 0-16,0 0 16,0 0-16,0 0 0,0 0 15,-1 0-15,1 0 0,0 0 16,24 0-16,-24 0 15,0-25-15,0 25 0,0 0 16,0 0-16,0 0 16,-1-24-16,1 24 0,0 0 15,0 0-15,0 0 0,0 0 16,-1 0-16,1 0 16,-24 0-16,24 0 0,-1-25 15,-23 25-15,24 0 16,-25 0-16,25 0 0,-25 0 15,25 0-15,-24-24 0,-1 24 16,0-24-16,1 24 16,-1-25-16,1 25 0,-1 0 15,-24-24-15,25 24 16,-1-25-16,0 1 16,1-1-16,-25 1 15,24 0 1,-24-1-1,0 1-15,-24 24 0,24-25 16,-25 1-16,25 0 16,-24 24-16,24-25 0,-24 1 15,-1 24-15,25-25 16,-24 25-16,-1-24 0,1 24 16,-1 0-16,1 0 0,0 0 15,-1 0-15</inkml:trace>
  <inkml:trace contextRef="#ctx0" brushRef="#br0" timeOffset="10887">16119 3128 0,'25'-25'15,"-50"25"16,1 0-31,-1 0 16,1 25-16,-25-25 16,25 24-16,-25-24 0,24 25 15,1-1-15,-1 1 16,1-1-16,0 0 0,24 25 16,0-24-16,0 24 0,0-25 15,0 0-15,0 25 16,24-24-16,0-1 0,1 25 15,-1-25-15,1-24 16,24 25-16,-25-25 0,25 24 16,0-24-16,-25 0 0,25 0 15,-25-24-15,25 24 16,-24-25-16,-1 1 0,0-1 16,1 1-16,-1-25 15,1 25-15,-1-25 0,1 25 16,-25-25-16,24 0 0,-24 24 15,0-23-15,0 23 16,-24 1-16,-1-1 0,1 25 16,-1-24-16,1 24 0,-25 0 15,25 0-15,-25-25 16,24 25-16,-23 0 0,23 0 16,1 0-16,-1 0 15,1 0-15,24 25 16,0-1-1,0 1 1,0-1-16,24-24 16,-24 25-1</inkml:trace>
  <inkml:trace contextRef="#ctx0" brushRef="#br0" timeOffset="11749">16632 3177 0,'0'-25'0,"-24"25"16,24 25 15,0-1-15,-25-24-1,25 25-15,0-1 16,0 0-16,0 1 16,-24 24-16,24-25 0,0 1 15,0-1-15,0 0 0,0 1 16,24-1-16,-24 1 15,0-1-15,0 0 16,0 1 0,0-50-1,0 1 1,0 0 0,0-1-16,0 1 0,25-1 15,-25 1-15,24-25 16,-24 25-16,0-25 0,24 24 15,1-23-15,-1 23 16,-24 1-16,25-1 0,-1 1 16,1-1-16,-1 25 15,0 0-15,1 0 16,-1 0 0,1 0-16,-1 0 0,-24 25 15,24-25-15,-24 24 16,25 1-16,-25-1 0,0 1 15,0-1 1,0 0-16,-25 1 0,25-1 16,-24-24-16,0 25 0,-1-1 15,1-24-15,-1 25 16,1-25-16,0 0 0,-1 0 16,1 0-16,-1 0 15,1 0-15,-1 0 16,1 0-16,48 0 31,1 24-15,-1-24-16,1 0 15,-1 24-15,1-24 0,-1 25 16,0-1-16,1-24 0,-1 25 16,1-1-16,-1 0 15,-24 1-15,24-25 0,1 24 16,-25 1-16,24-25 15,-24 24-15,25-24 0,-1 0 16,1 0-16</inkml:trace>
  <inkml:trace contextRef="#ctx0" brushRef="#br0" timeOffset="12446">17243 3299 0,'0'-25'47,"24"25"-32,-24 25 1,0-1-1,0 1 1,-24-1 0,24 1-16,0-1 0,0 0 15,0 1-15,-25-1 16,25 1-16,0-1 0,0 0 16,-24 1-16,24-1 0,0 1 15,-25-25 1,25 24-16,0-48 31,0-1-15,25 1-16,-25-1 15,24 1-15,-24-25 16,25 25-16,-1-25 0,0 0 16,-24 25-16,25-25 15,-1 0-15,1 25 0,-25-25 16,24 24-16,0 1 0,-24-1 15,25 25 1,-25 25 0,24-1-1,-24 1 1,25-1-16,-25 1 16,0-1-16,0 0 15,24 25-15,-24-24 0,0-1 16,25 1-16,-25 23 0,0-23 15,24-1-15,-24 1 16,0-1-16,24 0 0,-24 1 16,25-25-16,-25 24 15,24-24-15,-24 25 0,25-25 16,-25 24-16,24-24 16,-24-24-1</inkml:trace>
  <inkml:trace contextRef="#ctx0" brushRef="#br0" timeOffset="12710">17316 3445 0,'0'-24'0,"24"24"31,1 0-15,-1 0 0,1 0-16,-1 0 15,-24-25-15,24 25 0,1 0 16,-1 0-16,1 0 16,-1 0-16,0 0 0,1 0 15</inkml:trace>
  <inkml:trace contextRef="#ctx0" brushRef="#br0" timeOffset="15553">20198 2102 0,'-25'0'31,"1"0"-15,-1-24-16,1 24 0,0 0 15,-1 0-15,-24-25 16,25 25-16,-1 0 15,1 0-15,-25 0 0,25 0 16,-1 0-16,-23 0 16,23 0-16,-24 0 0,25 0 15,-25 25-15,25-1 16,-1-24-16,-24 25 0,25-1 16,-1-24-16,1 24 15,0 1-15,-1-1 0,1 1 16,-1-1-16,25 0 15,0 1-15,0-1 16,0 1-16,25-25 0,-1 24 16,1 1-16,23-1 15,-23-24-15,24 24 16,-25 1-16,25-1 0,24 1 16,-24-1-16,24 1 15,1-1-15,-1 25 0,0-25 16,25 1-16,-25-1 0,25 0 15,-25 1-15,25-1 16,0 1-16,-1-25 0,1 24 16,0 1-16,-1-25 15,1 0-15,0 0 0,-1 0 16,1 0-16,0 0 0,-25 0 16,25-25-16,-25 25 15,0-24-15,1 24 0,-1-25 16,0 25-16,0-24 0,-24 24 15,24-25-15,-24 25 16,0-24-16,0 24 0,-25-24 16,25 24-16,-24-25 15,-1 25-15,0-24 0,1-1 16,-1 25-16,1-24 16,-25 0-16,24-1 0,-24 1 15,0-25-15,-24 24 0,-1 1 16,1-25-16,-25 0 15,0 25-15,0-25 0,-24 0 16,24 25-16,-24-25 0,24 25 16,-24-1-16,24 1 15,0-1-15,0 1 0,1-1 16,-1 25-16,-25-24 16,26 0-16,-26 24 0,25-25 15,-24 25-15,0-24 16,0 24-16,-1 0 0,25 0 15,-24-25-15,24 25 0,1 0 16,-1 0-16,24 0 16,-24 0-16,1 0 0,23 0 15,-24 0-15,0 0 0,-24 0 16,24 0-16,-24 0 16,0 0-16,24 0 0,-24 0 15,-1 0-15,26 0 16,-1-24-16,0 24 0,0 0 15,25 0-15,-25 0 16,24 0-16,1 0 0,-1 0 16,1 0-16,0 0 0,-1 24 15,1-24-15,-1 0 16,1 25-16,-25-25 0,25 0 16,-1 24-16,1-24 0,-1 0 15,1 25-15,0-25 16,-1 0-16,1 24 0,-1-24 15,1 24 1,-1-24-16,1 25 16,0-25-1,24 24-15,-25-24 0,25 25 16,-24-25-16,-1 24 16,1-24-1,24 25-15,-24-25 16,24 24-1,24-24 1,-24 24 0,24-24-16,1 0 31,-25 25-31,24-25 31,-24 24-15,0 1-1,25-1-15,-25 0 16,0 1-16,24-1 0,-24 1 16,0-1-16,0 1 15,0 23-15,24-23 0,-24-1 16,0 1-16,0 24 0,0-25 16,0 0-16,0 25 15,0 0-15,25 0 0,-25-25 16,0 25-16,0 0 15,0 0-15,0 0 0,0 0 16,0-25-16,-25 25 16,25 0-16,0-25 0,-24 25 15,24 0-15,0-25 0,0 25 16,0-24-16,-24 23 16,24-23-16,0 24 0,0-25 15,0 0-15,0 1 16,0 24-16,0-25 0,0 1 15,0-1-15,0 0 0,0 1 16,0-1 0,0 1-16,0-1 0,0 1 15,0-1 1,0 0-16,0 1 16,24-25-16,0 0 15,1 0 1,-1 0-1,-24-25 1,25 25 0,-1 0-1,1 0 1,-1 0-16,0 0 16,1 0-16,24 0 0,-25 25 15,49-25-15,-24 24 16,24-24-16,1 0 0,-1 25 15,0-25-15,-24 24 16,24-24-16,1 0 0,-1 24 16,0-24-16,-24 0 0,24 0 15,1 25-15,-1-25 16,-24 0-16,24 0 0,0 0 16,-24 0-16,24 0 15,-24 24-15,24-24 0,-24 0 16,25 0-16,-26 0 0,1 0 15,0-24-15,0 24 16,0 0-16,0 0 0,-25 0 16,1-25-16,-1 25 15,0 0-15,1 0 0,-1 0 16,1 0-16,-1 0 16,-24 25-16,25-25 15,-1 0-15,0 24 16,1-24-1,-1 0-15,1 0 0,-1 25 16,0-25-16,1 0 0,-1 0 16,-24 24-16,25-24 15,-25-24-15,-25-1 16,1 25-16,-1-24 16,25-1-16</inkml:trace>
  <inkml:trace contextRef="#ctx0" brushRef="#br0" timeOffset="16581">22249 2884 0,'25'0'0,"-1"0"16,1 0 0,-1 0 15,-24-25 0,0 1-15,24 24 31,-24 24-32,0 1 1,25-25-16,-25 24 16,0 0-16,0 1 15,0-1-15,0 1 0,0-1 16,0 1-16,-25 23 0,25-23 15,0 24-15,0-25 16,-24 25-16,24-25 0,0 25 16,-24-24-16,24-1 15,0 25-15,-25-25 0,25 1 16,0-1-16,0 1 16,0-1-16,-24 0 15,24 1-15,0-1 0,0 25 16,0-24-16,0-1 15,0 0-15,0 1 0,0-1 16,0 1-16,0-1 0,0 1 16,0-1-16,0 0 15,0 1-15,0-1 0,0 1 16,0-1 0,0 0-16,0 1 0,0-1 15,0 1 1,0-1-16,0 1 15,0-1 1,0 0 0,0 1-16,24-25 15,-24 24-15,0 1 16,25-25 0,-25 24-1,0-48 48,-25 24-48,25-25-15,-24 25 16,-1-24-16,1-1 0,-25 25 16,25-24-16,-25 0 0,0-1 15,-24 25-15,24-24 16,0-1-16</inkml:trace>
  <inkml:trace contextRef="#ctx0" brushRef="#br0" timeOffset="17354">20076 3274 0,'0'-24'31,"24"48"-16,-24 1 17,0-1-32,0 1 15,24-1-15,-24 0 16,0 1-16,0 24 0,0-25 16,0 1-16,0 23 0,0-23 15,0-1-15,0 1 16,0-1-16,0 1 15</inkml:trace>
  <inkml:trace contextRef="#ctx0" brushRef="#br0" timeOffset="17787">19807 3372 0,'0'-24'0,"0"-1"15,24 1-15,-24-1 0,25 1 16,-25 0-16,24-1 16,1 25-16,-1 0 15,0-24-15,1 24 0,24 0 16,-25-25-16,25 25 0,0 0 15,0 0-15,24 25 16,-24-25-16,0 24 0,0 1 16,-1-25-16,-23 24 15,-1 25-15,1-25 0,-1 1 16,-24 24-16,0-25 0,0 25 16,0-25-16,0 1 15,-24-1-15,-1 0 0,1 1 16,-1-25-16,1 24 15,-25-24-15,25 25 0,-25-25 16,0 0-16,0 0 0,25 0 16,-25 0-16,24 0 15,1-25-15,0 25 0,24-24 16,0-1-16</inkml:trace>
  <inkml:trace contextRef="#ctx0" brushRef="#br0" timeOffset="18607">20882 3348 0,'0'24'31,"0"0"-15,0 1-1,0-1-15,0 1 16,0-1-16,0 1 0,0-1 16,0 0-16,0 1 0,0-1 15,0 1-15,0-1 16,-25 1-16,25-1 0,-24-24 15,-1 24-15,1-24 16,24-24 15,0 0-15,0-1-16,0 1 0,0-1 16,24 1-16,-24-25 0,0 25 15,25-25-15,-25 24 16,0-24-16,24 25 0,-24-25 15,25 25-15,-25-1 16,0 1-16,24 0 16,0 24-1,-24 24-15,25-24 16,-1 24-16,1 1 16,-1-25-16,1 0 15,-1 24-15,0 1 16,1-25-16,-25 24 15,0 0 1,-25-24-16,1 25 16,0-25-1,24 24-15,-25-24 0,1 25 16,-1-25 0,25 24-1,25 1 1,-1-1-1,1-24-15,-25 24 0,24-24 16,0 25-16,-24-1 0,25-24 16,-25 25-16,0-1 15,0 1-15,0-1 16,-25-24-16,25 24 16,-24-24-16,0 0 0,-1 0 15,1 0-15,-1 0 0,-24 0 16,25 0-16,-25 0 15,25-24-15,-1 24 0,1-24 16</inkml:trace>
  <inkml:trace contextRef="#ctx0" brushRef="#br0" timeOffset="19100">21468 3397 0,'0'-25'0,"24"25"16,-24-24-16,25 24 15,-1-25 1,0 1-1,1 24 1,-1 0-16,1 0 16,-1 0-16,1 24 15,-1 1 1,0-1-16,-24 1 0,0-1 16,0 0-16,0 1 0,-24-1 15,24 1-15,-24-1 16,-1 0-16,-24-24 0,25 25 15,-1-1-15,1 1 16,0-25-16,-1 24 0,1 1 16,24-1-1,24-24 1,1 0-16,-1 24 16,0-24-16,25 0 15,0 0-15,0 0 0,0 0 16,0 0-16,24 0 0,-24 0 15,-25-24-15</inkml:trace>
  <inkml:trace contextRef="#ctx0" brushRef="#br0" timeOffset="128587">15899 2322 0,'0'24'0,"0"1"110,0-1-79,0 1-15,0-1-1,25-24 1,-25 24-16,24 1 15,1-1-15,-25 1 16,24-1-16,25 1 0,-25 23 16,25-23-16,-25 24 15,25 0-15,25 24 0,-26-24 16,1 24-16,25 0 16,-26-24-16,26 24 0,-25 1 15,-1-26-15,1 26 0,0-26 16,0 1-16,-25 0 15,1-24-15,24 23 0,-25-23 16,0-1-16,-24 1 0,25-1 16,-1 1-16,-24-1 15,25 0-15,-1 1 16,1-1 0,-1-24-1,-24 25-15,24-25 16,1 0 15,-25-25 63</inkml:trace>
  <inkml:trace contextRef="#ctx0" brushRef="#br0" timeOffset="129581">17438 2395 0,'0'25'94,"-25"-25"-63,25 24-31,-24-24 16,0 24-16,-1 1 0,1-1 15,-25 25-15,0 0 0,0-25 16,0 25-16,1 0 16,-26 0-16,25 0 0,-24 0 15,24-1-15,-24 26 16,24-25-16,-24-1 0,24 1 16,-24 25-16,0-26 0,24 1 15,-25 0-15,26-24 16,-1 23-16,0 1 0,0-24 15,25-1-15,-1 0 16,-24 1-16,25-1 0,0 1 16,-1-1-16,25 1 0,-24-25 15,-1 24-15,25 0 16,-24-24-16,24 25 16,-25-25-1,25 24 1</inkml:trace>
  <inkml:trace contextRef="#ctx0" brushRef="#br0" timeOffset="132575">13603 3128 0,'25'0'31,"-1"0"-15,-24 24 31,25-24-47,-25 25 16,0-1-1,0 1-15,24-1 16,-24 0-16,0 1 15,0-1-15,0 1 16,0-1-16,25-24 16,-25 24-16,0 1 15,0-1 17,24-48-17,-24-1 1,24 1-1,-24 0 1,25 24-16,-25-25 16,24 1-16,-24-1 0,25 1 15,24 0-15,-25-1 0,25 1 16,0-25-16,0 24 16,-1-23-16,1 23 0,0 1 15,-24-25-15,23 24 0,-23 25 16,24-24-16,-25 0 15,-48 24 17,-1 0-17,25 24 1,-24-24-16,-1 0 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0:20.7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83 201 0,'24'0'15,"0"0"17,-24-24-17,0 48 16,-24 0-15,24 1 0,-24-1-16,24 1 0,0-1 15,-25-24-15,25 25 16,0-1-16,-24 0 0,24 1 16,0-1-16,-25-24 15,25 25-15,0-50 63,0 1-48,25-1 1,-25 1-16,0 0 16,24-1-16,-24 1 0,25-1 15,-25-24-15,24 25 16,0 0-16,-24-1 0,25 1 15,-1-1-15,1 1 16,-25-1-16,24 1 0,1 24 16,-25-24-16,24 24 15,0 0 1,1 24 0,-25 0-16,24-24 15,-24 25-15,25-1 0,-25 1 16,24-1-16,-24 1 0,25-1 15,-25 0-15,24 25 16,-24-24-16,24-1 0,-24 1 16,25-1-1,-25 0-15,0 1 16,0-1-16,-25-24 16,25 25-16</inkml:trace>
  <inkml:trace contextRef="#ctx0" brushRef="#br0" timeOffset="360">131 274 0,'25'-24'32,"-1"24"-17,1 0 17,-1-25-32,1 25 15,-1 0 1,0 0-16,1 0 0,-1 0 15,1 0-15,-1 0 16,1 0 0</inkml:trace>
  <inkml:trace contextRef="#ctx0" brushRef="#br0" timeOffset="1476">644 128 0,'0'24'47,"0"1"-31,0-1-1,0 0-15,25-24 0,-25 25 16,0-1-16,0 1 0,0-1 15,0 1 1,0-1-16,0 0 0,0 1 16,0-1-1,0-48 48,0-1-48,0 1-15,0 0 16,0-1-16,0 1 16,24-1-16,-24 1 15,0-1-15,0 1 0,25 0 16,-25-1 0,24 1-16,0-1 15,1 25 1,-1 0-1,1 0 1,-1 0 0,1 0-1,-1 25-15,0-25 16,1 24 0,-1 1-16,1-1 31,-25 0-16,-25-24 1,1 25 0,-1-25-16,1 0 15,24 24-15,-24-24 16,-1 0-16,1 0 16,24 25-16,0-1 46,24-24-14,1 0-32,-25 25 15,24-25-15,0 0 16,1 0-16,-25 24 0,24-24 16,1 0-16,-1 24 15,1-24 1,-25 25-16,0-1 31,-25-24-31,25 25 16,-24-25-16,-1 0 0,25 24 15,-24-24-15,-1 0 16,1 0-16,0 25 0,-1-25 16,1 0-16,-1 0 15,1 0-15,-1 0 16,25-25 15,25 25-15,-25-24-1,24 24-15,-24-25 16,25 25 0</inkml:trace>
  <inkml:trace contextRef="#ctx0" brushRef="#br0" timeOffset="2304">1377 225 0,'-24'0'47,"24"25"-32,-25-1 1,25 1-1,0-1-15,-24-24 0,24 25 16,0-1-16,-25 0 16,25 1-16,-24-1 15,24 1 1,-25-25-16,25 24 0,-24 1 16,24-50 46,0 1-46,0-1-16,0 1 15,24-1 1,-24 1-16,0 0 0,25-1 16,-25 1-16,24-1 0,-24 1 15,25 24-15,-25-25 16,24 1-16,1 0 15,-1 24 17,0 0-1,1 24 0,-25 0-15,24 1-16,-24-1 15,25 1-15,-25-1 16,0 1-16,24-1 16,-24 0-1,0 1-15,25-25 0,-25 24 16,0 1 0,0-1-16,0 1 15,0-1 16,24-24-31</inkml:trace>
  <inkml:trace contextRef="#ctx0" brushRef="#br0" timeOffset="2616">1279 445 0,'0'-24'32,"25"24"-32,-1 0 15,-24-25 1,25 25-16,-1 0 0,0-24 15,1 24-15,-1 0 16,1 0-16,-1-24 16,1 24-16,-1 0 31</inkml:trace>
  <inkml:trace contextRef="#ctx0" brushRef="#br0" timeOffset="3054">1792 225 0,'-24'0'16,"24"25"46,0-1-46,0 1-1,0-1-15,0 1 16,0-1-16,0 0 16,0 1-16,0-1 0,0 1 15,24-1-15,-24 1 16,0-1-1,0 0 1</inkml:trace>
  <inkml:trace contextRef="#ctx0" brushRef="#br0" timeOffset="3636">1743 299 0,'0'-25'15,"-24"25"-15,24-24 16,0-1-1,0 1 1,0 0 0,24 24-16,-24-25 0,25 1 15,-1-1 1,1 25-16,-1 0 0,0 0 16,1 0-16,-1 0 15,1 0-15,-1 0 16,1 25-16,-1-25 0,0 0 15,1 24-15,-1-24 16,1 25-16,-1-25 0,-24 24 16,25-24-16,-25 24 0,0 1 15,0-1 1,-25-24 0,25 25-16,-24-25 15,-1 0-15,1 24 0,-1-24 16,1 0-16,0 0 15,24 25-15,-25-25 16,1 0-16,-1 0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0:31.1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 73 0,'24'-24'16,"0"24"-1,1 0 1,-25-24-16,24 24 0,-24-25 31,-24 25 0,-1 0-31,1 0 16,0 0-16,-1 25 0,1-25 16,24 24-1,-25-24-15,25 24 16,0 1-1,25-1-15,-25 1 16,24-1-16,1 1 0,23-1 16,-23 0-16,-1 1 15,25-1-15,-25 1 0,1-1 16,-1 0-16,-24 1 16,0-1-16,0 1 0,0-1 15,-24-24-15,-1 25 0,1-25 16,-25 0-16,25 0 15,-1 0-15,1 0 0,0 0 16,-1-25-16</inkml:trace>
  <inkml:trace contextRef="#ctx0" brushRef="#br0" timeOffset="264">220 122 0,'0'-24'16,"0"-1"0,24 25-1,1 0-15,-1 0 16,-24-24-16,25 24 16,24 0-16,-25 0 0,25 0 15,-25 0-15,25 0 16,0 0-16,-25 0 0,1 0 15,-1 24-15,1-24 0,-1 0 16</inkml:trace>
  <inkml:trace contextRef="#ctx0" brushRef="#br0" timeOffset="715">733 244 0,'-24'0'31,"24"25"0,-25-25-31,25 24 0,-24-24 16,24 25-16,0-1 0,-25 0 16,25 1-16,0-1 15,0 1-15,0-1 0,0 1 16,25-1-16,-1-24 16,1 24-1,-1-24-15,0 0 0,1 0 16,-1 0-16,1-24 15,-1 0-15,0-1 16,-24 1-16,0-1 0,0 1 16,0-1-16,0 1 15,-24 0-15,0-1 0,24 1 16,-25-1-16,1 25 16,24-24-16,-25 24 0,1 0 15</inkml:trace>
  <inkml:trace contextRef="#ctx0" brushRef="#br0" timeOffset="1009">1221 366 0,'-24'0'16,"48"0"15,1 0-15,-1 0 0,1 0-16,-1 0 0,1 0 15,-1-24-15,0 24 16,1 0-16,-1 0 15,-24 24 1</inkml:trace>
  <inkml:trace contextRef="#ctx0" brushRef="#br0" timeOffset="1688">1832 415 0,'0'-24'16,"-24"24"-1,24-24-15,-25 48 32,1 0-17,-1 1 1,1-1-16,24 1 0,-25-1 16,1 0-16,24 1 15,0-1-15,0 1 0,0-1 16,24 1-1,1-25-15,-1 24 0,1-24 16,24 0-16,-25 0 0,0 0 16,1 0-16,-1 0 15,1-24-15,-25-1 16,24 25-16,-24-24 16,-24-1-16,-1 1 0,1-1 15,24 1-15,-49 0 0,25-1 16,-1 1-16,1-1 15,24 1-15,-25-25 0,25 25 16,0-1-16,0 1 16,25-25-16,-25 25 0,24-1 15,-24-24-15,25 25 0,-1-1 16,0 25-16,1-24 16,-1 24-16,1 0 0,-1 0 15,-24 24-15,25-24 0,-1 25 16,-24-1-16,24 1 15,-24-1-15,25 1 0,-25-1 16,0 0-16,0 1 16,0-1-16,-25-24 0,25 25 15,-24-1-15,0 1 16,24-1 0</inkml:trace>
  <inkml:trace contextRef="#ctx0" brushRef="#br0" timeOffset="2180">2345 366 0,'0'-24'0,"-25"0"31,1 24-15,24 24 0,-24-24-16,24 24 0,-25-24 15,25 25-15,-24-1 16,24 1-16,0-1 0,0 1 16,0-1-16,0 0 15,0 1-15,24-1 0,1 1 16,-1-1-16,0-24 0,-24 25 15,25-25-15,-1 0 16,1 0-16,-1-25 16,-24 1-1,25-1-15,-25 1 16,0-1-16,0 1 0,0 0 16,-25-1-16,25 1 15,-24-1-15,-1 1 16,1-1-1,-1 25 1,25 25 15,25-25-31</inkml:trace>
  <inkml:trace contextRef="#ctx0" brushRef="#br0" timeOffset="2515">2662 196 0,'0'-25'15,"0"1"1,25 24 0,-25 24-1,0 1-15,0-1 16,0 0-16,0 25 0,24-24 16,-24 24-16,0-25 0,0 25 15,0-25-15,0 25 16,0-25-16,0 1 0,0-1 15,0 1-15,0-1 16,0 1-16</inkml:trace>
  <inkml:trace contextRef="#ctx0" brushRef="#br0" timeOffset="2959">2931 440 0,'24'0'16,"1"-25"0,-25 50 15,-25-25-31,25 24 0,-24-24 16,24 25-1,-24-25-15,-1 24 16,1-24-16,-1 0 15,1 0 1,-1 24-16,1-24 16,24 25-1,0-1 17,24-24-32,1 25 15,-1-25-15,-24 24 16,25 1-16,-1-1 15,1 0-15,-1 1 16,-24-1-16,24 1 0,1-25 16,-25 24-16,24-24 15,-24 25-15,25-25 0,-1 0 16,1 24 0,-1-24-1,-24-24-15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1:41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250 147 0,'0'-24'15,"24"-1"1,0 1 0,-24 0-1,25 24-15,-25-25 16,0 1-16,-25 24 16,1 0-1,0 0-15,-1 0 16,1 24-16,-25-24 15,24 25-15,1 23 0,0-23 16,-1-1-16,1 25 0,24-24 16,-25 23-16,25-23 15,0 24-15,0-25 0,25 1 16,-1 23-16,1-23 16,-1-1-16,0-24 0,25 25 15,-24-1-15,24-24 0,-1 0 16,1 0-16,0 0 15,-25-24-15,25-1 0,-24 1 16,24-1-16,-25 1 16,-24-25-16,0 25 0,0-25 15,0 24-15,-24 1 0,24-25 16,-49 25-16,24-1 16,1 1-16,-25-1 0,25 1 15,-1 0-15,1 24 16,-1 0-16,1 0 0,0 0 15,-1 0-15,1 0 16,24 24 0</inkml:trace>
  <inkml:trace contextRef="#ctx0" brushRef="#br0" timeOffset="665">665 50 0,'0'-25'16,"0"1"-16,0 48 31,0 1-16,0 23-15,0-23 16,0 24-16,0 0 0,0 24 16,0-24-16,0 0 15,0 24-15,0-24 0,0 24 16,0-24-16,-25 0 0,1-1 16,24 1-16,-25 0 15,25-24-15,-24-1 0,24 0 16,-24 1-16,24-1 0,0 1 15,0-50 17,0 1-17,24-25-15,-24 25 0,0-25 16,24 0-16,-24 0 0,25 0 16,-25-24-16,24 24 15,-24 0-15,25 0 0,-25 1 16,24-1-16,-24 24 15,0 1-15,25 24 0,-1-25 16,0 1 0,1 24-16,-1 0 0,1 0 15,-1 0-15,1 24 0,-1-24 16,0 25-16,1-1 16,-1-24-16,1 25 0,-25-1 15,0 1-15,0-1 0,0 0 16,-25 1-1,1-25-15,-1 24 0,1-24 16,-25 0-16,25 0 16,-1 0-16,-24 0 0,25 0 15,24-24-15,-24 24 0,24-25 16</inkml:trace>
  <inkml:trace contextRef="#ctx0" brushRef="#br0" timeOffset="1152">1275 440 0,'0'-24'0,"-24"24"15,24-24 1,-25 24-16,50 0 47,-1 0-32,1 0 1,-1 0 0,1 0-1,-1-25 1,-24 1-1,0-1 1,-24 1-16,-1-1 16,1 1-1,-1 24-15,1 0 16,-1 0-16,1 0 16,24 24-16,-24-24 15,24 25-15,0-1 0,0 25 16,0-24-16,0-1 15,0 25-15,0-25 0,24 1 16,-24-1-16,24 25 0,1-25 16,-1 1-1,1-25-15,-1 0 0</inkml:trace>
  <inkml:trace contextRef="#ctx0" brushRef="#br0" timeOffset="1644">1593 343 0,'0'-25'0,"0"1"32,0 48 14,24-24-30,-24 25-16,0-1 16,0 1-16,0-1 0,0 0 15,0 1-15,0 24 16,25-25-16,-25 0 0,0 1 16,0-1-16,0 1 15,0-50 16,0 1-15,24-1 0,-24 1-16,24 0 0,1-1 15,-1-24-15,1 25 0,-1 0 16,1-1-16,-1 1 16,0 24-16,1-25 0,-1 25 15,1 0-15,-25 25 16,24-1-16,-24 1 0,0-1 15,0 0-15,0 1 0,0 24 16,0-25-16,0 25 16,0-25-16,0 1 0,0-1 15</inkml:trace>
  <inkml:trace contextRef="#ctx0" brushRef="#br0" timeOffset="2237">2619 245 0,'24'0'0,"-24"-24"15,24-1-15,-24 1 16,25-1-16,-25 1 16,0-1-1,-25 25 1,1 0-16,0 0 15,-1 25-15,-24-25 0,25 24 16,-25-24-16,25 25 0,-1-1 16,1 1-16,-1-1 15,1 0-15,24 1 0,-25-1 16,25 1-16,0-1 16,25 25-16,-25-25 0,24 1 15,1-1-15,-1 1 0,25-1 16,-25 0-16,1 1 15,-1-1-15,1 1 0,-1-1 16,1-24-16,-25 25 16,0-1-16,0 0 15,-25-24-15,1 25 0,-1-25 16,-24 0-16,1 0 16,23 0-16,-24 0 0,0 0 15,1-25-15,23 25 0,1 0 16,-1-24-16,25 0 15,0-1-15,0 1 0,0-1 16</inkml:trace>
  <inkml:trace contextRef="#ctx0" brushRef="#br0" timeOffset="2761">3180 416 0,'25'-24'0,"-1"-1"16,1 1-16,-25-1 15,0 1 1,-25 24-16,1 0 16,-1 0-16,1 0 0,-1 24 15,-23-24-15,23 25 16,-24 24-16,25-25 0,-1 25 16,1 0-16,0-25 15,24 25-15,0 0 0,0 0 16,0-25-16,0 25 0,24-25 15,0 1-15,1-25 16,-1 24-16,1-24 0,-1 0 16,1-24-16,-1 24 15,0-25-15,1 1 0,-25-1 16,24-23-16,1-1 0,-1 24 16,-24-24-16,25 1 15,-25-1-15,0 0 0,-25 0 16,25 25-16,-24-1 15,-1 1-15,-24-1 0,25 1 16,0 24-16,-1 0 0,1 0 16,-1 0-16</inkml:trace>
  <inkml:trace contextRef="#ctx0" brushRef="#br0" timeOffset="3119">3034 611 0,'24'0'47,"-24"-24"-47,25 24 15,-1 0 1,-24 24-16,24-24 16,-24 25-16,0-1 0,25 1 15,-25 23-15,24-23 0,1 24 16,-25-25-16,24 25 16,1-25-16,-25 1 0,24-1 15,0 1-15,-24-1 16,25 1-16,-1-25 15,1 0-15,-1 0 16,0-25-16</inkml:trace>
  <inkml:trace contextRef="#ctx0" brushRef="#br0" timeOffset="3510">3669 269 0,'-25'0'31,"50"25"16,-25-1-47,24 1 16,-24-1-1,0 1-15,0-1 16,0 25-16,0-25 0,0 25 16,0-24-16,0 23 15,0-23-15,0 24 0,0-25 16,0 0-16,0 1 0,0-1 16,0 1-16,0-1 15,0 1-15,25-25 0,-1 24 16,0-24-1,1 0-15,-1 0 0,25 0 16,0 0-16,-25 0 0,25-24 16,0 24-16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1:55.3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3492 49 0,'0'-24'16,"0"-1"31,-24 50 0,24-1-47,-25 1 15,25-1 1,-24 0-16,24 1 0,0 24 16,-24-25-16,24 1 15,0-1-15,0 0 0,-25 1 16,25 24-16,0-25 0,0 25 15,0-25-15,-24 1 16,24 24-16,0-25 0,-25 25 16,25-25-16,0 1 15,-24 24-15,24-25 0,0 0 16,-25 1-16,25-1 16,0 1-16,-24-1 0,24 1 15,-24-1-15,24 0 16,-25-24-1,25 25-15,0-1 16,-24 1 0,-1-25 31,1 0-32,-1 0-15,1 0 16,-25 0-16,25 0 15,-25-25-15,25 25 0,-25 0 16,0 0-16,-24-24 16,24 24-16,-25 0 0,-23-25 15,23 25-15,-23-24 16,-1 24-16,0-24 0,1 24 16,-25-25-16,24 25 0,0-24 15,1 24-15,-1 0 16,0-25-16,25 25 0,0 0 15,-25-24-15,25 24 0,-1-25 16,1 25-16,24 0 16,-24-24-16,24 24 0,-24-24 15,24 24-15,0 0 16,-24-25-16,24 25 0,25 0 16,-25 0-16,0 0 0,25 0 15,-1 0-15,1 0 16,-1 0-16,1 0 15,-1 0 17,1 0-1,0 0 0,24 25 32,0-1-48,0 0 1,0 1 0,0-1-1,0 1-15,0-1 0,0 25 16,0-25-16,0 1 0,0 24 15,0-25-15,0 25 16,0-25-16,0 25 0,0 0 16,0-24-16,-25 23 15,25-23-15,0-1 0,0 1 16,0-1-16,-24 0 16,24 1-16,0-1 0,0 1 15,-25-25-15,25 24 16,0-48 46,0-1-46</inkml:trace>
  <inkml:trace contextRef="#ctx0" brushRef="#br0" timeOffset="330">0 1319 0,'0'25'78,"24"-1"-63,1 0 1,-25 1-16,24-1 16,-24 1-16,24-25 0,-24 24 15,0 1-15,25-25 16,-25 24-16,24-24 0,1 0 31</inkml:trace>
  <inkml:trace contextRef="#ctx0" brushRef="#br0" timeOffset="775">366 1368 0,'25'0'15,"-1"-24"1,0 24 0,-48 0 46,0 24-46,-1-24-1,25 24-15,-24-24 0,-1 25 16,1-1-16,-1 1 0,1-25 16,0 24-16,-1 1 15,25-1-15,-24-24 0,-1 24 16,25 1-16,-24-25 15,24 24-15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2:27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 49 0,'0'-25'15,"-24"25"1,-1-24 15,1 24 16,24 24 0,24-24-47,1 0 16,-1 25-1,25-25-15,-24 0 0,23 24 16,1-24-16,0 0 0,24 0 16,-24 0-16,0 25 15,0-25-15,0 0 0,0 0 16,0 0-16,-25 24 15,0-24-15,1 0 0,-1 0 16,-24-24 0,-24 24-1</inkml:trace>
  <inkml:trace contextRef="#ctx0" brushRef="#br0" timeOffset="354">195 171 0,'-24'0'15,"48"0"16,-24 24-31,25-24 16,-1 0 0,1 0-16,-1 25 15,1-25-15,-1 24 16,25-24-16,-25 0 0,25 25 16,0-25-16,0 24 0,0-24 15,0 24-15,-1-24 16,1 0-16,-24 0 0,23 25 15,-23-25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1:29.5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7767 1319 0,'24'0'31,"-24"-24"0,25 24-31,-1 0 31,1 0 1,-1 0-32,-24 24 15,24-24-15,25 0 0,-24 0 16,24 0-16,24 0 15,0 0-15,0 0 0,1 0 16,-1 0-16,25 0 16,-25 0-16,0 0 0,-24 0 15,24 0-15,-24 0 0,-25 0 16,1 0-16,-1 0 16,1 0-16,-50 0 78,25-24-78</inkml:trace>
  <inkml:trace contextRef="#ctx0" brushRef="#br0" timeOffset="793">8890 1026 0,'0'-24'15,"-24"24"1,24-25 15,-25 25-31,25 25 47,25-25-47,-1 24 16,1-24-1,-1 24-15,1-24 0,-1 25 16,25-25-16,-25 0 0,1 24 15,24-24-15,-25 0 16,0 25-16,25-25 0,-24 0 16,-1 24-1,1-24-15,-25 25 32,-25-25 46,25 24-63,0 0 1,0 1 0,-24-25-16,24 24 15,0 1-15,-25-25 0,25 24 16,-24 0-16,24 1 15,-25-25-15,1 24 0,0 1 16,-1-25-16,25 24 16,-24 1-16,-1-25 0,1 24 15,-1-24-15,25 24 0,-24-24 16,0 25-16,-1-1 16,1 1-1,24-1 1,0 1-1</inkml:trace>
  <inkml:trace contextRef="#ctx0" brushRef="#br0" timeOffset="-233242">9452 367 0,'25'0'31,"-1"0"-15,-24 24-1,0 0-15,0 1 16,0-1-16,0 1 0,0 23 16,0-23-16,0 24 15,0 0-15,0-1 0,-24 1 16,24 0-16,0 0 0,-25 0 15,25 0-15,0 0 16,-24-1-16,24 1 0,0 0 16,0 0-16,0 0 15,0 0-15,0-1 0,0 1 16,0 0-16,0 0 0,0 0 16,0 0-16,-25 0 15,25-1-15,0 1 0,0 0 16,-24-25-16,24 25 15,0 0-15,0-24 0,0-1 16,0 0-16,0 1 0,0-1 16,0 1-1,0-1-15,0 1 16,0-1 31,24-24 15,1 0-46,-1 0 0,-24-24-1,25 24-15,-1 0 16,0 0-16,1 0 0,-1 0 15,1 0-15,-1 0 0,0 0 16,25 0-16,-24 0 16,24 0-16,24 0 0,-24 0 15,24 0-15,0 0 16,0 0-16,1 0 0,-1 0 16,25 0-16,-25 24 0,25-24 15,-25 0-15,0 0 16,25 0-16,-25 24 0,0-24 15,1 0-15,-1 25 0,25-25 16,-25 0-16,25 24 16,-25-24-16,25 0 0,-1 25 15,-23-25-15,23 0 16,1 24-16,0-24 0,-25 0 16,25 25-16,-25-25 0,0 0 15,0 0-15,25 24 16,-49-24-16,24 0 0,0 0 15,1 24-15,-25-24 16,24 0-16,0 0 0,-24 0 16,24 25-16,-24-25 0,24 0 15,-24 0-15,25 0 16,-26 0-16,26 0 0,-1 24 16,-24-24-16,24 0 15,-24 0-15,0 0 0,24 0 16,-24 25-16,24-25 0,-24 0 15,0 0-15,24 24 16,-24-24-16,0 0 0,0 0 16,-1 0-16,1 0 15,0 0-15,0 0 0,0 0 16,0 25-16,0-25 0,-1 0 16,-23 0-16,24 0 15,-25 0-15,25 0 0,-25 0 16,1 0-16,-1 0 15,1 0-15,-1 0 0,0 0 16,1-25-16,-1 25 0,1 0 16,-1 0-16,1 0 15,-1 0 1,0 0 109,1 0-94,-25-24 63,-25 24-63,25-25-15,-24 25-16,24-24 31,0-1-15,0 1-1,0 0 1,0-1-16,0 1 0,0-1 16,0 1-16,0-1 0,0 1 15,0-25-15,0 0 16,0 25-16,0-25 0,0-24 15,0 24-15,0 0 16,0-24-16,0 24 0,0 0 16,24-24-16,-24 24 0,0 0 15,25-24-15,-25 24 16,24 0-16,-24 0 0,0 1 16,25-1-16,-25 0 15,0 0-15,0 0 0,0 25 16,0-25-16,0 24 0,0 1 15,0 0-15,0-1 16,0 1-16,0-1 0,0 1 16,0-1-1,0 1-15,0 0 16,24 24 0,-24-25-16,0 1 15,0-1 1,0 1-1,0-1 1,-24 25 78,-1 0-63,1 0-15,-1 0-1,1 0-15,0 0 16,-1 0-16,-24 0 16,25 0-16,-1 0 0,-23 0 15,-1 0-15,0 0 16,-24-24-16,24 24 0,-24 0 15,-25 0-15,25-24 0,-1 24 16,-23-25-16,-1 25 16,25 0-16,-25-24 0,25 24 15,-25-25-15,25 25 16,-25 0-16,25 0 0,-25-24 16,0 24-16,25 0 0,-25 0 15,25-24-15,-25 24 16,25 0-16,0 0 0,0 0 15,-1 0-15,1-25 0,0 25 16,24 0-16,-24 0 16,-1-24-16,26 24 0,-26 0 15,25 0-15,-24 0 16,24-25-16,-24 25 0,24 0 16,-24 0-16,24 0 0,-24 0 15,24 0-15,0 0 16,0-24-16,0 24 0,1 0 15,-1 0-15,24 0 16,-24 0-16,1 0 0,-1 0 16,0 0-16,25 0 0,-25 0 15,0 0-15,0 0 16,25 0-16,-25 0 0,0 0 16,24 0-16,-23-25 15,23 25-15,1 0 0,-25 0 16,25 0-16,-1 0 0,-24-24 15,25 24-15,-1 0 16,1 0-16,-25 0 0,25 0 16,-1 0-16,1 0 0,-1 0 15,-23 0-15,23 0 16,1 24-16,-1-24 0,1 0 16,-1 0-16,1 0 15,0 0-15,-1 0 16,1 0-16,-1 0 15,1 0-15,-1 0 0,1 0 16,0 0-16,-1 0 16,1 0-16,-1 0 0,25-24 15,-24 24-15,0 0 0,-1 0 16,1 0-16,-1 0 16,1 0-16,-1 0 0,1 0 15,0 0-15,-1 0 31,1 0 1,-1 0-17,1 0 1,-1 0 0,1 0-1,0 0-15,-1 0 16,1 0-1,-1 0 32,25 24-15,0 1-1,-24-25-31,24 24 31,0 1 0,0-1-15,0 1 0,0-1-16,0 0 0,0 1 15,0 24 1,0-25-16,24 0 0,-24 1 15,0-1-15,0 1 16,25 24-16,-25-25 0,0 0 16,0 1-16,0-1 15,0 1-15</inkml:trace>
  <inkml:trace contextRef="#ctx0" brushRef="#br0" timeOffset="-232671">10258 904 0,'0'24'15,"0"1"1,0-1 0,0 1-16,0-1 0,0 25 15,0-25-15,0 25 0,24 0 16,-24-25-16,0 25 16,0 0-16,0 0 0,0-25 15,0 25-15,0-24 16,0 23-16,0-23 0</inkml:trace>
  <inkml:trace contextRef="#ctx0" brushRef="#br0" timeOffset="-232172">10038 1002 0,'0'-25'0,"0"1"15,0-1 1,0 1-16,0-1 0,25 1 15,-1 24 1,1 0-16,-1-24 0,0 24 16,1 0-16,24 0 15,-25 0-15,25 0 0,-25 24 16,25-24-16,-24 24 0,23 1 16,-23-1-16,-1 1 15,1-1-15,-1 25 0,1-25 16,-25 25-16,24 0 15,-24-24-15,0 23 0,0-23 16,-24 24-16,24-25 0,-25 0 16,1 1-16,-25 24 15,24-25-15,-23 1 0,-1-25 16,0 24-16,24 0 16,-23 1-16,-1-25 0,24 0 15,-23 0-15,23 0 0,1 0 16,-1 0-16,1 0 15</inkml:trace>
  <inkml:trace contextRef="#ctx0" brushRef="#br0" timeOffset="-231262">10844 1099 0,'0'25'62,"0"-1"-62,0 0 16,0 1-16,0-1 16,0 25-16,0-24 0,0-1 15,0 0-15,0 25 16,0-24-16,0-1 0,0 1 16,0-1-16,0 0 15,25-24 1,-25-24-16,0 0 15,0-1 1,0-24-16,0 25 16,0-1-16,0-23 15,0-1-15,0 24 0,0-24 16,0 1-16,0-1 0,0 0 16,24 0-16,-24 25 15,24-1-15,1 1 0,-1-1 16,1 25-16,-1 0 0,1 0 15,-1 0-15,0 0 16,1 25-16,-1-1 0,1 1 16,-25-1-1,0 1-15,0-1 0,0 0 16,0 1-16,0-1 0,0 1 16,-25-25-16,25 24 15,-24-24-15,-1 24 0,1-24 16,0 0-16,-1 25 15,1-25-15,-1 0 0,1 0 16,-1 0-16,1 0 16,48 0-1,1 0 1,-1 24-16,1-24 16,24 0-16,-25 0 0,25 0 15,-25 25-15,25-25 0,0 24 16,0-24-16,-25 25 15,1-1-15,24-24 0,-49 24 16,24 1-16,-24-1 16,0 1-16,0-1 0,-24 1 15,-1-1-15,-24-24 0,25 24 16,-25 1-16,-24-25 16,24 24-16,0-24 0,0 0 15,25 0-15,-25 0 0,24 0 16,1-24-16,24-1 15,0 1-15,0 0 16,0-1-16,24 1 16,-24-1-16</inkml:trace>
  <inkml:trace contextRef="#ctx0" brushRef="#br0" timeOffset="-230890">11772 1270 0,'0'25'47,"0"-1"-31,0 0-16,0 1 16,0-1-16,0 25 15,0-24-15,0-1 0,25 25 16,-25-25-16,0 1 0,0-1 15,0 1 1,24-25-16</inkml:trace>
  <inkml:trace contextRef="#ctx0" brushRef="#br0" timeOffset="-230229">12042 1197 0,'0'24'0,"-25"-24"16,25 25-16,25-1 31,-25 1-31,24-25 15,-24 24-15,25 0 0,-25 1 16,24-1-16,-24 1 16,25-1-16,-25 25 0,0-25 15,0 1-15,0-1 0,0 1 16,0-1-16,0 1 16,-25-25-16,1 24 15,-1-24 1,25-24-16,0-1 15,0 1-15,0-1 16,0 1-16,25-1 16,-25 1-16,24 0 0,1-25 15,-1 24-15,0 1 16,1-1-16,-1 25 0,1-24 16,-1 24-16,1 0 0,-1 0 15,0 0-15,-24 24 16,25 1-16,-1-1 15,-24 25-15,0-24 16,25-1-16,-25 0 0,0 1 16,0 24-16,0-25 0,0 1 15,0-1 1</inkml:trace>
  <inkml:trace contextRef="#ctx0" brushRef="#br0" timeOffset="-229844">12578 1050 0,'0'-24'0,"0"0"16,25 24-1,-1 0 1,-24 24-16,25 0 16,-25 1-16,0-1 15,0 25-15,24-25 0,-24 25 16,0 0-16,0-24 0,0 23 16,0 1-16,24 0 15,-24 0-15,0 0 0,0 0 16,25 0-16,-25-25 15,0 0-15,24 25 0,-24-24 16,25-25-16,-1 24 0,0 1 16,1-25-1,-1 0-15,-24-25 0,25 25 16,-1-24-16,1-1 16</inkml:trace>
  <inkml:trace contextRef="#ctx0" brushRef="#br0" timeOffset="-229648">12700 1343 0,'-24'0'0,"-1"0"16,50 0 15,-1 0-31,1 0 16,-1 0-16,25 0 0,-25 0 15,25 0-15,-24 0 0,-1 0 16,1 0-16</inkml:trace>
  <inkml:trace contextRef="#ctx0" brushRef="#br0" timeOffset="-229114">11846 977 0,'0'-24'32,"24"24"-1,0 0-15,-24 24 15,-24-24 0</inkml:trace>
  <inkml:trace contextRef="#ctx0" brushRef="#br0" timeOffset="-295040">9330 5692 0,'0'-25'0,"24"25"15,-24-24 1,0-1-1,-24 25-15,0 0 16,-1 0-16,1 0 16,-25-24-16,0 24 0,-24 0 15,-1 0-15,-23 0 16,-1 0-16,0 0 0,-24 0 16,0 0-16,-24 0 0,-1 24 15,1-24-15,-1 0 16,-24 25-16,25-25 0,-1 0 15,0 24-15,1-24 16,-1 25-16,25-1 0,-24-24 16,24 25-16,-1-1 0,1 0 15,25 1-15,-25-1 16,24 1-16,0-1 0,25 1 16,0-1-16,-1 25 0,25-25 15,25 1-15,-25-1 16,25 1-16,-1-1 0,25 25 15,0-25-15,25-24 16,-1 25-16,25-1 0,0 1 16,24-25-16,25 24 0,0-24 15,-1 24-15,50-24 16,-25 25-16,24-1 0,1-24 16,0 25-16,23-1 15,1 0-15,25 1 0,-1-1 16,1 1-16,-1-1 0,0-24 15,25 25-15,-24-1 16,-1 0-16,25 1 0,0-1 16,-1-24-16,1 25 0,0-25 15,24 24-15,-24-24 16,0 0-16,-25 25 0,25-25 16,-25 0-16,1 0 15,-25 0-15,0 0 0,0 0 16,-25-25-16,1 25 0,-25 0 15,-24-24-15,24 24 16,-49-25-16,0 25 0,1-24 16,-26-1-16,-23 25 15,-1-24-15,-24 0 0,0-1 16,-24-24-16,-25 25 16,25-1-16,-50-23 0,25 23 15,-24-24-15,-25 25 0,25-25 16,-49 25-16,0-25 15,0 0-15,0 25 0,-25-25 16,1 24-16,-1-24 16,-24 25-16,25-25 0,-1 25 15,0-1-15,1 1 0,24-1 16,-25 1-16,25 24 16,-24-24-16,24 24 0,-25 0 15,25-25-15,-25 25 16,25 0-16,-24 0 0,24 0 15,-25 0-15</inkml:trace>
  <inkml:trace contextRef="#ctx0" brushRef="#br0" timeOffset="-293385">5544 6130 0,'0'25'31,"0"-1"-16,0 1-15,0 23 0,0-23 16,-24 48-16,24-24 16,0 24-16,-24 1 0,24-1 15,0 25-15,0-25 0,-25 25 16,25-25-16,0 0 16,0 0-16,0 1 0,0-1 15,0 0-15,-24 0 16,24 1-16,0-1 0,-25 0 15,25 0-15,-24 25 0,-1-25 16,25 25-16,-24-25 16,0 25-16,-1 0 0,25-1 15,-24 26-15,24-26 16,-25 1-16,25 0 0,-24-25 16,24 25-16,-25-25 0,25 0 15,0 0-15,-24 1 16,24-1-16,-24-24 0,24 24 15,-25-24-15,25 24 16,-24-24-16,24 24 0,-25 1 16,25-1-16,-24 0 0,0-24 15,24 24-15,-25 0 16,25 1-16,-24-25 0,24 24 16,-25-24-16,25-25 15,0 1-15,-24 23 0,24-23 16,24-25 31,1 0-32,-25-25-15,24 25 0,1-24 16,-1 24-16,0-24 16,25 24-1,-24 0-15,23-25 0,1 25 16,0 0-16,0-24 15,0 24-15,24 0 0,0-25 16,1 25-16,-1 0 0,25 0 16,-25 0-16,49 0 15,-24-24-15,24 24 0,24 0 16,1 0-16,-1 0 16,1 0-16,24 0 0,0 0 15,0 0-15,0 0 0,0 0 16,0 0-16,0 24 15,0-24-15,-25 0 0,25 0 16,-24 25-16,-1-25 16,25 0-16,-24 0 0,-1 0 15,-24 0-15,25 0 0,-25 0 16,25 0-16,-25 0 16,0 0-16,0 0 0,-24 0 15,24 0-15,-25 0 0,1 0 16,0 0-16,24 0 15,-49 0-15,25 0 0,0 0 16,-25 0-16,25 0 16,-25 0-16,25 0 0,-25 24 15,24-24-15,-23 0 16,23 0-16,-23 0 0,-1 0 16,25 0-16,-25 0 0,-24 0 15,24 0-15,-24 0 16,-25 0-16,1-24 0,-1-1 15,-24 1-15,0-1 16,-24 1-16,-1 0 16</inkml:trace>
  <inkml:trace contextRef="#ctx0" brushRef="#br0" timeOffset="-291953">12627 6472 0,'0'25'15,"0"-1"1,0 1-16,-24-1 15,24 0-15,0 25 0,0-24 16,-25 24-16,25-1 16,-24 26-16,24-25 0,-25 24 15,25 0-15,0-24 0,-24 24 16,24 0-16,0 1 16,0-25-16,0 24 0,0 0 15,0-24-15,0 24 16,0-24-16,0 24 0,0-24 15,0 0-15,0 0 16,0 24-16,0-24 0,0 24 16,0-24-16,0 0 0,0 24 15,0-24-15,0 0 16,0 0-16,-24 0 0,24-1 16,0 1-16,-25 0 0,25 0 15,0-25-15,-24 25 16,24 0-16,0-25 0,-25 25 15,25 0-15,0-24 16,0 23-16,0-23 0,0 24 16,0-25-16,0 1 0,0 23 15,0-23-15,0-1 16,-24 25-16,24-24 0,0-1 16,0 25-16,-25-25 15,25 1-15,0 24 0,-24-25 16,24 0-16,0 1 0,-24-1 15,24 1-15,0-1 16,0 0-16,-25 1 0,25-1 16,0 1-1,-24-1-15,24 1 16,0-1-16,-25 0 0,25 1 16,0-1-16,0 1 15,0-1-15,0 1 0,0-1 16,0 0-16,0 1 15,0-1-15,-24 1 0,24-1 16,0 0-16,0 1 16,0-1-1,0 1 32,0-1-16,24-24-31,-24 25 16,0-1 0,0 0-1,25-24-15,-25 25 16,0-1 0,0 1-16,-25-1 15,25 1 1,0-50 46,-24 25-30,-1-24-32</inkml:trace>
  <inkml:trace contextRef="#ctx0" brushRef="#br0" timeOffset="-277365">6619 7498 0,'-24'-24'16,"-1"48"62,25 0-63,-24 1-15,24-1 0,0 1 16,-25-1-16,25 1 0,0 23 16,-24 1-16,24-24 15,0 24-15,0-1 0,0-23 16,0 24-16,0 0 0,0-25 15,0 25-15,0 0 16,0 0-16,0-25 0,-25 25 16,25 0-16,0-1 15,0 1-15,0 0 0,0 0 16,-24-25-16,24 25 0,0 0 16,-24-24-16,24-1 15,0 25-15,-25-25 0,25 1 16,0-1-16,-24 0 15,24 1-15,0-1 0,0 1 16,0-1-16,-25 1 16,25-1-1,0 0-15,-24-24 16,48 0 15,1 0-15,-1 0-1,1-24-15,-1 24 16,0 0-16,1 0 16,24 0-16,-25 0 15,1 0-15,23 0 0,1 0 16,0 0-16,24 0 16,-24 0-16,24 0 0,1 0 15,-1 0-15,0 0 0,1 0 16,23 0-16,-23 0 15,-1 0-15,0 0 0,0 0 16,1 0-16,-1 0 16,-24 0-16,24 0 0,-24 0 15,0 0-15,0 24 0,-25-24 16,25 0-16,0 0 16,-25 0-16,0 0 0,25 0 15,-24 0-15,-1 0 16,1 0-16,-1-24 0,0 24 15,1 0 1,-25-24 15,24 24 1,-24-25-32,0 1 15,0-1 1,0 1-16,0-1 15,0 1 1,0 0-16,25-1 0,-25 1 16,0-1-16,0 1 15,0 0-15,0-1 16,0 1-16,0-25 16,0 24-16,24 1 15,-24-25-15,0 0 0,25 0 16,-1-24-16,-24 24 0,24-24 15,1 24-15,-25-24 16,24 24-16,-24 0 0,0 0 16,25 25-16,-25-25 15,0 25-15,0-1 0,0 1 16,0-1-16,0 1 0,0 0 16,0-1-16,0 1 15,0-1-15,0 1 16,0-1-16,0 1 15,0 0-15,24 24 0,-24-25 16,0 1-16,0-1 31,0 1 1,-24 24-17,-1 0 1,1 0-16,-1 0 15,1 0-15,0 0 16,-1 24-16,1-24 16,-25 0-16,24 0 0,-23 0 15,23 0-15,-24 0 0,0 0 16,1 0-16,-1 25 16,-24-25-16,-1 0 0,1 0 15,0 0-15,-1 0 16,1 0-16,0 0 0,0 24 15,-1-24-15,1 0 0,0 0 16,0 0-16,24 0 16,0 0-16,0 0 0,25 0 15,-25 0-15,24 0 0,1 0 16,-1 0 0,1 0-16,0 0 15,-1 0-15,1-24 16,-1 24-16,1 0 15,0 0-15,-1 0 16,1 0-16,-1 0 0,1 0 16,-1 0-1,50 0 32,-25 24 78,-25 1-94,1-25-15,24 24-16,0 0 31,24-24-31,1 0 0</inkml:trace>
  <inkml:trace contextRef="#ctx0" brushRef="#br0" timeOffset="-276820">7303 7400 0,'-25'0'16,"1"0"-1,24 25-15,-24-25 16,24 24-16,-25 1 15,25-1-15,-24 0 16,24 25-16,-25 0 16,25 0-16,-24 0 0,-1 0 15,25 0-15,-24 24 16,24 0-16,-24-24 0,24 24 16,0 1-16,0-1 0,-25-24 15,25 24-15,0-24 16,0 0-16,0-1 0,0 1 15,0 0-15,0-24 0,0 23 16,0-23-16,0 24 16,0-25-16,0 0 0,0 1 15,0-1-15,0 1 16,0-50 15</inkml:trace>
  <inkml:trace contextRef="#ctx0" brushRef="#br0" timeOffset="-276381">7669 7449 0,'0'25'0,"0"-1"16,0 1-16,-24-25 15,24 48-15,-25-23 0,25 24 16,-24-1-16,24 1 15,-25 0-15,25 0 0,0 24 16,-24-24-16,24 24 0,0 1 16,0-26-16,-24 26 15,24-25-15,0-1 0,0 1 16,0 0-16,0 0 16,0 0-16,0 0 0,0-25 15,0 25-15,0-25 0,0 1 16,0-1-16,0 1 15,0-1-15,0-48 32</inkml:trace>
  <inkml:trace contextRef="#ctx0" brushRef="#br0" timeOffset="-275932">8133 7400 0,'0'-24'0,"0"48"46,0 1-46,0-1 16,0 25-16,0-25 16,0 25-16,0 0 0,-24 0 15,24 24-15,-25-24 16,25 24-16,-24 1 0,24-25 16,0 24-16,0 0 0,0-24 15,0 24-15,0-24 16,0 0-16,0 24 0,0-24 15,0 0-15,0 0 16,0-25-16,0 25 0,0-25 16,0 1-16,0 24 0,0-25 15,0 0 1,-24 1-16,24-1 0,-25 1 16,25-1-1,-24-24-15</inkml:trace>
  <inkml:trace contextRef="#ctx0" brushRef="#br0" timeOffset="-275290">6497 7718 0,'0'24'16,"24"-24"-16,1 0 15,-1 0 1,1 0-16,-1 0 0,25 0 16,0 0-16,-25-24 0,49 24 15,1 0-15,-1 0 16,25 0-16,-1-25 0,25 25 15,25 0-15,-1 0 16,1 0-16,0-24 0,-25 24 16,0 0-16,0 0 0,-24 0 15,-25 0-15,-24 0 16,0 24-16,-25-24 0,0 0 16,1 0-16,-1 0 31</inkml:trace>
  <inkml:trace contextRef="#ctx0" brushRef="#br0" timeOffset="-274192">0 7596 0,'25'0'0,"-25"24"16,24 1 15,1-1-31,-25 0 16,24 1-16,-24-1 0,24 1 15,1-1-15,-25 25 16,24-25-16,-24 1 0,25-1 15,-25 1-15,24-1 16,-24 1-16,0-1 0,25-24 16,-25 24-16,0 1 15,24-25-15,-24-25 16,-24 1 0,24 0-16,0-1 15,-25 1-15,25-1 0,-24 1 16,24-25-16,-25 25 0,1-25 15,-1 24-15,25-24 16,-24 1-16,0 23 0,24-24 16,-25 25-16,25-1 0,0 1 15,25 0 1,-1-1-16,0 25 16,1 0-16,24-24 15,-25 24-15,1 0 0,23 0 16,-23 0-16,-1 24 15,1-24-15,-1 25 0,-24-1 16,0 0-16,0 1 0,0 24 16,0-25-16,-24 1 15,-1 23-15,1-23 0,-1-1 16,1-24-16,0 25 16,-1-25-16</inkml:trace>
  <inkml:trace contextRef="#ctx0" brushRef="#br0" timeOffset="-273747">684 7718 0,'0'24'15,"-24"-24"-15,-1 0 16,25-24 15,25 24-31,-1 0 16,1 0 0,-1 0-16,0-25 0,1 25 15,-1 0-15,-24-24 16,25 24-16,-25-24 0,24 24 15,-24-25-15,-24 1 16,-1 24 0,1-25-16,-1 25 0,1 0 15,0 0-15,-1 0 16,1 0-16,-1 0 0,25 25 16,-24-25-16,24 24 15,0 1-15,0-1 0,0 0 16,0 1-16,24-1 0,1-24 15,-1 25-15,1-1 16,-1-24-16,0 25 0,1-25 16,-1 0-16,25 0 0,-24 0 15</inkml:trace>
  <inkml:trace contextRef="#ctx0" brushRef="#br0" timeOffset="-273369">1075 7596 0,'-24'-25'16,"24"1"-1,0 0 1,24 24 15,-24 24-15,24-24-16,-24 24 15,25-24-15,-1 25 0,1-1 16,-1 1-16,0-1 16,1 0-16,-1 1 15,-24-1 1,-24-24 0,-1 0-16,1-24 15,0-1-15,24 1 16,0 0-16,0-1 15,0-24-15,0 25 0,24 0 16,-24-1-16,24 1 16,1-1-16,-1 25 15,1-24-15</inkml:trace>
  <inkml:trace contextRef="#ctx0" brushRef="#br0" timeOffset="-272896">1734 7376 0,'-24'0'0,"0"0"16,-1-24-16,1 24 15,-1 0 1,1 0-16,24 24 16,-25-24-16,1 24 0,0-24 15,-1 25 1,1-25-16,24 24 0,0 1 16,24-25-1,-24 24-15,25-24 16,-1 0-16,0 25 0,1-25 15,24 0-15,-25 0 16,1 24-16,-1-24 0,25 0 16,-25 0-16,1 24 0,-1-24 15,0 25 1,-24-1-16,0 1 16,-24-25-1,0 24-15,-25-24 16,24 0-16,1 0 0,0 0 15,-1 0-15,1-24 16</inkml:trace>
  <inkml:trace contextRef="#ctx0" brushRef="#br0" timeOffset="-272642">1979 7352 0,'0'-25'0,"-25"25"16,1 0-1,48 25 17,1-1-17,-1 0-15,0 1 16,1-1-16,-25 1 15,24-1-15,1 0 0,-1 1 32</inkml:trace>
  <inkml:trace contextRef="#ctx0" brushRef="#br0" timeOffset="-272471">1930 7107 0,'-25'-24'16,"50"24"15</inkml:trace>
  <inkml:trace contextRef="#ctx0" brushRef="#br0" timeOffset="-272037">2467 7156 0,'0'-24'31,"-24"24"-15,-1 0 0,1 0-16,24 24 0,-25-24 15,1 0-15,0 25 16,-1-1-16,1 0 16,24 1-1,24-25-15,1 24 16,-1-24-16,0 0 0,1 25 15,-1-25-15,1 0 16,24 24-16,-25-24 0,0 0 16,-24 25-16,25-25 15,-1 24-15,-24 0 16,-24 1 0,-1-25-1,1 0-15,0 24 0,-1-24 16,1 0-16,-1 0 15,25-24-15,-24 24 0</inkml:trace>
  <inkml:trace contextRef="#ctx0" brushRef="#br0" timeOffset="-271774">2614 6887 0,'0'-24'15,"-25"24"-15,25-24 16,-24 24-16,24 24 16,0 0-1,24-24-15,-24 25 0,25-1 16,-25 25-16,24-24 16,0 23-16,1-23 0,-1 24 15,1 0-15,-25-25 16,24 25-16,-24-25 0,25 1 15,-25-1-15,0 1 0,24-1 16</inkml:trace>
  <inkml:trace contextRef="#ctx0" brushRef="#br0" timeOffset="-271401">2736 7278 0,'0'-24'15,"-25"24"1,25-25-16,25 1 15,-1 24 1,1-24-16,-1 24 16,0-25-16,1 25 0,-1 0 15,25-24-15,-24 24 16,-1-25-16,0 1 0,1 24 16,-1-25-16,-24 1 15,0 0 1,0-1-16,0 1 15,-24 24-15,24-25 16,-25 25-16,1 0 16,0 0-16,-1 0 0,25 25 15,-24-1-15,24 1 16,-25-1-16,25 0 0,0 1 16,25-1-16,-25 25 15,24-24-15,1-1 0,-1 0 16,0 1-16,1-25 0,-1 24 15,1-24-15,-1 0 16,1-24-16</inkml:trace>
  <inkml:trace contextRef="#ctx0" brushRef="#br0" timeOffset="-270987">3273 6936 0,'-24'0'0,"-1"0"16,25-24-1,-24 24 1,24 24 0,24 1-16,1-1 15,-1 1-15,0-1 16,-24 0-16,25 1 16,-25-1-16,24-24 0,-24 25 15,25-1-15,-50-48 47,1-1-47,24 1 16,-25-1-16,25 1 15,0-25-15,0 25 0,0-1 16,25 1-16,-25-25 16,24 25-16,1 24 0,-1 0 15,25 0-15,-25 0 16,1 0-16,-1 24 0,-24 1 15,25-1-15,-25 0 0,24 1 16,-24-1-16,0 1 16,0-1-16,0 0 0,0 1 15,-24-25-15</inkml:trace>
  <inkml:trace contextRef="#ctx0" brushRef="#br0" timeOffset="-270712">3884 6790 0,'0'-25'16,"0"1"-16,-25 24 16,1 0-1,-1 0-15,1 24 16,-1-24-16,25 25 0,-24-1 15,24 1-15,-24-1 16,24 0-16,0 1 0,0-1 16,0 1-16,24 24 15,0-25-15,-24 0 0,49-24 16,-24 25-16,-1-25 0,25 0 16,-25 0-16</inkml:trace>
  <inkml:trace contextRef="#ctx0" brushRef="#br0" timeOffset="-270315">4201 6839 0,'25'0'63,"-1"0"-48,0 0-15,1 0 16,-1 0-16,1 0 16,-25-25-16,24 25 15,-24-24-15,0-1 16,0 1 0,-24 0-1,-1-1-15,1 25 16,-1-24-16,1 24 15,0 0-15,-1 0 0,1 24 16,-1-24-16,1 25 16,24-1-16,0 25 0,0-25 15,0 1-15,24-1 0,-24 1 16,49-1-16,-24 0 16,-1 1-16,25-25 0,0 0 15,0 0-15,-25-25 16</inkml:trace>
  <inkml:trace contextRef="#ctx0" brushRef="#br0" timeOffset="-219855">10429 7058 0,'0'-24'0,"0"0"16,0-1 15,24 25 0,-24 25-31,0-1 16,25 0-1,-25 1-15,0-1 16,0 25-16,0-24 16,0-1-16,0 0 0,0 1 15,0-1-15,0 1 16,0-1-16,0 1 0,0-1 15,0 0-15,0 1 16,0-1-16,0 1 16,0-1-1,24-24 1,-24-24-16</inkml:trace>
  <inkml:trace contextRef="#ctx0" brushRef="#br0" timeOffset="-219573">10576 7229 0,'0'-24'31,"24"24"-15,0 0-1,1 0 1,-1 0-16,1 0 0,-1 0 16,0-24-16,1 24 15,-1 0-15,1 0 0,-1 0 16</inkml:trace>
  <inkml:trace contextRef="#ctx0" brushRef="#br0" timeOffset="-219266">10795 7083 0,'0'-25'15,"25"25"16,-25 25 1,0-1-17,24 1-15,-24-1 0,0 1 16,0-1-16,0 0 16,0 1-16,0-1 0,0 1 15,0-1-15,0 1 0,-24-1 16,24 0-1,0 1-15</inkml:trace>
  <inkml:trace contextRef="#ctx0" brushRef="#br0" timeOffset="-218613">11088 7107 0,'-24'-24'15,"24"48"16,0 1-15,24-1 0,-24 1-16,0-1 0,0 0 15,-24 1-15,24-1 16,0 1-16,-24-1 0,24 1 16,-25-25-16,25 24 15,-24 0-15,24 1 0,-25-1 16,25 1 15,0-50-15,25 25-16,-25-24 15,24-1-15,-24 1 16,25 0-16,-1-25 0,-24 24 16,24-24-16,1 25 15,-25-25-15,24 25 0,1-1 16,-25 1-16,24-1 15,-24 1-15,25 24 0,-25-24 16,24 24-16,-24 24 16,24-24-16,-24 24 15,25 1-15,-25-1 0,0 1 16,0-1-16,24 1 16,-24-1-16,0 25 0,25-25 15,-25 1-15,0 24 0,0-25 16,0 0-16,0 1 15,24-1-15,-24 1 16,0-1 0,24-24-1,-24-24-15</inkml:trace>
  <inkml:trace contextRef="#ctx0" brushRef="#br0" timeOffset="-218360">11113 7352 0,'-25'0'16,"1"-25"-16,48 25 31,1-24-15,-1 24-16,1 0 15,-1 0 1,1-25-16,-1 25 0,0 0 15,1 0-15,24 0 0,-25 0 16,1 0 0,-1 0-16</inkml:trace>
  <inkml:trace contextRef="#ctx0" brushRef="#br0" timeOffset="-218020">11577 7132 0,'-25'0'16,"50"24"31,-25 1-32,0-1-15,24-24 16,-24 24-16,0 1 0,0-1 16,0 1-16,0-1 15,0 1-15,0-1 16,-24 0-16,24 1 15,0-1 1</inkml:trace>
  <inkml:trace contextRef="#ctx0" brushRef="#br0" timeOffset="-217713">11528 7107 0,'24'25'32,"1"-1"-17,-25 1 1,24-25-16,-24 24 0,25 0 15,-1-24-15,-24 25 0,25-1 16,-1 1-16,0-1 16,1 1-1,-1-25-15,-24 24 16,25-24-16</inkml:trace>
  <inkml:trace contextRef="#ctx0" brushRef="#br0" timeOffset="-217360">11821 7083 0,'0'-25'0,"0"1"31,0 48 1,0 1-17,0-1-15,-24 1 16,24-1-16,0 1 16,0-1-16,-25 0 15,25 1-15,0-1 0,-24 1 16,24-1-16,0 1 0,0-1 15,-25-24-15,25 24 16,0 1-16,0-1 16</inkml:trace>
  <inkml:trace contextRef="#ctx0" brushRef="#br0" timeOffset="-216746">11968 7107 0,'0'-24'0,"24"48"62,-24 1-46,0-1-16,0 1 15,0-1-15,-24 0 0,24 1 16,-25-1-16,25 1 16,0-1-16,-24 1 0,24-1 15,0 0 1,0-48 31,24 0-47,-24-1 15,0 1-15,25-1 16,-25 1-16,0-1 16,24 1-16,-24 0 0,0-1 15,24-24-15,-24 25 16,25-1-16,-1 1 15,-24 0 1,25 24-16,-25 24 16,24-24-1,-24 24-15,0 1 16,0-1-16,25 1 0,-25-1 16,0 1-16,24-1 0,-24 0 15,0 1-15,0-1 16,24 1-16,-24-1 0,0 1 15,0-1 1,25-24-16,-25 24 0,0-48 31</inkml:trace>
  <inkml:trace contextRef="#ctx0" brushRef="#br0" timeOffset="-216549">11992 7229 0,'24'0'47,"1"0"-47,-1 0 0,1-24 16,-1 24-16,1 0 15,-1 0-15,0 0 0,1 0 16,-1-24-16</inkml:trace>
  <inkml:trace contextRef="#ctx0" brushRef="#br0" timeOffset="-215405">10356 4860 0,'0'25'47,"0"-1"-47,0 1 15,0-1-15,0 0 0,0 25 16,0 0-16,0 0 15,0 0-15,0 0 0,0 0 16,24-1-16,-24 1 0,0 0 16,0 0-16,0 0 15,0-25-15,0 25 0,0-24 16,0 23-16,25-23 16,-25-1-16,0 1 0,0-1 15,0 0 1</inkml:trace>
  <inkml:trace contextRef="#ctx0" brushRef="#br0" timeOffset="-214787">10380 4860 0,'0'25'62,"25"-25"-46,-1 0-16,25 0 16,0 0-16,0 0 15,-1 24-15,26-24 0,-1 0 16,0 0-16,25 0 0,0 0 15,-1 25-15,1-25 16,24 0-16,-24 0 0,-1 0 16,-23 0-16,23 0 15,-23 0-15,-25 0 0,24 0 16,-49 0-16,25 0 0,-25 0 16,1 0-16,-50-25 31,1 25-16</inkml:trace>
  <inkml:trace contextRef="#ctx0" brushRef="#br0" timeOffset="-213744">12187 2467 0,'0'-24'15,"25"24"-15,-25 24 47,-25-24-31,1 24-16,24 1 0,-24-1 16,-1 1-1,1-1-15,24 0 0,-25 1 16,25-1-16,-24-24 15,24 25-15,0-1 16,0-48 15,24 24-31,-24-25 16,25 25-16,-25-24 0,24-1 16,1 1-1,-1 0-15,-24-1 0,24 1 16,1 24-16,-25-25 15,24 1-15,-24 0 16,25 24-16,-25-25 16,24 25-16,1 0 15,-1 0 1,0 0-16,1 25 16,-1-25-16,1 24 15,-1 0 1,1-24-16,-25 25 0,24-25 15,0 24-15,-24 1 16,25-25-16,-25 24 16</inkml:trace>
  <inkml:trace contextRef="#ctx0" brushRef="#br0" timeOffset="-212652">12334 2442 0,'0'25'79,"0"-1"-64,0 1 1,0-1-16,0 1 15,0-1 1,0 0-16,0 1 0,0-1 16,0 1-16,0 24 15,0-25-15,0 0 0,0 25 16,0-24-16,0 24 0,0-25 16,-24 25-16,24-25 15,0 25-15,0-24 0,-25 23 16,25-23-16,0 24 15,0-1-15,0-23 0,0 24 16,-24-25-16,24 25 0,0-25 16,0 25-16,-25-24 15,25 24-15,0-25 0,0 0 16,-24 25-16,24-24 16,0-1-16,0 25 0,-25-25 15,25 1-15,0-1 0,0 25 16,-24-25-16,24 1 15,0-1-15,0 1 0,0-1 16,0 1-16,0 23 16,0-23-16,0-1 0,0 25 15,0-24-15,0-1 0,-24 25 16,24-25-16,0 1 16,0 24-16,0-25 0,0 0 15,0 25-15,0-24 0,0-1 16,0 25-16,0-25 15,0 1-15,0-1 0,0 1 16,0-1-16,0 0 16,0 1-16,0-1 15,0 1-15,0-1 16,0 1-16,0-1 0,0 0 16,0 1-16,0-1 15,0 1 1,0-1-16,0 0 15,0 1 1,0-1 15,0-48 141,-25 24-172,1 0 16,-1-25-16,1 25 0,-25-24 15,-24 24-15,0 0 16,-25-24-16</inkml:trace>
  <inkml:trace contextRef="#ctx0" brushRef="#br0" timeOffset="-110954">13164 4958 0,'-24'24'94,"0"1"-78,24-1-16,-25 1 15,1-1-15,24 25 16,-25 0-16,1 0 0,24 0 15,-25-1-15,25-23 16,-24 24-16,24 0 0,0-25 16,-24 25-16,24-25 15,0 1-15,-25-1 0,25 1 16,0-50 0</inkml:trace>
  <inkml:trace contextRef="#ctx0" brushRef="#br0" timeOffset="-110642">13116 5056 0,'0'-25'16,"24"25"15,0 0-15,1 25-16,-1-1 15,1-24-15,-1 25 0,0-1 16,1 25-16,-1-25 16,1 1-16,-1-1 0,1 25 15,-1-25-15,0 1 0,-24-1 16,25 1-16,-1-1 15</inkml:trace>
  <inkml:trace contextRef="#ctx0" brushRef="#br0" timeOffset="-110301">13580 4983 0,'0'-25'0,"0"1"16,0-1-1,0 50 17,0-1-17,0 1 1,0-1-16,-25 0 15,25 25-15,-24-24 0,24-1 16,-25 25-16,25-25 16,-24 25-16,-1 0 0,25-25 15,-24 25-15,24-24 16,0 24-16,0-25 0,-24 0 16,24 1-16,0-1 0,0 1 15,0-50 16</inkml:trace>
  <inkml:trace contextRef="#ctx0" brushRef="#br0" timeOffset="-109623">13970 5276 0,'25'0'15,"-25"-25"-15,0 1 16,0-1-1,0 1 1,0-1 15,-25 25-15,1 0 0,-1 0-16,1 0 15,0 25-15,-1-1 0,1-24 16,-1 25-16,1-1 15,0 25-15,24-25 0,-25 1 16,25-1-16,0 1 16,0-1-16,0 1 0,0-1 15,25-24-15,-25 24 16,24-24-16,0 0 16,1 0-16,-1 0 0,1 0 15,-1-24-15,0 24 16,1-24-16,-25-1 0,24 1 15,1-1-15,-25 1 0,0-1 16,24 1-16,-24 0 16,0-1-16,0 1 15,25 48 17,-25 1-17,0-1-15,0 0 16,24 1-16,-24-1 0,0 1 15,24-1-15,-24 1 0,0-1 16,25 0-16,-1 1 16,1-25-1</inkml:trace>
  <inkml:trace contextRef="#ctx0" brushRef="#br0" timeOffset="-109149">14386 5031 0,'-25'-24'16,"25"0"-16,0-1 16,0 1-16,0 48 46,0 1-30,0-1-16,-24 0 0,24 1 16,0-1-16,0 25 15,0 0-15,0 0 0,0 0 16,0-25-16,0 25 16,0 0-16,0-25 0,24 25 15,-24-25-15,0 1 0,0-1 16,25-24-16,-25 25 15,0-50 1</inkml:trace>
  <inkml:trace contextRef="#ctx0" brushRef="#br0" timeOffset="-108651">14263 5276 0,'-24'0'16,"24"-25"-16,24 25 31,1 0-15,-1 0-16,1 0 15,-1 0-15,25 0 16,-25 0-16,25 0 0,0 0 16,-25 0-16,25 0 0,-24 0 15,-1 0-15,-24-24 16,-24 24 15,-1-25-31,1 25 16,-1 0-16,1 0 15,24-24-15,24 24 32,1 0-1,-25 24 0,0 1 0,0-1-31,0 1 0,24-1 16,-24 0-16,0 1 0,25-1 16,-25 25-16,0-24 15,0-1-15,24 0 0,-24 1 16,0-1-16,0-48 31</inkml:trace>
  <inkml:trace contextRef="#ctx0" brushRef="#br0" timeOffset="-108436">14679 5007 0,'0'-25'0,"-25"25"16,25-24-16,0 48 63,25-24-63,-1 0 15,-24 25-15</inkml:trace>
  <inkml:trace contextRef="#ctx0" brushRef="#br0" timeOffset="-108004">14776 5129 0,'0'24'32,"0"1"-1,0-1-16,0 1 1,25-1 0,-25 1-16,0-1 0,0 0 15,0 1-15,0 24 16,0-25-16,0 1 0,0-1 16,24 0-16,-24 1 0,0-1 15,25-24 16,-25-24-31,24-1 16,-24 1-16,24 0 16,1-1-16,-25-24 0,24 25 15,-24-25-15,25 0 16,-25 25-16,24-1 0,-24 1 16,0-1-16,0 1 15,0 48 32,25-24-31</inkml:trace>
  <inkml:trace contextRef="#ctx0" brushRef="#br0" timeOffset="-107475">15265 5349 0,'-25'0'0,"50"0"47,-1 0-31,1 0 15,-1 0-15,0 0-1,1-25-15,-1 1 31,-24 0-31,0-1 16,0 1 0,-24-1-16,-1 25 15,1 0-15,0 0 0,-1 0 16,1 0-16,-25 25 16,25-25-16,-1 24 0,1 1 15,24-1-15,-25 0 16,25 1-16,0 24 0,0-25 15,25 1-15,-1-1 0,-24 0 16,25 1-16,-1-1 16,0 1-16,25-25 0,-24 0 15,-1 0-15,25 0 16,-25 0-16,1-25 0</inkml:trace>
  <inkml:trace contextRef="#ctx0" brushRef="#br0" timeOffset="-106868">16217 5129 0,'0'-24'15,"25"-1"1,-25 1 0,24 24-16,-24-25 15,0 1-15,0-1 16,-24 25-1,-1 0-15,1 0 16,-1 0-16,-23 0 0,23 0 16,-24 0-16,0 25 15,25-25-15,-25 24 0,25 1 16,-1-1-16,1-24 16,24 25-16,0 23 0,0-23 15,0-1-15,24 1 0,1-1 16,24 25-16,-25-25 15,25 1-15,0-1 0,0 1 16,-1-1-16,-23 1 0,24-1 16,-25-24-16,1 24 15,-25 1-15,24-25 0,-24 24 16,-24 1 0,-1-25-1,-24 0-15,25 0 16,-1 0-16,-23 0 0,23 0 15,-24 0-15,25 0 0,-1-25 16,-23 25-16,48-24 16,-25 24-16,25-25 0,0 1 15,0 0-15</inkml:trace>
  <inkml:trace contextRef="#ctx0" brushRef="#br0" timeOffset="-106383">16730 5202 0,'25'0'0,"-25"-24"15,0-1-15,0 1 16,0 0-16,0-1 15,0 1-15,-25-1 16,1 25 0,-1 0-16,1 0 0,-1 25 15,1-1-15,0 1 16,-1-1-16,1 0 0,-25 25 16,24-24-16,25 24 0,-24-1 15,24 1-15,-24-24 16,24 24-16,24-25 0,-24 0 15,24 1-15,1-1 16,24-24-16,-25 25 0,25-25 16,-25 0-16,1 0 0,24-25 15,-25 1-15,1-1 16,-25 1-16,24 0 0,-24-25 16,0 0-16,0 0 15,0 0-15,0 0 0,0 0 16,-24 25-16,-1-25 0,1 49 15,-1-24-15,1 24 16,-1 0-16,1 0 0,24 24 16,-24-24-16</inkml:trace>
  <inkml:trace contextRef="#ctx0" brushRef="#br0" timeOffset="-106064">16730 5373 0,'0'25'78,"25"-1"-62,-25 1 0,0-1-16,24 0 0,0 1 15,1-1-15,-1-24 0,1 25 16,-1-1-16,1 0 16,-25-48 15</inkml:trace>
  <inkml:trace contextRef="#ctx0" brushRef="#br0" timeOffset="-105633">17096 4982 0,'0'-24'0,"-24"0"15,24 48 17,0 0-32,24 1 15,-24-1 1,25 1-16,-1-1 0,-24 1 16,25-1-16,-25 25 0,0-25 15,0 25-15,0-24 16,0 23-16,0-23 0,0-1 15,0 1-15,0-1 16,0 1-16,0-1 0,0 0 16,24 1-1,1-25 1,-1 0 0,-24-25-16,24 25 15,25 0-15,-24 0 0,-1-24 16,25 24-16,-25 0 0,25 0 15,-24 0-15,24 0 16,-25 0-16,0 0 0,1-24 16</inkml:trace>
  <inkml:trace contextRef="#ctx0" brushRef="#br0" timeOffset="-103647">17976 4812 0,'0'-25'15,"-25"25"1,25-24-16,-24 24 0,-1-25 15,1 25-15,0-24 16,-1 24 0,1 0-16,-1-25 0,-23 25 15,23 0-15,-24-24 16,25 24-16,-25 0 0,0 0 16,-24 0-16,24 0 0,-24 0 15,-1-24-15,1 24 16,0 0-16,0 0 0,-1 0 15,1 0-15,0 0 0,0 0 16,-1-25-16,1 25 16,0 0-16,0 0 0,24 0 15,-25 0-15,1-24 16,24 24-16,-24 0 0,0 0 16,-1 0-16,-23 0 15,23 0-15,1-25 0,-24 25 16,23 0-16,-23 0 0,-1-24 15,25 24-15,-25 0 16,25-25-16,-25 25 0,25 0 16,-1-24-16,1 24 0,0 0 15,0 0-15,-1 0 16,25 0-16,-24 0 0,24 0 16,-24 0-16,0 0 15,24 0-15,-24 0 0,-1 0 16,26 24-16,-26-24 0,1 0 15,0 0-15,0 0 16,-1 0-16,1 25 0,0-25 16,-1 0-16,1 0 15,0 24-15,0-24 0,24 0 16,0 25-16,-24-25 0,24 0 16,0 24-16,25-24 15,-25 25-15,0-25 0,24 24 16,-23 0-16,-1-24 15,0 25-15,0-1 0,0 1 16,0-1-16,-24 1 0,49-1 16,-25 0-16,24 1 15,-23-1-15,23 1 0,1-1 16,-1 1-16,25-1 16,-24 0-16,24 1 0,0-1 15,0 1-15,0 23 0,0-23 16,24-1-16,-24 25 15,25-24-15,-1-1 0,-24 25 16,25-25-16,-25 1 0,24-1 16,-24 1-16,0-1 15,0 0-15,0 1 0,0-1 16,0 1 0,24-1-16,-24 0 15,25 1-15,-1-25 16,1 24-16,-1 1 0,25-25 15,0 24-15,0-24 0,-25 25 16,49-1-16,-24-24 16,0 24-16,24-24 0,1 25 15,-1-25-15,0 24 0,25-24 16,-25 25-16,25-25 16,-25 24-16,25-24 0,-1 0 15,1 25-15,0-25 16,0 24-16,-1-24 0,25 24 15,-24-24-15,24 25 16,-24-25-16,24 24 0,-24-24 16,24 25-16,-25-25 0,1 24 15,0-24-15,0 0 16,-1 25-16,1-25 0,0 0 16,-25 0-16,0 0 0,25 24 15,-25-24-15,25 0 16,-25 0-16,0 24 0,25-24 15,-25 0-15,1 0 16,-1 0-16,0 0 0,0 0 16,1 0-16,-1 0 0,-24 0 15,24 0-15,-24 0 16,0 0-16,24 0 0,-24-24 16,0 24-16,24 0 15,-24 0-15,24 0 0,-24 0 16,0 0-16,0 0 15,24 0-15,-24 0 0,-25 24 16,25-24-16,-25 0 0,25 0 16,-24 0-16,-1-24 15,1 24-15,-1 0 16,0 0-16,1-24 0,-1 24 16,25 0-16,-25-25 15,1 25-15,24-24 0,-25 24 16,1 0-16,23-25 15,-23 25-15,-1-24 16,1 24-16,-25-25 16,24 25-16,1-24 15,-25 0-15,24 24 0,0-25 16,1 1-16,-1-1 16,1 1-16,-1-1 0,0 1 15,-24 0-15,25-1 0,-1-24 16,1 25-16,-25-1 15,24 1-15,-24 0 0,0-1 16,0 1 0,0-1-16,-24 1 0,24 0 15,-25 24-15,25-25 0,-24 1 16,24-25-16,-25 24 16,1 1-16,24-25 0,-24 25 15,-1-1-15,1-24 0,-1 25 16,25-25-16,-24 25 15,0-1-15,-1-23 0,25 23 16,-24 1-16,-1-1 16,25 1-16,-24-1 15,24 1-15,-25 0 16,1 24-16,0-25 0,-1 1 16,1-1-16,-1 1 0,-24-1 15,25 25-15,-25-24 16,25 24-16,-25-24 0,25 24 15,-1 0-15,1 0 0,-1 0 16,1 0-16</inkml:trace>
  <inkml:trace contextRef="#ctx0" brushRef="#br0" timeOffset="34707">15509 879 0,'24'0'141,"-24"-24"140,25 24-203,-25 24-46,0 1-17,24-1-15,-24 1 16,0-1-1,0 1-15,0-1 16,25 0-16,-25 1 16,0-1-1,0 1-15,0-1 32,24-24-1,-24-24-16</inkml:trace>
  <inkml:trace contextRef="#ctx0" brushRef="#br0" timeOffset="35049">15656 953 0,'0'-25'15,"24"25"32,0 0-31,1 0-1,-1 0-15,1 0 16,-1 0-16,0 0 16,1 0-1</inkml:trace>
  <inkml:trace contextRef="#ctx0" brushRef="#br0" timeOffset="35361">15875 831 0,'0'24'63,"25"0"-48,-25 1 1,0-1-16,0 1 16,0-1-1,0 1-15,0-1 0,0 0 16,0 1-1,0-1-15,0 1 16</inkml:trace>
  <inkml:trace contextRef="#ctx0" brushRef="#br0" timeOffset="35943">16071 879 0,'0'25'47,"0"-1"-31,0 1-1,-25-1 1,25 1-16,-24-25 16,24 24-16,0 0 15,0 1-15,-25-25 0,25 24 32,0-48 14,25-1-46,-25 1 16,0 0 0,24-1-16,-24 1 0,25-1 15,-25 1-15,24-1 16,-24 1-16,25 24 0,-25-24 16,24 24-16,0 0 31,-24 24-31,0 0 15,0 1-15,0-1 16,25 1-16,-25-1 16,0 1-16,0-1 15,24 0-15,-24 1 16,0-1-16,0 1 16,0-1-1</inkml:trace>
  <inkml:trace contextRef="#ctx0" brushRef="#br0" timeOffset="36146">15997 1026 0,'0'-24'0,"25"24"16,-1 0-16,1-25 15,-1 25 1,1 0-16,-1 0 0,0 0 16,1-24-16,-1 24 15,1 0-15,-1 0 0</inkml:trace>
  <inkml:trace contextRef="#ctx0" brushRef="#br0" timeOffset="36428">16437 879 0,'-24'0'0,"24"25"46,0-1-30,0 1 0,0-1-1,-25 1-15,25-1 0,0 0 16,0 1 0,-24-25-16,24 24 0</inkml:trace>
  <inkml:trace contextRef="#ctx0" brushRef="#br0" timeOffset="36699">16413 928 0,'-25'-24'15,"25"48"32,25-24-47,-25 25 16,24-25-16,-24 24 15,25 1-15,-1-1 16,0 0 0,1 1-16,-1-25 15,-24 24-15,25-24 16</inkml:trace>
  <inkml:trace contextRef="#ctx0" brushRef="#br0" timeOffset="36932">16632 953 0,'0'-25'0,"-24"25"16,24-24-16,0-1 15,0 1-15,0 0 16,24 24 15,-24 24-31,0 0 16,0 1-16,0-1 15,0 1-15,0-1 16,0 1-16,0-1 16</inkml:trace>
  <inkml:trace contextRef="#ctx0" brushRef="#br0" timeOffset="37413">16803 879 0,'-24'0'16,"24"25"-1,-24-25-15,24 24 0,0 1 16,-25-1 0,25 1-16,0-1 15,0 0-15,0 1 16,0-1 0,0-48 30,0-1-30,0 1-16,0 0 16,0-1-16,25 1 15,-25-1-15,24 1 16,-24-1-16,24 25 0,-24-24 16,25 24-16,-1-24 0,1 24 15,-1 0 1,-24 24-16,25 0 15,-25 1 1,0-1-16,0 1 0,24-1 16,-24 1-16,0-1 15,0 0-15,24-24 16,-24 25-16,0-1 16</inkml:trace>
  <inkml:trace contextRef="#ctx0" brushRef="#br0" timeOffset="37587">16755 1050 0,'0'-24'15,"24"24"1,0-24 0,1 24-1,-1 0-15,1 0 0,24 0 16,-25 0-16,0 0 0,25 0 15,-24 0-15</inkml:trace>
  <inkml:trace contextRef="#ctx0" brushRef="#br0" timeOffset="38348">15802 1368 0,'24'0'0,"-48"0"62,0 24-46,-1-24-16,25 25 16,-24-25-16,24 24 0,0 1 15,0-1-15,0 0 16,0 1-16,0-1 16,24 1-16,1-25 15,-1 24-15,0-24 16,1 0-16,-1-24 15,1-1 1,-25 1-16,24 24 0,-24-25 16,25 1-16,-25 0 15,0-1-15,0 1 16,-25-1-16,1 1 16,-1 24-1,1 0-15,-1 0 0,1 0 16</inkml:trace>
  <inkml:trace contextRef="#ctx0" brushRef="#br0" timeOffset="39003">16168 1368 0,'0'24'62,"0"1"-46,0-1-16,0 1 15,0-1-15,0 0 0,0 1 16,0-1-16,25 1 16,-25-1-16,0-48 47,0-1-32,0 1 1,0-1-16,0 1 15,0 0-15,0-1 0,0 1 16,24-1-16,-24 1 16,25 24-16,-1-25 0,1 1 15,-1 24-15,0 0 16,1 0-16,-1 0 16,1 24-16,-25 1 15,0-1 1,-25-24-16,1 25 15,24-1-15,-25-24 16,1 25-16,0-25 0,-1 24 16,1-24-16,-1 0 15,25 24 1,25-24 0,-1 0-16,-24 25 15,25-25-15,-1 24 0,0 1 16,1-1-16,-1 1 15,1-25-15,-25 24 16,24 0-16,-24 1 16,25-25-16</inkml:trace>
  <inkml:trace contextRef="#ctx0" brushRef="#br0" timeOffset="39501">16706 1466 0,'0'-25'16,"-25"25"-1,1-24-15,-1 24 16,25 24 0,0 1-1,-24-1 1,24 0-1,0 1-15,0-1 16,0 1-16,-24-25 0,24 24 16,0 1-1,0-50 17,0 1-17,24-1-15,-24 1 16,0-1-16,24 1 15,-24 0-15,25-1 0,-25 1 16,24-1-16,-24 1 16,25 24-16,-1 0 15,1 24 17,-25 1-32,0-1 0,24 1 15,-24-1-15,24 0 16,-24 1-16,0-1 0,25 1 15,-25-1-15,0 1 0,0-1 16,24-24 0</inkml:trace>
  <inkml:trace contextRef="#ctx0" brushRef="#br0" timeOffset="39723">16632 1563 0,'-24'0'16,"48"0"-1,1 0 1,-1 0-16,1 0 16,-1 0-1,1 0-15,-1 0 0,0 0 16,1 0-16,-1 0 15</inkml:trace>
  <inkml:trace contextRef="#ctx0" brushRef="#br0" timeOffset="40437">15851 1954 0,'24'0'16,"-24"-24"-16,25 24 15,-25-25 1,-25 25 0,1 0-16,-1 0 15,1 0-15,0 0 16,-1 0-16,1 0 15,-1 25-15,1-25 0,0 24 16,24 0 0,0 1-16,0-1 15,24 1 1,-24-1-16,24-24 0,1 25 16,24-1-16,-25-24 0,0 24 15,1-24-15,-25 25 16,24-25-16,-24 24 0,25-24 15,-25 25 1,-25-25-16,1 0 0,-1 0 16,1 24-16,0-24 0,-1 0 15,-24 0-15,25 0 16,0 0-16,-1-24 0,1 24 16,24-25-1</inkml:trace>
  <inkml:trace contextRef="#ctx0" brushRef="#br0" timeOffset="40905">16120 1954 0,'0'-24'16,"-25"24"15,1 0-31,-1 24 16,1 0-1,-1 1 1,25-1-16,-24-24 0,24 25 16,0-1-16,0 1 15,0-1-15,24-24 0,-24 24 16,25-24-16,-25 25 15,24-25-15,1 24 0,-1-24 16,1 0-16,-1 0 0,0 0 16,1 0-16,-1 0 15,-24-24-15,25 24 0,-25-25 16,0 1 0,0 0-16,0-1 0,-25 1 15,1-1-15,-1 1 16,25-1-16,-24 1 15,0 24 1,-1 0 0,1 0-1</inkml:trace>
  <inkml:trace contextRef="#ctx0" brushRef="#br0" timeOffset="41169">16120 2076 0,'0'25'16,"24"-1"15,0-24-15,-24 24-16,25 1 15,-1-1-15,1 1 16,-25-1 0,24 1-16,1-1 15,-25 0-15,0 1 16</inkml:trace>
  <inkml:trace contextRef="#ctx0" brushRef="#br0" timeOffset="41655">16730 2003 0,'-24'0'0,"-1"0"16,25-25-1,0 1 1,-24 24 31,-1 0-47,1 0 16,0 0-16,24 24 15,-25-24-15,1 0 0,24 25 16,-25-1-1,25 1-15,25-1 16,-25 1 0,24-25-16,1 24 0,-25 0 15,24-24-15,0 25 0,1-25 16,-1 24-16,1 1 16,-1-1-1,-24 1-15,0-1 16,-24-24-1,-1 0-15,1 0 16,-1 0-16,-23 0 16,23 0-16,-24 0 0,25 0 15,-1 0-15,1-24 0,0 24 16</inkml:trace>
  <inkml:trace contextRef="#ctx0" brushRef="#br0" timeOffset="122073">2540 684 0,'-24'0'0,"-1"0"15,1 0-15,0 0 16,48 0 31,-24 24-32,0 1 1,0-1 0,0 1-16,0 24 0,0-25 15,24 25-15,-24 0 16,0-25-16,0 25 0,0 0 16,25 0-16,-25-25 0,0 25 15,0-25-15,0 1 16,0-1-16,0 1 0</inkml:trace>
  <inkml:trace contextRef="#ctx0" brushRef="#br0" timeOffset="122511">2247 733 0,'0'-25'15,"0"1"1,25 0 0,-1 24-16,1-25 15,-1 25-15,25-24 0,0 24 16,-1 0-16,1 0 15,0 0-15,0 0 0,0 24 16,0-24-16,0 25 0,-25-1 16,0 0-16,1 25 15,-1-24-15,-24-1 0,0 25 16,0-25-16,0 25 16,0-24-16,-24 24 0,-1-25 15,-23 0-15,23 1 0,-24 24 16,25-25-16,-25 0 15,0-24-15,0 25 0,25-1 16,-1-24-16,1 25 16,0-25-16,-1 0 0,25-25 15</inkml:trace>
  <inkml:trace contextRef="#ctx0" brushRef="#br0" timeOffset="123333">3175 733 0,'25'0'16,"-25"-25"-16,24 50 47,-24-1-32,0 1-15,0-1 16,0 1-16,0-1 0,25 0 16,-25 1-16,0-1 0,0 1 15,0-1-15,0 1 16,0-1-16,-25-24 15,25 24-15,-24-24 32,24-24-32,0 0 15,-25-1 1,25 1-16,-24-25 0,24 0 16,0 25-16,0-25 15,0-25-15,0 26 0,0-1 16,24 0-16,1 0 0,-1 25 15,1-1-15,23 1 16,-23 24-16,-1 0 0,25 0 16,-24 24-16,-1-24 15,0 25-15,1-1 0,-1 25 16,-24-25-16,25 1 0,-25-1 16,0 25-16,0-25 15,-25 1-15,1-1 0,24 1 16,-25-1-16,1-24 0,0 25 15,-1-25-15,25 24 16,-24-24-16,-1 0 0,1 0 16,-1 0-1,50-24 1,-1 24 0,1 0-16,-1 0 15,1 0-15,23 0 0,-23 0 16,24 24-16,-25-24 15,1 24-15,-1 1 0,0-1 16,-24 1-16,0-1 0,0 1 16,0-1-16,-24 0 15,-25 1-15,25-1 16,-1 1-16,-24-25 16,1 24-16,23-24 0,-24 0 15,25 0-15,-1 0 0,1-24 16,0 24-16,24-25 15,0 1-15</inkml:trace>
  <inkml:trace contextRef="#ctx0" brushRef="#br0" timeOffset="123909">4226 684 0,'-25'0'16,"25"-24"-16,-24 24 0,24 24 47,24 0-47,1 1 0,-25-1 15,24 1-15,-24-1 16,24 25-16,-24-25 0,25 25 16,-25-24-16,0-1 0,0 1 15,0-1-15,0 0 16,0 1-16,-25-25 0,25 24 16,-24-24-16,24-24 31,0-1-31,0 1 15,0-25-15,24 25 0,-24-25 16,0-24-16,0 24 0,0 0 16,25-24-16,-25 24 0,0 0 15,24 0-15,-24 25 16,25-1-16,-25 1 0,24 24 16,1 0-1,-1 24-15,0 1 0,1 24 16,-1-1-16,1-23 15,-1 72-15,0-23 16,1-25-16,-1-25 0,-24 25 16,25 0-16,-25 0 15,24-25-15,-24 0 0,0 1 16,25-1-16,-25 1 0</inkml:trace>
  <inkml:trace contextRef="#ctx0" brushRef="#br0" timeOffset="124125">4323 928 0,'-24'-24'16,"24"-1"-1,24 25 1,1 0-1,-1 0-15,1-24 0,-1 24 16,25 0-16,-25 0 16,1 0-16,23 0 0,-23 0 15</inkml:trace>
  <inkml:trace contextRef="#ctx0" brushRef="#br0" timeOffset="124641">4836 537 0,'-24'-24'0,"24"0"15,0-1 1,0 50 0,24-1-1,-24 25 1,25-25-16,-25 25 0,24-24 15,-24 23-15,24 1 0,-24 0 16,25 0-16,-25 0 16,0 0-16,0-25 0,24 25 15,-24-25-15,0 1 16,0-1-16,0 1 0,0-1 16,-24-48 15,24-1-16,0 1-15,0-1 16,0-23-16,24-1 0,-24 0 16,25 24-16,-25-23 15,24 23-15,0-24 0,25 25 16,-24 24-16,-1-25 0,1 25 16,23 0-16,-23 25 15,-1-25-15,1 24 0,-1 1 16,-24-1-16,25 1 15,-25-1-15,0 25 0,0-25 16,0 1-16,-25-1 0,25 1 16,-24-25-16,-1 24 15,1 0-15,-1-24 0,1 0 16</inkml:trace>
  <inkml:trace contextRef="#ctx0" brushRef="#br0" timeOffset="125128">5837 733 0,'0'-25'0,"0"1"16,0 0-1,0-1 1,-24 1 0,0 24-16,-1 0 15,1 0-15,-1 0 0,1 0 16,-1 0-16,1 24 16,0 1-16,-1-1 15,25 0-15,0 1 16,0-1-16,0 1 0,25-25 15,-1 24-15,0 1 0,1-1 16,-1-24-16,1 24 16,24 1-16,-25-25 0,25 24 15,-25-24-15,1 25 16,-1-1-16,1-24 0,-25 25 16,0-1-16,0 0 15,-25-24-15,1 25 16,-1-25-16,1 0 0,-25 24 15,0-24-15,0 0 16,0 0-16,1-24 0,23 24 16,-24-25-16,25 1 0</inkml:trace>
  <inkml:trace contextRef="#ctx0" brushRef="#br0" timeOffset="125848">6082 440 0,'0'-25'0,"0"1"16,0 0-16,0-1 31,0 50-15,0-1-1,24 0-15,-24 25 0,25-24 16,-25 24-16,24-1 0,0-23 16,1 24-16,-1-1 15,1 1-15,-25 0 0,24-24 16,1 23-16,-25-23 0,0-1 16,0 1-16,24-1 15,-24 1-15,-24-1 16,-1-24-1,25-24 1,-24 24-16,24-25 0,-25 1 16,25-1-16,-24 1 15,24-1-15,0-23 0,-25 23 16,25-24-16,0 25 16,0-1-16,25 1 0,-25 0 15,24-1-15,1 25 0,-1-24 16,1 24-16,23 0 15,-23 0-15,24 0 0,-1 0 16,-23 0-16,24 24 16,0 1-16,-25-25 0,25 24 15,-25 0-15,1 1 0,-1-1 16,-24 1-16,25-1 16,-25 1-16,0-1 0,0 0 15,0 1 1,-25-25-16,1 0 15,-1 0-15,1-25 16,-1 25 0,25-24-16,-24 0 0,24-1 15,0 1-15,0-1 16,24 1-16,1-25 0,-1 25 16,1-1-16,-1 1 0,1 24 15,-1-25-15,25 25 16,-25-24-16,1 24 0,-1 0 15,0 0-15,1 0 16</inkml:trace>
  <inkml:trace contextRef="#ctx0" brushRef="#br0" timeOffset="126321">7230 562 0,'24'0'16,"-48"-25"31,-1 25-32,1 0-15,24-24 0,-25 24 16,1 0-16,-1 0 16,1 24-16,0-24 15,24 25-15,-25-1 0,25 1 16,-24-1-16,24 1 0,0 23 15,0-23-15,0-1 16,0 1-16,0-1 0,24 1 16,1-1-1,-1-24-15,0 24 0,1-24 16,-1 0-16,1 0 16,-1-24-16,1 24 0,-25-24 15,24-1-15,0 1 0,-24-1 16,0 1-16,0-25 15,25 25-15,-25-1 0,0 1 16,0-1-16,24 25 16,-24 25-1,0-1-15,25 1 16,-25-1-16,0 0 16,24 25-16,-24-24 0,25-1 15,-1 1-15,-24-1 16</inkml:trace>
  <inkml:trace contextRef="#ctx0" brushRef="#br0" timeOffset="126969">7718 562 0,'0'-25'15,"0"1"1,-24 24-1,-1 0-15,1 0 16,-1 24-16,1-24 16,0 25-16,-1-1 0,1 1 15,-1-1-15,25 1 16,-24-1-16,24 25 0,0-25 16,0 1-16,24-1 15,-24 1-15,25-25 0,24 24 16,-25 0-16,0-24 0,25 0 15,0 0-15,-25 0 16,25 0-16,-24 0 0,-1-24 16,1 24-16,-1-24 15,0-1-15,-24-24 0,0 25 16,0-25-16,0 0 0,0 0 16,0-24-16,0 24 15,0-24-15,0 0 0,0 24 16,0 0-16,0 0 0,0 0 15,0 25-15,0 48 16,0 1 0,25-1-16,-25 25 15,0 0-15,24 0 0,-24 24 16,0-24-16,25 0 16,-25-1-16,24 1 0,-24 0 15,25 0-15,-25-25 0,0 25 16,0-24-16,0-1 15</inkml:trace>
  <inkml:trace contextRef="#ctx0" brushRef="#br0" timeOffset="127317">7938 635 0,'0'-24'0,"0"-1"15,0 1-15,24-1 16,1 25-1,-1-24 1,1 24-16,-1 0 16,0 0-16,1 0 0,-1 0 15,1 0-15,-1 0 0,0 0 16,1-24-16,-1 24 16,-24-25-16,0 1 15,0-1 1,0 50 31,0-1-47,0 1 15,0-1-15,0 25 16,0-25-16,0 1 0,0-1 16,0 1-16,25-1 0,-25 0 15,0 1-15</inkml:trace>
  <inkml:trace contextRef="#ctx0" brushRef="#br0" timeOffset="127491">8329 98 0,'0'-49'16,"-25"25"-16,1-1 15,-1 25 1,25 25-16,0-1 16</inkml:trace>
  <inkml:trace contextRef="#ctx0" brushRef="#br0" timeOffset="128391">8548 269 0,'0'24'31,"-24"1"-15,24-1-1,-24 1-15,24-1 16,-25 0-16,25 25 15,0-24-15,0-1 0,-24 25 16,24-25-16,0 1 0,0-1 16,24 1-16,-24-1 15,25 0-15,-1 1 16,0-25 0,1 0-16,-1 0 15,-24-25-15,25 1 0,-1 0 16,-24-1-16,0 1 15,0-25-15,0 25 0,0-25 16,0 0-16,-24 24 16,24-23-16,-25 23 0,1 1 15,-1 24-15,1-25 0,0 25 16,-1 25 0,1-25-16,24 24 0,0 1 15,-25-1-15,25 0 16,0 1-16,25 24 0,-25-25 15,24-24-15,-24 25 0,25-1 16,-1-24 0,-24 24-16,24-24 0,1 0 15,-25-24 1,24 24-16,-24-24 0,0-1 16,25 1-16,-25-1 0,24 1 15,-24-1-15,25-23 16,-25 23-16,24 1 0,-24-1 15,24 1-15,1 24 16,-1 24 0,-24 1-16,0-1 15,0 1-15,25-1 16,-25 0-16,0 1 0,0-1 16,0 1-16,0-1 15,0 1-15,0-1 16,24-24-1,-24-24 1,24 24-16,-24-25 16,25 1-16,-25-1 15,24 1-15,-24-25 0,25 25 16,-25-1-16,24-24 0,-24 25 16,0-1-1,25 25-15,-25 25 16,24-1-16,-24 1 15,24-1-15,-24 25 0,25-25 16,-25 25-16,24-24 0,1 24 16,-25-25-16,24 0 15,1 1-15,-25-1 0,24-24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4:30.4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2322 190 0,'24'0'0,"0"0"31,-24-25-31,25 25 0,-25-24 47,-25 24-32,1 0 1,0 0-16,-1-24 16,1 24-1,-1 0-15,1 0 0,0 0 16,-1 0-16,1-25 0,-1 25 15,1 0-15,-1 0 16,-23-24-16,23 24 0,1 0 16,-25-25-16,24 25 0,1 0 15,-25 0-15,25-24 16,-1 24-16,-23 0 0,23 0 16,-24 0-16,25 0 15,-25 0-15,0 0 0,0 0 16,0 0-16,1 0 0,-26 0 15,25 0-15,1 0 16,-26 0-16,25 0 0,1 0 16,-1 0-16,0 0 15,0 24-15,25-24 0,-25 25 16,24-25-16,1 24 0,-25 1 16,25-1-16,-25 0 15,24 1-15,1 24 0,-25-25 16,25 1-16,-25-1 0,25 0 15,-1 25-15,-24-24 16,25-1-16,-1 0 0,-23 1 16,23-1-16,1 25 15,-1-24-15,-24-1 0,25 0 16,24 1-16,-24-1 16,-1 1-16,1-1 0,24 1 15,-25-1-15,25 0 0,-24 1 16,24-1-16,-25 1 15,25-1-15,0 0 0,0 1 16,0-1-16,0 1 0,0 24 16,0-25-16,25 0 15,-25 25-15,24-24 0,-24-1 16,25 25-16,-25-25 16,24 25-16,1-24 0,-25-1 15,24 25-15,0-25 0,1 1 16,-1-1-16,1 1 15,24-25-15,-25 24 0,25 1 16,0-25-16,0 24 16,-1-24-16,1 0 0,0 24 15,0-24-15,0 0 0,0 25 16,-1-25-16,1 24 16,25-24-16,-26 0 0,1 25 15,24-25-15,-24 0 16,0 24-16,24-24 0,-24 24 15,25-24-15,-26 0 0,26 0 16,-25 25-16,-1-25 16,26 0-16,-25 0 0,24 0 15,-24 24-15,-1-24 16,1 0-16,25 0 0,-26 0 16,1 0-16,0 0 0,0-24 15,0 24-15,0 0 16,-1 0-16,1-25 0,0 25 15,-24-24-15,-1 24 16,25-24-16,-25 24 0,1-25 16,-1 25-16,25-24 0,-25-1 15,1 1-15,-1 0 16,25 24-16,-24-25 0,-1 1 16,25-1-16,-25 1 0,1-1 15,-1 1-15,1 0 16,-1-1-16,0 1 0,-24-25 15,25 24-15,-1-23 16,1 23-16,-25-24 0,24 0 16,-24 25-16,24-25 0,-24 0 15,25 25-15,-25-25 16,0 25-16,0-1 0,0 1 16,0-1-16,0 1 15,-25 0-15,25-1 0,-24 1 16,0-1-16,24 1 0,-25-1 15,1-23-15,-1 23 16,1-24-16,0 25 0,-1-1 16,1-23-16,24 23 15,-25 1-15,1-1 0,24 1 16,-25 0-16,1-1 16,0 25-16,24-24 15,-25-1-15,1 25 0,-1-24 16,1 24-16,-1-25 15,1 25-15,0-24 0,-1 24 16,-24-24-16,25 24 0,-1-25 16,1 25-16,-25 0 15,25-24-15,-25 24 0,24 0 16,-23 0-16,23-25 16,1 25-16,-1 0 0,1 0 15,0 0-15,-1-24 0,1 24 16,-1 0-1,1 0-15,24 24 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4:53.5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321 98 0,'24'0'16,"0"0"0,1 0-1,-25-24-15,24 24 16,-24-25 0,0 1-1,0-1 16,-24 25-31,-1 0 16,1 0 0,0 0-16,-1 0 0,-24 0 15,25 0-15,-1 0 0,1 25 16,-25-25-16,25 24 16,-1 1-16,1-25 0,0 24 15,24 0-15,-25 1 16,25-1-16,0 1 0,0-1 15,0 1-15,0-1 0,25 0 16,-1 1-16,-24-1 16,24-24-16,1 25 0,-1-25 15,1 0-15,-1 0 16,0 0-16,1-25 0,-1 25 16,1-24-16,-25-1 0,24 1 15,1 0-15,-1-1 16,0 1-16,1-1 0,-1 1 15,-24-1-15,25 1 16,-1 0-16,-24-1 16,25 25-16,-25 25 0,0-1 15,0 0 1,0 25-16,-25-24 0,25 24 16,-24-1-16,24 1 0,0 0 15,-25 0-15,25 0 16,-24 0-16,24 0 0,0-1 15,-25 1-15,25 0 16,0-24-16,0-1 0,0 0 16</inkml:trace>
  <inkml:trace contextRef="#ctx0" brushRef="#br0" timeOffset="607">1078 196 0,'24'-25'15,"1"1"1,-1-1-1,0 1-15,-24 0 16,25 24-16,-25-25 0,0 1 16,0-1-1,-25 25-15,1 0 16,-25 0-16,25 0 16,-1 0-16,-24 25 0,25-25 15,0 24-15,-1-24 0,1 25 16,-1-1-16,1 0 15,-1 1-15,25-1 0,0 1 16,-24-1-16,24 1 16,0-1-16,0 0 0,0 1 15,24-25-15,-24 24 0,25-24 16,-25 25-16,24-25 16,1 0-16,-1 0 0,-24-25 15,25 25-15,-1-24 16,0-1-16,1 1 0,-1 0 15,1-1-15,-25 1 16,24-1-16,1 1 16,-25 48 15,0 1-31,0-1 0,0 1 16,-25-1-16,25 25 0,-24 0 15,24 0-15,-25-1 16,25-23-16,-24 24 0,24 0 15,0-1-15,-25-23 16,25 24-16,0-25 0,0 1 16</inkml:trace>
  <inkml:trace contextRef="#ctx0" brushRef="#br0" timeOffset="821">1517 489 0,'-24'0'15,"48"0"32</inkml:trace>
  <inkml:trace contextRef="#ctx0" brushRef="#br0" timeOffset="1442">2006 318 0,'24'-25'16,"1"1"-16,-25 0 16,24-1-16,-24 1 15,0-1-15,25 1 16,-25-1-16,0 1 16,0 0-16,0-1 15,-25 25-15,1 0 16,-1 0-1,1 0-15,-25 25 0,25-1 16,-1 0-16,-24 1 16,25-1-16,-25 1 0,25-1 15,-1 25-15,1-25 0,-1 1 16,25-1-16,-24 1 16,24-1-16,0 1 0,24-1 15,1 0-15,-1-24 16,1 25-16,-1-25 15,25 0-15,-25 0 0,1 0 16,-1-25-16,1 1 16,-1 0-16,0-1 15,1 1-15,-25-1 0,24 1 16,1-1-16,-1-23 16,1 23-16,-25 1 15,0 48 1,0 1-1,-25-1-15,25 0 16,-24 25-16,24-24 0,-25 24 16,1-1-16,24 1 0,-25 25 15,25-26-15,-24 1 16,24 0-16,0-24 0,-24 23 16,24-23-16,0 24 0,0-25 15</inkml:trace>
  <inkml:trace contextRef="#ctx0" brushRef="#br0" timeOffset="2142">2470 269 0,'24'-24'0,"1"24"16,-25-25-16,-25 25 31,1 25-15,-1-25-16,25 24 15,-24 0-15,0-24 0,-1 25 16,1-1-16,-1 25 0,25-24 16,-24-1-16,-1 25 15,25-25-15,-24 25 0,24-24 16,0-1-16,0 25 16,0-25-16,24 1 0,-24-1 15,25-24-15,-1 0 16,1 0-16,-1 0 15,1-24-15,-1-1 16,0 1-16,1-1 16,-25-23-16,24 23 0,1 1 15,-25-25-15,0 24 0,24-23 16,-24 23-16,0 1 16,0-1-16,25 1 0,-25-1 15,-25 50 16,25-1-15,0 1-16,-24-1 16,24 1-16,0-1 0,0 0 15,0 1-15,0-1 16,0 1-16,0 24 0,0-25 16,-25 25-16,25-25 0,-24 25 15,24-24-15,-25 23 16,25-23-16,-24 24 0,0-25 15,24 0-15,-25 1 16,25-1-16,0 1 0,-24-1 16,24 1-16,0-1 15,24-24 1</inkml:trace>
  <inkml:trace contextRef="#ctx0" brushRef="#br0" timeOffset="2652">3032 489 0,'24'0'16,"0"0"15,-24 24-31,0 1 15,0-1-15,0 1 16,0-1-16,0 0 16,0 1-16,0-1 0,0 1 15,-24-25-15,0 24 0,-1-24 16,1 0-16,-1 0 16,1-24-16,-1 24 0,1-25 15,0 1-15,-1-1 0,25 1 16,0 0-16,0-1 15,0 1-15,25-1 0,-1 1 16,0 24-16,1-25 16,-1 1-16,1 24 0,-1 0 15,1 0-15,-1 0 16</inkml:trace>
  <inkml:trace contextRef="#ctx0" brushRef="#br0" timeOffset="2982">3520 440 0,'-24'0'47,"24"24"-47,-25-24 0,25 25 16,-24-1-16,-1 25 0,1 0 16,0 0-16,-1 0 15,1 0-15,-1-1 0,-24 1 16,25 0-16,0 0 0,-1-25 15,1 25-15,-1-24 16,25-1-16,-24 0 0,-1-24 16</inkml:trace>
  <inkml:trace contextRef="#ctx0" brushRef="#br0" timeOffset="3414">3593 904 0,'-24'0'16,"24"-24"-16,24 24 31,1 24-31,-1-24 15,-24 24-15,25 1 0,-1-1 16,0 1-16,-24-1 16,0 1-16,0-1 0,0 0 15,-24 1-15,24-1 16,-24 1-16,-1-25 16,1 0-16,-1 0 0,-24 0 15,25 0-15,0-25 0,-1 25 16,1-24-16,-1-1 15,25 1-15,0 0 16,25-1-16,-1 1 16,25-1-16,-25-24 0,25 25 15,-24 24-15,24-24 0,-25 24 16,0 0-16,1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20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1563 813 0,'0'-24'16,"0"-1"-1,0 1 1,0 48 62,0 1-62,24-25-16,-24 24 15,25-24 1,-25 25-16,24-25 16,0-25-1,1 1 1,-1-1-16,-24 1 16,25 0-16,-1-1 15,-24 1-15,25-1 0,-1 1 16,0-1-1,-24 1-15,25 24 0,-25-24 16,24 24 0,-24 24 31,0 0-32,0 1-15,-24-1 16,24 1-16,0-1 15,0 1-15,-25-1 0,25 25 16,0-25-16,-24 1 0,24-1 16,0 1-16,-24-1 15,24 0-15,0 1 16,24-25 0,0 0-1,1 0-15,24-25 0,-25 25 16,25-24-16,-25 0 15,25 24-15,0-25 0,-24 1 16,23 24-16,-23-25 16,-1 25-16,1 0 0,-1 0 15,1 0-15,-1 0 0,0 0 16,1 0 0,-25 25-1,-25-1 1,1 1-16,0-25 15,-25 24-15,24 0 0,-24-24 16,25 25-16,0-1 16,-1-24-16,1 25 0,-1-1 15,25 1 1,-24-25-16,24 24 16,24-24-1,1 24-15,-1-24 16,1 0-16,-1 25 15,0-25-15,25 0 16,-24 24-16,-1-24 0,1 0 16,-1 25-16,25-25 0,-49 24 15,24-24-15,-24 25 16,0-1 0,-24-24-16,-1 24 15,1-24-15,0 0 0,-1 25 16,-24-25-16,25 0 0,-25 24 15,25-24-15,-25 0 16,24 0-16,-24 25 0,25-25 16,-25 0-16,25 0 15,-1 0-15,1 0 0,-1 0 16,1 0-16,0 0 16,24 24-1,24-24-15,0 0 16,1 0-16,-25 24 15,24-24-15,1 0 16,-1 25-16,-24-1 0,25-24 16,-25 25-16,24-1 15,-24 1 1,-24-1 0,-1-24-1,1 0-15,-1 0 16,1-24-1,-1 24-15,-23 0 0,23-25 16,1 25-16,-25 0 0,24 0 16,-23-24-16,23 24 15,-24 0-15,25 0 0,0 0 16,-1 0-16,1 0 16,-1 0-16,1 24 15,-1-24 1,25 25-16,-24-25 15,0 24-15,-1 0 16,25 1 0,-24-25-16,24 24 15,0 1 1,-25-25 0,1 0 15,-1 0-16,25-25 1,0 1 0,-24 24-1,24-25-15,-24 25 16,-1 0 0,1 0-16,-1 0 0,1 0 15,0 25-15,-1-25 16,1 0-16,-25 24 0,24-24 15,1 25-15,0-25 16,-1 24-16,1-24 0,-1 0 16,1 0-16,24-24 31,24 24-31,-24-25 0,25 1 16,-1-1-16,1 1 15,-25 0-15,24-1 0,0 1 16,1-1-16,-25 1 0,24-1 15,1 1-15,-1 0 16,-24-1-16,0 1 16,-24 24-1,-1 0 1,1 0-16,-1 0 0,1 0 16,0 24-16,-1-24 15,-24 0-15,25 25 0,-1-25 16,1 0-16,0 0 0,-1 0 15,25 24-15,-24-24 16,24-24 0,24 24-1,-24-25-15,25 25 0,-1-24 16,0 24-16,25-25 0,-24 1 16,-1 0-16,1 24 15,23-25-15,-23 1 0,-1-1 16,-24 1-1,0-1-15,0 1 16,-24 0-16,-1-1 16,1 25-1,0-24-15,-1 24 16,25-25-16,-24 25 16,24-24-1,24 24 16,1 0-31,-1 0 16,0-25-16,1 25 16,-1 0-16,25 0 0,-24 0 15,-1 0-15,0 0 0,1 0 16,-1 0-16,1-24 16,-25 0-1,-25 24 1,1 0-16,24-25 15,-25 25-15,1-24 0,0 24 16,-1 0-16,1-25 16,-1 25-16,25-24 15,25 24 17,-1 0-32,1 0 15,-1 0-15,0 0 16,1 0-16,-1 24 0,1-24 15,-1 0-15,0 0 0,1 25 16,-1-25-16,1 0 16,-1 24-16,1-24 15,-1 0 1,0 0 31</inkml:trace>
  <inkml:trace contextRef="#ctx0" brushRef="#br0" timeOffset="1105">2540 178 0,'-25'0'0,"1"0"15,24-24-15,-25 24 16,1 0-16,0-25 15,-1 25-15,1 0 16,-1-24-16,1 24 16,-25 0-16,0 0 0,0 0 15,1 0-15,-1 0 16,0 0-16,-24 0 0,24 0 16,-25 24-16,1-24 0,0 25 15,0-1-15,-1-24 16,-23 25-16,23-1 0,-23 1 15,23 23-15,-23-23 0,-1 24 16,0-25-16,25 25 16,-25 0-16,1 0 0,23 0 15,1-1-15,0 1 16,0 0-16,-1 0 0,26 0 16,-1 0-16,0-1 15,24 1-15,1 0 0,0 0 16,-1-25-16,1 25 0,24 0 15,0 0-15,24 0 16,1 0-16,-1-25 0,25 25 16,0 0-16,0 0 0,24-1 15,24-23-15,1 24 16,0 0-16,24-25 0,0 25 16,0-25-16,25 1 15,-1 24-15,25-25 0,-24 0 16,24-24-16,-25 0 0,25 0 15,-24 0-15,24-24 16,-25 0-16,25-1 0,-24-24 16,-1 25-16,1-25 15,-1-24-15,-23-1 0,-1 26 16,0-26-16,-25-23 0,26 23 16,-50-23-16,0-1 15,0 25-15,-24-25 0,-24 0 16,-1 1-16,-24 23 15,-24-23-15,-25 23 0,-24-23 16,-25 23-16,0 26 0,-48-26 16,-1 25-16,-24 25 15,-24-25-15,-25 25 0,-24-1 16,-1 25-16,1 0 16,0 0-16,-25 25 0,25-1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5:14.40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1348 0 0,'0'24'125,"0"1"-109,0-1 15,0 0-15,0 1-1,0-1 1,0 1-16,0-1 16,0 1-1,0-1 1,0 0-1,0 1-15,0-1 16,0 1-16,0-1 16,0 0-1,0 1 1,0-1-16,0 1 16,0-1-1,0 1 1,0-1-1,0 0-15,-25 1 16,25-1-16,0 1 16,0-1-1,0 1-15,0-1 16,-24 0-16,24 1 16,0-1-16,0 1 15,0-1-15,0 1 0,-25-1 16,25 0-1,0 1-15,0-1 0,0 1 16,0-1-16,-24 1 16,24-1-16,0 0 0,0 1 15,0-1-15,-24 1 0,24-1 16,0 0-16,0 1 16,0-1-16,0 1 0,0-1 15,0 1-15,0-1 16,-25 0-16,25 1 0,0-1 15,0 1-15,0-1 16,0 1-16,0-1 16,0 0-16,-24 1 15,24-1 1,0 1-16,0-1 16,0 0-1,0 1 1,0-1-16,0 1 15,0-1 1,0 1 0,-25-1-16,25 0 31,0 1-31,0-1 16,0 1-1,0-1 1,0 1-1,-24-1 1,24 0 0,0 1 15,0-1-15,0 1-1,0-1 16,0 1-15,0-1 0,0 0-1,0 1 1,0-1 0,0 1-1,0-1-15,0 1 16,0-1-1,0 0-15,0 1 0,0-1 16,-25-24 0,25 25-16,0-1 15,0 0-15,0 1 32,-24-25-32,24 24 15,0 1 16,-24-1-31,24 1 32,0-1-17,0 0 17,0 1-17,-25-1 1,25 1 15,0-1-15,0 1 15,0-1-31,0 0 16,0 1-1,0-1 1,0 1-1,0-1 1,0 0 0,0 1-1,0-1 1,0 1 0,0-1-1,0 1-15,0-1 16,0 0-1,-24 1 1,24-1-16,0 1 16,0-1-16,0 1 15,0-1-15,-25 0 16,25 1-16,0-1 16,0 1-1,0-1-15,0 1 16,0-1-1,0 0-15,-24-24 0,24 25 16,0-1-16,0 1 16,0-1-16,0 1 15,0-1-15,-25 0 16,25 1 0,0-1-16,0 1 15,0-1-15,-24 0 0,24 1 16,0-1-1,0 1-15,0-1 0,0 1 16,0-1-16,0 0 16,-24 1-16,24-1 0,0 25 15,-25-24-15,25-1 0,0 0 16,-24 1-16,24-1 16,0 1-16,0-1 0,0 0 15,-25 1-15,25-1 0,0 1 16,0-1-16,0 1 15,0-1-15,-24 0 0,24 25 16,0-24-16,0-1 16,-24 1-16,24 23 0,0-23 15,-25-1-15,25 1 0,0-1 16,0 1-16,-24-1 16,24 0-16,0 1 0,0-1 15,-25-24-15,25 25 16,0-1-16,0 1 15,0-1-15,0 0 0,0 1 16,-24-1-16,24 1 16,0-1-16,0 0 0,0 1 15,0-1-15,-25 1 16,25-1-16,0 1 0,0-1 16,0 0-16,-24 1 0,24-1 15,0 1-15,0-1 16,0 1-16,0-1 0,0 0 15,0 1 1,0-1-16,0 1 16,-24-1-16,24 0 0,0 1 15,0-1-15,0 1 16,0-1-16,-25-24 0,25 25 16,0-1-16,0 0 15,0 1-15,0-1 0,0 1 16,0-1-16,0 1 0,0-1 15,0 0-15,0 1 16,0-1-16,0 25 16,0-24-16,0-1 0,0 0 15,0 1-15,0 24 16,0-25-16,-24 1 0,24-1 16,0 0-16,0 1 15,0-1-15,0 1 0,0-1 16,-25 0-1,25 1-15,0-1 0,0 1 16,0-1-16,-24 1 0,24-1 16,0 0-16,0 25 15,0-24-15,-25-1 0,25 1 16,0-1-16,0 0 0,-24 1 16,24-1-16,0 1 15,0-1-15,0 0 0,0 1 16,0-1-1,0 1-15,-24-1 0,24 1 16,0-1 0,0 0-16,0 1 0,0-1 15,-25 1-15,25-1 0,0 1 16,0-1 0,0 0-16,0 1 15,-24-25-15,24 24 0,0 1 16,0-1-1,0 1-15,0-1 16,-25-24 0,25 24-16,0 1 15,0-1-15,0 1 32,0-1-17,0 1 1,0-1 15,0 0-15,0 1 31,0-50-1,-24 1-30,24 0 0,-24-1-16</inkml:trace>
  <inkml:trace contextRef="#ctx0" brushRef="#br0" timeOffset="516">29 7131 0,'0'-24'15,"-25"24"-15,25 24 63,25-24-63,-1 0 16,1 25-16,-1-25 15,1 24-15,-1 1 16,0-1-1,1-24-15,-1 24 0,1 1 16,-1-25-16,1 24 16,-1-24-1,0 25-15,1-1 16,-1-24 0,1 24-16,-1-24 31,-24 25-31,24-25 15,-24-25 32</inkml:trace>
  <inkml:trace contextRef="#ctx0" brushRef="#br0" timeOffset="1072">664 7131 0,'0'25'110,"-25"-25"-95,25 24 1,-24-24-16,24 25 0,-24-25 16,-1 24-16,1 0 15,-1-24-15,1 25 16,-1-1-16,1-24 16,0 25-16,-1-1 15,1-24 1,24 24-1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5:19.17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252 98 0,'0'-25'32,"-24"25"-17,-1 0 32,1 0-47,-1 0 16,1 0-1,0 25-15,-1-1 16,1-24-16,-1 25 0,1-1 16,24 0-1,269-219 204</inkml:trace>
  <inkml:trace contextRef="#ctx0" brushRef="#br0" timeOffset="501">252 122 0,'-24'-24'47,"-1"24"-31,1 0 0,-1 0-16,1 0 15,0 24-15,-1-24 16,25 25-16,-24-25 15,24 24-15,-25 0 0,1 1 16,24-1-16,0 1 16,0-1-16,0 0 15,0 1-15,0-1 0,24 1 16,1-1 0,-1 1-16,25-25 15,-25 0-15,1 0 0,-1 0 16,1 0-16,24 0 15,-25 0-15,0-25 0,1 25 16,-25-24-16,24-1 16,-24 1-16,25-1 0,-25 1 15,0 0-15,0-1 0,0 1 16,0-1-16,-25 1 16,25 0-16,-24 24 0,24-25 15,-25 25-15,1-24 16,0 24-1,-1-25-15,1 25 16,-1 0 0,25 25-1,-24-25 1,24 24 0,-25-24-16,1 0 31,0 0 0,-1 0-15</inkml:trace>
  <inkml:trace contextRef="#ctx0" brushRef="#br0" timeOffset="1778">594 317 0,'24'0'31,"1"0"32,-25-24-1,24 24 173,1-24-204,-1-1 0,-24 1 16,0 48-16,-24-24-31,24 25 16,0-1-16,-25-24 16,25 24-16,-24 1 15,24-1-15,0 1 0,-25-25 16,25 24-16,0 1 0,0-1 16,25-24-16,-25 24 15,24-24-15,1 25 0,-1-25 16,1 0-16,23 0 15,-23 0-15,-1 0 0,1 0 16,-1 0-16,1 0 0,-1-25 16,0 25-16,-24-24 15,0 0-15,0-1 0,0 1 16,0-1-16,-24 1 16,24-1-16,-24 1 0,-1 0 15,1-1-15,-1 1 0,1-1 16,-1 25-1,1 0 1,0 0 0,-1 25-1,25-1 17</inkml:trace>
  <inkml:trace contextRef="#ctx0" brushRef="#br0" timeOffset="2672">1351 415 0,'25'0'16,"-1"0"15,-48 25 16,-1-25-16,25 24-15,0-48 15,25 24-15,-1-25-1,0 25 1,1 0-16,-1 0 31,-24 25 0,0-1 1,-24-48 14,24-1-14,0 1-1,24 24 0,-24 24-31,0 1 16,25-25-1,-1 24-15,-24 0 32,-24-24-1,24-24-15,-25 24-16,1 0 15,24-24-15,0-1 47,24 25-31,-24 25 15</inkml:trace>
  <inkml:trace contextRef="#ctx0" brushRef="#br0" timeOffset="3262">2084 269 0,'-25'0'78,"1"0"-78,0 0 16,24 24-16,-25-24 15,1 24-15,-1-24 0,1 25 16,24-1-16,-25 1 0,25-1 16,0 1-16,0-1 15,25 0-15,-1 1 0,-24-1 16,49-24-16,-24 25 15,-1-1-15,25-24 0,-25 0 16,1 25-16,24-25 0,-25 0 16,0-25-16,1 25 15,-1-24-15,1-1 16,-25 1-16,0-1 16,0 1-16,-25 0 0,1-1 15,-1 1-15,1-1 16,0 1-16,-1-1 0,1 1 15,-1 24-15,25-24 16,-24 24-16,24 24 16,0 0-1,24-24 1</inkml:trace>
  <inkml:trace contextRef="#ctx0" brushRef="#br0" timeOffset="3590">2597 293 0,'0'-24'16,"0"48"15,0 0-15,0 1-16,0-1 15,24 1-15,-24-1 16,0 1-16,0-1 0,0 0 16,0 1-16,0-1 15,0 1-15,0-1 0,0 1 16,0-1-16,0 0 15,0 1 1</inkml:trace>
  <inkml:trace contextRef="#ctx0" brushRef="#br0" timeOffset="4041">3110 269 0,'24'0'32,"0"0"-17,-24 24 1,25-24-1,-25 25-15,0-1 16,-25-24 0,25 24-16,-24-24 15,0 0 1,-1 0 0,1 0-16,-1-24 15,1 0-15,24-1 16,0 1-1,24 24-15,1-25 16,-1 25 0,1-24-16,-1 24 15,0 24 1,-24 1 0,0-1-16</inkml:trace>
  <inkml:trace contextRef="#ctx0" brushRef="#br0" timeOffset="4365">3623 293 0,'-25'0'16,"25"24"15,-24 1-31,24-1 16,-25 1-1,25-1-15,-24 1 0,-1-1 16,25 0-16,-24 25 0,24-24 15,-24-1-15,24 1 16,-25-1-16,25 0 0,-24 1 16,24-1-1</inkml:trace>
  <inkml:trace contextRef="#ctx0" brushRef="#br0" timeOffset="4748">3867 488 0,'24'0'16,"-24"25"-1,25-25-15,-1 0 0,0 24 16,1 1-1,-1-1-15,-24 1 16,0-1 0,0 0-16,-24-24 0,-1 25 15,25-1-15,-24-24 0,0 0 16,-1 0 0,1-24-1,-1-1-15,25 1 16,0 0-1,25-1-15,-1 1 16,1-1 0,-1 25-16,0 0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5:31.71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1639 203 0,'-25'0'125,"1"0"-109,0 0-1,-1 0-15,1 0 16,-1 0 0,1 0-16,-1 0 0,1 0 15,0 0 1,24 24 78,0 1-79,0-1 1,0 1-16,0-1 16,0 1-16,0-1 15,0 0-15,-25 1 16,25 24-16,0-25 0,0 1 15,-24-1-15,24 0 0,0 25 16,0-24 0,0-1-16,-25 0 0,25 1 15,0-1 1,25-24-16,-25 25 16,24-25-1,1 0 16,-1 0-31,0 0 16,1-25-16,-1 25 0,1 0 16,-1 0-16,25-24 0,-25 24 15,1 0-15,-1 0 16,1-25-16,-50 25 31</inkml:trace>
  <inkml:trace contextRef="#ctx0" brushRef="#br0" timeOffset="306">1443 521 0,'-24'0'16,"48"-25"31,1 25-32,-1 0-15,1 0 16,-1 0-16,1 0 0,-1 0 16,0 0-16,1 0 15,-1 0-15,1 0 16,-1 25-1,1-25-15</inkml:trace>
  <inkml:trace contextRef="#ctx0" brushRef="#br0" timeOffset="618">1956 227 0,'0'25'16,"0"-1"0,0 1-1,0-1-15,25 1 16,-25-1-16,24 0 0,-24 1 15,25-1-15,-1 1 0,-24-1 16,24 1-16,1-1 16,-25 0-16,24-24 0,-24 25 15,25-1-15,-25 1 16,24-25-16,-24 24 16</inkml:trace>
  <inkml:trace contextRef="#ctx0" brushRef="#br0" timeOffset="924">2249 227 0,'0'-24'0,"-24"24"16,24 24-16,-24 1 15,24-1 1,-25 1-16,1-1 0,24 1 16,-25 23-16,1-23 15,-1-1-15,25 1 0,-24 24 16,0-25-16,-1 0 0,25 1 16,-24-1-16,24 1 15,-25-1-15,25 0 0,-24-24 16,24 25-16,-24-25 15,24 24-15</inkml:trace>
  <inkml:trace contextRef="#ctx0" brushRef="#br0" timeOffset="1602">2713 203 0,'0'-24'31,"-24"24"-15,0-25-1,-1 25-15,1 0 16,-1 0-16,1 0 16,0 0-16,-1 0 15,1 0-15,-1 0 16,1 0-16,-1 25 16,1-25-1,24 24 1,-24-24-16,-1 24 15,25 1 1,-24-25 0,24 24-16,0 1 15,0-1 1,0 1-16,0-1 16,24 0-16,-24 1 15,25-1 1,-25 1-16,24-25 15,-24 24-15,0 1 16,0-1-16,0 0 16,0 1-1,0-1-15,0 1 16,-24-25 0,24 24-16,0 0 15,24 1 1,0-25-1,1 0-15,-1 0 16,1 0-16,-1 0 0,1 0 16,-1 0-16,25 0 15,-25-25-15,1 25 0,-1 0 16,0 0-16,-24-24 0</inkml:trace>
  <inkml:trace contextRef="#ctx0" brushRef="#br0" timeOffset="1823">2469 447 0,'25'0'31,"-1"0"-15,1 0-1,23 0-15,-23 0 16,-1 0-16,1 0 0,-1 0 16,0 0-16,1 0 15</inkml:trace>
  <inkml:trace contextRef="#ctx0" brushRef="#br0" timeOffset="2304">3275 276 0,'-24'0'16,"24"-24"-16,-25 24 15,25-25 1,-24 25 0,0 0-16,-1 0 15,1 25-15,-1-1 16,-24 1-16,25-1 0,-25 1 15,0-1-15,25 25 16,-1-25-16,1 1 0,0-1 16,24 1-16,0-1 0,0 0 15,24 1-15,0-1 16,25-24-16,-24 25 0,24-25 16,-1 24-16,1-24 15,0 0-15,-24 24 0,23-24 16,-23 0-16,-1 0 0,1 0 15,-1 0-15</inkml:trace>
  <inkml:trace contextRef="#ctx0" brushRef="#br0" timeOffset="3216">4203 227 0,'-24'0'16,"-1"0"-1,1 0 1,24-24-16,-24 24 15,-1 0 1,1 0-16,-1 0 0,1 0 16,-1 0-16,1 0 0,0 24 15,-25-24-15,24 25 16,1-25-16,0 24 0,-1 1 16,25-1-1,0 1-15,0-1 16,25 0-16,-1 1 15,0-25-15,1 24 16,24 1-16,-25-1 0,25 1 16,-25-1-16,1-24 15,24 24-15,-25 1 0,0-1 16,1 1-16,-25-1 31,-25-24-31,1 0 0,-25 0 16,25 0-16,-25 0 0,0 0 15,0-24-15,25 24 16,-25 0-16,25 0 0,-1-25 16,1 25-16,24-24 15</inkml:trace>
  <inkml:trace contextRef="#ctx0" brushRef="#br0" timeOffset="3738">4618 252 0,'0'-25'0,"-24"25"15,0 0 1,-1 0 0,1 0-16,-1 0 0,-24 0 15,25 25-15,0-25 0,-1 24 16,1 1-16,-1-1 16,1 1-16,24-1 0,0 0 15,0 25-15,-24-24 16,24-1-16,0 25 0,24-25 15,-24 1-15,24-1 0,1 1 16,-1-1-16,1-24 16,-1 25-16,0-25 0,1 0 15,-1 0-15,1 0 16,-25-25-16,24 25 0,1-24 16,-1-1-16,0 1 15,-24-1-15,0 1 16,25 0-16,-25-25 0,0 24 15,-25 1-15,1-1 0,0-23 16,-1 23-16,1 1 16,-1-25-16,1 49 0,24-25 15,-25 1-15,25 48 32</inkml:trace>
  <inkml:trace contextRef="#ctx0" brushRef="#br0" timeOffset="4146">4399 594 0,'24'0'31,"0"0"0,1 0 0,-25 24-15,24 1-16,-24-1 16,25-24-16,-25 25 15,24-1-15,-24 0 0,25 1 16,-1-1 0,-24 1-16,24-25 15,-24 24-15,25-24 0</inkml:trace>
  <inkml:trace contextRef="#ctx0" brushRef="#br0" timeOffset="4671">4985 276 0,'0'-24'15,"-25"24"1,25 24 31,0 1-32,25-25-15,-25 24 16,0 1-16,0-1 0,24 0 16,-24 1-16,0-1 0,0 1 15,0 24-15,0-25 16,0 0-16,0 1 0,0-1 16,0 1-16,0-1 15,0 1-15,-24-25 16,24 24-16,0 0 15,24-24 17,1 0-17,-1 0-15,25 0 16,-25 0-16,1 0 16,24 0-16,-25-24 15,25 24-15,-25 0 0,1 0 16,-1 0-16,1 0 0,-1 0 15</inkml:trace>
  <inkml:trace contextRef="#ctx0" brushRef="#br0" timeOffset="22779">3471 1107 0,'-25'0'16,"1"0"31,24-25-16,24 25 0,1 0-15,-1 0 0,0 0-1,1 0-15,-1 0 0,25 0 16,-24 0-16,-1 0 16,25 0-16,-25 25 0,25-25 15,-25 0-15,1 0 0,-1 0 16,1 0-1,-1 0-15</inkml:trace>
  <inkml:trace contextRef="#ctx0" brushRef="#br0" timeOffset="23402">3544 1351 0,'24'0'78,"1"0"-62,-1 24 0,1-24-16,-1 0 15,0 0-15,1 0 16,-1 0-16,1 0 16,-1 0-16,0 0 15,1 0-15,-1 0 0,1 0 16,-1 0-1,-24 25-15,25-25 16,-1 0 15</inkml:trace>
  <inkml:trace contextRef="#ctx0" brushRef="#br0" timeOffset="25848">369 325 0,'0'25'78,"24"-25"-62,-24 24-16,25 0 0,-25 1 16,24-25-16,1 49 15,-1-25-15,0 1 0,-24-1 16,25 0-16,-1 25 16,-24-24-16,25-1 0,-25 0 15,24 1-15,-24-1 16,24 1-16,-24-1 15,0 1 1,25-25 0</inkml:trace>
  <inkml:trace contextRef="#ctx0" brushRef="#br0" timeOffset="26299">857 374 0,'25'0'0,"-25"24"31,-25-24-15,1 0-16,24 25 15,-25-25-15,1 24 16,0 1-16,-1-1 15,1 1-15,-1-1 16,1 0-16,0 1 0,-1-1 16,-24 1-16,25-1 0,-1-24 15,-23 25-15,23-1 16,1 0-16,-1 1 16,1-1-16,24 1 31,24-50 0</inkml:trace>
  <inkml:trace contextRef="#ctx0" brushRef="#br0" timeOffset="27331">1053 81 0,'-25'0'16,"25"-25"0,-24 25-1,-1-24-15,1 24 16,0 0-16,-1-24 15,1 24-15,-1 0 0,-24 0 16,25 0-16,0 0 16,-1 0-16,1 0 0,-25 0 15,25 0-15,-1 0 0,-24 24 16,25-24-16,-1 24 16,-23-24-16,23 25 0,1-1 15,-1 1-15,-24-25 16,25 24-16,0 25 0,-1-25 15,1 1-15,-25-1 0,24 1 16,1-1-16,0 1 16,24-1-16,-25 0 0,1 25 15,24-24-15,-25-1 16,25 1-16,-24-1 0,24 0 16,0 25-16,0-24 0,0-1 15,-25 1-15,25 23 16,0-23-16,25-1 0,-25 1 15,24-1-15,1 0 16,-1 1-16,1-1 0,-1 1 16,25-1-16,-25 1 0,1-1 15,24 0-15,-25-24 16,0 25-16,1-1 0,24-24 16,-25 0-16,1 25 15,23-25-15,-23 0 0,-1 0 16,25 0-16,-24 0 0,23 0 15,-23 0-15,24-25 16,-25 25-16,25 0 0,-25-24 16,1-1-16,-1 1 15,25 24-15,-25-49 0,1 25 16,-1-1-16,1 1 0,-1-25 16,1 25-16,-1-25 15,0 24-15,1-23 0,-1 23 16,-24-24-16,25 25 0,-25-1 15,0 1-15,0 0 16,0-1-16,0 1 0,-25-1 16,25 1-16,-24-1 15,-1 1-15,1 0 0,0-1 16,-1 1-16,1-1 0,-1 1 16,1-1-16,-1 1 15,1 0-15,0-1 0,24 1 16,-25 24-1,25-25-15,-24 25 32,-1 0-17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46:16.93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171 49 0,'0'-24'32,"0"-1"-17,24 25 173,1 0-173,-1 0-15,1 0 0,23 0 16,-23 25-16,24-25 16,0 0-16,-25 0 0,0 24 15,1-24-15,-1 0 16,-24 25-16,25-25 0,-25 24 15,0 0-15,-25-24 16,25 25-16,-24-25 16,24 24-16,-25 1 15,25-1 1,0 0-16,0 1 16,0-1 15,-24 1-31,24-1 15,0 1-15,-24-1 16,24 0-16,-25 1 0,25-1 16,-24 1-16,24-1 15,-25 1 1,1-1 15,-1-24-31,1 24 16,0 1-16,-1-1 15,1-24-15,-1 25 16,1-25-16,-1 0 0,1 24 16,0-24-1,24 24-15,0 1 32,0-1-17,24-24 1,-24 25-16,24-25 15,-24 24-15,0 1 16,25-25-16,-1 24 0,1 0 16,-1 1-1,1-25-15,-1 24 16,0-24-16,1 0 16,-25 25-16,24-25 15,-48 0 63,-1 24-46,1-24-32,24 25 15,-24-25-15,-1 24 16,1 0-1,-1-24 1,1 0 0,24 25-16,-25-25 15,25 24 17,-24-24-1,24 25-16,24-25 1,-24 24-16,25 1 16,-1-1-1,1 0 1,-1 1-16,-24-1 16,25-24-16,-25 25 0,24-25 15,-24 24 1,24-24-16,-24 25 15,0-1 1,0 0 0,0 1-16,-24-1 15,24 1 1,0-1 0,0 0-1,0 1 1,0-1-16,0 1 15,0-1 1,0 1-16,-24-1 16,24 0-1,0 1-15,0-1 16,-25-24-16,25 25 16,0-1-1,-24 1-15,24-1 16,-25 0-16,25 1 15,-24-25-15,24 24 16,0 1-16,0-1 31,-25-24-31,1 24 32,0-24-32,-1 0 15,1 0-15,-1 0 16,1 0-1,0 0 1,48 0 109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4:50.2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4152 342 0,'0'-24'0,"-24"-1"16,24-24-16,-25 25 15,25-25-15,-24 25 0,24-25 16,-24 24-16,-1 1 0,1 0 15,24-1-15,-25 25 16,1 0-16,-1 25 0,1-1 16,0 25-16,24 0 0,-25 24 15,1 0-15,24 0 16,-25 25-16,25 0 0,0 0 16,25-1-16,-25 1 15,24-25-15,-24 0 0,25 1 16,-25-25-16,0-1 0,0 1 15,0-24-15</inkml:trace>
  <inkml:trace contextRef="#ctx0" brushRef="#br0" timeOffset="-2407">220 318 0,'25'0'15,"-1"0"-15,0 0 0,1-25 16,-1 25-16,1 0 0,-1-24 16,1 24-16,-1-25 15,0 1-15,1-1 16,-1 25 0,-24-24-16,-24 24 31,-1 0-31,-23 0 15,23 0-15,-24 0 0,0 0 16,-24 24-16,24-24 16,0 25-16,1-1 0,23-24 15,1 25-15,-1-1 16,25 1-16,0-1 0,0 0 16,0 1-16,25-1 0,-1 1 15,25 24-15,0-25 16,0 25-16,0-25 0,-1 25 15,1 0-15,-24 0 16,-1 0-16,1 0 0,-25-25 16,0 25-16,-25 0 0,1-25 15,-1 0-15,-24 1 16,1-25-16,-1 24 0,24-24 16,-24 0-16,25-24 0,0-1 15,24 1-15,0 0 16,0-1-16</inkml:trace>
  <inkml:trace contextRef="#ctx0" brushRef="#br0" timeOffset="-1990">880 611 0,'24'0'0,"0"0"47,1 24-47,-1-24 0,1 0 16,-1 25-16,0-25 15,25 0-15,-24 24 0,24-24 16,-25 0-16,0 0 0,1 0 16,-1-24-16,-24-1 15,0 1-15,0-1 16,0 1-16,-24-1 15,-1 1-15,1 0 0,0-1 16,-1 1-16,1-1 16,-25 25-16,24 0 0,1 0 15,-25 25-15,25-1 0,-1 1 16,1 23-16,0 1 16,-1 0-16,25 24 0,0-24 15,0 0-15,25 24 0,-25-24 16,48-24-16,-23 23 15,24-23-15,-1-25 0,1 0 16,0 0-16,0 0 16</inkml:trace>
  <inkml:trace contextRef="#ctx0" brushRef="#br0" timeOffset="-1801">1417 513 0,'0'-49'15,"0"25"-15,0-1 0,-25 1 16,25-1-16,0 50 31,25-1-31,-25 1 16,0 24-16,24-1 0,-24 1 15,0 0-15,25 0 0,-25 24 16,0-24-16,24 0 16,-24 0-16,25 0 0,-25-25 15</inkml:trace>
  <inkml:trace contextRef="#ctx0" brushRef="#br0" timeOffset="-1417">1808 757 0,'-25'0'16,"25"25"-1,25-25 16,-1 0-31,0 0 16,1 0-16,-1 0 0,25 0 16,-24-25-16,-1 25 0,0 0 15,1-24-15,-25-1 16,24 1-16,-24 0 0,0-1 16,-24 1-16,24-1 15,-25 1-15,1 24 0,0-25 16,-25 25-16,24 0 0,1 25 15,-25-25-15,25 24 16,-1 25-16,-24-24 0,25 23 16,24 1-16,-25 0 15,25 24-15,0-48 0,25 24 16,-1-1-16,1-23 0,24 24 16,-25-49-16,25 24 15,0-24-15,0 0 0</inkml:trace>
  <inkml:trace contextRef="#ctx0" brushRef="#br0" timeOffset="-1067">2516 586 0,'24'0'0,"-24"-24"0,-24-1 32,-1 25-17,-23 0-15,23 0 16,-24 0-16,25 25 16,-25-25-16,25 24 0,-1 1 15,1-1-15,24 25 16,-25-25-16,25 25 0,0-24 15,25 23-15,-1-23 0,1-1 16,23 1-16,1-1 16,0-24-16,0 0 0,0 0 15,24 0-15,-24-24 0,0-1 16,-25 1-16,25-1 16</inkml:trace>
  <inkml:trace contextRef="#ctx0" brushRef="#br0" timeOffset="-894">2785 464 0,'0'-49'0,"-25"0"15,25 1-15,0-1 16,0 24-16,0 50 16,0-1-16,0 1 15,0 23-15,0 1 16,0 0-16,25 24 0,-25 1 16,0-25-16,24 24 0,-24 0 15,0-24-15,24 0 16,-24 0-16,25-25 0,-25 0 15</inkml:trace>
  <inkml:trace contextRef="#ctx0" brushRef="#br0" timeOffset="-738">2736 635 0,'-25'-24'16,"25"-1"-16,-24 1 15,24-1-15,24 25 16,1 0-1,24 0-15,-1 0 16,1 0-16,0 0 0,0 0 16</inkml:trace>
  <inkml:trace contextRef="#ctx0" brushRef="#br0" timeOffset="1290">3737 830 0,'0'-48'15,"0"-1"-15,0 0 0,24 25 16,1-25-16,-1 24 15,25 1-15,-24 24 0,23-25 16,1 25-16,-24 0 0,24 0 16,-1 0-16,1 0 15,-24 0-15,-1 0 0,0 25 16,1-25-16,-25 24 16,0 1-16,0-1 0,0 25 15,0-25-15,-25 1 0,1-1 16,24 1-16,-24-1 15,-1-24-15,25 24 0,-24-24 16,24-24 0,24 24-1,-24-24-15,25-1 0,23 1 16,-23-1-16,24-23 16,0 23-16,-25 1 0,25-1 15,0 1-15,-25-1 16,25 25-16,-25-24 0,-24 48 31,-24 1-15,0-1-16,-1 1 15,25 24-15,0-25 16,-24 0-16,24 1 0,0-1 16,0 1-16,24-1 0,1-24 15,-1 24-15,0 1 16,25-25-16,-24 24 0,24-24 15,-25 0-15,0 0 0,25 0 16,-49-24-16,25-1 16,-1 1-16,-24 0 0,0-25 15,0 24-15,-24-23 16,-1 23-16,1-24 0,24 25 16,-25-1-16,1 1 15,0 0-15,-1 24 0,1-25 16,-1 25-16,1 0 15,24 25-15,0-1 16,0 0 0,24-24-1,1 0-15,-1 25 16,1-25-16,-1 0 16,0 0-16,1-25 15,-1 25-15,1 0 0,-1 0 16,25 0-16,-25 0 0,1-24 15,-1 24-15,1 0 16,-1 0-16,0 0 0,1 0 16,-25 24-16,24-24 15,-24 25-15,0-1 0,0 1 16,0-1-16,0 1 0,0-1 16,0 0-16,0 1 15,0-1 1,25-24 15,-25-24-31,0-1 16,24 1-16,1 0 15,-25-25-15,24 24 0,0 1 16,1-1-16,-1 1 16,1 24-16,-1 0 0,1 0 15,-1 0-15,-24 24 0,24 1 16,-24-1-16,0 1 15,25-1-15,-25 1 0,0-1 16,0 0-16,24 1 16,-24-1-16,25-24 15,-25-24 1,24 24 0,0-25-16,-24 1 0,25 0 15,-1-25-15,1 24 16,-1 1-16,1-25 0,-1 25 15,0-1-15,1 25 0,-1 0 16,-24 25 0,0 23-16,0-23 15,0 24-15,0 0 0,0-1 16,0 1-16,0 0 16,0 0-16,25-25 0,-25 1 15,24-1-15,1-24 16,-25-24-1,24-1-15,-24 1 16,24-25-16,-24 25 0,25-25 16,-25 24-16,24-23 0,-24 23 15</inkml:trace>
  <inkml:trace contextRef="#ctx0" brushRef="#br0" timeOffset="2063">3224 562 0,'-24'0'16,"48"0"46,1 0-62,-1 0 16,25 0-16,-25 0 16,1 0-16,24 0 0,-1 0 15,-23 0-15,24 0 16,-25 0-16,0 0 0,1 0 16</inkml:trace>
  <inkml:trace contextRef="#ctx0" brushRef="#br0" timeOffset="2279">3346 391 0,'0'-25'15,"25"25"1,-25-24-16,24 24 16,1 24-16,-25 1 15,24-25-15,-24 24 0,24 1 16,-24-1-16,0 1 0,0-1 15,25 25-15,-25-25 16,0 1-16,0 24 0,0-25 16,0 0-16,0 1 15</inkml:trace>
  <inkml:trace contextRef="#ctx0" brushRef="#br0" timeOffset="2461">3664 415 0,'0'-24'16,"-25"48"-1,1 1 1,-1 24-16,1-25 16,0 25-16,-1-25 0,1 25 15,-1-24-15,1 23 16</inkml:trace>
  <inkml:trace contextRef="#ctx0" brushRef="#br0" timeOffset="2634">3395 464 0,'0'-24'0,"25"48"15,-1 1 1,0 23-1,1-23-15,-1 24 0,1 0 16,-1-1-16,25-23 16</inkml:trace>
  <inkml:trace contextRef="#ctx0" brushRef="#br0" timeOffset="3767">6399 318 0,'0'-25'16,"0"1"-16,0-1 0,0 1 16,0 0-16,25 24 0,-25-25 15,24 25 1,-24 25-16,24-1 16,-24 0-16,25 25 15,-25 24-15,24-24 0,-24 25 16,0-1-16,25-24 0,-25 24 15,0-24-15,24 24 16,-24-24-16,0-25 0,0 25 16,0-24-16</inkml:trace>
  <inkml:trace contextRef="#ctx0" brushRef="#br0" timeOffset="4290">6399 684 0,'-24'-24'0,"24"-1"0,0 1 16,0-1-16,24 25 0,1-24 16,-1 24-16,0-25 15,25 25-15,0 0 0,24-24 16,-24 24-16,24 0 16,1-24-16,-25 24 0,24 0 15,-24 0-15,-25 0 0,1 0 16,-1 0-16,-24-25 15,-24 25-15,-1 0 16,1-24-16,-25 24 16,24 0-16,-23 0 0,23 0 15,1 0-15,-1 0 0,1 24 16,-1 1-16,25-1 16,0 25-16,0-25 0,0 25 15,0-24-15,25 23 16,-1-23-16,1-1 0,-1 1 15,25-1-15,-25-24 0,1 0 16,-1 0-16,1 0 16,-1 0-16,1-24 0,-1-1 15,0 1-15,-24-25 0,25 25 16,-25-25-16,24 24 16,-24-24-16,0 25 0,0 0 15,25 24 1,-25 24-1,0 0-15,0 1 0,0 24 16,0-25-16,0 1 16,24 23-16,-24-23 0,0 24 15,25-25-15,-1-24 16</inkml:trace>
  <inkml:trace contextRef="#ctx0" brushRef="#br0" timeOffset="4716">7425 244 0,'0'-49'0,"0"25"15,0 48 1,0 25 0,0 0-16,0 0 15,0 24-15,0-24 0,0 24 16,24-24-16,-24 25 0,25-26 15,-25 1-15,0 0 16,24 0-16,-24-25 0,0 1 16,0-50-1,0 1 1,0-25-16,0 25 16,0-25-16,25 0 15,-25 0-15,24 0 0,0 25 16,1-25-16,-1 25 15,1 24-15,24 0 0,-25 0 16,0 24-16,25 0 0,-24 1 16,-1 24-16,1-25 15,-1 25-15,-24 0 0,24-25 16,-24 25-16,-24-24 16,0-1-16,-1-24 0,-24 0 15,0 0-15,-24 0 0,0 0 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5:20.5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26 171 0,'-25'0'16,"25"25"-16,0-1 47,0 1-47,0-1 15,0 0-15,0 1 16,0-1-16,0 25 0,0 0 16,0 0-16,0 0 0,0-1 15,25 26-15,-25-25 16,0 24-16,24 0 0,-24 0 16,0 1-16,0-1 15,0 0-15,0 25 0,-24 0 16,24-1-16,0 1 0,0 0 15,0-1-15,0 1 16,0 0-16,0-25 0,0 0 16,0 1-16,24-1 15,-24-24-15,25 24 0,-25-24 16,24 0-16,1-1 0,-25 1 16,24 0-16,-24 24 15,24-24-15,-24 0 0,0 0 16,25 0-16,-25 0 15,0-1-15,0 1 0,0 0 16,0 0-16,0 0 0,0-25 16,0 1-16,-25-1 15,25 1-15,0-1 0,0 0 16,0 1-16,0-1 16,0 1-16,0-1 0,0 1 15,25-1-15,-25 0 0,0 1 16,0-1-16,0 1 15,0-1-15,24-24 47,-24-24-31,0-1-16,25 1 16,-25-1-16</inkml:trace>
  <inkml:trace contextRef="#ctx0" brushRef="#br0" timeOffset="895">1100 0 0,'0'-24'0,"0"48"16,0 1 0,0 24-16,25-1 15,-25 1-15,0 25 0,0-26 16,24 50-16,-24-25 0,0 25 16,25-25-16,-25 25 15,24-25-15,-24 25 0,25 0 16,-1 24-16,-24-25 15,0 1-15,24 0 0,-24 24 16,0-24-16,25-25 0,-25 25 16,0-25-16,0 0 15,0 0-15,0 1 0,24-25 16,-24 24-16,0-24 16,0 24-16,0-24 0,0 0 15,-24-1-15,24 26 0,0-25 16,-25-1-16,25 26 15,0-25-15,0 24 0,0-24 16,-24 24-16,24-24 16,0 0-16,0 24 0,0-24 15,0 0-15,-24-1 0,24 1 16,0 0-16,0 0 16,0 0-16,0 0 0,0-1 15,24-23-15,-24-1 16,0 1-16,0-1 0,0 1 15,0-1-15,0 0 32,0 1-17,0-1 1,0 1 0,0-50-1</inkml:trace>
  <inkml:trace contextRef="#ctx0" brushRef="#br0" timeOffset="1471">588 415 0,'-25'0'15,"50"25"1,-1-1 0,0 25-16,1-24 15,-1-1-15,1 25 0,-25 0 16,24 0-16,1-1 15,-25-23-15,24 24 0,-24 0 16,24-1-16,-24 1 16,0-24-16,0 24 0,25-1 15,-25 1-15</inkml:trace>
  <inkml:trace contextRef="#ctx0" brushRef="#br0" timeOffset="1693">929 1954 0,'0'25'0,"0"-1"15,0 0 1,0 1 0,-24-25-16,24 24 15,0 1 1,-24-25-16,24 24 15,0 1-15,0-1 0,0 0 16,0 1-16</inkml:trace>
  <inkml:trace contextRef="#ctx0" brushRef="#br0" timeOffset="1963">881 2833 0,'0'25'0,"0"-1"16,0 1-16,0-1 0,0 0 16,0 25-16,0-24 0,0-1 15,0 1-15,0 23 16,0-23-16,0 24 0,0 0 16,-25-1-16,25-23 15,0 24-15,-24 0 0,24-1 16,0 1-16,0-24 0,0 24 15,0-1-15,0-23 16,0 24-16,0-1 0,0-23 16,0 24-16,0-25 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5:30.4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131 439 0,'0'-24'16,"0"-1"-16,0-23 0,24 23 16,-24-24-16,25 25 15,-25-1-15,24 1 0,-48 24 31,24 24-31,-25 1 16,1-1-16,24 1 0,-25 24 16,1-1-16,24 26 0,0-25 15,0 24-15,0 0 16,0 0-16,24 1 0,-24-1 16,25 0-16,-25-24 15,24 24-15,-24-24 0,0-24 16,25 23-16,-25-23 0,0-1 15,-25-24-15,1 0 16,-1-24 0,1-1-16,-1 1 15,25-25-15,-24 0 0,0 0 16,24 1-16,0-26 0,0 25 16,0-24-16,0 24 15,24 1-15,-24-1 0,24 0 16,1 24-16,24 1 15,-25 24-15,1 0 0,-1 0 16,0 0-16,25 24 0,-24 1 16,-1-1-16,-24 1 15,24-1-15,-24 1 0,25-1 16,-25 0-16,0 1 16,0-1-16,-25 1 0,25-1 15,-24-24-15,0 0 31,24-24-31,0-1 16,24 1-16,-24-1 16,24 1-16,1-25 0,-25 25 15,49-1-15,-25 1 0,1-1 16,-1 1-16,0 0 16,25 24-16,-24 0 15,-1 0-15,-24 24 16,0 0-1,0 1-15,0-1 0,0 1 16,0-1-16,0 25 16,0-25-16,0 1 0,0-1 15,0 1-15,25-1 16,-1-24-16,-24 24 0,24-24 16,1 0-16,-1 0 0,1 0 15,23 0-15,-23 0 16,-1-24-16,1 0 15,-25-1-15,0 1 0,0-25 16,0 25-16,-25-1 16,1-24-16,-1 25 0,1-1 15,0 1-15,-1 0 16,1 24-16,-25 0 0,25 0 16,-1 0-16,1 24 15,24 0 1,-25 1-16,25-1 15,25 1-15,-1-25 16,-24 24-16,25-24 0,-1 0 16,0 0-16,1 0 0,-1 0 15,1-24-15,-1 24 16,0-25-16,1 25 0,-1-24 16,-24-1-16,25 25 15,-1-24-15,1 24 0,-1-24 16,0 24-16,1 0 15,-1 0-15,-24 24 16,25 0 0,-25 1-16,0-1 15,0 1-15,0-1 0,0 1 16,0-1-16,24-24 16,-24 24-1,0-48 16,0 0-15,25-1-16,-25 1 0,24-1 16,-24 1-16,24-1 15,1 1-15,-25 0 0,24-1 16,1 1 0,-1 24-16,-24 24 15,0 1-15,25-1 16,-25 0-16,0 1 15,0-1-15,24 1 0,-24-1 16,0 1-16,24-25 16,-24 24-16,0-48 15,25 24 1,-25-25-16,0 1 16,24 24-16,-24-25 0,25 1 15,-1-1-15,-24 1 16,25 0-16,-1 24 15,0 0-15,1 0 16,-25 24-16,24 0 16,-24 1-16,25-1 0,-25 25 15,24-24-15,-24 23 16,24-23-16,-24-1 0,25 1 16</inkml:trace>
  <inkml:trace contextRef="#ctx0" brushRef="#br0" timeOffset="605">2036 635 0,'24'0'0,"0"0"16,1-25-1,-1 1-15,-24-1 16,0 1 0,0 0-1,-24 24-15,-1 0 0,1-25 16,0 25-16,-1 0 0,1 0 15,-1 25-15,1-1 16,0 25-16,24-25 16,-25 1-16,25 24 15,0-25-15,25 25 0,-25-25 16,24 1-16,0-1 0,1-24 16,-1 24-16,1-24 15,-1 0-15,0-24 0,1 24 16,-1-24-16,1-1 15,-25-24-15,24 25 0,-24-25 16,25 0-16,-25 0 0,0 1 16,24-1-16,-24 0 15,0 24-15,0-23 0,0 23 16,0 50 15,0-1-31,0 25 0,24-25 16,-24 25-16,0-24 15,25 23-15,-25 1 0,24-24 16,-24 24-16,0-25 16,25 0-16,-25 1 0,0-1 15,24-24-15</inkml:trace>
  <inkml:trace contextRef="#ctx0" brushRef="#br0" timeOffset="1048">2426 390 0,'0'-24'0,"0"0"0,0-1 16,25 25-1,-25 25-15,0-1 16,24 0 0,-24 1-16,0-1 0,0 1 15,0 24-15,25-25 16,-25 0-16,0 1 0,0 24 15,24-25-15,-24 0 16,0 1-16,25-1 16,-50-24 15,25-24-31,0-1 16,0 1-16,0 0 0,0-1 15,0 1-15,25-1 16,-1 25-16,0-24 0,1 0 15,-1 24-15,1 0 16,-1 0-16,1 24 0,-1-24 16,0 24-16,1 1 0,-25-1 15,0 1-15,0-1 16,-25 0-16,1 1 0,0-1 16,-1-24-16,1 25 15,-1-25-15,1 0 0,-25 0 16,49-25-16,-24 25 0,24-24 15</inkml:trace>
  <inkml:trace contextRef="#ctx0" brushRef="#br0" timeOffset="1294">2915 195 0,'0'-24'0,"0"48"47,0 0-47,0 1 0,0 24 16,0-25-16,24 25 15,-24 0-15,25 0 0,-25 0 16,24-1-16,1 1 16,-25 0-16,24 0 0,-24-25 15,24 25-15,-24-24 0,0-1 16</inkml:trace>
  <inkml:trace contextRef="#ctx0" brushRef="#br0" timeOffset="1835">2964 586 0,'0'-25'16,"-25"1"-16,25 0 15,25 24 1,-1 0-1,1 0-15,23-25 0,1 25 16,-24 0-16,24 0 16,-1-24-16,1 24 0,0 0 15,0-25-15,-25 25 0,1 0 16,-1-24-16,1 24 16,-25-25-16,-25 25 15,1-24 1,-1 24-16,1 0 0,0 0 15,-1 0-15,1 0 0,-1 24 16,1 1 0,24-1-16,0 1 0,-25-1 15,25 1-15,0-1 16,25 25-16,-25-25 0,24 1 16,-24-1-16,25 0 15,-1-24-15,-24 25 0,25-25 16,-1 0-16,0-25 0,1 1 15,-25 0 1,24-1-16,-24 1 0,25-1 16,-25 1-16,0 0 0,24-1 15,-24 1-15,0-1 16,24 25 0,-24 25-1,0-1-15,0 1 0,25-1 16,-25 25-16,0-25 0,24 25 15,-24-25-15,25 25 16,-1-24-16,-24-1 0,25-24 16,-1 0-16</inkml:trace>
  <inkml:trace contextRef="#ctx0" brushRef="#br0" timeOffset="2315">3672 219 0,'-24'-24'16,"24"0"-1,0-1-15,24 25 32,-24 25-32,0-1 15,24 0-15,-24 1 0,0 24 16,0-25-16,25 25 15,-25 0-15,0 0 0,0-25 16,0 25-16,0 0 16,24-25-16,-24 1 0,0-1 15,0 1-15,0-1 0,0-48 47,0-1-31,25 1-16,-25-1 0,24-24 15,-24 25-15,25 0 0,-1-1 16,0 1-16,1 24 16,-1-25-16,1 25 0,-1 0 15,1 0-15,-1 0 0,-24 25 16,24-1-16,-24 1 16,25-1-16,-25 0 0,0 25 15,0-24-15,-25-1 16,25 1-16,-24-1 0,0 0 15,-25-24-15,24 0 0,-24 0 16</inkml:trace>
  <inkml:trace contextRef="#ctx0" brushRef="#br0" timeOffset="2782">4454 244 0,'0'-25'16,"0"1"-16,0 0 15,0 48 32,0 0-47,0 25 0,0-24 16,0 24-16,0-1 15,0 1-15,0 0 0,0 0 16,24 0-16,-24 0 16,0 0-16,0-1 0,24-23 15,-24-1-15,0 1 0</inkml:trace>
  <inkml:trace contextRef="#ctx0" brushRef="#br0" timeOffset="3040">4747 268 0,'24'0'47,"-24"25"-31,0-1-16,0 1 0,24-1 15,-24 25-15,0-25 0,25 25 16,-25-24-16,0 23 16,24-23-16,-24 24 0,0-25 15,0 1-15,25-1 16</inkml:trace>
  <inkml:trace contextRef="#ctx0" brushRef="#br0" timeOffset="3280">4820 293 0,'0'-49'0,"0"24"0,24 50 31,1-1-15,-1 1-16,1-1 0,23 25 16,-23-25-16,-1 25 15,25-24-15,-24 24 0,-1-25 16,25 0-16,-25 1 0,1-1 16,-1 1-16,1-25 15,-1 0-15</inkml:trace>
  <inkml:trace contextRef="#ctx0" brushRef="#br0" timeOffset="3508">5162 219 0,'0'-24'16,"-25"0"-16,25-1 0,0 50 31,0 23-15,0-23-16,0-1 15,0 25-15,0 0 0,0-25 16,25 25-16,-25-24 0,24 24 16,-24-25-16,25 0 15,-1 1-15,-24-1 0,24 1 16,-24-1-16,25-24 16,-1 0-16</inkml:trace>
  <inkml:trace contextRef="#ctx0" brushRef="#br0" timeOffset="3952">5406 171 0,'-24'0'0,"24"-25"15,0 1-15,24 24 16,-24-25-16,24 25 16,1-24-16,-1-1 15,25 25-15,-24 0 0,-1-24 16,25 24-16,-25 0 16,1 0-16,-1-24 0,1 24 15,-1 0-15,-48 0 31,-1 0-15,1 0 0,-1 0-16,1 24 15,-1-24-15,25 24 16,0 1-16,0-1 0,-24 25 16,24-24-16,0 23 0,0 1 15,0 0-15,0 0 16,0 0-16,24-25 0,-24 25 15,0-24-15,0-1 16,25 0-16</inkml:trace>
  <inkml:trace contextRef="#ctx0" brushRef="#br0" timeOffset="4312">5870 122 0,'-24'0'16,"-1"0"-1,25 24-15,0 1 0,-24-1 16,24 0-16,0 25 0,0-24 16,0 24-16,24-1 15,-24-23-15,25 24 0,-1-25 16,-24 25-16,24-25 15,1 1-15,-1-1 0,25-24 16,-24 0-16,-1 0 0,0 0 16,1-24-1,-1-1-15,-24 1 0,0-25 16,0 0-16,0 25 16,0-25-16,-24 0 0,-1 0 15,1 0-15,0 1 0,-25 23 16,0 1-16,0-1 15,0 25-15,0 25 0,1-25 16</inkml:trace>
  <inkml:trace contextRef="#ctx0" brushRef="#br0" timeOffset="5243">424 1538 0,'-25'0'16,"1"-24"0,24-1-1,24 25-15,1 0 16,24-24-16,-1 24 0,1-24 15,25-1-15,-1 25 0,25-24 16,-25-1-16,0 25 16,25-24-16,-49 24 0,-1 0 15,1 0-15,-24-24 16,-50 24-16</inkml:trace>
  <inkml:trace contextRef="#ctx0" brushRef="#br0" timeOffset="5441">790 1367 0,'0'25'0,"24"-25"16,-24 24-16,25 1 15,-25-1 1,24 0-16,-24 1 0,0 24 16,0-25-16,0 1 0,0 23 15,0-23-15,0-1 16,0 1-16,0-1 0,0 1 15,25-1-15,-1 0 16</inkml:trace>
  <inkml:trace contextRef="#ctx0" brushRef="#br0" timeOffset="5885">1303 1587 0,'0'-24'16,"24"-1"-16,-24 50 47,0-1-32,0 1-15,-24-1 0,24 0 16,0 25-16,0-24 0,0-1 16,0 1-16,0-1 15,0 0-15,24 1 0,-24-1 16,0-48 15,0-1-31,0 1 16,0 0-16,0-25 15,25 24-15,-25-24 0,0 1 16,24-1-16,1 24 16,-25-24-16,24 25 0,0-25 15,1 25-15,-1 24 16,1 0-16,-1 24 15,-24 1-15,25-1 16,-1 25-16,-24-25 0,24 25 16,-24 0-16,25-25 15,-25 25-15,24-24 0,1-1 16,-25 25-16,0-25 16,24-24-16,-24 25 0</inkml:trace>
  <inkml:trace contextRef="#ctx0" brushRef="#br0" timeOffset="6694">1450 1759 0,'0'-24'16,"0"-1"-1,24 25-15,-24-24 16,24 24-16,1 0 0,-1-25 15,25 25-15,-25-24 0,1 24 16,24 0-16,-25-24 16,1 24-16,-1-25 0,0 25 15,1 0-15,-25-24 16,24-1-16,-24 1 16,25 24-1,-1 0 1,-24 24-1,25 1 1,-25-1-16,24 1 0,-24-1 16,24 0-16,-24 1 15,0-1-15,0 1 16,25-1-16,-50-24 47,25-24-47,0-1 15,0 1-15,0-1 16,0-23-16,0 23 0,0-24 16,0 25-16,0-1 15,0-23-15,0 23 0,0 1 16,25-1-16,-25 1 16,24 24-16,1 0 0,-1-25 15,0 25-15,1 0 0,-1 0 16,1 0-16,-1 25 15,1-25-15,-25 24 0,24-24 16,-24 25-16,0-1 0,0 1 16,0-1-1,-24-24-15,-1 24 0,1-24 16,-1 25-16,1-25 16,-1 24-16,1-24 15,48 0 1,1 0-1,-1 0-15,1 0 16,-1 0-16,1 25 16,23-25-16,-23 24 0,-1-24 15,1 25-15,-1-1 0,-24 0 16,0 1-16,0-1 16,0 1-16,-24-1 0,-1-24 15,1 25-15,-1-25 16,-23 24-16,23-24 0,1 0 15,-1 0-15,1-24 0,-1-1 16,1 25-16</inkml:trace>
  <inkml:trace contextRef="#ctx0" brushRef="#br0" timeOffset="7072">2426 1392 0,'0'-25'0,"25"25"15,-1 0 1,-24-24-16,25 24 0,-25 24 31,0 1-15,0-1-16,0 1 15,-25-1-15,25 0 16,0 25-16,0-24 0,-24-1 16,24 25-16,0-25 0,0 25 15,24-24-15,-24-1 16,25 1-16,-1-25 0,1 24 16,-1-24-16,0 0 15,25 0-15,-24 0 0,24 0 16,-1 0-16,-23-24 0,24 24 15,-25-25-15,0 25 16,-24-24-16</inkml:trace>
  <inkml:trace contextRef="#ctx0" brushRef="#br0" timeOffset="7481">3135 1343 0,'24'0'0,"-24"-25"15,0 1-15,-24 24 16,-1 0-16,1 0 15,-1 0-15,-23 0 16,23 0-16,1 0 16,-1 24-16,1-24 0,-1 25 15,25-1-15,-24 1 0,0-1 16,24 1-16,0-1 16,-25 0-16,25 25 0,0-24 15,25-1-15,-25 25 0,24-25 16,0 1-16,1-1 15,-1 1-15,1-1 0,24-24 16,-25 25-16,25-25 16,-25 0-16,1 0 0,-1 0 15,1 0-15,-1-25 16</inkml:trace>
  <inkml:trace contextRef="#ctx0" brushRef="#br0" timeOffset="7649">3013 1563 0,'-25'0'0,"1"0"16,48 0 15,1 0-31,-1 0 16,0 0-16,1 0 0,24 0 15,-25 0-15</inkml:trace>
  <inkml:trace contextRef="#ctx0" brushRef="#br0" timeOffset="7985">3843 1441 0,'24'0'15,"1"0"1,-25 24 15,0 0-15,0 1-16,0-1 15,0 1-15,0 24 0,0-25 16,24 0-16,-24 1 0,0-1 16,25 1-16,-25-1 15,0 1-15</inkml:trace>
  <inkml:trace contextRef="#ctx0" brushRef="#br0" timeOffset="8182">3892 1245 0,'-25'-24'0,"1"-1"16,0 25 0,24 25-1,0-1 1,24 1-1,0-25-15</inkml:trace>
  <inkml:trace contextRef="#ctx0" brushRef="#br0" timeOffset="8435">4283 1245 0,'-25'0'31,"25"25"-15,0-1-1,0 1-15,0-1 16,0 25-16,25-25 0,-25 25 16,0 0-16,24 0 15,-24-25-15,0 25 0,24-25 16,-24 1-16,0-1 0,25 1 15,-25-1-15</inkml:trace>
  <inkml:trace contextRef="#ctx0" brushRef="#br0" timeOffset="8974">4185 1612 0,'-25'0'15,"1"-25"-15,24 1 0,0-1 16,24 25-16,1-24 15,-1 24-15,25-25 16,0 25-16,24-24 0,-24 24 16,24 0-16,-24-24 15,25 24-15,-26-25 0,1 25 16,-24 0-16,23 0 0,-23-24 16,-1 24-1,-24-25-15,-24 25 16,-1-24-1,1 24-15,0 0 0,-1 0 16,1 0-16,-1 0 0,1 0 16,0 0-16,-1 24 15,1 1-15,-1-25 0,1 49 16,24-25-16,0 0 16,0 1-16,0-1 0,0 1 15,0-1-15,24-24 0,1 25 16,-1-25-1,1 0-15,-1 0 0,0 0 16,1 0-16,-1 0 16,1-25-16,-1 1 15,0-1-15,-24 1 16,25-1-16,-25 1 16,24 24-1,-24 24 1,25 1-16,-25-1 15,0 1-15,0-1 0,24 1 16,-24-1-16,0 0 16,25-24-16,-25 25 0,0-1 15,24-24-15</inkml:trace>
  <inkml:trace contextRef="#ctx0" brushRef="#br0" timeOffset="9468">5137 1294 0,'0'-49'0,"-24"25"0,24-1 15,-24 1-15,-1 24 16,25 24 0,0 1-16,0-1 15,0 1-15,0 23 16,0-23-16,25 24 0,-25-25 15,0 25-15,24 0 16,-24-25-16,24 1 0,-24 24 16,25-25-16,-25 0 0,0 1 15,0-1-15,0 1 16,-25-25 0,25-25-1,0 1 1,0-1-16,25 1 15,-25 0 1,24-1-16,1 1 0,-1-1 16,1 1-16,-1 24 15,0-25-15,1 25 0,-1 0 16,1 25-16,-1-25 16,-24 24-16,24 1 15,-24-1-15,0 1 0,25-1 16,-25 0-16,-25 1 15,1-1-15,0 1 16,-1-25-16,-24 24 0,25-24 16,-25 0-16,0 0 15</inkml:trace>
  <inkml:trace contextRef="#ctx0" brushRef="#br0" timeOffset="9749">5772 1489 0,'25'0'16,"-1"0"0,1 0-1,-1 0-15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5:57.4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864 514 0,'-25'0'15,"1"0"1,-1 0-1,25 24-15,0 0 0,0 1 16,0-1-16,0 25 16,0-24-16,25 23 0,-25 1 15,0 0-15,0 0 16,0 0-16,0-25 0,0 1 16,0 24-16,0-25 15,0 0-15,0 1 16</inkml:trace>
  <inkml:trace contextRef="#ctx0" brushRef="#br0" timeOffset="613">1083 98 0,'0'-24'0,"-24"0"16,24-1-16,-24 25 0,-1 0 16,1-24-16,-25 24 15,0 0-15,25 0 0,-50 0 16,26 24-16,-1-24 0,-25 25 15,26-1-15,-26 0 16,25 1-16,-24 24 0,24 0 16,-24 24-16,24 0 15,0 0-15,0 25 0,1 0 16,23-25-16,1 25 0,24-1 16,0-23-16,0 23 15,24-23-15,25-1 0,0-24 16,0 0-16,0-1 15,24 1-15,0-24 0,25-1 16,-25 1-16,25-1 0,0-24 16,-1 0-16,-24-24 15,25 24-15,0-25 0,0 1 16,-25-25-16,0 0 16,0 0-16,1 0 0,-26-24 15,1-25-15,0 25 0,0-25 16,-25 1-16,-24-1 15,0 0-15,0 1 0,0-1 16,-24 25-16,-25-1 16,0 26-16,0-1 0,-24 24 15,-25 1-15,25-1 0,-24 1 16,-1 0-16,25-1 16,-25 25-16,25-24 0,-1 24 15,26 0-15,-1 0 16,0 0-16,24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5:59.8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605 641 0,'0'-24'0,"-24"-1"16,24 1-16,-24 0 0,24-1 15,0 1-15,0-1 16,24 1-16,0-1 16,1 25-16,-25-24 0,24 24 15,1 0-15,-1 0 16,1 0-16,-25 24 15,0 1 1,0-1-16,-25-24 16,25 25-16,-24-25 0,-1 0 15,1 0-15,-1 24 16,1-24-16,0 0 0,-1 0 16,1 0-16,-1-24 15,1 24-15,-1-25 0,1 25 16,24-24-16,0-1 15,0 1-15,0 0 0,0-1 16,0 1-16,24-1 0,1 1 16,-1-1-16,1 25 15,-1 0-15,25 0 0,-25 0 16,1 25-16,-1-1 16,1 25-16,-1-24 0,-24 23 15,0 1-15,0 0 0,0 0 16,-24 0-16,-1 24 15,1-24-15,-25-25 0,0 25 16,0 0-16,-24-25 0,24 1 16,0-1-16,1 1 15,-1-1-15,0-24 0,0 0 16,25 0-16,-1 0 16,1-24-16,24-1 15,24 1-15,1-1 16,23 25-16,-23-24 15,24 24-15,0 0 0,-1 0 16,1 0-16,0 24 16,0 1-16,0-25 0,0 24 15,-1 1-15,-23-1 0,24 1 16,-25-1-16,1-24 16,-1 24-16,0-24 0</inkml:trace>
  <inkml:trace contextRef="#ctx0" brushRef="#br0" timeOffset="539">776 31 0,'-24'-25'0,"0"25"15,-1 0-15,1 0 16,-1 0-16,-24 0 0,25 25 16,-25-1-16,0-24 0,0 24 15,1 1-15,-1-1 16,0 1-16,0-1 0,0 25 16,0-25-16,25 25 0,-25 0 15,25 0-15,-1 24 16,1 1-16,24-26 0,0 26 15,24-1-15,-24 25 16,25-25-16,-1 0 0,25-24 16,-25 24-16,25-24 0,0 0 15,0 0-15,0 0 16,24-25-16,-24 0 0,24 1 16,-24-25-16,24 0 15,1 0-15,-1 0 0,-24-25 16,24 25-16,0-48 15,-24 23-15,24-24 0,-24 0 16,0 1-16,0-26 0,0 26 16,-25-26-16,1 1 15,-1 0-15,-24-25 0,0 0 16,-24 1-16,-1-1 0,-24 0 16,25 1-16,-25 23 15,-24 25-15,-1 1 0,1 23 16,-25 25-16,1 0 15,-25 25-15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7:07.6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439 50 0,'0'-24'16,"-24"24"15,24 24 47,0 1-62,0-1-16,0 0 16,0 25-16,0 0 0,0 0 15,0 0-15,0 0 0,0 0 16,0-1-16,0-23 16,0 24-16,0-25 0,0 0 15,24 1-15,-24-1 16</inkml:trace>
  <inkml:trace contextRef="#ctx0" brushRef="#br0" timeOffset="450">0 246 0,'0'-25'16,"0"1"-16,24 24 16,-24-25-16,24 1 15,1-1 1,-1 25-16,1-24 0,24 24 15,-1 0-15,1 0 16,25 0-16,-26 0 0,26 24 16,-1 1-16,0-1 0,0 1 15,-24 24-15,0-25 16,-24 25-16,-1 0 0,-24-25 16,0 25-16,-24 0 15,-25-25-15,0 25 0,0-25 16,-24 1-16,-1-1 0,1 1 15,24-1-15,-24 1 16,24-1-16,0-24 0,25 24 16,0-24-16,-1 0 15,50 0 1,23-24-16</inkml:trace>
  <inkml:trace contextRef="#ctx0" brushRef="#br0" timeOffset="1193">1099 294 0,'24'0'0,"0"-24"15,-24 48 16,-24 1-15,24-1-16,0 1 16,0-1-16,0 25 15,0-25-15,0 1 0,0-1 16,0 1-16,0-1 16,24 1-16,-24-1 0,0 0 15,0 1-15,0-50 31,-24 1-15,24 0 0,0-1-16,0 1 0,0-25 15,0 24-15,0-23 16,0-1-16,24-25 0,-24 26 16,25-1-16,-1 0 0,-24 0 15,25 25-15,24-1 16,-25 1-16,0-1 0,25 25 15,-24 0-15,24 0 0,-25 25 16,0-1-16,25 1 16,-24-1-16,-25 0 0,24 1 15,-24 24-15,0-25 16,0 25-16,-24-25 0,-1 1 16,1 24-16,24-25 0,-25 1 15,1-25-15,0 24 16,-1 0-16,1-24 0,-1 25 15,50-25 17,-1 0-17,1 0-15,-1 0 0,0 0 16,1 0-16,24 0 0,-25 24 16,0 1-16,1-25 15,-1 24-15,-24 1 0,0-1 16,0 0-16,-24 1 0,-1-1 15,1-24-15,-25 25 16,0-25-16,-24 0 0,24 0 16,-24 0-16,24 0 15,25-25-15,-25 25 0,24-24 16,1-1-16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26.0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245 123 0,'24'0'15,"-24"24"-15,-24-24 16,48 0 31,1 0-47,23-24 0,26 24 16,-1 0-16,0-25 15,25 25-15,24 0 0,0-24 16,-24 24-16,24 0 0,-24-25 15,-1 25-15,1 0 16,-49-24-16,24 24 0,-48 0 16,-1 0-16,0 0 0,-24-25 15,-24 25 1</inkml:trace>
  <inkml:trace contextRef="#ctx0" brushRef="#br0" timeOffset="401">0 660 0,'0'24'0,"25"-24"16,-1 0-16,1 0 16,24 0-1,-25 0-15,49 0 0,-24 0 16,24 0-16,25-24 16,-25 24-16,49 0 0,-24-25 15,0 1-15,24 24 0,-24-24 16,-1 24-16,1-25 15,-49 25-15,24 0 0,-24-24 16,-25 24-16,1 0 16,-1 0-16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5:28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3372 909 0,'-25'0'16,"1"0"-16,48 0 16,1-25-16,-1 25 15,1 0-15,23 0 16,-23-24-16,24 24 0,0 0 16,-25 0-16,0 0 15,1-24-15,-1 24 0,-24-25 16,-24 1-1,-1 24 1,1 0-16,0-25 0,-1 25 16,1-24-16,-1 24 0,1-25 15,-1 25-15,25-24 16,-24 24-16,24 24 16,-24-24-1,24 25-15,0 24 0,24-25 16,-24 25-16,24 0 0,1 0 15,-25-1-15,24 1 16,-24 0-16,0-24 0,25 23 16,-25-23-16,0-1 15</inkml:trace>
  <inkml:trace contextRef="#ctx0" brushRef="#br0" timeOffset="191">3640 860 0,'0'-49'0,"0"0"0,0 25 16,0-1-16,0 1 0,0 48 31,-24 1-31,24 24 16,0-25-16,-24 25 16,24-25-16,-25 25 0,25-24 15,-24-1-15,24 0 0,0 1 16,-25-25-16</inkml:trace>
  <inkml:trace contextRef="#ctx0" brushRef="#br0" timeOffset="354">3372 884 0,'0'-24'0,"24"-1"15,1 25 1,-1 25-16,0-1 15,25-24-15,-24 25 0,-1-25 16,25 24-16,-25-24 16</inkml:trace>
  <inkml:trace contextRef="#ctx0" brushRef="#br0" timeOffset="-2568">514 665 0,'-24'0'16,"-1"24"0,1-24 46,0 0-46,-1 0-16,1 24 0,-25-24 15,24 25-15,-23-25 0,-1 24 16,0 1-16,0-25 16,25 24-16,-1 0 0,1 1 15,-1-25-15,25 24 0,0 1 16,0-1-16,25 1 16,-1-1-16,25 0 0,-25 1 15,50-25-15,-25 24 0,24 1 16,-24-1-16,24 1 15,-24-1-15,0 0 0,-25 1 16,1-1-16,-1 1 16,-24-1-16,0 1 0,-24-1 15,-1 0-15,-24-24 0,25 25 16,-25-25-16,0 0 16,25 0-16,-25 0 0,24 0 15,1-25-15,0 1 16</inkml:trace>
  <inkml:trace contextRef="#ctx0" brushRef="#br0" timeOffset="-2154">783 1080 0,'24'0'0,"1"0"31,-1 0-15,1-25 0,-1 25-1,0 0-15,1-24 0,-1 24 16,1-25-16,-1 25 0,1-24 16,-25 0-16,24 24 15,-24-25-15,0 1 0,-24-1 16,-1 25-1,1 0-15,-1 0 0,-24 0 16,25 0-16,0 25 0,-25-25 16,24 24-16,1 1 15,24-1-15,-25 0 0,25 1 16,0 24-16,25 0 0,-25-25 16,24 25-16,25-25 15,-24 25-15,23-24 0,-23-1 16,24-24-16,0 24 15,24-24-15,-24-24 0,-1 0 16,1 24-16</inkml:trace>
  <inkml:trace contextRef="#ctx0" brushRef="#br0" timeOffset="-1392">1442 1006 0,'0'-24'15,"0"0"-15,0-1 16,25 25-1,-25-24-15,24 24 0,1-25 32,-50 25 15,1 0-16,-1 25 0,25-1 47,25-24-78,-1 0 110,-24-24 15,0-1-125,0 1 0,0 0 15,0-1-15,0 1 0,-24-1 16,24 1-16,-25-1 0,25 1 15,0 0-15,-24 24 16,24-25-16,0 50 31,0-1-31,0 0 0,0 25 16,0 0-16,0 0 0,0 24 16,0-24-16,24 0 15,-24 0-15,0 0 0,25-1 16,-25-23-16,24-1 15,-24 1-15,25-1 0,-25 1 16,24-25-16,0 0 16</inkml:trace>
  <inkml:trace contextRef="#ctx0" brushRef="#br0" timeOffset="-550">1760 1153 0,'24'-24'0,"-24"-1"16,0 1 15,25 24 0,-1 0-15,1 0 0,-1 0-16,0-25 15,1 25 1,-1-24-16,-24-1 15,0 1 1,0 0 0,-24 24-16,-1 0 0,25-25 15,-24 25-15,0 0 16,-1 0-16,1 25 0,-1-1 16,1-24-16,-1 24 0,25 1 15,-24 24-15,24-25 16,0 1-16,0-1 0,24 25 15,1-25-15,-1 1 0,1-25 16,24 24-16,-1-24 16,-23 0-16,24 0 0,24 0 15,-24 0-15,0-24 16,-1-1-16,-23 1 0,24-1 16,-25 1-16,1 0 0,-25-25 15,0 24-15,0-24 16,0 25-16,0-25 0,-25 25 15,25-1-15,-24 1 16,-1 24-16,1 24 16,24 1-1,0-1-15,0 1 16,0-1-16,0 0 0,0 1 16,0-1-16,0 1 15,24-1-15,-24 1 0,25-1 16,-1 0-16,1-24 15,-1 25-15,0-25 16,1 0-16,-1-25 0,1 25 16,-1-24-16,0 24 15,1-24-15,-1-1 0,1-24 16,-25 25-16,24-25 0,-24 0 16,0-24-16,0 24 15,0 0-15,0 0 0,-24 1 16,24-1-16,0 24 15,0 1-15,0 48 16,0 25-16,0 0 16,0 0-16,0 0 15,0-1-15,0 26 0,24-25 16,-24-1-16,25 1 16,-25-24-16,24 24 0,0-25 15,-24 0-15,0-48 31</inkml:trace>
  <inkml:trace contextRef="#ctx0" brushRef="#br0" timeOffset="-426">2639 1055 0,'0'-24'0,"0"-1"0,-24 1 15,24 0-15,0-1 0,24 1 32,0 24-32,1 0 15,-1 0-15,1 0 0,24-25 16,-25 25-16,25 0 15</inkml:trace>
  <inkml:trace contextRef="#ctx0" brushRef="#br0" timeOffset="15858">3201 1764 0,'-25'-25'0,"1"25"16,0 0-16,24 25 46,0-1-30,0 0-16,0 1 16,0-1-16,0 25 0,0-24 15,0-1-15,-25 25 16,25 0-16,0-25 0,-24 25 16,24 0-16,0 0 15,0-1-15,0 1 0,-25 0 16,25 0-16,0 24 0,0-24 15,0 0-15,0 24 16,25-24-16,-25 0 0,24 24 16,1 0-16,-25-24 15,24 25-15,0-1 0,1 0 16,-1 0-16,25 1 0,-25-1 16,1 25-16,24-1 15,-25 1-15,25 0 0,0-1 16,0 26-16,24 23 0,-24-24 15,24 25-15,0-1 16,1-24-16,23 25 0,-23-1 16,-1 1-16,0-25 15,0 0-15,1 0 0,-1 0 16,-24 1-16,24-26 16,-24 25-16,24-24 0,0 0 15,1 24-15,-1-24 0,25-1 16,-25 1-16,25-25 15,-25 25-15,25 0 0,-1-25 16,1 0-16,0 0 0,-1 1 16,1-1-16,0-24 15,-1 24-15,1-24 0,0 0 16,-1 0-16,26-25 16,-26 25-16,1 0 0,0-25 15,-1 1-15,1-1 16,-25 25-16,25-49 0,-25 24 15,25 1-15,-25-1 16,1 1-16,-1-1 0,24-24 16,-23 24-16,-1 1 0,25-1 15,-1 1-15,-23-1 16,23 0-16,1 1 0,0-1 16,-1 1-16,1-1 0,0 25 15,0-25-15,-1 1 16,-24-1-16,25 1 0,0-1 15,-25 1-15,0-1 16,1-24-16,-1 24 0,0 1 16,1-1-16,-1-24 0,-24 25 15,24-25-15,-24 24 16,24-24-16,-24 24 0,0-24 16,0 0-16,-1 0 0,1 25 15,0-25-15,0 0 16,0 24-16,24-24 0,-24 0 15,0 25-15,0-25 16,-1 0-16,1 24 0,0-24 16,0 0-16,0 25 0,0-25 15,-25 0-15,25 0 16,-25 24-16,1-24 0,24 0 16,-25 0-16,25 0 15,-25 0-15,25 0 0,-24 0 16,23 0-16,-23 0 0,24 0 15,-25 24-15,1-24 16,-1 0-16,0 0 0,1 0 16,-1 0-16,1 0 15,-1 0 17,-48 0 30,-1-24-46</inkml:trace>
  <inkml:trace contextRef="#ctx0" brushRef="#br0" timeOffset="16505">11138 8187 0,'-24'0'0,"24"24"16,24-24 15,-24 25-15,0-1-1,0 1 1,0-1 0,0 0-1,25 1-15,-1-25 16,-24 24-16,49 1 0,-25-25 16,1 24-16,-1 0 0,25-24 15,-25 25-15,1-1 16,-1-24-16,1 25 0,-1-1 15,1 1 1,-1-1-16,0 0 16,-48-24 15,24 25-15,-24-25-16,-1 0 0,1 24 15,-1-24-15,-24 25 16,25-25-16,0 24 0,-25 1 15,24-1-15,-23-24 16,23 24-16,1 1 0,-25-1 16,24-24-16,1 25 15,0-25-15,-1 0 0,1 24 16,-1-24-16,1 0 0,-1 0 16,25 25 15,25-25-16,-1 0 1,1 0 0,-25-25-1</inkml:trace>
  <inkml:trace contextRef="#ctx0" brushRef="#br0" timeOffset="18107">11163 9286 0,'-25'-25'16,"25"1"-1,0 0-15,0-1 16,0 1-1,-24-1 1,-1 25 0,1 0-16,0-24 0,-1 24 15,-24 0-15,25 0 16,-25 0-16,0 0 0,0 0 16,-24 0-16,24 0 15,0 24-15,1-24 0,-1 0 16,0 0-16,24 25 15,-23-25-15,23 0 0,1 0 16,-1 0-16,1 24 0,24 1 31,-25-25-31,25 24 16,0 0-16,0 1 16,0-1-1,0 1-15,0-1 16,0 1-16,25-1 15,-25 0-15,0 1 16,0-1-16,0 1 0,0 24 16,0-25-16,0 0 15,0 1-15,0 24 0,0-25 16,0 1-16,0 23 16,0-23-16,0 24 0,0-25 15,0 0-15,0 1 0,0-1 16,0 1-16,0-1 15,0 1-15,0-1 0,0 0 32,24-24-17,1 0-15,-1 0 16,1 0-16,-1 0 16,0 0-16,1 0 0,24 0 15,-25 0-15,25 0 16,-25 0-16,25 0 0,0 0 15,0 0-15,0 0 0,0 25 16,-1-25-16,1 0 16,-24 0-16,24 0 0,-25 0 15,25 0-15,-25 0 0,1 0 16,-1 0 0,1 0-16,-1-25 31,0 25-16,1 0 1,-25-24 0,24 24-16,1-24 15,-25-1 1,24 1-16,-24-1 16,0 1-16,0-1 15,25 1-15,-25 0 16,0-1-16,0 1 0,0-25 15,24 25-15,-24-1 16,0 1-16,0-25 0,0 24 16,-24 1-16,24 0 0,0-25 15,-25 24-15,1 1 16,24-1-16,-25 1 0,1 0 16,-1-1-16,25 1 15,-24-1-15,0 1 0,-1 24 16,25-25-16,-24 1 0,24 0 15,-25 24 1,25-25-16,0 1 31,0-1 1,-24 25-1,-1 0-16,1 0 1,0 25-16,-1-25 0</inkml:trace>
  <inkml:trace contextRef="#ctx0" brushRef="#br0" timeOffset="18468">10747 9139 0,'0'-24'0,"25"48"47,-25 1-47,0-1 16,0 1-16,0 23 0,-25-23 15,25 24-15,-24 0 0,24-1 16,0 1-16,-24 0 16,24 0-16,0 0 0,0 0 15,0 0-15,0-1 0,0-23 16,24 24-16,-24-25 16,0 0-16,0 1 0,0-1 15,24 1 1,-24-50-1,25 1 1</inkml:trace>
  <inkml:trace contextRef="#ctx0" brushRef="#br0" timeOffset="18761">10992 9139 0,'24'-24'0,"-24"-1"15,25 1-15,-25 48 32,0 1-32,0-1 15,0 1-15,0 24 16,-25-1-16,25 1 0,0 0 16,0 24-16,0-24 15,0 25-15,25-26 0,-25 1 16,0 0-16,24 0 0,-24 0 15,0 0-15,24-25 16,-24 0-16,0 25 0,0-24 16</inkml:trace>
  <inkml:trace contextRef="#ctx0" brushRef="#br0" timeOffset="19038">10406 9506 0,'-25'0'0,"50"0"16,-1 0-1,25-25-15,-25 25 16,25 0-16,0 0 15,24 0-15,-24 0 0,24 0 16,-24 0-16,24-24 16,1 24-16,-25 0 0,-1 0 15,26 0-15,-50 0 0,25 0 16,-25 0-16,1 0 16</inkml:trace>
  <inkml:trace contextRef="#ctx0" brushRef="#br0" timeOffset="19308">10625 9701 0,'-24'0'0,"0"24"16,-1 1 0,50-25 15,-1 0-31,25 0 15,-25 0-15,1 0 0,-1 24 16,25-24-16,-25 0 16,25 0-16,-24 0 0,23 25 15,-23-25-15,24 0 16,-25 0-16,1 0 0,23 0 16,-23 0-16,-1 0 15,1 0-15</inkml:trace>
  <inkml:trace contextRef="#ctx0" brushRef="#br0" timeOffset="21497">10625 9774 0,'25'0'15,"-25"25"48,-25-1-32,1 1-15,0-1-1,-1 0-15,1 1 16,-1-1-16,1 1 16,-1-1-16,1-24 0,0 25 15,-1-1-15,1 0 16,-1-24-16,1 25 0,24-1 15,-25-24-15,1 25 0,0-25 16,-1 24-16,-24 1 16,25-25-16,-25 24 0,0-24 15,0 24-15,-24-24 0,24 25 16,-24-25-16,0 0 16,-1 0-16,1 0 0,0 0 15,0 0-15,-1 24 16,-23-24-16,23 0 0,1 0 15,0 0-15,0 0 16,-1 0-16,25 0 0,-24 0 16,0 0-16,0 0 0,24 0 15,-24-24-15,24 24 16,0 0-16,0 0 0,-24-25 16,24 25-16,0 0 0,-24 0 15,24-24-15,-24 24 16,-1-24-16,1 24 0,0-25 15,0 25-15,-1-24 16,1 24-16,0-25 0,0 1 16,24 24-16,-25-25 0,1 1 15,0 24-15,0-24 16,-1-1-16,1 1 0,0 24 16,0-25-16,24 1 15,-25-1-15,1 25 0,0-24 16,24 0-16,-24 24 15,24-25-15,-24 1 0,24-1 16,0 1-16,-24-1 0,24 25 16,0-24-16,0 0 15,0-25-15,-24 24 0,24 1 16,-24 0-16,24-1 0,-24 1 16,0-25-16,24 24 15,-25 1-15,1 0 0,0-25 16,0 24-16,-1-24 15,1 25-15,0-25 0,24 0 16,-24 25-16,24-25 0,-24 0 16,24 0-16,-25 1 15,26 23-15,-26-24 0,1 0 16,0 1-16,0-1 16,-1 0-16,-23 0 0,23 0 15,1 0-15,0 0 0,-1 1 16,1-1-16,0 0 15,24-24-15,0 24 0,-24-24 16,24 24-16,0-25 16,0 26-16,1-26 0,-26 26 15,26-26-15,-1 25 0,0-24 16,0 24-16,25-24 16,-25 24-16,0-24 0,24 24 15,-23-24-15,-1 24 16,24-24-16,1 24 0,-25-24 15,25 24-15,-25-25 0,24 26 16,-24-26-16,1 1 16,23 24-16,-24-24 0,1 0 15,23-1-15,-24 1 16,0 0-16,25-25 0,-25 25 16,25-25-16,-25 25 0,24 0 15,-23-25-15,23 25 16,-24-25-16,1 25 0,23-1 15,-24 1-15,25 0 0,-25 0 16,25-1-16,-1-23 16,1 23-16,-1 1 0,1 0 15,24-25-15,-25 25 16,25 0-16,-24-25 0,24 25 16,0-25-16,-24 25 0,24-1 15,0 1-15,-25 0 16,25 0-16,0-1 0,-24 26 15,24-26-15,0 25 16,0-24-16,0 24 0,0-24 16,0 24-16,0 0 0,0-24 15,24 24-15,-24-24 16,0 24-16,0-24 0,0 24 16,0-24-16,0-1 15,25 26-15,-25-26 0,0 1 16,0 0-16,0 0 0,0-1 15,24 1-15,-24 24 16,0-24-16,24 0 0,-24 24 16,25-25-16,-25 26 15,24-1-15,1 0 0,-1 0 16,1 0-16,-1 0 0,0 1 16,1 23-16,-1-24 15,-24 0-15,25 25 0,-1-25 16,1 0-16,-25 1 15,24 23-15,-24-24 0,24 0 16,1 1-16,-25-1 0,24 0 16,-24 0-16,0 0 15,25 0-15,-25 0 0,0 1 16,0-1-16,0 0 16,24 0-16,-24 0 0,0 0 15,0 1-15,24 23 0,-24-24 16,25 25-16,-25-1 15,0 1-15,24 0 0,-24-1 16,25 1-16,-25-1 16,24 1-1,-24-1-15,25 1 16,-25 0 0,0-1-16,24 25 0,-24-24 15,24-1-15,-24 1 16,25 0-16,-25-1 15,24 25 1,-24-24 15,25 24 1,-25-25-32</inkml:trace>
  <inkml:trace contextRef="#ctx0" brushRef="#br0" timeOffset="22176">1858 249 0,'0'-24'63,"24"24"-48,-24-25 1,24 25-16,-24-24 0,25 0 16,-25-1-1,24 25-15,-24-24 16,25-1-1,-25 1-15,24 24 16,-24-24-16,24 24 0,1 0 16,-25-25-1,24 25-15,1 0 16,-1 0-16,1 0 16,-1 0-16,0 0 15,1 0 1,-1 0-16,1 0 15,-1 25 17,-24-1-1,0 0-15,0 1-1,0-1 1,0 1-16,0-1 15,25-24-15,-25 24 16,0 1 0,0-1-16,24-24 15,-24 25 1,24-25-16,-24 24 16,25-24-16,-25 25 15</inkml:trace>
  <inkml:trace contextRef="#ctx0" brushRef="#br0" timeOffset="107802">10161 4133 0,'0'24'79,"0"0"-79,0 1 15,0-1 1,0 1-16,0-1 0,-24 1 15,24 23-15,0-23 0,0-1 16,0 25-16,0-24 16,-25-1-16,25 0 0,0 1 15,0-1-15,0 1 16,0-1-16,0 0 0,0 1 16,0-1-1,25 1 1,-1-25-16,1 24 15,-1-24-15,1 0 0,-1 0 16,0 0-16,1 0 16,-1-24-16,1 24 0,-1 0 15,1 0 1,-25-25-16</inkml:trace>
  <inkml:trace contextRef="#ctx0" brushRef="#br0" timeOffset="108366">10577 4328 0,'0'-24'0,"24"-1"16,-24 50 15,0-1-31,-24 0 16,24 25-16,0-24 15,-25 24-15,25-1 0,-24-23 16,24 24-16,0-25 15,-25 25-15,25-25 0,0 1 16,0-1-16,0-48 31,0-1-15,0 1 0,25-1-16,-25-23 0,24 23 15,-24-24-15,25 25 0,-25-25 16,24 0-16,-24 0 15,0 1-15,24 23 0,-24-24 16,25 25-16,-25-1 16,24 1-16,1 24 15,-1 24-15,-24 1 0,24-1 16,1 1-16,-25 24 16,0-1-16,24-23 0,-24 24 15,25 0-15,-25-1 16,0-23-16,24 24 0,-24-25 15,25 0-15,-25 1 0,24-1 16,-24 1-16,0-1 16,0 1-16</inkml:trace>
  <inkml:trace contextRef="#ctx0" brushRef="#br0" timeOffset="108552">10601 4597 0,'0'-25'0,"24"25"15,1 0-15,-1-24 16,1 24-16,-1 0 0,0-25 16,1 25-16,-1 0 15,1-24-15,24 24 0</inkml:trace>
  <inkml:trace contextRef="#ctx0" brushRef="#br0" timeOffset="109247">11114 4157 0,'0'-24'0,"0"48"15,0 0 1,0 1-16,0 24 0,0-25 16,0 25-16,0 0 15,0 0-15,0 0 0,0-25 16,0 25-16,0 0 0,0-25 16,0 1-16,0-1 15,0-48 16,0-1-15,0 1-16,0-25 0,0 24 16,0-23-16,-25 23 15,25-24-15,0 0 0,0 1 16,0-1-16,0 24 16,0-24-16,0 25 0,0 0 15,0-1-15,0 1 0,25 24 16,-1 24-1,1 1-15,-1-1 0,1 0 16,-1 1-16,0 24 16,1 0-16,24-25 0,-25 25 15,1 0-15,-1-25 0,0 1 16,1-1-16,-25 0 16,24 1-16,1-1 0,-25 1 15,24-25-15,0 24 16,1-24-1,-1 0-15,-24-24 16,25-1-16,-25 1 16,0-1-16,24 1 0,-24-25 15,0 0-15,0 0 16,0 1-16,0-26 0,0 25 16,-24 1-16,24-1 0,0 0 15,-25 24-15,25 1 16,-24 24-16,-1 0 15,1 0-15,24 24 16,-24 1 0,24-1-16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7:22.0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272 270 0,'24'0'16,"0"0"-1,-24 24 1,-24 1-16,24-1 16,-24 1-16,24 23 0,-25 1 15,25-24-15,-24 48 16,-1-24-16,25 0 0,-24 24 16,24 0-16,-24 1 15,24-26-15,0 26 0,-25-1 16,25-24-16,0 0 0,0-1 15,-24 1-15,24 0 16,0-24-16,0 23 0,0-23 16,-25-1-16,25 1 15,0-1-15,0 1 0,-24-25 16,24 24-16,0 0 16,24 1-1,1-25 1,-1 0-1,1 0-15,23 0 16,-23 0-16,24-25 0,-1 25 16,26 0-16,-25 0 15,24 0-15,0 25 0,25-25 16,-25 24-16,25-24 16,0 25-16,-1-25 0,1 24 15,-25-24-15,25 0 0,-25 24 16,0-24-16,1 0 15,-1 0-15,-24 0 0,24 0 16,-24 0-16,-25-24 0,25 24 16,-24 0-16,23 0 15,-23-24-15,-1 24 0,1 0 16,-25-25-16,24 25 16,1 0-16,-25-24 15,24 24 1,-24-25-16,0 1 15,24 0-15,-24-1 16,25 1 0,-25-1-16,0-24 0,0 25 15,0 0-15,0-25 16,0 24-16,0-24 0,0 1 16,0-1-16,-25 0 0,25 0 15,0 0-15,-24 0 16,24 1-16,0-1 0,0-25 15,-24 26-15,24-1 0,0 0 16,0 0-16,0-24 16,0 24-16,0 0 0,0 25 15,0-25-15,0 0 16,0 25-16,0-1 0,0 1 16,0-1-16,0 1 0,0-1 15,-25 25 1,25-24-1,-24 24 1,-1 0 0,25-24-16,-24 24 15,-1 0-15,1 0 16,0 0-16,-1 0 0,1 0 16,-1 0-16,-24 0 15,1 0-15,-1-25 0,0 25 16,0 0-16,0-24 0,-24 24 15,24 0-15,-24-25 16,0 25-16,24 0 0,-25 0 16,1 0-16,24 0 15,1 0-15,-26 0 0,25 25 16,-24-25-16,24 0 0,0 24 16,1-24-16,-1 0 15,0 25-15,0-25 0,0 0 16,25 0-16,-25 0 15,24 0-15,1 24 0,0-24 16,-1 0 0,1 0 46,-1-24-62,1 24 0,0 0 16,-1 0-16,1 0 15,-1 24-15,1-24 0,-1 24 16,25 1-16,-24-1 16,24 1-16,0-1 0,0 25 15,0 0-15,24-25 0,1 25 16,-25-25-16,24 1 16</inkml:trace>
  <inkml:trace contextRef="#ctx0" brushRef="#br0" timeOffset="1090">638 1833 0,'-24'0'31,"-1"0"16,25 24-31,-24-24-1,24 25-15,-25-1 0,1 1 16,-1-1-16,1 1 0,0-1 16,-1 0-16,1 1 15,-1-1-15,1 1 0,24-1 16,-25 1-16,1-1 16,24 0-1,0 1 1,24-25-1,1 0-15,-1 0 16,-24 24-16,25-24 16,24 25-16,-25-25 0,25 0 15,-25 24-15,25-24 0,0 24 16,24-24-16,-24 0 16,0 25-16,0-25 0,0 24 15,0-24-15,-1 25 16,1-25-16,-24 24 0,-1-24 15,0 0-15,1 25 0,-1-25 16,-24-25 15,0 1-31,0-1 16,0 1 0,0-1-16,0 1 15,0 0-15,0-25 16,0 24-16,0 1 0,-24-25 15,24 25-15,-25-25 16,25 24-16,0 1 0,-24-25 16,24 25-16,-24-1 15,-1 1 1,25-1-16,-24 25 16,-1-24-1,25 0-15,-24 24 16,0 0-16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7:25.2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122 249 0,'0'49'16,"0"-25"-16,-24 25 15,24 0-15,0 0 0,0 24 16,0-24-16,0 24 16,0 0-16,0-24 0,0 24 15,0 1-15,0-1 0,24-24 16,-24 0-16,0-1 15,0 1-15,24 0 0,-24 0 16,25-25-16,-25 1 16,24-1-16,-24 1 0,0-1 15,25 0-15,-25 1 0,24-1 16,-24 1 0,25-25-1,-1 24-15,0-24 16,25 25-16,-24-25 15,24 0-15,-1 0 0,1 24 16,24-24-16,-24 24 16,25-24-16,-1 0 0,-24 25 15,24-25-15,0 0 0,0 24 16,1-24-16,-1 0 16,0 0-16,-24 0 0,24 0 15,1 0-15,-25 0 16,-1 0-16,26 0 0,-25-24 15,-1 24-15,26 0 0,-26-25 16,1 25-16,0 0 16,0-24-16,0 24 0,0 0 15,0 0-15,-25 0 16,0 0-16,1 0 0,-1-24 16,1 24-16,-1-25 15,-24 1 1,24-1-16,-24 1 15,25-1-15,-25 1 16,0 0-16,0-1 0,24 1 16,-24-1-16,0-23 15,0 23-15,0 1 0,-24-25 16,-1 24-16,1 1 0,0-25 16,-1 25-16,1-25 15,-1 0-15,1 25 0,-25-25 16,25 0-16,-1 0 0,1 25 15,-1-50-15,1 25 16,0 1-16,24-1 0,-25 0 16,25 0-16,-24 0 15,24 0-15,0 25 0,0 0 16,0-25-16,0 24 16,0 1-16,0-1 15,0 1-15,0 0 16,0-1-1,0 1-15,-25 24 16,25-25-16,-24 1 0,-1 24 16,1-24-1,0 24-15,-1 0 0,-24 0 16,25 0-16,-25 0 16,25 24-16,-25-24 0,-24 0 15,24 24-15,0-24 16,-24 0-16,24 0 0,-25 0 15,1 0-15,24 0 0,-24 0 16,24 0-16,-24 0 16,24 0-16,-24 0 0,24 0 15,0 0-15,0 0 0,0 25 16,1-25-16,-1 0 16,0 24-16,0-24 0,25 0 15,-1 25-15,1-25 16,-1 24-16,1-24 15,0 24-15,-1 1 16,1-1-16,-1-24 16,1 25-16,-1-25 0,1 24 15,0 1-15,-1-25 16,1 24-16,-1 0 16,1 1-16,24-1 15,0 1 1,0-1-16</inkml:trace>
  <inkml:trace contextRef="#ctx0" brushRef="#br0" timeOffset="1013">1050 1935 0,'-24'0'0,"24"24"16,-25 1-16,1-1 15,-1 1-15,1 23 0,24-23 16,-24 24-16,24-25 0,-25 25 16,25-25-16,0 25 15,0 0-15,0-24 0,0-1 16,0 25-16,0-25 16,0 1-16,0-1 15,0 1 1,25-25-1,-1 0 1,0 0-16,25 0 16,-24 0-16,24 0 0,-1 0 15,1 0-15,0 0 16,24 24-16,-24-24 0,0 0 16,0 0-16,0 0 0,-25 0 15,1 0-15,-1 0 16,0 0-16,1 0 31,-25-24-15,24 24-16,-24-25 15,0 1 1,0-1-16,0 1 0,0-1 16,0-23-16,-24 23 0,-1-24 15,25 25-15,-24-25 16,0 0-16,-1 25 0,25-25 15,-24 24-15,-1 1 16,25-25-16,0 25 0,-24-1 16,24 1-16,0-1 0,-25 1 15,25 0-15,0-1 16,-24 25-16,24-24 0,0-1 16,-24 25-16,24-24 15,0 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7:36.6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0 708 0,'0'25'47,"25"-25"-31,-1 0 0,1 0-16,-1 0 15,0 0-15,1 0 0,-1 0 16,1 0-16,-1 0 15,1 24-15,-1-24 16,0 0-16</inkml:trace>
  <inkml:trace contextRef="#ctx0" brushRef="#br0" timeOffset="461">342 49 0,'0'-25'0,"25"25"16,-1-24-1,1 24 1,23 0-16,-23 0 0,24 0 16,-1 0-16,1 0 0,0 0 15,-24 0-15,23 0 16,-23 0-16</inkml:trace>
  <inkml:trace contextRef="#ctx0" brushRef="#br0" timeOffset="809">1490 342 0,'25'0'0,"-1"0"0,0 0 16,1 0-16,-1 0 15,25 0-15,-24 0 0,-1 0 16,25 0-16,-25 24 16,25-24-16,-25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4:56.3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127 603 0,'0'-24'31,"25"-1"1,-1 25-17,1 0 1,-1-24-16,1 24 0,-1 0 15,0 0-15,1 0 16,-1-25-16,1 25 0,-1 0 16,1-24-16,-1 24 0,-24-25 15,0 1 1,0 0-16,0-1 0,-24 25 16,-1-24-16,1-1 15,-25 25-15,24 0 0,-23 0 16,-1 0-16,0 25 0,24-25 15,-23 49-15,23-25 16,1 25-16,-1-25 0,25 25 16,0 0-16,0 24 15,0-24-15,25 0 0,24 0 16,-1-25-16,1 1 0,0-1 16,24 0-16,1-24 15,-25-24-15</inkml:trace>
  <inkml:trace contextRef="#ctx0" brushRef="#br0" timeOffset="337">665 432 0,'-25'-49'0,"25"25"15,0-1-15,0 50 32,25-1-32,-1 25 15,-24-25-15,25 1 0,-1 24 16,-24-25-16,24 25 15,-24-25-15,0 1 0,0-1 16,0 1-16,0-50 31,25 1-15,-25-25-16,24 25 16,1-25-16,-1 0 0,1 24 15,-1-23-15,0 23 0,1 25 16,-1 0-16,1 0 15,-1 0-15,1 25 0,-1 23 16,-24-23-16,24 24 16,-24 0-16,25-25 0,-25 25 15,24-25-15,1 1 16</inkml:trace>
  <inkml:trace contextRef="#ctx0" brushRef="#br0" timeOffset="775">1691 456 0,'0'-24'0,"-25"24"15,1-24-15,-1 24 16,-24-25-16,25 25 16,0 0-16,-25 25 0,24-25 15,1 24-15,-1 0 16,1 1-16,0-1 0,24 25 15,0-24-15,0-1 16,0 0-16,24 1 0,0-1 16,1 1-16,-1-1 0,25-24 15,-24 0-15,23 0 16,-23-24-16,-1 24 0,1-25 16,-1-24-16,1 1 15,-1-1-15,-24 0 0,0-24 16,0-1-16,0 1 0,0 0 15,0 24-15,0 0 16,0 0-16,0 25 0,0-1 16,0 50-1,0 24-15,0 0 0,0-1 16,0 1-16,24 25 0,-24-26 16,0 26-16,25-26 15,-25 26-15,0-25 0,24-25 16,-24 25-16,0-25 15</inkml:trace>
  <inkml:trace contextRef="#ctx0" brushRef="#br0" timeOffset="942">2228 212 0,'-25'-24'15,"1"24"1</inkml:trace>
  <inkml:trace contextRef="#ctx0" brushRef="#br0" timeOffset="1338">2350 334 0,'24'0'16,"1"0"-16,-1-24 15,1 24-15,-25-24 16,24 24-16,-24-25 16,-24 25-16,-1-24 15,1 24-15,-1 0 16,-23 0-16,23 0 0,-24 0 15,0 0-15,25 24 0,-25 1 16,25-1 0,24 0-16,0 1 0,24-1 15,1 1-15,-1 23 16,0-23-16,25 24 0,0-25 16,-24 1-16,-1 23 15,0-23-15,1-1 0,-25 1 16,0-1-16,0 1 0,-25-25 15,1 24-15,-25-24 16,25 0-16,-25 0 0,24 0 16,1 0-16,0-24 0,-1 24 15,25-25-15,25 1 16</inkml:trace>
  <inkml:trace contextRef="#ctx0" brushRef="#br0" timeOffset="1926">2643 481 0,'24'0'0,"1"0"16,-1 24 31,1-24-31,-1 25-1,1-25-15,-1 24 0,0-24 16,1 0-16,24 0 15,-25 0-15,1 0 0,-1-24 16,0-1 0,-24 1-1,0-1-15,-24 1 0,0 0 16,-1-1-16,1 1 16,-1-1-16,1 1 0,-1 24 15,1 0-15,0 0 0,-1 0 16,1 24-16,24 1 15,-25 24-15,25-25 0,0 25 16,0 0-16,25 0 16,-1-25-16,25 25 0,0-25 15,0 1-15,0-1 0,-1-24 16,26 0-16,-26 0 16,1-24-16,0 24 0,-24-49 15,-1 24-15,0-23 16,1-26-16,-25 25 0,0-24 15,0 0-15,0 24 0,-25-24 16,25 24-16,-24 25 16,0-25-16,-1 49 15,25 24 1,0 1-16,0 23 0,0 1 16,0 0-16,0 24 0,25-24 15,-25 24-15,24-24 16,0 25-16,1-26 0,-1-23 15,-24 24-15,25-25 0,-1 1 16,1-25-16</inkml:trace>
  <inkml:trace contextRef="#ctx0" brushRef="#br0" timeOffset="2305">3718 530 0,'-25'0'16,"1"0"-16,-1 0 15,1 0 1,48 0 0,1 0-16,-1 0 15,25 24-15,0-24 16,0 0-16,24 0 0,-24 0 16,0 0-16,0 0 15,-25 0-15,0 0 0,1-24 16,-25-1-16,0 1 15,-25-1-15,1 1 16,-25 0-16,25-1 0,-25 25 16,0-24-16,0 24 15,0 0-15,0 24 0,25 1 16,-25-1-16,0 25 0,25-25 16,0 25-16,24 0 15,0-25-15,0 25 0,24-24 16,0 24-16,25-49 15,0 24-15,24-24 0,1 0 16,-1 0-16,25 0 0</inkml:trace>
  <inkml:trace contextRef="#ctx0" brushRef="#br0" timeOffset="2724">4572 505 0,'25'-24'0,"-25"-1"0,0 1 15,-25 24-15,1 0 0,0 0 16,-1 0-16,1 0 15,-1 0-15,1 0 0,24 24 16,0 1 0,0-1-16,0 1 0,0-1 15,0 25-15,24-25 0,1 25 16,-1-24-16,1-1 16,-1 25-16,0-25 0,25-24 15,0 25-15,-24-25 16,23 0-16,1 0 0,0-25 15,0 1-15,0 0 0,0-25 16,-25 0-16,1 0 16,-1-24-16,-24 24 0,0-24 15,0-1-15,0 1 0,-24 24 16,-1 0-16,25 25 16,-24 0-16,-1-1 0,1 50 15,24-1 1,0 0-16,0 25 0,24 0 15,-24 24-15,25-24 16,-1 24-16,1-24 0,-25 25 16,24-26-16,0 1 0,-24 0 15,25 0-15,-25-25 16,0 1-16</inkml:trace>
  <inkml:trace contextRef="#ctx0" brushRef="#br0" timeOffset="2857">4988 456 0,'0'-24'16,"24"24"-16,0 0 15,25 0-15,0 0 16,0 0-16,0 0 0,0 0 16</inkml:trace>
  <inkml:trace contextRef="#ctx0" brushRef="#br0" timeOffset="5161">1715 1165 0,'0'24'15,"24"-24"1,-24 25 46,25-25-46,-25 24 46,0 0-46,0 1-16,0-1 0,0 25 16,0 0-16,0 0 0,0 24 15,0-24-15,24 24 16,-24 0-16,0 25 0,-24-25 16,24 25-16,-25 0 15,1-25-15,24 49 0,-24-24 16,24 0-16,-25 24 0,25-25 15,0 25-15,0-24 16,25 24-16,-25-24 0,0 0 16,24 24-16,-24-24 15,0-1-15,0 1 0,0 0 16,0-1-16,24 1 0,-24 24 16,0-24-16,0-1 15,0 26-15,25-26 0,-25 1 16,0 0-16,24-1 15,-24 1-15,25 0 0,-25-25 16,0 25-16,24-25 0,-24 0 16,25 0-16,-25 1 15,0-1-15,0 0 0,24 1 16,-24-26-16,0 26 16,0-25-16,24 24 0,-24-24 15,0 0-15,25-1 0,-25 1 16,0 0-16,24-25 15,-24 25-15,25 0 0,-25-24 16,0 23-16,0 1 0,24-24 16,-24 24-16,0-1 15,0-23-15,0 24 0,0-1 16,0 1-16,24 0 16,-24 0-16,0 0 0,25 0 15,-25 0-15,0-1 16,0 1-16,24 0 0,-24-24 15,0 23-15,0-23 0,0 24 16,0-25-16,0 1 16,0-1-16,25 0 0,-25 1 15,0-1-15,0 1 16,0-1-16,0 0 0,24 1 16,-24-1-16,0 1 15,25-1-15,-25 1 16,0-1-16,0 0 0,0 1 15,0-1-15,0 1 0,0-1 16,24 1 0,-24-1-16,0 0 15,0 1 1,0-1 0,0 1 15,0-1-31,24-24 15,-24 24-15,0 1 16,25-25 15,-25 24-31,0-48 47,0-1-31,0 1-1,0 0-15</inkml:trace>
  <inkml:trace contextRef="#ctx0" brushRef="#br0" timeOffset="5658">1813 7637 0,'0'24'15,"24"1"17,0-25-17,-24 24-15,25-24 16,-25 25-16,24-1 15,1-24-15,-1 24 0,-24 1 16,25-1-16,-1 1 16,0-25-16,1 24 0,-25 0 15,24-24-15,1 25 0,-1-1 16,1-24 0,-1 0-16,-24 25 15,24-25 1,1-25-16,-25 1 15</inkml:trace>
  <inkml:trace contextRef="#ctx0" brushRef="#br0" timeOffset="6175">2692 7588 0,'0'-24'16,"0"48"15,-25-24-15,1 24-16,-25 1 15,25-25-15,-1 24 16,-24 1-16,25-1 0,-25 25 16,0-25-16,1 1 15,23 24-15,-24-25 0,25 1 16,-1-1-16,1 0 15,0 1-15,24-1 0,-25-24 16,25 25-16,25-25 47,-25-25 31,-25 1-78</inkml:trace>
  <inkml:trace contextRef="#ctx0" brushRef="#br0" timeOffset="7244">2545 6171 0,'0'-24'15,"25"24"-15,-1 24 32,-24 1-17,0-1 1,0 1-16,0 24 15,0-25-15,25 0 0,-25 25 16,0-24-16,0-1 16,0 1-16,0 23 0,0-23 15,0-1-15,0 1 16,0-1-16,0 0 16</inkml:trace>
  <inkml:trace contextRef="#ctx0" brushRef="#br0" timeOffset="7464">2521 6611 0,'-25'0'16,"1"0"15,48 0 0,1 0-15,-1 0-1,1 0-15,24 0 16,-25 0-16,0 0 0,25 0 16,-24 0-16,24 0 15,-25 0-15,0 0 16</inkml:trace>
  <inkml:trace contextRef="#ctx0" brushRef="#br0" timeOffset="9439">2716 1507 0,'0'-25'15,"0"50"48,0-1-47,0 25-16,0-25 0,0 25 15,0 24-15,0-24 16,0 49-16,0-25 0,0 25 15,0 0-15,0 24 0,0-25 16,0 50-16,0-25 16,0 0-16,0 0 0,0 0 15,0 25-15,0-49 16,-24 24-16,24 0 0,0-24 16,0-1-16,-25 25 0,25-24 15,0 0-15,0-1 16,-24 26-16,24-26 0,0 1 15,0 0-15,-24-1 16,24-23-16,0 23 0,-25-23 16,25-1-16,0 25 15,-24-50-15,24 26 0,0-1 16,0 0-16,0-24 0,24 24 16,-24-24-16,0 24 15,0-24-15,25 0 0,-25 0 16,0 0-16,0 0 0,0 0 15,0-1-15,0 1 16,0 0-16,0 0 0,0 0 16,-25 0-16,25-1 15,0 1-15,-24-24 0,24 24 16,0-1-16,0 1 0,0 0 16,0 0-16,-25 0 15,25 0-15,0-1 0,0-23 16,0 24-16,0 0 15,25-1-15,-25-23 0,0 24 16,0-25-16,24 25 0,-24-25 16,0 25-16,0-24 15,0 24-15,0-25 0,0 25 16,0-25-16,0 1 16,0 24-16,0-25 0,0 25 15,0-25-15,0 1 0,0-1 16,0 0-16,0 1 15,0-1-15,0 1 0,0-1 16,0 1-16,25-1 16,-25 0-16,0 1 0,0-1 15,0 1-15,0-1 16,0 1-16,0-1 16,24-24-16,-24 24 0,0 1 15,0-1-15,0 1 16,0-1-1,0 0-15,0 1 16,24-25-16,-24 24 16,0 1-1,25-25-15,-25 24 0,24 1 16,-24-1 0,25 0-1,-25 1 1,-25-50-1,25 1 1,-24 0 0,-1-1-16</inkml:trace>
  <inkml:trace contextRef="#ctx0" brushRef="#br0" timeOffset="9775">2399 7735 0,'0'24'15,"0"0"-15,0 1 16,0-1-16,24-24 15,-24 25 1,25-25-16,-1 24 16,1-24-16,-1 24 15,0-24-15,1 25 0,-1-25 16,1 24-16,-1-24 0,0 25 16,1-25-16,-25 24 15,24-24-15,1 0 0,-1 0 16,1-24-1</inkml:trace>
  <inkml:trace contextRef="#ctx0" brushRef="#br0" timeOffset="10069">3083 7661 0,'-25'0'16,"25"25"0,0-1-1,-24 1-15,24-1 16,0 0-16,-25-24 16,25 25-16,-24-1 0,0 1 15,-1-1-15,1 0 16,-25 1-16,24-1 0,1-24 15,0 25-15,-1-1 0,1-24 16,-1 25-16,25-50 16</inkml:trace>
  <inkml:trace contextRef="#ctx0" brushRef="#br0" timeOffset="10903">2936 5683 0,'-24'0'15,"24"-24"-15,-25 24 0,25-25 16,-24 25 0,24-24-16,-25-1 15,25 1 16,25 24-15,-1 0 0,1 0-16,-1 0 15,1 0-15,23 0 0,-23 0 16,-1 0-16,1 24 16,-1-24-16,1 25 15,-25-1 1,-25 1-16,1-25 0,-25 24 15,24 0-15,1 1 0,-25-25 16,25 24-16,-1 1 16,1-1-16,-1-24 0,25 25 15,0-1 1,25-24-16,-1 0 16,25 24-16,-24-24 15,23 0-15,-23 25 16,24-25-16,0 0 0,-1 0 15</inkml:trace>
  <inkml:trace contextRef="#ctx0" brushRef="#br0" timeOffset="13255">3596 1849 0,'-25'0'15,"1"0"17,-1 0-17,1 0 1,24-25 15,0 50 32,0-1-48,0 0-15,0 1 16,0-1-16,0 1 15,0 24-15,0-1 0,0 1 16,0 0-16,24 0 16,-24 0-16,0 24 0,0 0 15,25-24-15,-25 24 0,0 25 16,0-25-16,0 1 16,0-1-16,-25 0 0,25 25 15,-24-25-15,24 0 16,0 1-16,0-1 0,-25 0 15,25 0-15,0 1 16,0-1-16,0-24 0,0 24 16,0-24-16,-24 24 0,24-24 15,0 24-15,0-24 16,0 0-16,0 24 0,0-24 16,0 24-16,0 1 0,0-25 15,0 24-15,0-24 16,0 0-16,0 24 0,24-24 15,-24-1-15,0 26 16,25-25-16,-25-1 0,0 1 16,0 0-16,0 0 0,0-25 15,0 25-15,24 0 16,-24 0-16,0-25 0,0 25 16,0 0-16,0-24 15,-24 23-15,24-23 0,0 24 16,0-1-16,0-23 0,0 24 15,0 0-15,0-1 16,0 1-16,0 0 0,0 0 16,0 0-16,0 0 15,0 24-15,0-24 0,0 0 16,0 24-16,0-24 16,24 0-16,-24-1 0,0 1 15,25 25-15,-25-26 0,0 1 16,0 0-16,0 0 15,0-25-15,0 25 0,0 0 16,0 0-16,0-25 0,0 25 16,0-24-16,0-1 15,0 25-15,-25-25 0,25 1 16,0 24-16,0-25 0,0 0 16,-24 1-16,24-1 15,0 1-15,0-1 0,-25 0 16,25 1-16,0-1 15,0 1-15,0-1 0,-24-24 16,24 25-16,0-1 0,0 0 16,0 1-16,0-1 15,0 25-15,0-24 0,0-1 16,0 0-16,0 1 16,0-1-16,0 1 0,0-1 15,0 1-15,0-1 16,0 0-16,0 1 15,0-1-15,0 1 16,-24-1-16,24 1 16,0-1-16,0 0 15,0 1 1,0-1 0,0 1-16,0-1 15,0 0-15,0 1 16,24-1-1,-24-48 64,0-1-64</inkml:trace>
  <inkml:trace contextRef="#ctx0" brushRef="#br0" timeOffset="13597">3254 7881 0,'0'24'16,"0"1"-1,0-1 1,0 1 15,24-1-15,0 1-1,1-25-15,-1 24 16,1-24-16,-1 24 16,1-24-1</inkml:trace>
  <inkml:trace contextRef="#ctx0" brushRef="#br0" timeOffset="13897">3718 8028 0,'24'0'16,"-48"0"31,-1 0-47,1 24 15,-1 0 17,1 1-32,0-1 15,-1 1 1,25-1-16,-24-24 16,-1 25-16,1-25 15,-1 0 1,25-25-16</inkml:trace>
  <inkml:trace contextRef="#ctx0" brushRef="#br0" timeOffset="14833">3889 5732 0,'-25'0'16,"1"-25"-1,-1 25 16,25-24-31,-24 24 16,48 0 15,1 0-15,-1 0-16,1 0 16,-1 0-16,0 0 0,1 0 15,-1 0-15,1 0 16,-1 0-16,1 24 15,-1-24-15,-24 25 16,24-25-16,-24 24 16,0 1-1,-24-25-15,24 24 0,-24-24 16,-1 25-16,1-25 16,-1 24-16,1 0 15,-1 1 1,25-1-1,25-24-15,-1 25 16,1-25 0,-1 0-16,1 24 15,-1-24 1,0 0-16,1 24 0,-1-24 16,1 0-16,-1 25 15,-24-1-15,25-24 0,-25 25 16,0-1-16,-25-24 15,1 25-15,-1-25 16,-24 24-16,1-24 0,-1 0 16,0 0-16,0 0 0,0 0 15,0-24-15</inkml:trace>
  <inkml:trace contextRef="#ctx0" brushRef="#br0" timeOffset="166970">4646 4389 0,'0'-25'16,"0"1"-16,0-1 15,0 1 1,0-1-1,0 50 17,-25-1-17,25 1-15,0 24 0,0-25 16,-24 25-16,24-25 16,0 25-16,0 0 0,-25-25 15,25 25-15,0-24 16,0-1-16,0 1 15,0-1-15,-24-24 16,24-24 0,0-1-16,24 1 15,-24-1-15,0 1 16,25-25-16,-25 25 0,0-25 16,0 24-16,24-24 0,-24 1 15,0-1-15,0 24 16,0-24-16,0 25 0,25-25 15,-25 25-15,24 24 32,1 24-32,-1 1 15,0-1 1,1 25-16,-1-25 0,1 25 16,24-24-16,-25-1 15,25 25-15,-25-25 0,1 1 16,-1-1-16,0 1 0,1-1 15,-25 0 1,24-24-16,-24-24 16,0 0-1,0-1-15,0 1 16,0-1-16,0 1 0,0-25 16,0 0-16,0 0 15,0 25-15,0-25 0,0 0 16,0 0-16,0 25 0,0-25 15,0 25-15,0-1 16,0 50 15</inkml:trace>
  <inkml:trace contextRef="#ctx0" brushRef="#br0" timeOffset="167289">5476 4047 0,'0'24'0,"-24"0"16,24 25-16,-25-24 16,25 24-16,-24-1 0,-1 1 15,25 0-15,-24 24 0,24-24 16,-24 0-16,24 0 16,-25 0-16,25 0 0,-24-25 15,24 25-15,0-25 16,0 1-16,-25-1 15</inkml:trace>
  <inkml:trace contextRef="#ctx0" brushRef="#br0" timeOffset="167936">5501 4389 0,'-25'0'0,"25"24"16,0 0-1,0 25-15,25-24 16,-25 24-16,0-1 0,0-23 16,24 24-16,-24-25 0,0 0 15,0 1-15,0-1 16,24 1-16,-24-1 0,0 1 15,25-25 1,-1 0 0,-24-25-16,25 25 15,-25-24-15,24-1 16,1 1-16,-25-25 0,0 25 16,24-25-16,0 24 15,-24-23-15,0 23 0,25 1 16,-25-1-16,0 1 15,24 24-15,-24 24 16,0 1-16,0-1 0,0 1 16,0-1-16,0 0 15,0 1-15,0-1 0,25 1 16,-1-1-16,0 0 16,25 1-16,-24-25 15,-1 0-15,1 0 0,-1 0 16,0 0-16,1 0 15,-1-25-15,1 1 16,-25-25-16,0 25 0,0-1 16,0-23-16,0 23 15,0-24-15,-25 25 0,25-25 16,-24 25-16,24-1 16,-25 1-16,1-1 0,0 25 15,-1 0-15,1 0 0,-1 0 16,1 0-1,48 25 17,1-25-32</inkml:trace>
  <inkml:trace contextRef="#ctx0" brushRef="#br0" timeOffset="168496">6795 4193 0,'-24'0'31,"-1"0"-31,-24 0 0,25 0 15,-1 0-15,-23 25 0,23-1 16,1 0-16,24 1 16,-25-1-16,25 25 0,0 0 15,0-25-15,0 25 16,0 0-16,0 0 0,0 0 16,25-25-16,-25 25 0,24-25 15,1 25-15,-1-24 16,25-1-16,-25-24 0,1 25 15,24-25-15,-25 0 16,0 0-16,1 0 0,24-25 16,-49 1-16,24-1 15,0 1-15,1-25 0,-1 0 16,1 0-16,-25 1 0,24-26 16,1 25-16,-25-24 15,0 24-15,0 0 0,-25 1 16,1 23-16,-1 1 0,1-1 15,-1 25-15,-23-24 16,23 24-16,-24 0 0,25 0 16,0 24-16,-1-24 15,25 25-15,0-1 16,0 1-16,25-25 16,-25 24-16,24-24 15</inkml:trace>
  <inkml:trace contextRef="#ctx0" brushRef="#br0" timeOffset="168927">7186 4266 0,'24'0'16,"1"25"-1,-1-1 1,0 1-16,1-1 16,-1 25-16,1 0 0,-1-25 15,1 25-15,-25 0 0,24 0 16,0 0-16,-24-25 16,25 25-16,-25-25 0,24 1 15,-24-1-15,25-24 0,-25 25 16,24-25-16,0 0 15,-24-25 1,25 1-16,-1-1 16,-24 1-16,25 0 0,-25-25 15,24 0-15,-24 0 16,0 0-16,0 0 0,25-24 16,-25 24-16,0 0 0,0 25 15,0-25-15,0 25 16,0-1-16</inkml:trace>
  <inkml:trace contextRef="#ctx0" brushRef="#br0" timeOffset="169384">7918 4511 0,'25'0'16,"-1"0"0,1 0-1,-1 0-15,1-25 16,-1 25-16,0-24 0,1-1 15,-1 25 1,1-24-16,-1 0 0,-24-1 16,0 1-16,0-1 15,0 1-15,-24-1 0,-1 1 16,1 24-16,-1-24 0,-23 24 16,-1-25-16,24 25 15,-24 0-15,25 25 0,-25-25 16,25 24-16,-1 0 15,25 25-15,0-24 0,0 24 16,0-1-16,25 1 0,-25-24 16,24 24-16,25-1 15,-25 1-15,1-24 0,-1 24 16,1-25-16,-1-24 16,1 24-16,23-24 0,-23 0 15,-1 0-15,1 0 0</inkml:trace>
  <inkml:trace contextRef="#ctx0" brushRef="#br0" timeOffset="169863">8358 4193 0,'0'-24'15,"24"24"-15,1-25 0,-1 25 16,1 0 0,-1 25-16,1-25 0,-1 24 15,0 1-15,1 23 16,-1-23-16,1 24 0,-1-25 16,-24 25-16,25 0 0,-25 0 15,24-25-15,-24 25 16,0-25-16,0 25 0,0-24 15,0-1-15,0 0 16,-24-24-16,-1 0 16,1-24-1,24 0-15,-25-1 16,25 1-16,0-1 0,0-23 16,0 23-16,0-24 0,0 25 15,25-25-15,-1 25 16,-24-25-16,25 0 0,-1 24 15,0-23-15,1 23 16,-1 1-16,1-1 0,-1 1 16,25 24-16,-25-24 0,1 24 15,-1 0 1</inkml:trace>
  <inkml:trace contextRef="#ctx0" brushRef="#br0" timeOffset="170475">9017 3680 0,'0'-24'16,"0"-1"-1,-24 25-15,24 25 16,0-1 0,0 1-16,0-1 0,0 25 15,0 0-15,24 0 0,-24 0 16,25 24-16,-25 0 15,0 0-15,0 1 0,0-26 16,0 26-16,0-1 16,0-24-16,0 0 0,0 0 15,0-25-15,0 0 0,0 1 16,0-1 0,0-48-1,-25 24-15,25-25 16,0 1-16,0 0 15,0-25-15,0 24 0,0 1 16,0-25-16,25 0 16,-25 25-16,24-25 0,1 0 15,-1 25-15,1-25 0,23 24 16,-23 1-16,-1-1 16,1 25-16,-1 0 0,-24 25 15,25-1 1,-25 1-16,0 24 0,0-1 15,0 1-15,0 0 16,0 24-16,0-24 0,0 0 16,24-24-16,-24 23 0,0-23 15,24-1-15,-24 1 16,25-25-16</inkml:trace>
  <inkml:trace contextRef="#ctx0" brushRef="#br0" timeOffset="170954">9408 4340 0,'25'0'31,"-1"0"-15,1 0-1,-1 24-15,0-24 16,1 0 0,-1 0-16,1 0 15,-1-24 1,-24-1-16,24 25 0,-24-24 16,0-1-16,0 1 15,0 0-15,0-1 0,0 1 16,0-1-16,-24 1 15,0 24-15,24-24 0,-25 24 16,25-25-16,-24 25 0,-1 0 16,1 25-1,24-1-15,-24-24 0,24 24 16,-25 1-16,25 24 16,0-25-16,-24 25 0,24 0 15,0-25-15,0 25 0,0 0 16,24 0-16,-24-25 15,25 1-15,-25 23 0,24-48 16,0 25-16,1-25 16,-1 0-16,1 0 0,-1 0 15,0 0-15</inkml:trace>
  <inkml:trace contextRef="#ctx0" brushRef="#br0" timeOffset="171536">9994 4047 0,'-24'0'0,"0"0"16,-1 0-16,1 0 16,-1 24-16,1 1 15,-1 23-15,1 1 16,0 0-16,24 0 0,-25 0 16,25 0-16,0-1 0,0 1 15,0 0-15,0 0 16,0-25-16,25 1 0,-25-1 15,24-24-15,-24 25 16,24-25-16,1 0 0,-1-25 16,1 1-1,-1-1-15,1 1 0,-1 0 16,-24-1-16,24-24 0,-24 25 16,25-25-16,-25 25 15,0-25-15,0 24 0,0-24 16,0 25-16,0 0 0,0-1 15,24 1-15,-24 48 32,0 1-17,0-1-15,0 0 0,25 25 16,-25 0-16,0-24 0,0 23 16,0 1-16,24-24 15,-24-1-15,0 25 0,0-25 16,0 1-16,24-1 15</inkml:trace>
  <inkml:trace contextRef="#ctx0" brushRef="#br0" timeOffset="172328">10556 4144 0,'-24'-24'16,"-1"-1"-16,1 1 15,-1 24-15,1-24 0,0 24 16,-1 0-16,1 0 16,-1 0-16,1 24 0,-1 0 15,1 1-15,24 24 16,-24-25-16,24 25 16,0-25-16,24 25 0,-24-24 15,24-1-15,-24 25 16,25-25-16,-1-24 0,1 25 15,-1-25-15,1 24 16,-1-24-16,-24-24 16,24 24-16,1-25 0,-1 1 15,-24 0 1,0-1-16,25 1 0,-25-1 16,0 1-16,24-25 15,-24 25-15,0-25 0,25 0 16,-25 24-16,0-23 0,0-1 15,24 24-15,-24-23 16,0 23-16,0-24 0,24 25 16,-24-25-16,0 25 0,0-1 15,0-24-15,0 25 16,0-1-16,0 1 0,0 0 16,0-1-1,0 50 16,0-1-15,0 25-16,0-25 0,0 50 16,0-26-16,-24 1 15,24 25-15,0-1 0,0 0 16,0 0-16,24 1 0,-24-26 16,0 26-16,25-1 15,-25-24-15,24 0 0,1 0 16,-25-1-16,24-23 15,0 24-15,1-25 0,-1 1 16,1-1-16,-1-24 16,1 0-16,-1 0 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7:55.2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0,'24'0'32,"-24"24"14,24-24-46,-24 25 16,0-1-16,0 0 0,0 25 16,0-24-16,0 24 0,0-1 15,0 1-15,0 0 16,0 0-16,0-25 0,0 25 16,25-24-16,-25-1 15,0 1-15,24-1 16</inkml:trace>
  <inkml:trace contextRef="#ctx0" brushRef="#br0" timeOffset="732">390 317 0,'0'-24'15,"0"-1"1,25 25-16,-1 0 31,-24 25 1,25-1-17,-25 1-15,0-1 0,24-24 16,-24 25-16,0-1 15,0 0-15,24 1 16,-24-1-16,0 1 0,0-1 16,0-48 31,0-1-32,0 1-15,25-1 0,-25 1 16,24 0-16,-24-1 15,25 1-15,-1-1 0,-24 1 16,25 24-16,-1-25 16,0 50-1,-24-1 1,0 1 0,25-1-16,-25 1 15,0-1-15,0 0 16,0 1-16,0-1 31,24-48 0,1-1-15,-1 25-16,-24-24 16,24 24-16,1-24 0,-1-1 15,1 1-15,-25-1 16,24 25-16,-24-24 0,25 24 15,-25 24 1,0 1 0,0-1-16,24 1 15,-24 23-15,0-23 0,0-1 16,24 25-16,-24-24 0,0-1 16,25 0-16,-25 1 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8:02.2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0 122 0,'0'-24'16,"0"-1"15,25 25 0,-1-24 0,-24-1 1,25 1 15,-25 48-1,-25 1-30,25-1-16,0 1 16,0-1-16,-24 1 0,24-1 15,0 25-15,0-25 16,0 1-16,0-1 0,0 1 16,0-1-16,0 0 0,24 1 15,1-25 1,-1 0-16</inkml:trace>
  <inkml:trace contextRef="#ctx0" brushRef="#br0" timeOffset="839">489 49 0,'0'-25'0,"-24"25"47,-1 0-47,1 25 15,-1-1 1,1 1-16,-1-25 0,25 24 16,-24 1-16,24-1 15,0 0-15,0 1 16,0-1-16,24-24 0,-24 25 15,25-25-15,-1 24 16,1-24-16,-1 0 0,1-24 16,-1 24-1,0-25-15,1 1 16,-25-1-16,24 1 0,-24 0 16,0-1-16,0 1 15,0-1-15,0 1 16,-24-1-16,-1 25 15,1-24-15,0 24 0,-1 0 16,1 0-16,-1 0 16,25 24-1,25 1 1,-1-25 0,1 0-16,23 0 0,-23 0 15,24 0-15,-25 0 0,1 0 16,23 0-16,-23 24 15,-1-24-15,1 0 0,-1 0 16,0 0 0,-24 25 15,-24-25-31,24 24 16,0 1-16,0-1 15,0 0 1,0 1-16,0-1 0,24 1 15,1-25-15,-1 24 0,1 1 16,-25-1-16,24-24 16,1 24-16,-1-24 0,0 0 15,1 0-15,-1 0 16,-24-24-16,25 0 16,-25-1-16,0 1 0,24 24 15,-24-25-15,0 1 16,0-1-16,-24 1 0,-1 0 15,25-1-15,-24 1 0,-1 24 16,1-25-16,0 25 16,-1 0-1,25 25 1,25-25-16,-25 24 16</inkml:trace>
  <inkml:trace contextRef="#ctx0" brushRef="#br0" timeOffset="1452">1270 171 0,'25'0'0,"-1"0"16,1 0-1,-25 24 1,0 1-1,0-1 1,0 1-16,24-1 16,-24 1-16,0-1 15,0 0-15,0 1 16,25-25-16,-25 24 16,0-48-1,24 24-15,-24-25 16,0 1-16,24 0 15,-24-1-15,25 25 16,-25-24-16,0-1 0,24 25 16,1-24-16,-1 24 15,1 0 1,-1 0 0,0 0-1,1 0 48,-1 0-48,1 0 1,-1 0 15,-24 24-31,0 1 16,0-1-1,0 1-15,0-1 0,0 0 16,25 1-16,-25-1 16,0 1-16,24-1 0,0 1 15,1-25 1</inkml:trace>
  <inkml:trace contextRef="#ctx0" brushRef="#br0" timeOffset="1716">2150 269 0,'-25'0'0,"25"-25"0,-24 25 16,24-24-1,24 24 1,1 0-16,-1 0 0,1 0 15,-1 24-15,25-24 16,-25 0-16,25 25 0,-24-25 16,-1 0-16,0 0 15,1 0-15,-1 0 16</inkml:trace>
  <inkml:trace contextRef="#ctx0" brushRef="#br0" timeOffset="2364">2809 122 0,'-24'0'0,"24"-24"15,0-1 1,0 50 31,0-1-31,0 1-1,0-1 1,0 0-16,0 1 15,0-1-15,0 1 0,0-1 16,0 1-16,0-1 16,0 0-16,0 1 0,0-1 15,0 1-15,24-25 16,-24 24-16,0 1 16</inkml:trace>
  <inkml:trace contextRef="#ctx0" brushRef="#br0" timeOffset="2760">3224 220 0,'0'-25'16,"-24"1"-16,24 0 15</inkml:trace>
  <inkml:trace contextRef="#ctx0" brushRef="#br0" timeOffset="3270">3225 147 0,'0'-25'32,"-24"25"-32,24-24 31,0 48 0,0 1-15,0-1-16,0 0 15,-25 1 1,25-1-16,0 1 0,0-1 16,0 1-16,0-1 0,0 0 15,0 1 1,25-25-16,-25 24 0,-25-24 47,25-24-32,0-1 1,25 1 0,-1 0-16,1 24 15,-1-25-15,25 25 16,-25 0-16,25 0 0,-24 0 15,-1 0-15,25 0 16,-25 25-16,1-25 0,-25 24 16,24 0-16,-24 1 0,0-1 15,0 1 1,0-1-16,-24 1 0,-1-1 16,1-24-1,0 24-15,-1-24 16,1 0-16,-1-24 15</inkml:trace>
  <inkml:trace contextRef="#ctx0" brushRef="#br0" timeOffset="3678">3688 269 0,'0'-25'0,"0"1"16,25 24 0,-1 0-1,-24 24 1,0 1 0,0-1-16,0 1 0,-24-1 15,24 0-15,0 1 0,0-1 16,0 1-1,24-50 32,1 1-47,-1-1 16,0 1 0,1 0-16,-1-1 0,1 1 15,-1 24-15,1 0 0,-1 0 16,0 0-16,1 0 15,-1 0-15,-24 24 0,25 1 16,-25 23-16,0-23 16,0-1-16,0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3:58:24.2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0,'25'0'46,"-25"24"-30,24 1-16,-24-1 16,0 1-1,25-1-15,-25 0 0,0 1 16,0 24-16,0-1 0,0-23 16,0 48-16,24-24 15,-24 24-15,24-24 0,-24 24 16,25 1-16,-1-1 15,1 0-15,-25 25 0,24-25 16,0 25-16,-24-25 0,25 25 16,-25-25-16,24 25 15,-24-25-15,0 0 0,0 25 16,0-25-16,0 1 16,0-1-16,0 0 0,0 0 15,0 1-15,25-25 0,-25 24 16,0 0-16,24 0 15,-24 1-15,0-26 0,0 26 16,0-1-16,0 0 16,0 0-16,0 1 0,0-1 15,0-24-15,0 24 0,0 0 16,0-24-16,0 25 16,0-26-16,0 1 0,0 25 15,0-26-15,25 1 0,-25 0 16,0 0-16,0 0 15,24 0-15,-24-25 0,0 25 16,0 0-16,0-25 16,0 1-16,0-1 0,0 0 15,0 1-15,24-1 16,-24 1 0,25-25-16,-25 24 0,24 0 15,1 1 1,-1-25 15</inkml:trace>
  <inkml:trace contextRef="#ctx0" brushRef="#br0" timeOffset="711">1270 0 0,'0'-24'0,"25"48"16,-25 0 0,0 1-16,24 24 15,-24 0-15,0-1 0,25 50 16,-25 0-16,24-1 16,-24 26-16,24-1 0,1 0 15,-1 24-15,1 1 0,-1-1 16,0 1-16,1 0 15,-1-1-15,1 1 0,-1-25 16,-24 24-16,0-24 16,25 0-16,-25 1 0,24-1 15,-24-25-15,24 26 0,-24-26 16,25 1-16,-1-25 16,-24 0-16,25 1 0,-1-1 15,-24-24-15,25 0 0,-25-1 16,24 1-16,-24 0 15,0-24-15,0-1 0,0 25 16,0-25-16,0 1 16,0-1-16,0 1 15,-24-25 17,24-25-32,-25 25 15,1-24-15</inkml:trace>
  <inkml:trace contextRef="#ctx0" brushRef="#br0" timeOffset="1167">1075 2222 0,'0'-24'16,"0"48"15,0 1-31,24-1 16,-24 1-1,0-1-15,0 1 0,25-1 16,-25 25-16,0-25 15,0 1-15,0-1 0,0 1 16,0-1-16,24 0 0,-24 1 16,0-1-16,0 1 15</inkml:trace>
  <inkml:trace contextRef="#ctx0" brushRef="#br0" timeOffset="1624">1075 1905 0,'-25'0'0,"1"0"0,0 0 15,-1 0-15,-24 0 16,25 24-16,-1 1 15,1-1-15,24 1 0,-24-1 16,-1 25-16,1-25 16,24 50-16,-25-26 0,25 1 15,0 25-15,0-26 16,25 26-16,-25-1 0,24-24 16,25 24-16,-25-24 0,25 0 15,25 0-15,-1 0 16,0-25-16,0 0 0,1-24 15,23 0-15,-23-24 16,-1 0-16,0-1 0,-24-24 16,0-24-16,0 24 0,-25-24 15,1 0-15,-25-25 16,0 25-16,-25-25 0,1 25 16,-25-25-16,0 25 15,-24-1-15,0 26 0,-25-1 16,0 0-16,0 24 0,-48 25 15,24 0-15,-25 25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4:42:51.2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684 638 0,'-24'0'0,"24"-49"0,0 25 16,0 48-16,0-48 16,0-1-1,0 1-15,-25 48 31,25 1-31,-24-1 16,24 1-16,0-1 16,0 25-16,-24 0 0,24 0 15,0-1-15,0 26 0,0 23 16,0-23-16,0 48 16,0-25-16,0 26 0,0-26 15,0 25-15,0 0 16,0-24-16,0 24 0,0-24 15,0 24-15,0-24 0,0-1 16,0 1-16,0 0 16,0 0-16,-25-1 0,25 1 15,0 0-15,-24-1 0,24 1 16,-25 0-16,25-1 16,0-23-16,0-1 0,-24 0 15,24 0-15,0-24 16,0 25-16,0-26 0,0 1 15,0 0-15,0-24 0,0 23 16,0 1-16,24-24 16,-24-1-16,25 0 0,-25 1 15,24-1-15,-24 1 16,0-1-16,25-24 0,-25 25 16,24-25-1,-24 24-15,24-24 16,1 0-16,-1 0 0,25-24 15,0 24-15,0 0 16,24 0-16,25-25 0,-1 25 16,26 0-16,23 0 0,25 0 15,0-24-15,49 24 16,0 0-16,24 0 0,0 0 16,25 0-16,-1 0 15,25 0-15,1 0 0,-26 0 16,25 24-16,-24-24 0,24 0 15,-49 0-15,25 25 16,-25-25-16,0 0 0,1 0 16,-26 0-16,1 0 15,-49 0-15,0-25 0,0 25 16,-49 0-16,-49 0 0,1-24 16,-25 24-16,-25 0 15,0 0-15,-24-25 16,0 1-1,-24-1 1,24 1-16,0 0 16,0-1-1,24 25-15,-24-24 0,0-1 16,0 1 0,25 0-16,-25-1 0,0-24 15,0 25-15,0-1 16,0-23-16,24-1 15,-24 0-15,0-24 0,0-1 16,25 1-16,-25 0 0,0-25 16,24 0-16,-24-24 15,0 0-15,0 0 0,0 0 16,0 0-16,25-25 16,-25 25-16,0 25 0,0-26 15,0 26-15,0-25 0,0 48 16,0-23-16,0-1 15,-25 25-15,25-25 0,-24 0 16,24 25-16,0-25 16,-25 25-16,25-25 0,0 25 15,-24 0-15,24 0 0,0-1 16,-25 1-16,25 24 16,0 0-16,-24 0 0,24 1 15,0 23-15,0-24 16,0 25-16,0-1 0,0 1 15,-24 0-15,24-1 0,0 1 16,0-1 0,-25 1-16,25 0 62,-24 24-46,-1 0-1,1 0 1,-1 0 0,1 0-16,-25 0 0,0 0 15,-24 0-15,24 0 16,-48 0-16,-1 0 0,0 0 16,-24 0-16,24 0 15,-24 0-15,-24 0 0,24 0 16,-25 0-16,-24 0 0,0-25 15,0 25-15,0 0 16,-24 0-16,-1 0 0,-23 0 16,23 0-16,-24 0 15,25 0-15,0 0 0,-1 0 16,1 0-16,0 0 0,24 0 16,24 0-16,-24 0 15,49 0-15,-25 0 0,25 0 16,0 0-16,24 0 15,-24 0-15,25 0 0,-1 0 16,0 25-16,1-25 0,23 0 16,25 0-16,-24 24 15,49-24-15,-25 0 0,24 0 16,1 0-16,0 0 16,24 24-16,-25-24 0,1 0 15,24 25 32,-25-25-31,1 0-1,0 0-15,-1 0 0,1 0 16,-1 0-16,1 24 16,-1-24-16,1 0 0,0 0 15,-1 0-15,1 0 0,24 25 16,-25-25-1,1 0-15,24 24 16,-25-24-16,1 0 16,24 24-16,-24-24 0,-1 25 15,1-25 1,24 24-16,-25-24 0,1 0 16,0 25-16,-1-25 15,1 0 1,-1 0-16,25 24 15,-24-24-15,24 25 63,0-1-63,0 0 16,0 1-16,24 24 15,-24-25-15,0 1 16,0 23-16,0-23 0,0 24 15,0-25-15,0 1 16,25-1-16</inkml:trace>
  <inkml:trace contextRef="#ctx0" brushRef="#br0" timeOffset="757">3273 174 0,'0'-24'16,"0"-1"-1,-24 25 1,-1 0 15,25 25-15,-24-1-16,24 0 15,-25 1-15,25 24 0,0 0 16,0 24-16,0 0 16,-24 0-16,24 1 0,0 48 15,24-25-15,-24 25 16,0 1-16,25-1 0,-25 0 15,0 0-15,24 0 0,-24 0 16,0 0-16,25-24 16,-25 24-16,0-24 0,24-1 15,-24 1-15,0 0 0,25 0 16,-25-1-16,0 1 16,0 0-16,24-1 0,-24 1 15,0 0-15,0-25 16,0 0-16,24 1 0,-24-1 15,0 0-15,25 0 0,-25-24 16,0 0-16,0 24 16,24-24-16,-24 0 0,0 0 15,0 24-15,0-24 16,0 0-16,0 0 0,0-25 16,0 25-16,0-25 0,0 1 15,0-1 1,25-24-16,-25-24 15,0-1-15,0 1 16,0-49-16,0 24 0</inkml:trace>
  <inkml:trace contextRef="#ctx0" brushRef="#br0" timeOffset="1465">5227 174 0,'0'-24'0,"-24"24"15,24-25-15,-25 25 31,25 25-15,0-1-16,0 0 0,0 25 16,-24 0-16,24 0 15,0 24-15,0 0 0,0 25 16,0 0-16,24 0 16,-24 24-16,25 0 0,-25 24 15,0-24-15,24 25 0,-24 0 16,0-25-16,0 0 15,0 0-15,0 0 0,0 0 16,-24 0-16,24-24 16,-25 24-16,25-24 0,0 24 15,0-24-15,0 24 16,0-25-16,0 1 0,0 24 16,0-24-16,0-25 0,0 25 15,0-1-15,0-23 16,0-1-16,0 0 0,-24 1 15,24-26-15,0 26 0,0-25 16,0 24-16,0-24 16,0-1-16,0 1 0,0 0 15,0-24-15,0 23 16,0-23-16,0-1 0,0 1 16,0-50-1,0 1-15,0-25 16</inkml:trace>
  <inkml:trace contextRef="#ctx0" brushRef="#br0" timeOffset="2300">293 1004 0,'-24'0'0,"48"0"15,25 25 1,-24-25 0,48 0-16,-24 24 0,24-24 15,25 0-15,24 0 0,0 0 16,25 0-16,-1 0 16,50 0-16,-1 0 0,25-24 15,24 24-15,25 0 16,24-25-16,0 25 0,24 0 15,1-24-15,-1 24 0,1 0 16,-25 0-16,0 0 16,-24 0-16,-1 0 0,1 0 15,-25 0-15,0-25 16,1 25-16,-26 0 0,1-24 16,-24 24-16,-1 0 0,0 0 15,-48-24-15,-1 24 16,-23 0-16,-26 0 0,1 0 15,-49 0-15,0 0 16,-1 0-16,-23 0 0,-50 0 31,1 0-31,0 0 16,-25 0-16</inkml:trace>
  <inkml:trace contextRef="#ctx0" brushRef="#br0" timeOffset="3539">1173 540 0,'-25'-24'16,"25"48"15,25 1-15,-25-1-16,0 25 15,0-25-15,0 1 0,24 24 16,-24-25-16,0 1 16,0 23-16,0-23 0,0-1 15,0 1 1,-24-1-16,24-48 31,0-1-15,0-24-16,0 25 0,-25-25 15,25-24-15,0 24 16,0 0-16,25-24 0,-25 24 16,24 0-16,1 25 0,-1-1 15,0 1-15,1 0 16,-1 24-16,1 0 0,24 0 15,-25 24-15,0-24 16,1 24-16,-1 1 0,-24-1 16,0 1-16,0-1 0,-24 0 15,-1 1 1,1-1-16,0 1 0,-25-1 16,24 1-16,1-25 15,24 24-15,-25-24 0,25 24 16,25-24-1,-1 0 1,1 0-16,-1 0 0,1 0 16,-1 25-16,25-25 15,-25 0-15,1 24 0,-1 1 16,0-25-16,-24 24 0,25 1 16,-25-1-16,0 0 15,-25-24-15,25 25 0,-24-1 16,0-24-16,-1 25 15,1-25-15,-25 0 0,25 0 16,-1 0-16,1 0 0,-1 0 16,1 0-16,-1-25 15,25 1-15</inkml:trace>
  <inkml:trace contextRef="#ctx0" brushRef="#br0" timeOffset="4085">1857 541 0,'0'-24'0,"0"-1"32,0 50-17,0-1 1,24 1-1,-24-1-15,24 1 0,-24 23 16,0-23-16,0 24 16,0-25-16,25 25 0,-25-25 15,0 1-15,0-1 0,0 1 16,0-1-16,-25-24 16,1-24 15,24-1-31,0 1 0,0-1 15,-24-23-15,24-1 0,0 0 16,0-24-16,0 24 16,0 0-16,0 0 0,0 0 15,24 25-15,0-25 16,1 49-16,-1-25 0,1 25 16,24 0-16,-25 0 0,0 25 15,1-25-15,-1 24 16,1 1-16,-25-1 15,0 1-15,0-1 16,-25 0-16,1 1 16,-1-1-16,-23-24 0,23 25 15,1-25-15,-1 24 16,1-24-16,-1 25 16</inkml:trace>
  <inkml:trace contextRef="#ctx0" brushRef="#br0" timeOffset="4404">2369 443 0,'-24'0'0,"24"-25"16,0 50 15,0-1-15,24-24-1,-24 24-15,0 1 0,0-1 16,0 1-16,0 24 16,0-25-16,25 25 0,-25-25 15,0 25-15,0-24 0,0-1 16,0 0-16,0 25 15,0-24-15,0-1 16,0 1 0</inkml:trace>
  <inkml:trace contextRef="#ctx0" brushRef="#br0" timeOffset="5944">3810 443 0,'0'-25'32,"25"25"77,-1 0-62,-24-24 0,0-1-32,-24 25 1,24-24-16,-25 24 0,1 0 16,0 0-16,-1 0 15,1 24-15,-1-24 0,1 25 16,-1 24-16,-23-25 0,23 25 15,25-25-15,-24 25 16,24 24-16,0-24 0,0 0 16,24-24-16,1 23 0,-1-23 15,0-1-15,25 1 16,0-25-16,0 0 0,0 0 16,0-25-16</inkml:trace>
  <inkml:trace contextRef="#ctx0" brushRef="#br0" timeOffset="6369">4226 516 0,'-25'0'46,"1"0"-14,24 24-32,-25-24 0,25 25 15,-24-1-15,-1 1 0,25-1 16,0 0-16,-24 1 16,24 24-16,0-25 0,0 1 15,24-1-15,1 0 0,-1 1 16,1-1-16,-1-24 15,1 0-15,23 0 0,-23 0 16,-1-24-16,1-1 16,-1 1-16,1 0 0,-1-25 15,-24 0-15,0 0 0,0 25 16,-24-25-16,-1 0 16,1 24-16,-1 1 0,-24 0 15,25 24-15,0 0 16,-1 0-16,1 0 0,-1 0 15,25 24-15,0 0 0</inkml:trace>
  <inkml:trace contextRef="#ctx0" brushRef="#br0" timeOffset="7977">5911 443 0,'0'-25'15,"0"1"1,-25 24 0,1 0-1,-1 0 1,1 24-16,0-24 0,-1 25 15,1-1-15,-1 0 0,1 1 16,24-1-16,-24 1 16,24 24-16,-25-25 0,25 0 15,0 25-15,25-24 16,-1-1-16,0 1 0,1-1 16,24-24-16,-25 0 0,25 0 15,0 0-15,0 0 16,-25-24-16,25 24 0</inkml:trace>
  <inkml:trace contextRef="#ctx0" brushRef="#br0" timeOffset="8199">6179 467 0,'0'-24'0,"-24"24"16,24 24 15,0 0-16,0 1-15,0-1 16,0 1-16,0-1 0,0 25 16,0-25-16,0 25 15,0-24-15,0-1 0,0 25 16,24-25-16,-24 1 0,0-1 16</inkml:trace>
  <inkml:trace contextRef="#ctx0" brushRef="#br0" timeOffset="8541">6033 687 0,'0'24'16,"0"1"0,24-25-1,1 24 1,-1-24-1,1 0-15,-1 0 0,0 0 16,25 0-16,-24 0 16,-1 0-16,1-24 0,-1 24 15,-24-25-15,24 1 0</inkml:trace>
  <inkml:trace contextRef="#ctx0" brushRef="#br0" timeOffset="8758">6106 321 0,'-24'0'16,"48"0"31,1 0-47,-1 0 15,0 0-15,1 0 16,-1 0-16,1 0 0</inkml:trace>
  <inkml:trace contextRef="#ctx0" brushRef="#br0" timeOffset="8967">6448 272 0,'-24'0'16,"24"24"-16,24-24 47,0-24-32,25 24-15,-24 0 0,-1 0 16,25-25-16,-25 25 0,1 0 16</inkml:trace>
  <inkml:trace contextRef="#ctx0" brushRef="#br0" timeOffset="9131">6545 272 0,'-25'24'0,"1"-24"0,0 0 16,24 24-1,0 1-15,0-1 16,0 1 0,0-1-16,0 1 0,0-1 15,0 25-15,0-25 0,0 1 16,0-1-16,24 1 15,-24-1-15,24 0 0,1-24 16</inkml:trace>
  <inkml:trace contextRef="#ctx0" brushRef="#br0" timeOffset="9465">6717 491 0,'0'-48'0,"24"23"15,-24 1-15,0-1 16,0 1-16,25-1 0,-25 1 15,0 48 1,0 1 0,0-1-16,24 1 0,-24-1 15,0 25-15,0-25 0,24 1 16,-24-1-16,25 1 16,-1-25-1,1 0-15,-1-25 16,-24 1-16,25-1 15,-25 1-15,24 0 0,-24-1 16,0 1-16,0-1 16,0 1-16,0-1 0,0 50 15,0-1 1,0 1-16,-24 24 0,24 24 16,-25 0-16,25 0 0,0 1 15,0 23-15,0-23 16</inkml:trace>
  <inkml:trace contextRef="#ctx0" brushRef="#br0" timeOffset="10328">635 2079 0,'-24'0'0,"24"24"16,-24-24-16,-1 0 15,50 0 16,-1 0-15,25 0-16,0 0 16,24 0-16,0 0 0,74 0 15,24 0-15,24 0 0,49-24 16,49 24-16,49 0 16,25 0-16,23-24 0,1 24 15,24 0-15,1 0 0,-1 0 16,-24 0-16,-25 24 15,-24-24-15,0 24 0,-49-24 16,-25 25-16,1-25 16,-25 24-16,-48-24 0,-25 0 15,-25 25-15,-48-25 16,-49 0-16,0 0 0,-74 0 16,-48-25-16,0 25 15</inkml:trace>
  <inkml:trace contextRef="#ctx0" brushRef="#br0" timeOffset="11024">0 3178 0,'25'0'15,"-1"0"-15,-24 24 16,49-24-16,-25 0 16,25 0-16,0 25 0,24-25 15,25 0-15,49 0 0,-1 0 16,50 0-16,23 0 15,26 0-15,48-25 0,24 25 16,25 0-16,0 0 16,24 0-16,1 0 0,-1 0 15,-24 0-15,-24 0 0,-1 0 16,-48 0-16,-1 0 16,-48 0-16,0 25 0,-25-25 15,-24 0-15,-24 0 0,-25 0 16,-24 0-16,-25 0 15,-24 0-15,-25 0 0,-24-25 16,-24 25 0,-25-24-16,0 0 0</inkml:trace>
  <inkml:trace contextRef="#ctx0" brushRef="#br0" timeOffset="11540">1417 1566 0,'0'-24'16,"0"48"31,24-24-32,-24 24-15,0 1 0,0-1 16,0 1-16,0-1 0,0 25 16,25-25-16,-25 25 15,0-24-15,0 24 0</inkml:trace>
  <inkml:trace contextRef="#ctx0" brushRef="#br0" timeOffset="12193">3957 1444 0,'0'-24'31,"0"48"0,-25 0-15,25 1-16,0 24 0,0-25 16,0 0-16,0 25 0,0 0 15,0-24-15,0 23 16,0-23-16,0-1 0,0 1 16</inkml:trace>
  <inkml:trace contextRef="#ctx0" brushRef="#br0" timeOffset="12626">4323 1493 0,'0'-25'16,"0"50"140,0-1-156,0 1 16,0-1-16,0 0 0,0 25 15,0-24-15,0 24 16,0-25-16,0 0 0,0 1 15,0-1-15,0 1 16</inkml:trace>
  <inkml:trace contextRef="#ctx0" brushRef="#br0" timeOffset="13021">4348 1591 0,'24'-25'16,"-24"1"-16,0-1 15,25 50 17,-1-1-32,0 1 15,1-1 1,24 0-16,-25 1 0,1-1 16,-1-24-16,0 25 0,1-25 15,-1 0-15,1 0 16,-1 0-16,0 0 15,-24-25 1,0 1-16,0-25 16,0 25-16,0-1 15,0 1-15,-24-25 0,24 24 16,-24-23-16,24 23 0,0-24 16,0 25-16,0-1 15,-25 25-15,25 25 31,25-25-31,-25 24 16,0 1-16,0-1 0,0 1 16,0-1-16</inkml:trace>
  <inkml:trace contextRef="#ctx0" brushRef="#br0" timeOffset="14659">6008 1444 0,'0'24'47,"0"1"-31,0-1-16,0 1 15,25 23-15,-25-23 0,0 24 16,24-25-16,-24 25 0,0-25 16,0 25-16,25-24 15,-25-1-15</inkml:trace>
  <inkml:trace contextRef="#ctx0" brushRef="#br0" timeOffset="15001">5862 1590 0,'-25'-24'15,"1"0"-15,0-1 16,24 1-16,0-1 16,24 25-16,0-24 0,1 24 15,24-24-15,-25 24 16,25-25-16,0 25 0,24 0 15,-24 0-15,0 0 0,0 25 16,0-25-16,-1 48 16,-23-23-16,-1 24 0,-24-25 15,0 25-15,-24 0 16,-1 0-16,1-1 0,-25-23 16,25-1-16,-25 1 0,0-1 15,25-24-15,-25 25 16,24-25-16,-24 0 0,25 0 15,0-25-15,-1 25 16,25-24-16</inkml:trace>
  <inkml:trace contextRef="#ctx0" brushRef="#br0" timeOffset="15290">6912 1395 0,'0'-24'16,"-24"24"-1,-1 0-15,1 0 0,-1 24 16,-23-24-16,23 25 0,1-1 16,-1 0-16,1 1 15,24-1-15,0 25 0,0-25 16,0 25-16,0-24 15,24 24-15,1-25 0,-1 25 16,-24-25-16,25 1 0,23-1 16,-23 1-16,-1-25 15,1 0-15,-1 0 0</inkml:trace>
  <inkml:trace contextRef="#ctx0" brushRef="#br0" timeOffset="15457">6766 1664 0,'-25'0'16,"1"0"-16,-1 0 0,50 0 31,24 0-31,-25 0 16,25 0-16,0 0 0,24-25 15,-24 25-15</inkml:trace>
  <inkml:trace contextRef="#ctx0" brushRef="#br0" timeOffset="15710">7254 1420 0,'0'-25'16,"0"1"-16,0-1 0,-24 25 16,24 25 15,0 24-31,0-25 15,0 25-15,0-25 16,0 25-16,0 0 0,0 0 16,0-25-16,0 25 0,0-25 15,0 1-15,24-1 16,0 1-16,1-25 0,-1 24 16,1-24-16,-1 0 0,25 0 15,0 0-15</inkml:trace>
  <inkml:trace contextRef="#ctx0" brushRef="#br0" timeOffset="16574">1759 2519 0,'-25'0'16,"1"0"-16,0 0 15,-1-25-15,25 1 16,25 24 15,-1 0-31,0-25 16,1 25-16,24 0 0,-25 25 15,1-25-15,23 24 16,-48 1-16,25-1 0,-25 0 16,0 1-16,-25 24 0,1-25 15,0 25-15,-25 0 16,0-25-16,0 1 0,0 24 15,25-25-15,-1 0 16,1-24-16,24 25 0,24-25 16,1 0-16,24 0 15,-1 0-15,26-25 16,23 25-16,1-24 0,0 24 16,-25-24-16,25-1 15</inkml:trace>
  <inkml:trace contextRef="#ctx0" brushRef="#br0" timeOffset="17366">3884 2470 0,'0'-25'15,"0"1"1,0 48 15,0 1-15,0-1-16,-25 1 0,25 23 16,0-23-16,0 24 15,25 0-15,-25-1 0,24 1 16,1 0-16,-1 0 0,25-25 15,-25 1-15,25-1 16,-25-24-16,25 0 0,0-24 16,-24 24-16,-1-25 0,25-23 15,-25 23-15,-24-24 16,25 0-16,-25 25 0,0-25 16,0 0-16,0 0 15,-25 25-15,25-25 0,-24 25 16,-1 24-16,1-25 0,0 1 15</inkml:trace>
  <inkml:trace contextRef="#ctx0" brushRef="#br0" timeOffset="17761">4714 2470 0,'0'-25'0,"-24"25"31,24-24-31,-25 24 0,1 0 16,-1 0 0,1 0-16,-1 24 0,1 1 15,0-25-15,24 24 16,-25 1-16,25-1 15,0 0-15,25 1 16,-25-1 0,24 1-16,25-25 0,-25 24 15,1 1-15,24-1 0,-25 0 16,25 1-16,-25-1 16,1 1-16,-25-1 0,0 1 15,-25-1 1,25 0-16,-49 1 0,25-25 15,-25 24-15,25-24 0,-25 25 16,0-25-16,25 0 16</inkml:trace>
  <inkml:trace contextRef="#ctx0" brushRef="#br0" timeOffset="18469">5961 2519 0,'-25'0'31,"25"24"-15,-24 0-16,24 1 16,-25-1-16,25 1 15,-24 24-15,24-1 0,0 1 16,0 0-16,-25 0 0,25 0 15,0-25-15,0 1 16,25-1-16,-1-24 31,-24-24-31,0-1 0,25 1 16,-25-1-16,0-24 0,0 1 16,24-1-16,-24 0 15,0 0-15,25 25 0,-25-25 16,0 24-16,0 1 15,24 24-15,0 0 16,-24 24-16,25 1 16,-1-1-16,-24 1 15,25 24-15,-1-25 0,1 25 16,-1-25-16,-24 25 16,24-25-16,1 1 0,-1-1 15,1-24-15,-1 0 16,-24-24-1,25 24-15,-25-49 0,0 25 16,24-25-16,-24 0 16,0 0-16,0 0 0,24 0 15,-24 25-15,0-25 0,0 25 16,0-1-16,0 1 16,-24 24-1,24 24-15,0 1 16</inkml:trace>
  <inkml:trace contextRef="#ctx0" brushRef="#br0" timeOffset="18890">6546 2519 0,'0'-25'15,"0"1"1,0-1-1,-25 25-15,25 25 16,0-1 0,0 1-16,0-1 15,0 0-15,0 1 16,25-1-16,-25 1 0,24 24 16,1-25-16,-1 0 15,0-24 1,1 0-16,-1 0 0,1-24 15,-25 0-15,24-1 16,1 1-16,-1-1 0,-24-24 16,24 25-16,-24 0 0,0-1 15,0 1-15,0 48 16,0 1 0,-24-1-16,24 25 15,-24 0-15,24 0 0,-25-1 16,25 1-16,-24 25 0,24-26 15,0-23-15,0 24 16,0-25-16,24-24 16</inkml:trace>
  <inkml:trace contextRef="#ctx0" brushRef="#br0" timeOffset="19184">7230 2543 0,'24'0'0,"-48"0"32,-1 0-17,1 0 1,-1 0-16,-24 24 16,25 1-16,0 24 0,-1-25 15,-24 25-15,25 0 0,24 0 16,-24 0-16,24-1 15,0-23-15,24 24 0,0-25 16,25 0-16,-24-24 16,23 0-16,1 0 0,0 0 15,0 0-15,0-24 0,0 0 16,-25-1-16,1 1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4:43:33.0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 25 0,'0'-25'16,"-24"25"-16,-1 0 16,25 25-16,-24-25 15,48 24-15,1 0 16,-1 1-16,25-25 0,24 24 16,0 1-16,1 24 15,-1-25-15,25 25 0,-25 0 16,0-1-16,0 1 0,-24 25 15,0-1-15,-49 0 16,0 0-16,-24 1 0,-25-1 16,-24 0-16,-1 25 15,1-25-15,0 0 0,0 1 16,-1 23-16,1-23 0,0 23 16,24 25-16,0-24 15,25 24-15,-1-24 0,25 24 16,0 0-16,25 0 0,-1-24 15,25 24-15,0-24 16,24 0-16,25-25 0,-1 24 16,1-23-16,24-1 15,-24-24-15,24 0 0,0 0 16,-49-25-16,25 0 0,-49 1 16,0-25-16,0 0 15,-49 24-15,-25 1 16,-24-1-16,0 1 15,-24-1-15,0 0 0,-25 25 16,1 25-16,23-26 16,-23 26-16,23-1 0,26 0 15,-1 0-15,24 25 0,25-25 16,0 25-16,0 0 16,25-1-16,24 1 0,-1 24 15,1-24-15,24 24 0,-24-24 16,0 24-16,0 0 15,0-24-15,-25-1 0,-24-23 16,0 23-16,-24-23 16,-1-26-16,-23 1 0,-1 0 15,0 0-15,0-25 16,0 25-16,0-49 0,25 25 16,0-1-16,-1-24 0,25-24 15,0-1-15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35.7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881 440 0,'-24'0'31,"-1"24"-15,1-24 0,24 25-16,-24-25 0,-1 0 15,25 24-15,-24-24 16,24 24-16,-25-24 0,25 25 16,-24-25-16,24 24 15,-25 1-15,25-1 16,-24 1-16,24-1 15,0 0-15,0 1 16,24-1-16,-24 1 16,25-25-16,-1 0 15,25 0-15,-24 0 0,23 0 16,1 0-16,0-25 0,0 25 16,0-24-16,-25 24 15,25-25-15,-24 25 0,-1-24 16,0 24-1,-24-24-15,-24-1 32,0 25-17,-1 0-15,1-24 16,-1-1 0,1 1-1,-1-1 16,1 25 1,0 0-17,-1 0-15,25 25 16,-24-25 0</inkml:trace>
  <inkml:trace contextRef="#ctx0" brushRef="#br0" timeOffset="919">832 830 0,'-24'0'46,"24"25"-46,-24-25 16,-1 24-16,1 1 16,24-1-16,-25-24 15,25 25-15,0-1 16,0 0-16,-24 1 0,24-1 16,0 1-16,0-1 15,0 1-15,0-1 0,0 0 16,0 1-16,-24-25 15,48 0 32,-24-25-31,24 25 0,1 0 15,-1 0-16,1 0-15,-1 0 0,0 0 16,1 0-16,-1 0 0,1 0 16,-1 0-16,1 0 15,-1 0-15,0 0 0,1 0 16,-1 0 0,-24-24 30,0 0-30,0-1 0,-24 1-16,24-1 15,-25 1-15,25-1 0,-24 1 16,24 0 0,-24 24-16,24-25 0,0 1 15,0-1 1,0 1-1,24 24 64,-24-25-64,0 1 1</inkml:trace>
  <inkml:trace contextRef="#ctx0" brushRef="#br0" timeOffset="2167">662 1050 0,'24'0'47,"-48"0"-15,-1 0-17,1 25-15,-1-25 16,1 24-1,-1-24-15,1 0 16,0 0-16,-1 25 16,1-25-16,-1 0 15,1 0-15,-1 0 16,1 0-16,0 0 16,24-25-16,-25 25 0,1 0 15,-1 0-15,1-24 0,-1 24 16,1-25-1,0 1-15,24-1 16,-25 25 0,25-24-16,0 0 0,0-1 15,-24 1-15,24-1 16,0 1-16,0-1 16,-25-23-16,25 23 0,0 1 15,-24-25-15,24 25 16,0-25-16,-25 24 0,25-24 15,0 25-15,0-25 0,0 25 16,0-1-16,-24-24 16,24 25-16,0 0 0,0-1 15,0 1-15,24 24 0,-24-25 16,25 1-16,-25-1 16,24 25-16,1-24 0,-1 24 15,1-24-15,-1 24 16,0-25-16,25 25 0,-24-24 15,24 24-15,-1-25 16,-23 25-16,24 0 0,0-24 16,-1 24-16,1-25 0,-24 25 15,24 0-15,-1-24 16,-23 24-16,24 0 0,-25 0 16,25 0-16,-25 0 15,25 24-15,-24-24 0,23 0 16,-23 25-16,24-25 0,-25 0 15,1 24-15,23-24 16,-23 25-16,-1-25 0,1 24 16,-1 1-16,0-25 0,1 24 15,-25 0-15,24 1 16,-24-1-16,0 1 0,25-1 16,-25 1-16,0-1 15,0 0-15,24 1 0,-24-1 16,0 1-16,0-1 15,0 1-15,0-1 16,0 0-16,0 1 0,0-1 16,0 1-1,-24-1-15,24 1 0,0-1 16,-25-24-16,25 24 16,-24 1-16,24-1 15,-25-24-15,25 25 0,-24-1 16,0-24-1,24 24-15,-25-24 0,1 0 16,-1 0-16,1 25 0,0-25 16,-1 0-16,1 0 15,-1 0-15,1 0 0,-1 0 16,1 0-16,0 0 16,-1 0-16,1 0 15,-1 0 1,1 0-1,-1 24-15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4:43:33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590 729 0,'0'-24'16,"0"-1"-16,0 1 0,0 0 16,-24-1-16,24 1 15,-25 24-15,25-25 0,-24 25 16,-1-24-16,1 24 0,-25 0 15,0 0-15,0 24 16,0 1-16,1-1 0,-1 1 16,0 23-16,0-23 15,25 24-15,-1 0 0,1-1 16,24 1-16,0-24 0,0-1 16,24 25-16,1-25 15,24-24-15,-1 0 0,1 0 16,0 0-16,24-24 15,1 0-15,-26-25 0,26 0 16,-25 0-16,-1-24 0,1-1 16,-24 1-16,-1-24 15,1 23-15,-1-23 0,-24-1 16,24 25-16,-24-1 16,0 26-16,0-1 0,-24 73 15,0 25 1,24 0-16,-25 24 15,1 0-15,24 1 0,-25 23 16,25 1-16,0 0 16,25-25-16,-1 0 0,-24 0 15,25 1-15,-25-50 0,24 25 16</inkml:trace>
  <inkml:trace contextRef="#ctx0" brushRef="#br0" timeOffset="463">1127 436 0,'25'-49'0,"-25"25"0,0 0 15,0-1-15,0 1 16,-25 24-16,25 24 16,0 1-16,0-1 15,0 25-15,0-25 16,0 50-16,0-26 0,0 26 15,25-26-15,-25 26 0,0-25 16,0-1-16,24 1 16,-24-24-16,0-1 0,0-48 31,0-1-15,0 1-16,0-1 0,0-23 15,0-1-15,0 0 16,25 24-16,-1-23 0,0-1 15,1 24-15,-1 1 16,1 24-16,24 0 0,-25 0 16,0 24-16,25 25 0,-24-24 15,24 23-15,-25-23 16,-24 24-16,0 0 0,0-25 16,0 0-16,-24 1 15,-25-25-15,0 24 0,24-24 16,-23 0-16,-1 0 0,0-24 15,24-1-15,1 1 16,24 0-16,0-1 0</inkml:trace>
  <inkml:trace contextRef="#ctx0" brushRef="#br0" timeOffset="696">2275 143 0,'0'-24'0,"0"-25"16,0 24-16,0 1 0,-24 24 31,24 24-31,0 1 0,-25 24 16,25 24-16,0 0 0,-24 1 16,24 23-16,0-23 15,-24 23-15,24 1 0,0-25 16,0 0-16,0-24 15,0 0-15,0 0 0</inkml:trace>
  <inkml:trace contextRef="#ctx0" brushRef="#br0" timeOffset="1236">2080 681 0,'-25'-25'15,"1"1"1,24-1-16,24 25 15,25 0-15,-24 0 0,48-24 16,0 24-16,0 0 16,1 0-16,23 0 0,1 0 15,0-25-15,0 25 0,-25-24 16,0 24-16,-24-24 16,0-1-16,0 1 0,-25-1 15,-24 1-15,0-1 16,-24 1-16,-1 0 0,1 24 15,-1-25-15,-24 25 0,1 0 16,23 25-16,-24-1 16,25 0-16,0 1 0,-1 24 15,1 0-15,-1-1 16,25 26-16,0-25 0,0-1 16,0 1-16,0-24 0,25 23 15,-25-23-15,24-1 16,1-24-16,23 0 0,-23 0 15,-1 0-15,1 0 16,-1-24-16,0-1 0,1-23 16,-1 23-16,1-24 15,-1 1-15,-24-1 0,25 0 16,-25 24-16,0-23 0,24 48 16,-24 48-1,0-23 1,-24 24-16,24 0 0,0-1 15,0 26-15,0-50 16,0 25-16,24 0 0,0-25 16,1-24-1,24 0-15</inkml:trace>
  <inkml:trace contextRef="#ctx0" brushRef="#br0" timeOffset="1645">3496 461 0,'25'-74'0,"-1"1"15,-24 24-15,0-24 0,25 49 16,-25-1-16,0 1 0,24 24 16,-24 24-1,0 1-15,0 23 0,0 1 16,0 0-16,0 24 16,0 1-16,0-1 0,0 0 15,0 1-15,0-26 0,0 1 16,0 0-16,0-25 15,0 1-15,0-1 0,0-48 16,0-1 0,0 1-16,0-25 15,0 0-15,0 1 0,24-1 16,1 0-16,24 24 16,-25 1-16,1 0 0,23 24 15,-23 24-15,24 0 0,-25 1 16,1 24-16,-25 24 15,0-24-15,0 0 0,-25-1 16,1 1-16,-1 0 16,1-24-16,-25-1 0,25-24 15,-25 0-15,24 0 0,1 0 16,-1-24-16,1-1 16,24 1-16</inkml:trace>
  <inkml:trace contextRef="#ctx0" brushRef="#br0" timeOffset="1854">4302 216 0,'25'-24'0,"-1"0"15,1 24-15,-25 24 16,-25 0 0,25 25-16,-24 0 0,24 24 15,0 1-15,0-1 16,0 0-16,0 0 0,24 1 15,-24-1-15,25 0 16,-25-24-16,24 0 0,-24 0 16,24-25-16,-24 1 0</inkml:trace>
  <inkml:trace contextRef="#ctx0" brushRef="#br0" timeOffset="2226">4644 876 0,'25'-25'0,"24"1"0,-49 0 15,24-1-15,0 1 16,-24 48 15,0 1-15,25-25-16,-1 0 16,1 0-16,23 0 15,-23 0-15,24-25 0,0 1 16,-1-1-16,-23 1 15,24-1-15,-25 1 0,1-25 16,-1 25-16,0-1 0,-24-23 16,0 23-16,-24 1 15,0 24-15,-25 0 0,24 0 16,-24 0-16,1 24 16,-1 25-16,0 0 0,0 0 15,25 24-15,-1 0 0,25 0 16,0 1-16,25-25 15,-1-1-15,25 1 0,0-24 16,0-1-16,24 1 0,-24-25 16,24 0-16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4:44:09.7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1001 488 0,'0'-24'16,"0"-1"-16,0 1 15,0 0-15,0-1 16,25 25 15,-1 25-15,-24-1-1,0 0-15,0 1 0,0-1 16,0 25-16,0-24 0,0-1 16,0 25-16,0-25 15,24 1-15,-24-1 0,0 1 16,-24-25-1</inkml:trace>
  <inkml:trace contextRef="#ctx0" brushRef="#br0" timeOffset="186">952 73 0,'0'-24'0,"0"-1"15,0 1 1,-24 24-16,48 0 47</inkml:trace>
  <inkml:trace contextRef="#ctx0" brushRef="#br0" timeOffset="462">1392 98 0,'24'0'16,"1"0"0,-25 24 15,0 0-31,0 1 15,0-1-15,0 1 0,0-1 16,24 25-16,-24-25 16,0 25-16,25-24 0,-25 23 15,0-23-15,24 24 16,-24-25-16,0 1 0,24-1 16,-24 0-1</inkml:trace>
  <inkml:trace contextRef="#ctx0" brushRef="#br0" timeOffset="1055">1416 464 0,'-24'-25'0,"24"1"15,0 0 17,24 24-17,1 0-15,-1 0 16,1 0-16,-1-25 0,25 25 15,0 0-15,0 0 16,-1 0-16,1 0 0,25-24 16,-26 24-16,1 0 15,0 0-15,-24 0 0,-1 0 16,0-25-16,1 25 0,-50 0 47,1-24-32,0 24-15,-1 0 0,1 0 16,-1 0-16,1 0 0,-1 0 16,1 24-16,0-24 15,-1 25-15,25-1 0,-24 1 16,24-1 0,0 0-16,0 1 0,0-1 15,24 1-15,-24-1 0,25 1 16,-1-25-16,0 0 15,1 0-15,-1 0 0,1 0 16,-1 0-16,1-25 16,-1 1-16,-24-1 0,24 1 15,1-1-15,-25-23 0,0 23 16,24 1-16,-24-1 16,0 1-16,0 48 31,0 1-31,25-1 15,-25 1-15,0-1 0,0 0 16,24 1-16,-24-1 16,0 1-16,25-1 0,-1-24 15,0 0 1,1 0-16</inkml:trace>
  <inkml:trace contextRef="#ctx0" brushRef="#br0" timeOffset="1541">2442 98 0,'0'-49'16,"0"24"-16,0 1 15,0 48 17,0 1-32,0-1 15,0 1-15,0-1 16,0 0-16,0 25 0,0-24 15,0 23-15,0 1 16,0-24-16,0-1 0,0 1 16,0-1-16,0 0 0,0 1 15,0-50 17,0 1-17,25 0-15,-25-1 16,24 1-16,-24-1 0,24 1 15,1 24-15,-25-25 16,24 25-16,25-24 0,-24 24 16,-1 0-16,0 0 15,1 24-15,-1-24 0,1 25 16,-1-1-16,0 1 0,-24-1 16,25 1-16,-25-1 15,0 0-15,0 1 0,0-1 16,-25 1-16,1-25 15,-25 24-15,25-24 0,-49 25 16,24-25-16,0 0 0,-24 0 16,24 0-16,0 0 15,0-25-15</inkml:trace>
  <inkml:trace contextRef="#ctx0" brushRef="#br0" timeOffset="2004">464 1148 0,'-98'49'16,"25"-25"-16,-25 25 15,49-25-15,-24 1 0,49-1 16,-25-24-16,49 25 16,0-1-1,24-24-15,1 0 0,24 0 16,24-24-16,0 24 16,25 0-16,-1-25 0,50 1 15,0-1-15,24 25 16,-1-24-16,26-1 0,24 1 15,-25 0-15,0 24 16,1-25-16,-1 25 0,-24-24 16,-49 24-16,0 0 0,0 0 15,-48 0-15,-1-25 16,-24 25-16,0 0 0,-25 0 16,1 0-16,-50 0 31,1 0-31,-1 25 0,1-25 15,-25 0-15,-24 24 16</inkml:trace>
  <inkml:trace contextRef="#ctx0" brushRef="#br0" timeOffset="2393">610 1661 0,'-73'24'16,"0"-24"-16,48 24 0,1-24 16,24 25-16,24-25 15,50 0-15,-1-25 16,25 25-16,24 0 0,49-24 16,0 0-16,24 24 15,1-25-15,23 1 0,1 24 16,0-25-16,0 1 15,-25 24-15,1-25 0,-26 25 16,-23-24-16,-25 24 0,0-24 16,-49 24-16,1 0 15,-25-25-15,-1 25 0,-23 0 16,-1 0-16,1 0 16,-50 0 46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4:43:30.4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3370 6057 0,'0'-24'0,"-24"0"16,24-1-16,0 1 15,0-1-15,0 1 16,24 24 0,-24 24-1,24 1-15,1 24 0,24 24 16,-25 0-16,25 25 16,24 24-16,0 25 0,1-1 15,23 25-15,1 0 16,0 24-16,24-24 0,-24 0 15,-1 0-15,1 0 0,0-24 16,-25-1-16,0-24 16,-24 1-16,0-26 0,0 1 15,0-25-15,-25 0 16,0-24-16,1 0 0,-1 0 16,-24-25-16,25-24 0,-1-24 31,-24 0-31,0-1 0,0-24 15</inkml:trace>
  <inkml:trace contextRef="#ctx0" brushRef="#br0" timeOffset="395">4567 8768 0,'-25'0'0,"25"25"15,0-1 1,25-24 0,-1 25-16,1-1 15,-1 1-15,0-1 0,25 0 16,-24 1-16,-1-1 0,25 1 16,-25-1-16,1 1 15,-1-25-15,1 0 0,-1 0 16,0 0-16,1-25 0,-25 1 15,24-1-15,1-24 16,-1 25-16,1 0 0,-1-25 16,0 24-16,-24-24 15,25 25-15,-1 0 0,1-1 16,-1 1-16,1-1 0,-1 25 16,0 25-16,-24-1 15,25 1-15,-25 23 0,0 1 16,-25 0-16,1 0 15,24 0-15,-24 0 0,24 0 16,-25-25-16</inkml:trace>
  <inkml:trace contextRef="#ctx0" brushRef="#br0" timeOffset="-17256">10062 1637 0,'24'-25'15,"-24"1"1,0 48 15,0 25-15,0-24-16,0 24 0,0 24 15,0 0-15,0 0 0,0 25 16,0 24-16,0 0 16,0 25-16,0-1 0,25 1 15,-25-25-15,24 25 0,-24-1 16,25 1-16,-1-25 16,-24 24-16,0-24 0,0 1 15,0 23-15,0-24 16,0 25-16,0-25 0,-24 24 15,-1-23-15,25-1 0,-24 0 16,-1 0-16,1 0 16,-1-24-16,1 24 0,0-25 15,-1 1-15,1-25 0,-1 1 16,25-1-16,0-24 16,-24 0-16,24-25 0,0 1 15,24-25-15,1 0 16,-1 0-16,1-25 15,-1 25-15,0-24 0,1-1 16,-1 25 0,1 0-16,-25-24 15,24 24-15,1 0 16,-1 0-16,0 0 16,1 0-16,24 0 15,0 0-15,-1 0 0,1 0 16,24 0-16,25 24 0,0-24 15,0 0-15,48 25 16,1-25-16,24 0 0,24 24 16,25-24-16,24 0 0,0 0 15,1 25-15,23-25 16,-24 0-16,1 24 0,-1-24 16,0 0-16,-49 24 15,25-24-15,-49 0 0,25 0 16,-25 0-16,-25 0 0,25 0 15,-24 0-15,-1-24 16,1 24-16,-25 0 0,0 0 16,0 0-16,-24 0 15,-25 0-15,0 0 0,1 0 16,-26 0-16,1 0 0,-24 0 16,-1-24-16,1 24 15,-1 0-15,-24-25 16,0 1-1,0-1-15,0 1 16,0-1 0,-24 25-1,24-24-15,-25 0 16,25-1 0,0 1-16,-24-1 0,24 1 15,0-1-15,0-23 0,-25 23 16,25-24-16,0-24 15,-24 24-15,24-48 0,0 23 16,0-23-16,-25-1 16,25-24-16,0 24 0,0-24 15,0-25-15,0 25 0,25 0 16,-25-24-16,24 24 16,1-1-16,-25 1 0,0 0 15,24 25-15,-24-26 16,0 26-16,0-1 0,-24 0 15,24 1-15,-25 23 0,25-23 16,-24-1-16,24 25 16,-25-1-16,25-23 0,-24 48 15,24-24-15,-24-1 0,24 26 16,-25-1-16,25 0 16,0 24-16,-24-23 0,24 23 15,0-24-15,-25 25 16,25-1-16,0 1 0,0 0 15,0-1-15,0-24 0,0 25 16,25-1-16,-25 1 16,0 0-16,0-1 0,24 1 15,-24-1-15,0 1 16,0-1-16,0 1 16,0 0-1,0-1-15,0 1 16,-24-1-16,24 1 15,-25 0 1,25-1-16,-24 25 16,-1-24-16,1 24 0,-25-25 15,25 25-15,-50 0 16,26 0-16,-26 0 0,-23 0 16,-1 0-16,0 0 15,-24 0-15,24 0 0,-24 0 16,-24 0-16,24-24 0,-25 24 15,1 0-15,-1-25 16,1 25-16,-25-24 0,24 24 16,-48 0-16,24 0 15,0-24-15,0 24 0,0 0 16,0 0-16,0 0 0,24 0 16,-24 0-16,25-25 15,24 25-15,-25 0 0,25 0 16,24 0-16,-24-24 15,25 24-15,23 0 0,-23 0 16,23 0-16,26 0 0,-26 0 16,25 0-16,1 0 15,-1 24-15,24-24 0,-24 0 16,1 25-16,23-25 16,1 0-16,-1 0 0,1 24 15,-1-24-15,1 0 0,0 0 16,-1 24-1,1-24-15,-1 25 0,1-25 16,-1 0-16,1 24 16,0-24-16,-1 25 0,1-25 15,-1 24-15,1-24 16,24 25-16,-24-25 16,24 24-16,-25 0 15,25 1 1,-24-25-1,24 24-15,0 1 32,-25-25-32,1 24 15,-1-24 1,1 0 0,24 24-1,-24-24 1,-1 0 31,25 25-47,-24-25 15,24 24 1,0 1-16,0-1 0,0 1 16,24-1-16,-24 25 0,0-25 15,0 25-15,25 0 16,-25 0-16,0-25 0</inkml:trace>
  <inkml:trace contextRef="#ctx0" brushRef="#br0" timeOffset="-16327">12577 1319 0,'-24'0'16,"24"-24"-1,0 0 1,-24 48 0,24 0-16,-25 1 15,25-1-15,0 1 0,0 24 16,0-1-16,0 1 16,0 0-16,0 24 0,25 1 15,-25-1-15,24 25 0,-24-25 16,24 49-16,-24-24 15,0 24-15,25-25 0,-25 26 16,0-1-16,0 0 16,24-24-16,-24 24 0,0-25 15,0 25-15,0-24 0,0 0 16,0-1-16,0-23 16,0 23-16,0 1 0,0-25 15,0 25-15,0-25 16,25 25-16,-25-25 0,0 1 15,24 23-15,-24-23 0,0-1 16,25 0-16,-25-24 16,0 24-16,0 0 0,0-24 15,0 25-15,0-1 16,0-24-16,0 0 0,0 24 16,0-24-16,0 24 0,0-24 15,0 0-15,0 0 16,0 24-16,0-24 0,0-1 15,0-23-15,0 24 16,0 0-16,24-25 0,-24 25 16,0-25-16,0 25 0,0-24 15,0-1-15,0 25 16,0-25-16,0 1 0,0 23 16,0-23-16,0-1 15,0 1-15,0-1 0,24-24 31,-24-24-15</inkml:trace>
  <inkml:trace contextRef="#ctx0" brushRef="#br0" timeOffset="-15571">10282 2589 0,'-25'0'16,"1"0"-1,24 25 1,-25-1 0,1-24-16,24 25 15,-24-25 1,24 24-16,24-24 16,0 0-16,25 0 0,0 0 15,49-24-15,0 24 16,48 0-16,1 0 0,48-25 15,25 25-15,0 0 16,48-24-16,1 24 0,0 0 16,24 0-16,0-25 0,0 25 15,0 0-15,0 0 16,0 0-16,0 0 0,-24 0 16,-25 25-16,-24-25 15,-25 0-15,1 24 0,-50-24 16,-24 0-16,-24 0 0,-25 0 15,-24 0-15,-25 0 16,1 0-16,-25-24 0,-25 24 16,1 0-16,0-25 15,-25 25-15,0 0 0</inkml:trace>
  <inkml:trace contextRef="#ctx0" brushRef="#br0" timeOffset="-14539">10550 2101 0,'0'-24'32,"-24"24"-32,24 24 47,0 0-47,0 1 0,0-1 15,24 1-15,-24-1 16,0 1-16,25 23 0,-25-23 15,0-1-15,0 1 16,0-1-16,-25-48 31,25-1-31,-24 1 16,24-1-16,0 1 0,0 0 16,0-25-16,-24 24 15,24-24-15,0 1 0,0-1 16,0 24-16,24-24 0,-24 25 15,0-25-15,24 25 16,1-1-16,-1 1 16,1 24-1,-1 24-15,-24 1 16,0-1-16,0 1 16,0-1-16,0 0 15,-24 25-15,-1-24 0,1-1 16,-1 1-16,1-1 15,0-24-15,-1 24 0,25 1 16,25-25 15,-1 0-31,0 0 0,1 0 16,24 0-16,-25-25 0,25 25 16,0 0-16,-25 0 15,25 0-15,-25 25 0,1-25 16,-1 24-16,-24 1 15,0-1-15,-24-24 16,-1 25-16,-23-1 0,23 0 16,-24 1-16,0-25 15,1 24-15,-1 1 0,24-25 16,1 0-16,-25 0 16,25 0-16,-1 0 0</inkml:trace>
  <inkml:trace contextRef="#ctx0" brushRef="#br0" timeOffset="-14281">10868 1832 0,'0'25'31,"24"-1"-15,-24 1-16,25-1 0,-25 0 16,24 25-16,1-24 0,-25 24 15,24-25-15,-24 0 16,0 25-16,24-24 0,-24-1 16,0 1-16,0-1 15,0 0-15</inkml:trace>
  <inkml:trace contextRef="#ctx0" brushRef="#br0" timeOffset="-14058">11234 1881 0,'0'-24'15,"0"48"1,0 1-1,0 23 1,0-23-16,0-1 0,0 25 16,0-24-16,0 23 15,0-23-15,0 24 0,0-25 16,0 0-16</inkml:trace>
  <inkml:trace contextRef="#ctx0" brushRef="#br0" timeOffset="-13723">11185 1979 0,'0'-25'0,"0"1"16,-24 0-16,24-1 16,0 1-16,0-1 15,24 25-15,-24-24 0,25 24 16,-1 0-1,1 0-15,-1 24 16,-24 1-16,24-1 0,-24 1 16,25 23-16,-25 1 15,24-24-15,-24 24 0,0-1 16,25-23-16,-25 24 16,0-25-16,0 0 0,0 1 15,0-1-15,0 1 16,0-1-1,-25-24-15,25-24 16</inkml:trace>
  <inkml:trace contextRef="#ctx0" brushRef="#br0" timeOffset="-13573">11405 2199 0,'-24'0'16</inkml:trace>
  <inkml:trace contextRef="#ctx0" brushRef="#br0" timeOffset="-13003">11478 2003 0,'0'-24'0,"-24"-1"15,48 25 32,-24 25-31,25-25 31,-1 0 0,-24-25-47,0 1 31,25 24 0,-1 24-15,-24 1-1,0-1-15,25 1 0,-25 24 16,0-25-16,24 25 16,-24 0-16,0-25 0,0 25 15,24-25-15,-24 1 0,-24-1 16</inkml:trace>
  <inkml:trace contextRef="#ctx0" brushRef="#br0" timeOffset="-12750">11527 2052 0,'0'-24'0,"0"-25"0,0 24 16,0-23-16,0 23 0,0-24 15,0 25-15,0-1 16,25 25-16,-25-24 0,24 24 15,1 0-15,-1 0 16,25 0-16,-25 24 0,25 25 16,-25-24-16,1 24 0,-1-1 15,1 1-15,-1 0 16,-24 24-16,0-24 0,-24-24 16,-1 24-16,-24-25 0,25 0 15,-25 1-15,0-1 16,1-24-16,-1 0 0,24 0 15</inkml:trace>
  <inkml:trace contextRef="#ctx0" brushRef="#br0" timeOffset="-12163">13383 1710 0,'25'-24'0,"-1"-1"15,-24 1 1,25 24-16,-25-24 16,-25 24-1,1 0-15,-1 0 16,1 0-16,-25 24 0,25-24 15,-1 24-15,-24 1 0,25-1 16,24 1-16,-24-1 16,24 0-16,0 1 0,0-1 15,24 1-15,-24-1 0,49 1 16,-25 23-16,1-23 16,24-1-16,-25 1 0,25-1 15,-25-24-15,1 25 0,-1-1 16,1 0-16,-25 1 15,0-1-15,-25 1 0,1-1 16,-1 0-16,-24 1 16,1-1-16,-1-24 0,0 0 15,0 25-15,0-25 0,0 0 16,25-25-16,-25 25 16,25-24-16</inkml:trace>
  <inkml:trace contextRef="#ctx0" brushRef="#br0" timeOffset="-11646">14238 1686 0,'0'-25'16,"0"1"-16,0 0 15,-24 24-15,-1 0 16,1-25-16,0 25 0,-1 0 16,-24 0-16,0 25 15,25-25-15,-25 0 0,25 24 16,-25-24-16,24 24 0,1 1 15,0-1 1,24 1-16,24-1 16,0 0-16,1-24 0,-1 25 15,1-1-15,24-24 16,-1 25-16,1-25 0,0 24 16,0 1-16,-25-25 15,25 24-15,-24 0 0,-1 1 16,-24-1-1,0 1-15,0-1 0,-24 1 16,-1-25-16,1 24 0,-25 0 16,25-24-16,-25 25 15,0-25-15,0 0 0,0 24 16,25-24-16,-1 0 16,1 0-16,-1-24 0,25-1 15,0 1-15</inkml:trace>
  <inkml:trace contextRef="#ctx0" brushRef="#br0" timeOffset="-11233">14849 1661 0,'24'0'0,"-24"-24"31,-24 24-15,-25 0 0,25 0-16,-1 0 15,-24 24-15,0 1 16,1-1-16,-1 1 0,24-1 15,-24 25-15,25-25 0,0 25 16,-1-24-16,25 23 16,0-23-16,0-1 0,25 1 15,-1-1-15,0 1 16,1-1-16,24 0 0,-25-24 16,25 0-16,0 0 0,24-24 15,-24 24-15,0-24 16,0 24-16,-25-25 0,0 1 15,1-1-15,-25 1 16</inkml:trace>
  <inkml:trace contextRef="#ctx0" brushRef="#br0" timeOffset="-9037">10013 4323 0,'-24'0'16,"-1"25"-16,1-25 15,48 0 17,25 24-32,0-24 0,24 0 15,25 0-15,0 0 0,48 0 16,1 0-16,24 0 16,48 0-16,1 0 0,24 0 15,50 25-15,-1-25 16,24 0-16,1 24 0,24-24 15,-1 25-15,-23-1 0,-1-24 16,1 24-16,-25 1 16,-24-25-16,-25 0 0,-24 24 15,0-24-15,-25 0 0,-24 0 16,-25 0-16,-24 0 16,1 0-16,-26 0 0,1 0 15,0 0-15,-25 0 16,0 0-16,1 0 0,-1 0 15,0 0-15,-24 0 0,-25 0 16,1 0-16,-1 0 16,-24-24-16,-24 24 15,-1 0-15,1 0 16,-1-25-16,-23 25 0,23 0 16,-24 0-16,25 0 0</inkml:trace>
  <inkml:trace contextRef="#ctx0" brushRef="#br0" timeOffset="-8083">11332 3127 0,'0'-25'32,"0"50"-1,0-1-31,0 1 16,0-1-16,0 0 15,0 25-15,0-24 0,-25 24 16,25-1-16,0 1 0,0 0 15,0-24-15,-24 23 16,24 1-16,0-24 0,0-1 16,0 0-16</inkml:trace>
  <inkml:trace contextRef="#ctx0" brushRef="#br0" timeOffset="-6391">11161 5007 0,'0'-24'16,"0"-1"-16,0 1 15,0 0-15,24-1 16,1 1-16,24-1 15,-25 25-15,25-24 16,0 24-16,0-24 0,-1 24 16,1 0-16,0 0 0,-24 0 15,23 0-15,-23 24 16,-1 0-16,-24 1 16,0-1-16,0 1 15,-24-1-15,-1 0 0,1 25 16,0-24-16,-25-1 0,0 1 15,0 23-15,0-23 16,0-1-16,0 1 0,1-1 16,-1 1-16,24-1 15,1 0-15,-1 1 0,1-25 16,24 24-16,24 1 31,1-25-31,-1 0 0,25 0 16,-24 0-16,23-25 15,26 25-15,-25 0 0,-1-24 16,26 24-16,-25 0 0,-1 0 16,1 0-16,0 0 15,0 0-15,-25 0 0,1 0 16,-1 0-16,1 0 16</inkml:trace>
  <inkml:trace contextRef="#ctx0" brushRef="#br0" timeOffset="-4314">13652 3493 0,'25'-24'16,"-25"-1"0,24 25-1,-24-24-15,0-1 16,24 25-16,-24-24 16,0 0-16,0-1 0,0 1 15,-24 24-15,0-25 16,24 1-16,-49-1 0,24 1 15,1 24-15,-1 0 0,-23 0 16,23 0-16,1 24 16,-1 1-16,-24-1 0,49 25 15,-24 0-15,0-25 16,24 25-16,0 0 0,0 0 16,24-25-16,-24 25 0,24-24 15,1-1-15,-1-24 16,1 0-16,-1 0 0,1 0 15,-1 0-15,0-24 16,1 24-16,24-25 0,-49-24 16,24 25-16,1-25 0,-1 25 15,-24-25-15,24 0 16,-24 25-16,0-1 0,0 1 16,0 48-1,0 1-15,-24 23 16,24 1-16,0 0 0,-24 24 15,24-24-15,0 24 16,0-24-16,0 25 0,0-26 16,24 1-16,-24-24 15,0-1-15,0 1 0,24-1 16</inkml:trace>
  <inkml:trace contextRef="#ctx0" brushRef="#br0" timeOffset="-3823">14434 3469 0,'24'-25'16,"-24"1"-16,0-1 16,0 1-16,0 0 0,0-1 15,0 1-15,0-1 0,-24 1 16,-1-1-16,1 1 15,-1 24-15,-24 0 16,25 0-16,0 24 16,-25 1-16,24-1 0,1 1 15,0-1-15,-1 25 0,1-25 16,-1 1-16,25 24 16,0-25-16,0 1 0,25 23 15,-1-23 1,1-1-16,23-24 0,-23 0 15,-1 0-15,1-24 0,23-1 16,-23 1-16,-1 0 16,1-1-16,-1-24 0,1 25 15,-25-25-15,24 25 0,-24-1 16,0 1-16,24 24 16,-24 24-1,0 25 1,-24-25-16,24 25 0,0 0 15,0 0-15,0 0 0,0 0 16,0-1-16,0 1 16,0-24-16,0-1 0,24 1 15</inkml:trace>
  <inkml:trace contextRef="#ctx0" brushRef="#br0" timeOffset="-3373">15142 3542 0,'24'-24'16,"1"-1"-16,-1 1 0,-24-1 15,25-24-15,-25 25 16,0 0-16,0-1 0,-25 1 16,1-1-16,-1 1 15,1 24-15,-1-25 0,1 25 16,-25 0-16,25 0 0,-25 0 15,25 25-15,-1-1 16,1 1-16,24-1 0,-25 1 16,25 23-16,0-23 15,0-1-15,0 1 0,0-1 16,25 1-16,-1-25 0,1 24 16,-1-24-16,25 0 15,-25 0-15,1 0 0,-1-24 16,25-1-16,-25 1 15,1-1-15,-25 1 0,24-1 16,-24 1-16,25 0 0,-25-1 16,0 1-16,0 48 31,0 1-31,0 23 16,0 1-16,0 25 0,0-1 15,0 0-15,0 0 0,0 1 16,0-1-16,0 25 15,0-50-15</inkml:trace>
  <inkml:trace contextRef="#ctx0" brushRef="#br0" timeOffset="-2347">13457 5056 0,'-25'0'16,"25"-24"-1,-24-1-15,24 1 16,0-1-16,0 1 0,24 0 16,-24-1-16,25 1 15,-1-25-15,1 25 0,-1-1 16,0 25-16,25-24 16,-24 24-16,24-25 0,-25 25 15,25 0-15,-25 25 0,1-1 16,-1 1-16,-24-1 15,0 0-15,0 25 0,0-24 16,-24 23-16,-25-23 0,24 24 16,-23-25-16,23 1 15,-24-1-15,25 0 0,-1 1 16,-23-25-16,23 24 16,50-24 15,23 0-31,-23 0 15,24 0-15,0 0 0,-1 0 16,1 25-16,-24-25 16,23 24-16,-23 1 0,-1-1 15,1 25-15,-25-25 16,0 25-16,-25-25 0,1 1 16,-1-1-16,1 1 0,-25-1 15,0 1-15,1-25 16,-1 0-16,0 0 0,0-25 15,25 25-15,-1-24 0,1-1 16,24 1-16,0-1 16</inkml:trace>
  <inkml:trace contextRef="#ctx0" brushRef="#br0" timeOffset="-1849">14580 5105 0,'0'-24'0,"0"-1"15,0 1-15,0-1 16,0 1-16,25-1 0,-25 1 16,0 0-16,0-1 15,0 1-15,-25 24 16,1 0-16,-1 0 0,1 0 15,-1 24-15,-23 1 16,23-1-16,1 25 0,-1-25 16,1 1-16,0-1 15,24 1-15,0-1 0,0 0 16,24 1-16,-24-1 0,49 1 16,-25-25-16,1 0 15,-1 0-15,25 0 0,-25 0 16,1-25-16,-1 25 15,1-24-15,-1-1 0,0 1 16,-24 0-16,25-1 0,-25 1 16,24-1-16,-24 1 15,0-1-15,0 50 16,0-1 0,0 25-16,0-24 0,0 23 15,0 1-15,0 0 0,-24 0 16,24 0-16,0 0 15,0 0-15,0-25 0,0 0 16,0 1-16,0-1 0</inkml:trace>
  <inkml:trace contextRef="#ctx0" brushRef="#br0" timeOffset="-1404">15215 5178 0,'0'-24'0,"0"-1"16,-24 25 0,-1 0-1,1 0-15,-1 25 16,1-1-16,24 1 16,-24-1-16,24 1 0,0 23 15,24 1-15,-24-24 16,24 23-16,1-23 0,-1-1 15,1 1-15,-1-1 16,1-24-16,-1 0 0,0 0 16,1 0-16,-1 0 0,1-24 15,-1-1-15,-24 1 16,0-1-16,0-23 0,-24-1 16,-1 0-16,1 0 0,-25 0 15,25 0-15,-25 1 16,24-1-16,1 0 0,24 24 15,0 1-15,0 0 16,49 24-16,-25 0 16,25 0-16,-25 0 0,25 24 15,-24 0-15,-1 1 16,-24 24-16,0 0 0,0-1 16,-24 1-16,-25 0 15,0 0-15</inkml:trace>
  <inkml:trace contextRef="#ctx0" brushRef="#br0" timeOffset="1008">10966 6546 0,'0'-24'31,"-25"48"-15,1 0-1,-1 1-15,-24 24 0,1 24 16,-1 0-16,-49 0 0,25 50 15,-25-26-15,0 50 16,25-1-16,-25 1 0,1-25 16,-1 25-16,25-1 15,-1-24-15,1 0 0,24-24 16,1 0-16,23-25 0,-24 0 16,25 1-16,-1-1 15,1-24-15,24 24 0,-24-24 16,24 0-16,-25-25 15,25 0-15,0 1 0</inkml:trace>
  <inkml:trace contextRef="#ctx0" brushRef="#br0" timeOffset="1350">9451 8573 0,'-24'0'31,"-1"0"-31,1 24 32,24 1-32,-24-1 15,24 1-15,0-1 0,0 1 16,0 23-16,0-23 16,0 24-16,0 0 0,0-25 15,0 25-15,0-25 0,0 25 16,0-24-16,24-1 15,0 0-15,1-24 16,-1 0-16,25 0 16,0-24-16,0 24 0,0 0 15,24-24-15,-24 24 0,0-25 16,24 25-16,-49 0 16,25-24-16,-24 24 0,-1 0 15,-24-25-15</inkml:trace>
  <inkml:trace contextRef="#ctx0" brushRef="#br0" timeOffset="7501">3321 9916 0,'-49'-24'16,"25"-1"-16,-1 25 0,1 0 16,48 49-1,-24-24-15,25 48 0,48 25 16,-48 24-16,23 24 16,26 1-16,-26 24 0,26 24 15,-25 1-15,-1-1 16,-23 0-16,24 1 0,-25-25 15,-24 24-15,0-24 0,0 24 16,0-48-16,0 24 16,0-24-16,0-1 0,0-24 15,0 0-15,0 0 0,0-24 16,0 0-16,0-1 16,0-23-16,0-25 0,25-1 15,-25 1-15,24-24 16,0 24-16,1-49 0,-1 24 15,25-24-15,0 0 16,24 0-16,25 0 0,24-24 16,25 24-16,24-25 0,-1 1 15,75-1-15,-1 1 16,25 24-16,24-25 0,49 1 16,0 24-16,24-24 0,25 24 15,-1 0-15,26 0 16,-1 24-16,24-24 0,-23 24 15,23-24-15,1 25 16,-1-25-16,-23 24 0,-26-24 16,1 0-16,-49-24 0,-24 24 15,-50-25-15,-23 1 16,-50 24-16,-49-24 0,-48-1 16,0 1-16,-49-1 15,-1 1-15,-23-1 0,-25 1 16,24-25-16,-24 25 0,0-1 15,0-23-15,-24-1 16,24 24-16,-25-24 0,1 1 16,0-26-16,24 25 15,-25-24-15,1 0 0,-1-25 16,1 25-16,0-25 0,-1-24 16,1 24-16,-25-24 15,24-24-15,-23 24 0,23-25 16,1 1-16,-1-25 15,25 24-15,-24 1 0,24-25 16,24 24-16,1-24 0,-25 25 16,24 23-16,1 1 15,-1 0-15,-24 25 0,24 23 16,-24 1-16,0 0 16,0 24-16,-24 0 0,24 0 15,-24 0-15,24 25 0,-25-1 16,25 1-16,0 0 15,-24-1-15,24 1 16,-25-1 0,25 1 15,-24 24-31,-1 0 16,1 0-16,0-24 15,-25 24-15,0 0 0,-24 0 16,-25 0-16,0 0 15,1 0-15,-26 0 0,-23 0 16,-1-25-16,-24 25 16,0 0-16,-24 0 0,-25 0 15,0 0-15,1 25 16,-26-25-16,1 24 0,0-24 16,-25 24-16,1-24 0,-1 25 15,25-1-15,-25-24 16,25 0-16,24 25 0,-24-25 15,24 24-15,25-24 16,-1 0-16,1 0 0,-1 0 16,26 24-16,-1-24 0,0 0 15,0 0-15,24 25 16,-24-25-16,25 24 0,-25 1 16,0-25-16,24 24 0,-24-24 15,25 0-15,-1 25 16,1-25-16,23 24 0,-23-24 15,24 24-15,0-24 16,24 25-16,-24-25 0,24 24 16,1 1-16,-1-25 0,25 24 15,-25-24-15,25 25 16,-25-25-16,25 24 0,24-24 16,-25 24-16,1-24 15,24 0-15,1 0 0,23 25 16,-24-25-16,25 0 0,-1 0 15,1 0-15,0 0 16,-1 0-16,1 24 0,-1-24 16,1 0-16,-25 25 15,25-25-15,-25 0 0,24 24 16,-23-24-16,23 0 0,1 0 16,-1 0-16,1 0 15,48 0 1,1 0-16,24 0 0,-25 0 15</inkml:trace>
  <inkml:trace contextRef="#ctx0" brushRef="#br0" timeOffset="8001">3907 11406 0,'0'25'15,"0"-1"1,25-24-1,-1 0-15,25 0 0,0 0 16,24-24-16,25 24 16,-1-25-16,50 1 0,24 24 15,24-25-15,50 1 0,-1-1 16,49 1-16,24 0 16,25-1-16,25 1 0,-1 24 15,25-25-15,24 25 16,-24-24-16,48 24 0,-23 0 15,-1-25-15,0 25 16,0 0-16,-24 0 0,-25 0 16,-48 0-16,-25 0 0,-49 0 15,-49 0-15,-48 0 16,-25 0-16,-49 0 0,-24 0 16,-24 0-16,-50 0 15,1-24-15,-25 24 16,0 0-16,-24-24 0,-25 24 15</inkml:trace>
  <inkml:trace contextRef="#ctx0" brushRef="#br0" timeOffset="8545">4200 12310 0,'-97'49'0,"-1"-25"16,25 1-16,-1-1 0,26 0 16,-1 1-16,0-1 15,24 1-15,25-1 0,49 0 16,0 1 0,24-25-16,25 24 0,49-24 15,24 0-15,48 0 0,26 0 16,48-24-16,24 24 15,50-25-15,48 1 0,24 24 16,25-24-16,0 24 16,49-25-16,-24 25 0,-1-24 15,1 24-15,-25 0 0,0-25 16,-49 25-16,-49-24 16,-24 24-16,-49-24 0,-48 24 15,-50 0-15,-48-25 16,-50 25-16,-48-24 0,0 24 15,-49-25-15,-49 25 0,0-24 16,-24-1-16,0 1 16,-1 24-16,-23-24 0,-1-1 15</inkml:trace>
  <inkml:trace contextRef="#ctx0" brushRef="#br0" timeOffset="9140">5934 10356 0,'0'-24'16,"0"-1"-16,0 1 0,0-1 16,0 1-16,25 48 15,-25 1 1,24 24-16,-24-1 16,25 26-16,-25-1 15,0 25-15,24 24 0,-24 0 16,0 24-16,0 1 15,24-1-15,-24 25 0,0 0 16,25 25-16,-1-25 0,-24 24 16,25-24-16,-1 0 15,-24 0-15,25 0 0,-1-25 16,-24 1-16,24-25 16,-24 0-16,25-24 0,-25 0 15,0-25-15,24-24 0,1 0 16,-25-25-16,24 0 15,1-24-15,-1-24 0,0 0 16</inkml:trace>
  <inkml:trace contextRef="#ctx0" brushRef="#br0" timeOffset="9601">8841 10014 0,'49'-24'0,"-1"-1"16,-23 25-16,-1 0 0,1 0 15,-1 25 1,1-1-16,-25 0 0,24 1 15,0 24-15,-24 0 16,25 24-16,-25 25 0,0 24 16,0 0-16,0 24 0,0 25 15,0 0-15,0 0 16,0 25-16,0-25 0,0 24 16,0-24-16,0 0 0,0 24 15,24-24-15,1-24 16,-25-1-16,24 1 0,0-25 15,1 0-15,-1-24 16,1-1-16,-25 1 0,24-25 16,-24 1-16,0-1 0,0-24 15,0-25-15,-24 1 16,24-1-16,-25-24 0,25-24 16,0-1-16,0-24 15,0 0-15,0-24 0</inkml:trace>
  <inkml:trace contextRef="#ctx0" brushRef="#br0" timeOffset="11036">4176 10698 0,'-25'0'0,"25"-25"0,-24 25 16,24 25 15,24-1-31,-24 1 0,25 24 16,-25-25-16,24 25 0,-24 0 16,25 0-16,-25-25 15,0 25-15,0-25 0,0 1 16,0-1-16,-25 1 15,1-50 1,24 1 0,0-1-16,0 1 0,0-1 15,-25-23-15,25-1 0,0 0 16,0 0-16,-24 0 16,24 0-16,0-24 0,-24 24 15,24 0-15,0 25 16,0-1-16,0 1 0,24 0 15,0 24-15,1 0 16,-1 24-16,1 0 16,-1 1-16,-24-1 0,0 1 15,0-1-15,0 25 0,0-25 16,0 1-16,-24-1 16,24 1-16,-25-1 0,25 1 15,-24-1-15,24 0 16,24-24 15,1 0-31,-1 0 16,1 0-16,-1 0 0,0 0 15,1 25-15,-1-25 16,1 24-16,-25 1 16,0-1-16,0 1 0,-25-1 15,1 0-15,-1 1 16,-23-1-16,23 1 0,1-1 15,-1-24-15,25 25 16,-24-25-16,24-25 16,24 25-16</inkml:trace>
  <inkml:trace contextRef="#ctx0" brushRef="#br0" timeOffset="11498">4445 10649 0,'0'-24'0,"24"-1"0,-24-24 15,24 25-15,-24 0 16,25 24-16,-25 24 16,24 0-16,-24 25 15,25 0-15,-25 0 16,24 0-16,-24 0 0,0 24 16,25-24-16,-25 0 15,0-1-15,0 1 0,0-24 16,24 23-16,-24-23 15,0-50 1,0 1 0,0 0-16,0-1 15,0-24-15,-24 1 0,24-1 16,0 0-16,-25-24 16,25-1-16,-24 25 0,24-24 15,0 24-15,0 1 0,0 23 16,24 1-16,1 24 15,-1 0 1,0 0-16,-24 24 0,25 1 16,-25-1-16,0 0 15,0 25-15,-25-24 0,25-1 16,-24 25-16,0-25 16,-1-24-16,1 25 0,-1-1 15,1-24-15,-1 0 16</inkml:trace>
  <inkml:trace contextRef="#ctx0" brushRef="#br0" timeOffset="11773">4982 10527 0,'0'-25'15,"24"1"-15,-24 0 16,0 48 15,0 0-15,0 1-16,0 24 0,0 0 16,0-1-16,0 1 0,0 0 15,0 0-15,25 0 16,-25 0-16,24 0 0,-24-25 15,0 0-15,25 1 16,-25-1-16,0 1 0</inkml:trace>
  <inkml:trace contextRef="#ctx0" brushRef="#br0" timeOffset="11967">4884 11162 0,'0'24'0,"-24"1"15,48-25 17,1-25-32,-1 25 15,25-24-15,0-1 0,0 1 16,-1 0-16,1-1 0,0 1 16,0-1-16,-25 1 15</inkml:trace>
  <inkml:trace contextRef="#ctx0" brushRef="#br0" timeOffset="12134">4982 10478 0,'-25'-24'0,"25"-1"16,25 1-1,-1-1 1,1 25-16,-1-24 0,25 24 15,0-24-15,0 24 0</inkml:trace>
  <inkml:trace contextRef="#ctx0" brushRef="#br0" timeOffset="12956">6740 10429 0,'0'-24'0,"0"-1"32,-24 25-32,0 0 15,-1 25-15,1-1 0,-1 1 16,1 23-16,-1-23 15,1 24-15,24 0 0,-24 24 16,24-24-16,0 0 16,24-25-16,0 25 0,1-25 15,24 1-15,-25-1 0,25-24 16,0 0-16,0 0 16,24 0-16</inkml:trace>
  <inkml:trace contextRef="#ctx0" brushRef="#br0" timeOffset="13321">7302 10478 0,'-24'0'0,"-1"0"16,1 0-16,-25-24 0,25 24 16,-1 0-16,1 0 0,-1 24 15,1-24-15,-1 24 16,25 1-16,-24-1 0,24 25 15,0-24-15,0 23 0,0 1 16,0-24-16,0 24 16,24-25-16,-24 0 0,25 1 15,-1-1-15,25-24 16,-24 0-16,23 0 0,1-24 16,0 24-16,0-49 0,0 25 15,-25-1-15,1-24 16,-1 0-16,-24 1 0,0-1 15,0 0-15,-24 0 16,-1 25-16,1-25 0,-25 24 16,24 25-16,-23 0 0,23 0 15,1 0-15,-1 25 16,1-1-16,24 1 0</inkml:trace>
  <inkml:trace contextRef="#ctx0" brushRef="#br0" timeOffset="14528">11478 9672 0,'0'-24'0,"0"-1"15,0 1-15,0-1 0,-24 1 16,24 0-16,0 48 31,-24 0-31,24 1 0,0 24 16,0 24-16,-25 0 16,25 25-16,0 0 0,0 48 15,0-24-15,0 49 0,0-24 16,25 48-16,-1-24 15,0 0-15,1 0 0,-1 0 16,25 0-16,-24-25 16,23 1-16,-23 0 0,24-1 15,-25-24-15,1 0 0,-1 0 16,0 1-16,-24-26 16,0 1-16,0-25 0,0 0 15,0 1-15,0-25 16,-24-1-16,24 1 0,0-24 15,-24-1-15,24-48 16,0-25 0</inkml:trace>
  <inkml:trace contextRef="#ctx0" brushRef="#br0" timeOffset="14983">10550 10014 0,'-24'0'16,"0"0"-16,-1 0 16,1 0-16,-1 0 15,1 0-15,-25 24 0,25 1 16,-25-1-16,0 1 0,0-1 15,25 25-15,-25-25 16,24 25-16,1 0 0,24-24 16,0 23-16,0-23 15,0-1-15,24 25 0,1-25 16,-1 1-16,25-1 0,0-24 16,0 25-16,0-25 15,-1 0-15,26-25 0,-25 1 16</inkml:trace>
  <inkml:trace contextRef="#ctx0" brushRef="#br0" timeOffset="15206">10672 10136 0,'0'-24'16,"-24"24"-1,24 24 1,0 1-1,0-1-15,0 0 0,0 25 16,0-24-16,0 24 16,0-1-16,0-23 0,0 24 15,0-1-15,0-23 0,0-1 16,0 1-16,24-1 16,-24 1-16</inkml:trace>
  <inkml:trace contextRef="#ctx0" brushRef="#br0" timeOffset="15565">10575 10503 0,'0'24'0,"0"0"15,0 1 1,24-25-16,1 0 15,-1 0 1,0 0-16,25 0 0,-24 0 16,24-25-16,-1 25 0,1-24 15,-24 24-15,24-24 16,-25 24-16</inkml:trace>
  <inkml:trace contextRef="#ctx0" brushRef="#br0" timeOffset="15769">10648 10185 0,'-24'-24'0,"24"-1"0,-25 25 16,25-24-16,0-1 31,25 25-31,-1 0 16,0 0-16,25 0 15,-24 0-15,24-24 0,-25 24 16,25 0-16</inkml:trace>
  <inkml:trace contextRef="#ctx0" brushRef="#br0" timeOffset="16694">12016 10136 0,'24'0'16,"1"-24"-1,-1 24-15,0-25 16,-48 1 0,0 24-1,-1 0-15,1 0 0,-50 0 16,50 24-1,-25 1-15,25-25 0,-1 24 16,1 1-16,0-1 0,24 0 16,0 1-16,24-1 15,0 1-15,1-1 0,24 1 16,-1-1-16,1 0 16,0 1-16,24-1 0,-24 1 15,-24-1-15,24-24 0,-25 25 16,-24-1-16,0 0 15,0 1-15,-24-1 0,-1-24 16,-24 25-16,0-1 16,1 0-16,-1-24 0,0 25 15,24-25-15,1 0 0,0 0 16,-1 0-16</inkml:trace>
  <inkml:trace contextRef="#ctx0" brushRef="#br0" timeOffset="17041">12553 10112 0,'0'-25'0,"24"1"16,-24-1 0,0 1-16,-24 24 31,0 24-31,-25 1 15,24-25-15,1 24 0,-25 1 16,25-1-16,24 1 16,-25-1-16,25 0 0,0 25 15,25-24-15,-1-1 16,1 1-16,23-1 0,1 0 16,0 1-16,0-1 15,0 1-15,0-1 0,-25 0 16,-24 1-16,0-1 0,0 1 15,0-1-15,-49-24 16,0 25-16,0-1 0,1-24 16,-1 0-16,24 0 0</inkml:trace>
  <inkml:trace contextRef="#ctx0" brushRef="#br0" timeOffset="17497">12968 10209 0,'0'-24'16,"0"0"-1,-24-1 1,-1 25 0,1 25-16,24-1 15,-24 0-15,24 25 0,0-24 16,-25 24-16,25-1 16,0 1-16,0 0 0,0-25 15,0 25-15,25-24 16,-25-1-16,0 1 0</inkml:trace>
  <inkml:trace contextRef="#ctx0" brushRef="#br0" timeOffset="17803">12919 10332 0,'0'-25'0,"0"-24"0,0 25 15,25-1-15,-25 1 16,24 24-1,-24 24-15,0 1 16,25-1-16,-25 25 16,24-24-16,0-1 0,1 0 15,-25 1-15,24-1 16,1 1-16,-1-25 0,1 24 16,-1-24-16,0 0 0,1-24 15,-1-1-15,1 1 16,-1-1-16,-24-23 0,25-1 15,-1 0-15,-24 0 16,0-24-16,0 24 0,24 0 16,-24 25-16,0-1 0,-24 25 15</inkml:trace>
  <inkml:trace contextRef="#ctx0" brushRef="#br0" timeOffset="20165">12040 13360 0,'-24'-24'0,"-1"-1"15,25 1 1,-24-1-16,24 1 15,0-1 1,0 1 0,24 24 46,-24 24-46,0 1-1,-24-1 1,24 1-16,-25-1 0,25 1 16,-24-1-16,24 0 0,-24 1 15,-1-1-15,25 25 16,-24-24-16,24-1 0,-25 25 16,25-25-16,-24 1 15,24-1-15,0 0 0,-24 1 16,24-1-16,0 1 0,0-1 15,0 1-15,0-1 16,0 0-16,0 1 0,0-1 16,24 1-16,-24-1 15,0 1-15,0-1 16,24-24-16,-24 24 31,-24-48 0,0 0-15,-1-1 0,25 1-16,-24-1 15,-1-24-15,25 25 0,-24-25 16,-1 25-16,25-25 0,0 0 16,0 0-16,0 0 15,0 1-15,0 23 0,0-24 16,0 25-16,25-1 15,-25 1-15,0 0 16,24 24-16,-24-25 16,25 25 31,-25 25 15,0-1-46,0 0-16,24 1 15,-24-1-15,0 1 16,0 24-16,25-25 0,-25 0 16,0 1-16,0-1 0,0 1 15,24-1-15,-24 0 16,0 1-16,0-50 31,0 1-15,0 0-16</inkml:trace>
  <inkml:trace contextRef="#ctx0" brushRef="#br0" timeOffset="25898">5202 6937 0,'0'-25'0,"0"1"16,0-1-16,0 1 16,0 0-16,0-1 0,0 1 15,24 24 16,1 0-15,23 0 0,1 0-16,0-25 0,24 25 15,25-24-15,0 24 16,24-24-16,-24 24 0,24-25 16,0 25-16,-25-24 0,1-1 15,0 25-15,-25 0 16,-24-24-16,-25 24 0,1 0 15,-50 0-15,1 0 16,0 0-16</inkml:trace>
  <inkml:trace contextRef="#ctx0" brushRef="#br0" timeOffset="26438">5910 6790 0,'24'0'31,"1"0"0,-25 25-31,0-1 16,0 0-16,24 1 0,-24 24 16,0 0-16,25-1 15,-25 26-15,24-1 0,0 0 16,-24-24-16,25 24 0,-25 1 16,24-26-16,-24 26 15,25-25-15,-25-1 0,0-23 16,0-1-16,0 1 15,0-1-15,0 1 0,0-50 32,-25 1-17,25-1-15,-24 1 0,-1-1 16,1 1-16,0 0 16,-1-1-16,-24 1 0,1-1 15,-1 25-15,0 0 0,0 0 16,0 25-16,0-25 15,0 24-15,1 1 0,23-25 16,1 24-16,-1 0 16,1-24-16,24 25 0,24-1 15,1-24-15,-1 0 16</inkml:trace>
  <inkml:trace contextRef="#ctx0" brushRef="#br0" timeOffset="26942">6716 7108 0,'-25'0'0,"1"0"0,0 0 16,-1 0-16,1 0 0,-1 0 15,1 24-15,0-24 16,-1 25-16,25-1 0,0 25 16,-24-25-16,24 25 0,0 0 15,24 0-15,-24 0 16,25-1-16,-1 1 0,0 0 15,1-24-15,-1 23 16,1-23-16,-1-25 0,0 24 16,1-24-16,24 0 0,-25-24 15,1-1-15,-1 1 16,0-25-16,1 25 0,-1-25 16,-24 0-16,0-24 15,0 24-15,0 0 0,-24 0 16,-1 0-16,1 1 0,0-1 15,-1 24-15,-24 1 16,25-1-16,-1 25 0,1 0 16,0 0-16,-1 0 15,1 0-15,24 25 0,-25-25 16,25 24-16</inkml:trace>
  <inkml:trace contextRef="#ctx0" brushRef="#br0" timeOffset="27272">7325 7010 0,'0'24'32,"0"1"-17,0-1-15,0 1 16,0-1-16,0 1 16,0 23-16,0 1 0,0-24 15,0 24-15,0-1 16,0 1-16,0-24 0,24 23 15,-24-23-15,0-1 0,0 1 16,0-1-16</inkml:trace>
  <inkml:trace contextRef="#ctx0" brushRef="#br0" timeOffset="27632">7839 7034 0,'0'-24'0,"-24"24"15,24 24 32,0 1-31,0-1-16,0 25 15,24-24-15,-24 23 16,0-23-16,0 24 0,0-1 16,0 1-16,0-24 15,25 24-15,-25-25 0,0 25 16,0-25-16,0 1 0</inkml:trace>
  <inkml:trace contextRef="#ctx0" brushRef="#br0" timeOffset="27883">7815 7034 0,'0'-24'0,"24"24"32,1 24-17,-1 1-15,25-1 16,-25 1-16,25 24 16,-24-25-16,24 25 0,-1-25 15,-23 25-15,24-24 0,-25 23 16,1-23-16,-1-1 15,0-24-15,1 25 0</inkml:trace>
  <inkml:trace contextRef="#ctx0" brushRef="#br0" timeOffset="28159">8279 6863 0,'0'-24'0,"-24"24"32,24 24-32,0 1 15,0-1-15,0 1 0,0-1 16,0 25-16,0-25 16,24 1-16,-24 24 0,0 0 15,24-25-15,-24 25 16,25 0-16,-25-25 0,24 25 15,-24 0-15,25-25 0,-25 1 16,24-1-16,-24 0 16,0 1-16</inkml:trace>
  <inkml:trace contextRef="#ctx0" brushRef="#br0" timeOffset="29118">6374 8133 0,'-24'0'16,"48"0"15,0 0-31,25 0 16,0 0-16,0 0 15,49-24-15,-1 24 0,1-24 16,49 24-16,-25-25 16,24 1-16,-24 24 0,25-25 15,-25 25-15,-24 0 0,-25-24 16,0 24-16,-24 0 16,-24 0-16,-1 0 0,-48 0 31</inkml:trace>
  <inkml:trace contextRef="#ctx0" brushRef="#br0" timeOffset="29477">6618 8353 0,'25'0'15,"-1"0"-15,25 0 16,0 0-16,0 0 0,24 0 15,25 0-15,-1 0 16,1-24-16,24-1 0,0 25 16,0-24-16,-24 24 15,0-24-15,-1 24 0,-23-25 16,-25 25-16,-1 0 0,-23-24 16,-50 24-1</inkml:trace>
  <inkml:trace contextRef="#ctx0" brushRef="#br0" timeOffset="48531">0 1319 0,'0'-24'15,"0"48"63,24 1-78,-24-1 16,24-24-16,1 25 16,-1-1-16,1 1 15,-1-1-15,1 0 0,-1 1 16,0-1-16,-24 1 15,25-1-15,-1 1 0,1-25 16,-25 24-16</inkml:trace>
  <inkml:trace contextRef="#ctx0" brushRef="#br0" timeOffset="48904">586 1246 0,'0'-24'16,"-25"24"31,25 24-47,-24 1 15,-1-25-15,1 24 16,0 0-16,-1 1 16,-24-1-16,25 1 0,-25-1 15,25 1-15,-25-1 16,24 0-16,1 1 0,0-25 16,-1 24-16,1 1 0,24-1 15,0-48 48</inkml:trace>
  <inkml:trace contextRef="#ctx0" brushRef="#br0" timeOffset="50752">195 1466 0,'0'-24'78,"0"-1"-62,0 1 0,0-1-16,24 1 15,-24-25-15,0 25 0,0-25 16,0-25-16,0 26 15,0-26-15,0 1 0,0 0 16,0 0-16,-24-1 0,24 1 16,0 0-16,0 24 15,0 0-15,-24 0 0,24 25 16,0-1-16,0 1 16,24 24 124,0 0-124,1 0-1,-1 0 1,1 0-16,-1-25 16,25 25-16,0 0 0,0-24 15,-1 24-15,26 0 0,-1-24 16,25 24-16,-1-25 16,26 25-16,-1-24 0,24-1 15,1 25-15,-1-24 16,25 24-16,0-24 0,0-1 15,0 25-15,0-24 0,24 24 16,-24-25-16,0 25 16,0-24-16,-24 24 0,24 0 15,0-25-15,-25 25 16,1 0-16,-25 0 0,24 0 16,-23 0-16,-1 0 0,0-24 15,0 24-15,0 0 16,0 0-16,0 0 0,0 0 15,1 0-15,23 0 16,-24 0-16,0 0 0,0 0 16,1 0-16,-26 0 0,25 0 15,-24 0-15,0 0 16,-1 0-16,1 0 0,0 0 16,-1 0-16,1 0 15,0 0-15,0 0 0,-1 0 16,-23 0-16,-1 0 0,25 0 15,-50 0-15,26 0 16,-1 0-16,-24 0 0,24 0 16,-24 0-16,24 0 15,0 0-15,25 0 0,-25 0 16,25 0-16,0 0 0,-1 0 16,1 24-16,0-24 15,0 0-15,-1 0 0,-24 0 16,1 25-16,-1-25 15,0 0-15,-24 0 0,0 0 16,0 0-16,0 0 0,-25 0 16,25 0-16,0 0 15,0 24-15,-1-24 0,26 0 16,-25 0-16,24 0 16,0 0-16,-24 0 0,24 0 15,-24 0-15,0 0 0,-25 0 16,1 0-16,-1-24 15,1 24-15,-1 0 0,0 0 32,-24-25-32,25 25 0,-1 0 15,1 0-15,-1 0 0,1 0 16,-1 0-16,0 0 16,25 0-16,-24 0 0,-1 0 15,1 0-15,-25-24 16,24 24-16,0 0 31,1 0-15,-1 0-1,1 0-15,-1 0 0,0 0 16,1 0 0,-1 0-16,-24 24 46,0 1-30,0-1 0,25-24-1,-25 25-15,0-1 16,0 1-16,0-1 16,0 0-16,0 1 0,0-1 15,0 25-15,0-25 16,0 1-16,0 24 0,0-25 15,0 25-15,0-25 16,0 25-16,0-24 0,0-1 16,0 1-16,-25 23 0,25-23 15,0-1-15,0 25 16,0-24-16,0-1 0,0 0 16,0 25-16,0-24 15,0-1-15,0 1 0,0 23 16,-24-23-16,24-1 0,0 1 15,0-1-15,0 0 16,0 1-16,24-1 16,-24 1-1,0-1-15,25 1 32,-50-25 14,25-25-46</inkml:trace>
  <inkml:trace contextRef="#ctx0" brushRef="#br0" timeOffset="51154">10208 1173 0,'25'0'47,"-1"0"-16,-24 24-15,25-24-16,-1 25 15,1-25-15,-1 24 16,0 1 0,1-25-16,-25 24 0,24 0 15,1 1 1,-1-25-1,1 0 1,-1 0 0</inkml:trace>
  <inkml:trace contextRef="#ctx0" brushRef="#br0" timeOffset="51975">10721 1100 0,'0'-25'16,"25"25"0,-25 25 77,0-1-61,-25-24-17,25 24-15,0 1 0,-24-1 16,24 1-1,-25-1-15,25 1 16,-24-1-16,24 0 16,0 1-1,-24-25-15,24 24 16,0 1 15,0-1 125,-25-24-124,25-24 155,-24 24-187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41.1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0,'24'0'0,"1"0"16,-1 0-1,-24 24-15,0 1 16,25-1-16,-25 1 0,0-1 16,0 0-16,0 25 15,0-24-15,0 24 0,0-1 16,0 1-16,0 0 0,24 0 15,-24 24-15,0-24 16,24 0-16,-24 24 0,0-24 16,25 24-16,-25-24 15,0 24-15,0-24 0,0 0 16,0 24-16,0-24 0,0 24 16,0-24-16,-25 25 15,25-26-15,0 1 0,0 25 16,0-26-16,0 1 15,0 0-15,0 0 0,25 0 16,-25-25-16,0 25 0,0-25 16,0 1-16,0-1 15,0 1-15,0-1 0,0 1 16,0-1 0,0 0-16,24-24 46,-24-24-46,25 24 16,-1-24-16,1 24 0,-1 0 16,0-25-16,25 25 15,0 0-15,-24-24 0,23 24 16,1 0-16,0-25 16,0 25-16,0 0 0,0 0 15,-1-24-15,26 24 16,-25 0-16,-1-25 0,26 25 15,-26 0-15,26 0 0,-25-24 16,24 24-16,-24 0 16,24 0-16,0 0 0,-24-24 15,24 24-15,1 0 16,-25 0-16,24 0 0,-24-25 16,24 25-16,-24 0 0,0 0 15,-1 0-15,1 0 16,0 0-16,0 0 0,-25 0 15,1 0-15,-1 0 0,1 0 16,-1 0 0,-24-24 31,24-1-32,-24 1 1,0-1-1,0 1-15,0 0 16,0-1-16,0-24 16,0 25-16,-24 0 0,24-25 15,0 24-15,-24-24 16,24 1-16,0-1 0,0-25 16,-25 26-16,25-1 15,0 0-15,0-24 0,-24 24 16,24 0-16,0 0 15,0 0-15,0 0 0,0 1 16,-25-1-16,25 0 0,0 0 16,0 0-16,-24 0 15,24 25-15,0-25 0,-24 0 16,24 25-16,0-1 0,-25-23 16,25 23-16,0 1 15,0-1-15,0 1 0,0-1 16,0 1-16,-24 0 15,24-1-15,0 1 16,0-1-16,0 1 16,0-1-1,0 1 17,-25 24-32,25-24 15,-24 24 1,-1 0-1,25 24 1,-24-24-16,0 0 16,-1 24-16,1-24 0,-1 0 15,1 0-15,-1 25 0,-23-25 16,23 0-16,-24 0 16,1 0-16,-1 24 0,0-24 15,-24 0-15,24 0 0,-25 0 16,26 0-16,-1 25 15,-25-25-15,26 0 0,-1 0 16,0 24-16,0-24 16,0 0-16,0 0 0,1 25 15,-1-25-15,0 0 16,0 24-16,0-24 0,0 0 16,25 0-16,-25 24 0,0-24 15,25 0-15,-25 0 16,25 0-16,-1 25 0,-24-25 15,25 0-15,-1 0 16,1 0-16,-25 0 0,25 24 16,-1-24-16,1 0 0,-1 0 15,1 0 1,0 0-16,-1 0 31,50 0 79,-1 0-95,-24 25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45.4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246 0 0,'-25'0'16,"25"24"0,0 1-16,0-1 15,0 1-15,0-1 16,0 0-16,0 25 16,0-24-16,0 24 0,0-1 15,0 1-15,0 0 0,0 0 16,0 0-16,0 24 15,0-24-15,0 0 0,25 24 16,-25 0-16,0-24 16,0 24-16,24-24 0,-24 25 15,0-1-15,0 0 0,0 0 16,0-24-16,0 49 16,0-25-16,0 0 0,0 1 15,0-1-15,25 0 16,-25 0-16,0 25 0,24-25 15,-24 1-15,0-1 0,25 0 16,-25 1-16,0-26 16,0 26-16,24-1 0,-24 25 15,0-25-15,0 0 16,24 0-16,-24 1 0,25-1 16,-25 25-16,0-25 0,24 0 15,-24 25-15,0-25 16,0 25-16,25-25 0,-25 0 15,0 1-15,0-1 0,0 0 16,0 0-16,0 1 16,0-1-16,0 0 0,0-24 15,0 24-15,0 1 16,0-1-16,0-24 0,0 24 16,0 0-16,0-24 15,0 24-15,24-24 0,-24 25 16,0-1-16,25-24 0,-25 0 15,0 24-15,0-24 16,0-1-16,0 1 0,0-24 16,0 24-16,0-1 15,0-23-15,0-1 0,0 25 16,0-24-16,0 23 0,0-23 16,0-1-16,0 1 15,0 23-15,0-23 0,0-1 16,0 1-16,0-1 0,0 1 15,0-1-15,24 0 16,-24 1-16,0-1 16,0 1-1,24-25-15,-48-25 47,0 25-47</inkml:trace>
  <inkml:trace contextRef="#ctx0" brushRef="#br0" timeOffset="311">0 5666 0,'0'24'16,"24"-24"0,1 25-16,-1-25 15,0 24-15,1-24 16,-1 25-16,1-1 16,-1-24-16,-24 25 0,25-1 15,-1 0-15,0-24 16,1 25-16,-1-1 0,1 1 15,-1-25-15,0 0 16,1 0 0,-1 0-16</inkml:trace>
  <inkml:trace contextRef="#ctx0" brushRef="#br0" timeOffset="665">854 5739 0,'25'-24'0,"-25"-1"31,-25 25-15,1 25 15,24-1-31,-24-24 15,-1 25-15,1-1 16,-1 1-16,-23-1 16,23 0-16,1 1 15,-1-25-15,1 24 0,-1 1 16,1-25-16,0 24 0,-1 1 16,1-1-1,24 0-15,0 1 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47.0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637 220 0,'0'-24'16,"24"0"-16,-24-1 0,25 25 15,-25-24-15,0-1 16,24 25-16,-24-24 0,24 0 15,-24-1 1,-24 1-16,0 24 16,-1 0-16,1 0 0,-25 0 15,0 0-15,-24 24 16,24 1-16,-24-1 0,24 0 16,-25 1-16,26-1 15,-1 25-15,24-25 0,1 25 16,-1-24-16,25 24 0,0-25 15,0 0-15,25 25 16,-1-24-16,1-1 0,24 1 16,-1-1-16,1-24 0,0 24 15,0 1-15,0-25 16,0 0-16,0 24 0,-25-24 16,0 0-16,1 0 15,-50 0 1,-23 0-16,23 0 15,-24 0-15,0 0 16,-24 0-16,24 25 0,-24-25 16,24 24-16,0 1 15,25-25-15,-1 24 0,1 0 16,0 1-16,24 24 16,0-25-16,24 1 0,0-1 15,1 0-15,24 1 0,0-1 16,-1-24-16,26 25 15,-25-25-15,24 24 0,-24-24 16,24 0-16,-24-24 0,0 24 16,-25 0-16,25-25 15,-25 25-15,1-24 0,-1 24 16</inkml:trace>
  <inkml:trace contextRef="#ctx0" brushRef="#br0" timeOffset="287">930 538 0,'0'24'47,"0"1"-31,0-1-16,24 1 15,-24-1-15,25 1 0,23-1 16,-23 0-16,24 1 16,-25-1-16,25 1 0,-25-25 15,1 24-15,-1-24 16,1 0-16,-1 0 0,-24-24 31</inkml:trace>
  <inkml:trace contextRef="#ctx0" brushRef="#br0" timeOffset="521">1223 587 0,'0'-25'0,"0"1"15,0 0 1,-25 24 0,1 24-1,24 0-15,-24-24 16,-1 25-16,1-1 0,-1 1 15,1-1-15,-1 1 16,1-1-16,0 0 0,-1 25 16,25-24-16,-24-1 15,24 1-15,0-1 0,-25 0 16,25 1-16</inkml:trace>
  <inkml:trace contextRef="#ctx0" brushRef="#br0" timeOffset="1026">1565 611 0,'-25'25'0,"1"-25"16,48 0 15,1 0-15,-1 0 0,1 0-16,-1 0 15,0 0-15,1 0 0,-1 0 16,1-25-1,-1 25-15,-24-24 16,-24-1 0,-1 25-16,1-24 15,-25 24-15,25 0 0,-25 0 16,24 0-16,-24 0 16,25 0-16,0 24 0,-1 1 15,1-1-15,24 1 16,0-1-16,0 1 0,0-1 15,24 0-15,1 1 0,-1-1 16,0 1-16,1-1 16,-1 0-16,25 1 0,0-25 15,-25 24-15,25-24 16,-24 0-16,24 0 0,-25-24 16,25 24-16,-25-25 0</inkml:trace>
  <inkml:trace contextRef="#ctx0" brushRef="#br0" timeOffset="2123">2273 587 0,'0'-25'32,"-24"25"-17,-1 0-15,1 0 16,-1 0-16,1 0 0,-1 0 15,1 25-15,-25-25 16,25 24-16,-1 1 0,1-1 16,24 1-1,0-1-15,0 0 0,0 1 16,0-1-16,24-24 0,1 25 16,-1-1-16,25 0 15,-25-24-15,25 0 0,-24 25 16,24-25-16,-1 0 15,1-25-15,-24 25 0,24-24 16,-1 0-16,-23-1 0,24 1 16,-25-1-16,1 1 15,-1 0-15,0-1 0,-24 1 16,25-1 0,-25 1-16,-25 24 31,1 0-16,24 24 1,0 1-16,0-1 16,0 1-16,24-25 15,-24 24-15,0 0 0,25 1 16,-1-1-16,1 1 16,-1-25-16,0 24 15,1-24-15,-1 0 16,1 0-16,-1 0 0,1 0 15,-1-24-15,0 24 0,1-25 16,-1 1 0,-24-1-16,25 1 0,-25 0 15,0-1-15,0 1 16,0-1-16,0 1 16,0 48 15,0 1-31,0-1 15,0 1 1,24-1-16,-24 0 0,25 1 16,-1-25-16,0 24 0,1 1 15,-1-25-15,25 0 16,-25 0-16,1 0 0,-1 0 16,1 0-16,-1-25 15,1 25-15,-1-24 0,-24-1 16,0 1-16,0 0 0,0-25 15,0 24-15,-24-24 16,-1 1-16,1 23 0,-1-24 16,25 0-16,-24 1 0,-1 23 15,25 1-15,-24-1 16,24 50 0,0-1-1,0 25-15,24-25 0,-24 25 16,0 0-16,25 0 0,-1-25 15,-24 25-15,25 0 16,-1-24-16,1 23 0,-25-23 16,24-1-16,0-24 15,1 25-15</inkml:trace>
  <inkml:trace contextRef="#ctx0" brushRef="#br0" timeOffset="2561">3299 660 0,'0'-24'0,"-25"24"16,25-25 0,25 25-1,-1 0 1,1 0-16,-1 0 16,0 0-16,25 0 0,0 0 15,0-24-15,0 24 0,0 0 16,0 0-16,-1 0 15,1 0-15,0 0 0,0-25 16,-25 25-16,1 0 16,-1-24-16,-24 0 0,0-1 15,0 1-15,0-1 16,-24 1-16,-1 24 16,1-25-16,-1 25 0,-23 0 15,23 0-15,1 25 16,-1-1-16,1 1 0,0-1 15,-1 1-15,25-1 0,0 0 16,0 1-16,0 24 16,0-25-16,25 1 0,-1-1 15,25 0-15,0-24 0,-1 25 16,1-25-16,0 24 16,0-24-16,24 0 0,-24 0 15,-24 0-15,23 0 16,-23-24-16,-25-1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5:56.3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1294 74 0,'25'0'15,"-25"-24"16,-25 24-31,1 0 16,-1 0-16,-24 0 0,1 0 16,-1 0-16,-24 0 15,24 0-15,-25 0 0,-23 0 16,23 0-16,1 0 0,0 0 16,0 0-16,-1 0 15,1 24-15,24-24 0,0 0 16,1 0-16,-1 25 15,0-25-15,24 0 0,1 0 16,0 0-16,-1 0 0,1 0 16,24 24-1,-25-24-15,50 0 32,-1 0-17,-24 25-15,0-1 16,25 1-1,-25-1-15,0 0 16,0 1-16,0-1 0,24 1 16,-24-1-16,0 1 15,24-1-15,-24 25 0,0-25 16,25 25-16,-25 0 16,0 0-16,0 0 0,0-25 15,-25 25-15,25 0 16,-24 0-16,24-1 0,-24 1 15,24-24-15,0 24 0,0-1 16,0 1-16,0 0 16,0 0-16,0-25 0,24 25 15,-24-24-15,0 23 16,24-23-16,-24-1 0,0 1 16,0-1-16,0 1 0,0-1 15,0 0-15,0 1 16,0-1-16,0 1 15,25-25 17,-1 0-17,1 0 1,-1 0-16,1 0 0,-1-25 16,0 25-16,25 0 0,-24 0 15,24 0-15,-1 0 16,26 0-16,-25 0 0,24 0 15,0 25-15,0-25 16,1 0-16,-1 24 0,25-24 16,-25 0-16,0 25 0,0-25 15,1 0-15,-26 24 16,26-24-16,-25 0 0,-25 0 16,25 0-16,-25 24 15,25-24-15,-24 0 0,-1 0 16,0 0-16,1 0 15,-1 0-15,1 0 16,-1 0-16,-24-24 16,25 24-16,-1 0 15,-24-24-15,0-1 16,0 1 0,-24 24-16,24-25 15,0 1-15,-25-1 0,25-23 16,0 23-16,0 1 15,0-25-15,0 0 0,0 0 16,0 0-16,0 1 0,0-1 16,0 0-16,0 0 15,0-24-15,0 24 0,0 0 16,-24 0-16,24 0 16,0 0-16,-25 1 0,25-1 15,0 0-15,-24 0 0,24 25 16,0-25-16,-25 24 15,25-23-15,-24 23 0,24 1 16,-24-1-16,-1 25 16,25-24-16,-24-1 0,-1 25 15,1-24-15,24 0 0,-25 24 16,25-25-16,-24 25 16,24-24-16,0-1 15,0 1 1,0-1-1,0 1 1,-24 24 0,24-24-1,-25 24 1,1 0 0,24-25-16,-25 25 15,1 0 1,24 25 15,0-1-31,0 0 16</inkml:trace>
  <inkml:trace contextRef="#ctx0" brushRef="#br0" timeOffset="1265">806 1613 0,'24'0'0,"-24"-24"15,-24 24 1,24 24-1,-25-24-15,25 25 0,-24-25 16,-1 24-16,1 0 16,24 1-16,-24-1 15,-1 1-15,25-1 16,0 1-16,-24-1 16,24 0-16,-25 1 0,1-1 15,0 1-15,-1-1 16,1 25-16,-1-25 0,1 1 15,-1-1-15,1 1 0,24-1 16,-24-24-16,-1 24 16,25 1-16,-24-1 15,24 1 1,0-1 15,24-24-31,1 0 16,-1 25 15,0-25-31,1 0 16,-1 0-16,25 0 0,-24 0 15,23 0-15,-23 0 16,24 0-16,-25 0 0,25 0 16,0 24-16,-25-24 15,25 0-15,0 0 0,0 0 16,0 24-16,-1-24 0,1 0 15,0 0-15,-25 0 16,25 0-16,-24 0 0,-1 0 16,1 0-16,-1 0 15,-24-24 1,0 0 0,0-1-1,0 1 1,0-1-1,0 1-15,-24 24 16,24-25-16,0 1 0,-25 0 16,25-1-16,0 1 15,-24-1-15,-1 1 0,25-1 16,-24 1-16,24 0 0,-25-1 16,1-24-16,24 25 15,-24 0-15,24-1 0,0 1 16,-25-1-16,25 1 15,0-1-15,0 1 16,-24 24-16,-1-24 31,1 24-31,0 0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6:01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10502 74 0,'24'0'0,"-24"24"47,-24-24-16,-1 0-15,1 0-16,-1 0 15,1 0-15,-25 0 16,25 0-16,-25-24 0,-24 24 16,-1 0-16,1 0 15,0-25-15,-25 25 0,0 0 16,-24 0-16,25-24 0,-25 24 15,-1 0-15,-23 0 16,24 0-16,0 0 0,-25 0 16,25 0-16,-25 0 15,1 0-15,-1 0 0,-24 0 16,25-25-16,-25 25 0,24 0 16,-24 0-16,25 0 15,-25 0-15,24 0 0,25 0 16,-24 0-16,24 0 15,0 0-15,-1 25 0,1-25 16,0 0-16,0 0 0,0 24 16,0-24-16,0 0 15,-25 0-15,25 0 0,-24 25 16,23-25-16,-23 0 16,24 0-16,-25 24 0,25-24 15,-24 0-15,23 24 0,-23-24 16,24 25-16,0-25 15,-25 0-15,25 0 0,0 24 16,0-24-16,24 0 16,-24 0-16,0 0 0,24 0 15,0 0-15,1 0 0,-1 0 16,0 25-16,1-25 16,-1 0-16,25 0 0,-25 0 15,25 0-15,-1 0 16,-23 0-16,24 0 0,-1 0 15,1 0-15,0 0 0,-1 0 16,1 0-16,0 0 16,0 0-16,-1 24 0,1-24 15,0 0-15,0 0 16,24 0-16,-25 0 0,26 0 16,-1 25-16,0-25 0,-24 0 15,24 24-15,0-24 16,-24 0-16,24 0 0,0 0 15,-24 24-15,24-24 0,0 0 16,0 0-16,25 0 16,-25 0-16,25 0 0,-1 0 15,1-24-15,-1 24 16,1 0-16</inkml:trace>
  <inkml:trace contextRef="#ctx0" brushRef="#br0" timeOffset="487">855 98 0,'-25'0'0,"1"-24"31,-1 24-15,1-25-1,-1 25-15,1 25 16,0-25 0,24 24-16,-25-24 15,1 25-15,-1-25 0,1 24 16,0-24-16,-25 24 15,24-24-15,-24 25 0,1-25 16,-1 24-16,0 1 16,24-25-16,-23 24 0,-1 0 15,24-24-15,1 25 0,0-1 16,24 1 0,24-25-16,0 24 15,1-24-15,-1 0 0,1 25 16,-1-25-16,0 24 15,1 0-15,-1-24 0,1 25 16,-25-1-16,24-24 16,1 25-16,-25-1 0,24 1 15,0-1-15,-24 0 0,25-24 16,-1 25-16,1-1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6:03.6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7572 0,'-24'0'0,"24"-25"15,24 1 1,1 48 31,-25 1-47,0-1 0,0 0 15,24 1-15,-24 24 16,25-25-16,-25 1 0,24 23 16,-24-23-16,25-1 0,-25 1 15,0-1-15,0 1 16,0-1-16,0 0 15,-25-24 1,1-24-16,-1 0 16,25-1-1,-24-24-15,24 25 0,-25-25 16,25 0-16,-24 0 0,24 0 16,0 1-16,0-1 15,0 0-15,24 0 0,-24 0 16,25 0-16,24 25 0,-25 0 15,25-1-15,0 1 16,0 24-16,-1 0 0,-23 0 16,-1 0-16,1 24 15,-1 25-15,-24-25 0,0 25 16,-24-24-16,-1 23 0,-24 1 16,25-24-16,-25 24 15,25-25-15,-25 0 0,25 1 16,-1-1-16,1-24 15,24 25-15,24-25 32,1 0-32,-1 0 15,25 0-15,0 0 0,-1 0 16,1 0-16,0 0 16,-24 0-16,23 24 0,1 1 15,-24-1-15,-1-24 0,-24 24 16,0 1-16,0-1 15,-24 1-15,-1-1 0,1 1 16,-25-1-16,0 0 16,0 1-16,0-1 0,25-24 15,-25 25-15,25-25 0,24-25 16</inkml:trace>
  <inkml:trace contextRef="#ctx0" brushRef="#br0" timeOffset="563">758 7498 0,'0'-24'0,"0"0"15,-24 24 1,24 24-1,0 0-15,0 1 16,0-1-16,24 1 0,-24 23 16,0 1-16,25-24 0,-25 24 15,24-25-15,-24 0 16,24 25-16,1-24 16,-25-1-16,0 1 15,0-50 16,-25 1-15,25-1-16,-24 1 16,0-1-16,24 1 15,-25-25-15,1 25 0,-1-25 16,25 0-16,-24 0 0,-1 0 16,25 1-16,0-1 15,0 24-15,0-24 0,0 25 16,25 0-16,-1 24 0,1 0 15,24 0-15,-25 0 16,25 0-16,-25 0 0,25 24 16,-25 0-16,-24 1 15,25-25-15,-25 24 0,-25 1 16,1-1-16,0 1 0,-25-1 16,0 0-16,0 1 15,0-1-15,0-24 0,1 0 16,23 25-16,1-25 15</inkml:trace>
  <inkml:trace contextRef="#ctx0" brushRef="#br0" timeOffset="2256">1735 7230 0,'24'0'15,"-24"-25"1,25 25-16,-1 0 16,1 0-1,-25 25 1,0-1-16,0 25 0,24 0 15,-24 0-15,25 24 16,-25 0-16,0 0 0,0 1 16,0-1-16,0 0 15,0 1-15,0 23 0,0-24 16,0 1-16,0-25 0,0 24 16,0 0-16,-25 0 15,25-24-15,0 0 0,-24 0 16,24 0-16,-25 0 0,25-25 15,0 25-15,-24-25 16,24 1-16,0-1 0,0 1 16,24-25-1,1 24-15,-1-24 16,1 0-16,23 0 16,1 0-16,0-24 15,0 24-15,0 0 0,24 0 16,0-25-16,25 25 15,0 0-15,-1 0 0,1-24 16,24 24-16,0 0 0,0-25 16,25 25-16,-25 0 15,25-24-15,-1 24 0,-24 0 16,0-24-16,0 24 16,1 0-16,-26 0 0,-23 0 15,-1 0-15,0-25 0,-24 25 16,0 0-16,0 0 15,0 0-15,-25 0 0,0-24 16,-24-1 0,0 1-1,0-1 1,0 1-16,-24 24 16,24-24-16,-24-25 0,24 24 15,0 1-15,-25-25 0,25 0 16,-24 25-16,-1-25 15,1 0-15,24 0 0,-25-24 16,1 24-16,0 0 16,-1 0-16,1-24 0,-1 24 15,25-24-15,-24 24 16,-1-24-16,25 24 0,0 0 16,-24-24-16,24 24 0,0-24 15,-24 24-15,24 0 16,0 0-16,0 0 0,0 1 15,0-1-15,0 0 0,24 0 16,-24 0-16,0 0 16,0 0-16,0 25 0,0-25 15,0 25-15,0-1 16,0 1-16,-24 24 31,24 24-15,-25-24-16,1 25 15,-1-25 1,25 24-16,-24-24 0,-1 0 16,1 0-16,-25 25 15,25-25-15,-25 0 0,24 24 16,-23-24-16,-1 0 0,0 24 16,-24-24-16,24 0 15,-24 25-15,-1-25 0,1 24 16,0-24-16,-25 0 15,25 25-15,-25-25 0,0 24 16,1-24-16,-1 0 0,0 25 16,1-25-16,23 0 15,-23 24-15,23-24 0,1 0 16,0 24-16,24-24 0,0 0 16,0 0-16,25 25 15,0-25-15,-1 0 0,1 0 16,-1 24-16,25 1 15,0-1 17,-24-24 15,24 25-32,-25-25-15,25 24 31,0 0 1,0 1-17,-24-1-15,0 1 16,24-1 0,-25 1-16</inkml:trace>
  <inkml:trace contextRef="#ctx0" brushRef="#br0" timeOffset="3461">2883 9013 0,'24'0'16,"-24"-25"-1,25 25-15,-1-24 16,-24-1-1,0 50 17,-24-25-32,24 24 15,-25 1-15,1-1 16,-1 0-16,1-24 16,24 25-16,-24-1 0,-1 1 15,25-1-15,-24 1 0,-1-1 16,1 0-16,-1 1 15,1 24-15,0-25 0,-1 25 16,-24 0-16,25-25 16,0 25-16,24-25 0,-25 1 15,1-1-15,24 1 0,0-1 16,-25-24-16,25 25 16,0-1 15,25-24 0,-1 0-15,1-24-16,-1 24 0,25 0 15,-25 0-15,25 0 16,0-25-16,24 25 0,-24 0 16,24-24-16,-24 24 0,24 0 15,1-25-15,-25 25 16,24 0-16,0 0 0,0-24 15,-24 24-15,0 0 16,24-25-16,-24 25 0,-24 0 16,23 0-16,-23 0 0,-1 0 15,1 0 1,-25-24 0,-25 24-16,25-24 15,-24 24 1,24-25-16,-25 25 0,1-24 15,24-1-15,-24 25 16,24-24-16,-25 0 0,1-25 16,24 24-16,-25-24 15,1 25-15,-1-25 0,1 0 16,0 0-16,-1 25 0,1-25 16,-1 25-16,1-25 15,0 24-15,-1 1 0,1 0 16,-1-1-1,1 25-15,24-24 16</inkml:trace>
  <inkml:trace contextRef="#ctx0" brushRef="#br0" timeOffset="5753">3029 0 0,'0'49'0,"0"0"15,0 24-15,25 1 0,-1 23 16,1-23-16,-1 48 16,1-25-16,23 26 0,-23-1 15,-1 0-15,25 0 16,-24 24-16,-1 1 0,0 0 16,1 23-16,-1-23 0,-24 24 15,25 0-15,-1 0 16,-24-25-16,24 25 0,1 0 15,-25-24-15,24 24 16,-24 0-16,25-25 0,-25 25 16,0-24-16,0-1 0,-25 1 15,25-25-15,-24 0 16,24 0-16,-25 0 0,25 1 16,0-26-16,-24 25 15,24-24-15,0 0 0,0 24 16,0-24-16,24-1 0,-24 1 15,0-25-15,25 25 16,-25 0-16,0-25 0,0 0 16,0 0-16,0 1 0,-25-1 15,25-24-15,0 24 16,-24-24-16,24 0 0,0 0 16,-24-25-16,24 25 15,0-25-15,0 1 0,0-1 16,0 1-16,0-1 0,0 0 15,24-24-15,-24 25 16,0-1 0,0 1-1,-24-25 17</inkml:trace>
  <inkml:trace contextRef="#ctx0" brushRef="#br0" timeOffset="6031">3127 6497 0,'-24'0'15,"-1"0"-15,50 0 31,-1 0-31,1 0 16,-1 24 0,0-24-16,1 25 0,-1-1 15,1-24-15,-1 25 0,0-1 16,1-24-16,-25 25 16,24-1-16,1-24 0,-1 0 15,1 0 1</inkml:trace>
  <inkml:trace contextRef="#ctx0" brushRef="#br0" timeOffset="6287">3835 6448 0,'25'-24'0,"-1"24"0,1-25 16,-1 25-16,-48 25 31,-1-25-31,-24 24 15,25 1-15,-25-1 16,0-24-16,25 24 0,-25 1 16,0-1-16,25-24 0,-25 25 15,24-1-15,25 1 16,-24-25-16,0 24 0,24 0 16,-25 1-16,25-1 15,0 1-15,-24-25 0,24 24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0:04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562 241 0,'-24'0'16,"-1"0"-1,1 0-15,-1 0 16,1 0 0,0 0-16,-1 0 15,1 0-15,-25 0 0,25 0 16,-1 0-16,1 0 16,-1 0-16,1 0 0,-1 24 15,1 1 1,24-1-16,-24-24 0,24 25 15,0-1-15,0 0 16,0 1-16,24-1 16,0-24-16,1 25 0,-1-1 15,1 1-15,24-1 16,-1 0-16,-23 1 0,24-1 16,-25 1-16,25-1 15,-25 0-15,-24 1 0,25-25 16,-25 24-16,0 1 0,0-1 15,-25-24 1,1 25-16,-25-25 0,25 0 16,-25 0-16,0 0 0,25 0 15,-25 0-15,0 0 16,24 0-16,-23 0 0,23 0 16,1-25-16,-1 25 15,1-24-15,-1-1 16</inkml:trace>
  <inkml:trace contextRef="#ctx0" brushRef="#br0" timeOffset="342">660 21 0,'0'-24'0,"0"48"32,0 1-17,0-1-15,0 0 0,0 1 16,0 24-16,0 24 15,24-24-15,-24 24 0,0-24 16,25 24-16,-25-24 16,0 24-16,0-24 0,0 0 15,0 0-15,0-25 0,0 1 16,0-1-16,0 0 16,0 1-16,0-1 0</inkml:trace>
  <inkml:trace contextRef="#ctx0" brushRef="#br0" timeOffset="931">611 583 0,'0'-25'0,"-24"25"15,24-24-15,0 0 16,24-1-1,0 1-15,1 24 16,24 0-16,-25-25 16,25 25-16,-25 0 0,25-24 15,0 24-15,-25 0 16,25 0-16,-24 0 0,-1 0 16,1 0-16,-1 0 15,0 0-15,1 24 0,-1-24 16,1 0-16,-1 0 15,1-24 17,-50-1-17,1 25 1,24-24-16,-25 24 16,1 0-1,-1-24-15,1 24 16,0 0-16,-1 0 15,1 0-15,-1-25 16,1 25-16,-1 0 16,1 0-16,24 25 15,-24-25-15,24 24 0,-25 0 16,25 1-16,0-1 16,0 25-16,0-24 15,0-1-15,0 0 0,0 25 16,25-24-16,-1-1 15,0 1-15,1-1 0,-1 0 16,1-24-16,24 25 0,-25-25 16,0 0-16,1 0 15,24-25-15</inkml:trace>
  <inkml:trace contextRef="#ctx0" brushRef="#br0" timeOffset="1579">1393 143 0,'0'-24'0,"-25"24"16,25-25-16,-24 25 31,24 25-31,0-1 16,0 25-16,0-25 15,0 25-15,0 0 0,0 24 16,0-24-16,0 25 16,0-1-16,0 0 0,0-24 15,0 24-15,0-24 16,0 24-16,-25-24 0,25 0 16,0 0-16,-24 0 0,24-25 15,0 25-15,-25-25 16,25 1-16,0-1 0,0 1 15,0-1 1,0-48 0,25-1-16,-25 1 15,0-1-15,24 1 16,-24-25-16,25 0 0,-25-24 16,0 0-16,24 24 15,-24-24-15,0 24 0,25-25 16,-25 26-16,0-1 0,0 24 15,24 1-15,-24 0 16,24-1-16,1 25 16,-25-24-16,24 24 15,1 0-15,-1 0 16,1 24-16,-1-24 0,0 25 16,1-1-16,-25 0 15,24 1-15,-24-1 0,25 1 16,-25-1-16,0 0 0,0 1 15,-25-1-15,25 1 16,-24-1-16,-1-24 0,1 25 16,0-25-1,-1 0-15,1 0 0,-1 0 16,1 0-16,-1-25 0</inkml:trace>
  <inkml:trace contextRef="#ctx0" brushRef="#br0" timeOffset="2682">2125 387 0,'25'0'16,"-50"25"46,25-1-46,-24 1-16,24-1 0,0 1 16,0-1-16,-25 25 15,25-25-15,0 25 0,0-25 16,0 25-16,0-24 16,25-1-16,-25 1 0,24-1 15,1 0-15,-1-24 0,0 25 16,1-25-16,-1 0 15,1 0-15,-1 0 16,1-25-16,-1 1 16,-24 0-16,24-1 0,-24 1 15,0-25-15,0 0 0,-24 25 16,24-25-16,-24 0 16,-1 0-16,1 25 0,-1-25 15,25 24-15,-24 1 16,24 0-16,-25 24 0,25 24 31,0 0-31,0 1 16,25-25-16,-25 24 0,0 1 15,24-1-15</inkml:trace>
  <inkml:trace contextRef="#ctx0" brushRef="#br0" timeOffset="3120">2516 436 0,'24'-24'0,"-24"-1"16,25 1 0,-25 48-1,24 1-15,-24-1 16,25 1-16,-25 24 0,24-25 15,-24 25-15,25 0 16,-25-25-16,24 25 0,-24 0 16,0-25-16,24 1 15,-24-1-15,0 0 0,0 1 16,0-1-16,25-24 16,-1-24 15,1-1-31,-25 1 15,24-25-15,1 25 16,-25-25-16,24 0 0,-24 25 16,24-25-16,-24 0 15,0 25-15,25-1 0,-25 1 16,0-1-16</inkml:trace>
  <inkml:trace contextRef="#ctx0" brushRef="#br0" timeOffset="3606">3151 607 0,'24'0'16,"-24"25"-1,25-25 17,-1 0-17,1 0 1,-25-25-16,24 25 0,1 0 15,-1-24-15,0 24 0,1 0 16,-25-25-16,24 1 16,-24 0-16,0-1 15,0 1-15,0-1 0,-24 1 16,-1-1-16,1 25 16,24-24-16,-24 24 0,-1 0 15,1 0-15,-1 0 16,25 24-16,-24 1 0,-1 24 15,25-25-15,-24 25 16,24 0-16,0 0 0,-24-25 16,24 25-16,0 0 0,24-25 15,-24 25-15,24-25 16,1 1-16,-1-1 0,1 1 16,-1-25-16,1 24 15,23-24-15,1 0 0</inkml:trace>
  <inkml:trace contextRef="#ctx0" brushRef="#br0" timeOffset="4082">3615 412 0,'0'-25'0,"0"1"16,24 24 15,-24 24 0,25 1-31,-25-1 16,0 1-16,24 24 0,-24-25 16,0 0-16,25 25 15,-25-24-15,0-1 0,0 25 16,0-25-16,0 1 15,0-1-15,0 1 16,0-1-16,-25-24 0,25-24 47,25-1-31,-25 1-16,0-1 0,24 1 15,-24-25-15,25 25 0,-25-25 16,24 0-16,0 0 15,-24 0-15,25 25 0,-1-1 16,1 1-16,-1 0 16,1 24-16,-1-25 0,0 25 15,1 25-15,-25-1 16,24-24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46:13.9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26 0,'-25'-24'16,"1"24"-16,24 24 31,24 1-15,1-1-16,23 1 0,-23-1 16,24 0-16,0 25 15,-1-24-15,1 24 0,24-25 16,1 25-16,-1 0 0,25-25 15,-1 25-15,1 0 16,24 0-16,-24-25 0,24 25 16,0 0-16,-24-25 15,24 25-15,-24-24 0,-1-1 16,-23 25-16,-1-25 16,0 1-16,-24-1 0,0 0 15,-25 1-15,25-1 0,-24-24 16,-1 25-16,0-1 15,1-24-15,-25 25 0,24-1 16,1-24-16,-1 24 16,1-24-16,-1 25 15,0-25 1,1 24-16,-1-24 16,1 0-16,-1 0 0,0 25 15,1-25-15,-1 0 0,1 0 16,-1 0-1,-48 0 17,-1 0-32</inkml:trace>
  <inkml:trace contextRef="#ctx0" brushRef="#br0" timeOffset="563">2393 808 0,'-24'0'16,"-1"0"0,25 24 15,0 1-31,0-1 15,25 1-15,-1-1 16,1 0-16,-1 25 16,0-24-16,1-1 0,24 1 15,-25-1-15,1 0 16,23 1-16,-23-1 0,-1 1 16,1-1-16,-25 1 15,24-1-15,1 0 0,-25 1 16,24-25-16,-24 24 0,0 1 15,24-25-15,-24 24 16,0 0-16,0 1 16,-24-1-1,0-24-15,-1 25 16,1-25-16,-1 24 0,1-24 16,-1 25-16,-23-1 15,23-24-15,25 24 0,-24-24 16,-1 0-16,25 25 0,-24-25 15,-1 0 1,1 0 0,24 24 31,0 1-32</inkml:trace>
  <inkml:trace contextRef="#ctx0" brushRef="#br0" timeOffset="1408">2979 2664 0,'25'0'16,"-25"-24"15,-25 48 0,1 0-15,0 1 0,-1-1-16,-24 1 15,25 24-15,-25-25 0,0 0 16,0 25-16,0 0 0,-24-24 15,0 23-15,0 1 16,-25 0-16,25 0 0,-25 0 16,0 0-16,25 0 0,-25-1 15,25 26-15,-25-26 16,25 1-16,24 25 0,-24-26 16,0 1-16,24 25 15,-24-26-15,24 1 0,-25 0 16,26 0-16,-26-25 0,25 25 15,-24 0-15,0-25 16,24 25-16,0 0 0,0-24 16,1-1-16,-1 0 15,0 1-15,24-1 0,1 1 16,0-1-16,-1 1 0,1-25 16,-1 24-16,1-24 15,24 24 1,-24-24-1,24-24 32,0 0-31,0-1-16</inkml:trace>
  <inkml:trace contextRef="#ctx0" brushRef="#br0" timeOffset="1818">415 4129 0,'0'-24'0,"0"0"15,0-1 1,0 50 15,0-1-15,0 0-1,-24 1-15,24-1 0,-25 1 16,25-1-16,-24 1 16,24-1-16,-25 25 0,25-25 15,0 1-15,0-1 0,0 1 16,0-1 0,0 0-16,0 1 15,25-25 1,-1 24-16,1-24 15,-1 0-15,25 0 0,-25 0 16,25 0-16,0-24 16,0 24-16,0 0 0,-25 0 15,25 0-15,-25 0 16,25 0-16,-24 0 0,-1 0 16,0 0-16,1 0 15,-1 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08.3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65 627 0,'-21'85'0,"21"21"0,-21-22 15,21-20-15,0 0 0,0-1 16,0-21-16,0 22 16,0-22-16,0 1 0,0-1 15,0 0-15,0 0 16,0-20-16,-22 20 0,22-21 15,0 22-15,0-22 0,0 0 16,0 0 0,22-21-16,20 0 15,-21 0 1,43 0-16,-1 0 0,1 0 16,20 0-16,22 0 0,21 0 15,21 0-15,1 0 16,20 0-16,21 0 0,22 0 15,21 0-15,0 0 16,0 0-16,21 0 0,0 0 16,0 0-16,-22 0 0,22 0 15,-21 21-15,21-21 16,-42 0-16,-1 0 0,-20 0 16,0 0-16,-22 0 15,-21 0-15,-21 0 0,-21 0 16,-22 0-16,1 0 0,-21 0 15,-22 0-15,-21 0 16,21 0-16,-20 0 16,-22-21-1,-22 21-15,1-21 16,0 0 0,21 0-16,-21-1 15,21 1-15,-21 0 16,21 0-16,0-22 15,0 1-15,0 21 0,0-42 16,0-1-16,0 0 0,0 1 16,0-22-16,0 1 15,0-1-15,0 0 0,21 1 16,-21-1-16,0 0 16,0 1-16,21 20 0,-21 1 15,0 20-15,0 1 0,21 0 16,-21 20-16,0 1 15,0 0-15,0 0 0,0 0 16,-21 21 0,21-21-16,-21 21 0,21-21 15,-21 21-15,0 0 0,0 0 16,-22 0-16,1 0 16,-1 0-16,-20 21 0,0-21 15,-43 0-15,0 21 16,-21-21-16,0 21 0,-43 0 15,1-21-15,-21 21 0,-1 0 16,-21 1-16,1-1 16,-22 0-16,-21 0 0,0 0 15,21 1-15,-21-1 16,0 21-16,21-21 0,1 0 16,20 0-16,21 1 0,1-1 15,21 0-15,20-21 16,22 21-16,0-21 0,43 21 15,-1-21-15,43 0 0,-1 0 16,22 0-16,42 0 31,0 0-15,1 0-16,-1 0 16,0 0-16,0 0 15,0 0-15,1 0 0,-22 22 31,-22-22-15,1 21-16,0-21 16,0 0-1,21 21-15,-21-21 16</inkml:trace>
  <inkml:trace contextRef="#ctx0" brushRef="#br0" timeOffset="571">1588 754 0,'0'-21'0,"0"0"0,0 0 16,-21 21 0,0 0-1,0 0-15,-1 0 0,1 21 16,-21-21-16,-1 21 16,1 0-16,0 0 0,0-21 15,20 22-15,-20-1 0,21 0 16,0 0-1,21 0-15,21 1 0,21-1 16,-21 0 0,22 0-16,-1 0 0,0 0 15,1 0-15,-1-21 16,0 22-16,-20-1 0,-1 0 16,-21 0-16,0 0 0,0 1 15,-43-1-15,22 0 16,0 0-16,-21 0 0,20-21 15,1 0-15</inkml:trace>
  <inkml:trace contextRef="#ctx0" brushRef="#br0" timeOffset="1015">1970 753 0,'-21'21'31,"21"1"-31,-21-1 16,-1 0-16,1 21 0,21-20 15,-21 20-15,21 0 16,-21 0-16,21 1 0,0-22 16,21 21-16,-21 1 15,21-22-15,-21 0 0,0 0 16,0 0-16,21-21 15,-21-21 1,0 0-16,0 0 16,0-21-16,22-1 15,-22 1-15,0-22 0,0 1 16,21-1-16,-21 22 0,21-22 16,0 22-16,-21 0 15,21 0-15,1 42 0,-1 0 16,0 0-16,0 21 15,0 0-15,0 21 0,0 0 16,1 1-16,-1-1 0,0 22 16,-21-22-16,21 0 15,-21 1-15,0-22 0,0 21 16,0-21-16,0 1 16</inkml:trace>
  <inkml:trace contextRef="#ctx0" brushRef="#br0" timeOffset="1644">1969 945 0,'-21'-21'0,"0"21"16,-1 0-16,44-22 31,-1 22-31,0 0 0,21 0 15,1-21-15,-1 21 0,21-21 16,-20 21-16,20-21 16,1 21-16,-22-21 0,0 21 15,1-21-15,-1 21 16,-21-21-16,22 21 0,-43-22 16,21 22-16,-21-21 0,0 42 46,0 1-46,0-1 0,0 0 16,0 21-16,0 0 16,0 1-16,0-1 0,0 1 15,21-22-15,-21 21 16,21 0-16,-21-21 0,21 22 16,-21-22-16,0 0 15,0 0-15,21-21 16,-21-21-16,0 0 15,-21 0 1,21-22-16,0 1 0,-21 0 16,21 0-16,0-22 0,0 0 15,0 22-15,21-21 16,-21 20-16,21 1 0,1 0 16,-1-1-16,0 22 15,21 21-15,-20 0 0,20 0 16,0 21-16,-21 0 0,0 1 15,1 20-15,-22-21 16,0 22-16,0-22 0,-22 21 16,-20-21-16,0 0 15,21 0-15,-22 1 0,1-22 16,0 21-16,20-21 0,1 0 16</inkml:trace>
  <inkml:trace contextRef="#ctx0" brushRef="#br0" timeOffset="2179">3387 733 0,'0'-21'0,"-21"0"16,21 0-1,-21 21-15,0 21 16,0 0 0,21 0-16,-22 22 0,1-22 15,0 21-15,0 0 16,21 1-16,-21 20 0,21-20 15,0-1-15,0 0 0,0 0 16,21-20-16,0-1 16,0 0-16,0 0 0,22 0 15,-22-21-15,21 0 16,0-21-16,1 21 0,-22-21 16,21-21-16,-20 20 0,-1-20 15,0 0-15,0 0 16,-21-1-16,0 1 0,0 21 15,0-22-15,0 22 0,-21 0 16,21 42 0,0 0-16,0 0 15,0 22-15,0-22 16,21 21-16,-21 1 0,21-1 16,0 0-16,-21 1 15,21-22-15,-21 0 0,22 0 16,-1-21-16</inkml:trace>
  <inkml:trace contextRef="#ctx0" brushRef="#br0" timeOffset="2567">3980 754 0,'0'-21'0,"0"0"15,-21 0-15,0 21 16,-1 0-1,22 21-15,0 0 16,0 0-16,0 1 0,0 20 16,0-21-16,22 21 15,-22 1-15,21-1 0,0-21 16,0 22-16,0-22 0,21 21 16,-20-21-16,-1-21 15,0 21-15,0-21 0,0 0 16,1-21-16,-1 0 15,0-21-15,0 21 16,0-22-16,-21 1 0,21-1 16,-21-20-16,0 21 15,21-1-15,-21 1 0,0 0 16,0 20-16,0 1 16,-21 42-1,21 1 1,0-1-1</inkml:trace>
  <inkml:trace contextRef="#ctx0" brushRef="#br0" timeOffset="2820">4678 606 0,'0'-21'0,"0"0"15,-21 42 17,21 0-32,0 0 0,0 0 15,0 22-15,0-1 0,0 1 16,0 20-16,0-21 16,21 1-16,-21-1 0,21 22 15,-21-43-15,22 21 16,-22 0-16,0-21 0,21 1 15,-21-1-15</inkml:trace>
  <inkml:trace contextRef="#ctx0" brushRef="#br0" timeOffset="3852">4128 1538 0,'21'0'31,"0"-22"-15,1 1-1,-22 0 1,0 0 0,21 0-16,-21 42 31,21 0-16,-21 0-15,0 22 0,0-1 16,21 0-16,-21 22 16,0 20-16,0-20 0,21-1 15,-21 22-15,0-21 16,0 20-16,21-20 0,-21-1 16,0 1-16,21-1 0,-21 1 15,0-1-15,22 1 16,-22-1-16,0 1 0,0-22 15,0 22-15,0-1 16,0 0-16,0-20 0,0 20 16,0-20-16,0-1 0,0 0 15,0 1-15,21-1 16,-21-21-16,0 22 0,0-22 16,0 0-16,0 0 15,0 0-15,0 0 16,21-42 15,-21 0-31,0-21 16</inkml:trace>
  <inkml:trace contextRef="#ctx0" brushRef="#br0" timeOffset="4151">4086 2998 0,'0'21'0,"0"0"15,21-21 1,-21 22-1,21-1-15,0-21 0,-21 21 16,21 0-16,1 0 16,-1 0-16,0 0 0,0 1 15,0-1-15,0-21 0,0 21 16,1 0-16,-1-21 16</inkml:trace>
  <inkml:trace contextRef="#ctx0" brushRef="#br0" timeOffset="4452">4657 3040 0,'0'22'47,"0"-1"-31,0 0-1,0 0-15,-21 0 16,21 0-16,-21 0 16,21 1-16,-21-22 15,0 21-15,-1 0 0,1-21 16,0 21-16,0 0 0,0 1 15,-1-22-15,-20 21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23.0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387 217 0,'0'-21'31,"-21"21"-31,21-22 16,0 44 77,0-1-93,0 0 16,0 0 0,0 0-16,0 1 0,0-1 15,0 0-15,0 0 16,0 0-16,0 0 0,0 0 15,0 1-15,21-1 0,-21 0 16</inkml:trace>
  <inkml:trace contextRef="#ctx0" brushRef="#br0" timeOffset="670">451 26 0,'-21'0'16,"-1"0"-16,1 0 15,0 0 1,0 0-16,21 22 16,-21-22-16,-1 0 15,1 21-15,0-21 0,0 21 16,0-21-16,0 21 0,0 0 15,-22 0-15,22 0 16,0-21-16,0 43 0,-1-22 16,1 0-16,21 0 15,-21 1-15,21-1 0,0 21 16,0-21-16,0 0 0,21 0 16,-21 1-16,21-1 15,1 0-15,-1 0 0,0 0 16,21 1-16,-20-1 0,20-21 15,-21 21-15,21-21 16,1 0-16,20 0 0,-20 0 16,-1 0-16,0-21 15,0 0-15,1 21 0,-1-22 16,-21 1-16,22 0 16,-22 0-16,0 0 0,0-22 15,-21 22-15,21-21 0,-21 0 16,0-1-16,0 1 15,0-1-15,-21 22 0,0-21 16,21 21-16,-21-21 16,-21 20-16,20 22 0,-20-21 15,0 21-15,-1 0 0,-20 0 16,21 0-16,-22 21 16,0-21-16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28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1904 25 0,'0'-22'16,"-21"22"15,21 22-15,0-1 30,0 0-14,0 0-17,-21 0 1,21 1 0,-21-22-16,21 21 0,-21 0 15,0 0-15,0 0 0,-22 0 16,22 22-16,-21-22 15,-1 21-15,1 1 0,-21-22 16,20 21-16,-20 0 0,-22 1 16,22-1-16,-22 22 15,0-22-15,1 21 0,-1-20 16,0-1-16,1 22 16,-1-1-16,21-21 0,1 22 15,-1-22-15,22 22 0,0-22 16,-1 0-16,1 22 15,0-22-15,21 1 0,-22-1 16,22-21-16,0 21 16,0 1-16,-1-22 0,1 0 15,0 0-15,0-21 0,21 21 16,-21-21 0,21 22-16,0-44 109</inkml:trace>
  <inkml:trace contextRef="#ctx0" brushRef="#br0" timeOffset="534">0 1230 0,'21'0'16,"0"0"-16,0 0 15,-21 21 1,21-21-16,-21 21 16,0 1-16,0-1 15,0 0-15,0 0 0,0 22 16,0-1-16,0-21 0,-21 21 16,21 1-16,0-1 15,-21-21-15,21 22 0,0-22 16,0 0-16,0 0 15,0 0-15,0 0 0,0 0 16,0 1 0,21-22-1,0 0 1,0 0-16,0 0 0,1-22 16,-1 22-16,21 0 15,1-21-15,-1 0 0,0 21 16,0-21-16,1 21 15,20-21-15,-20 21 0,-22 0 16,21-21-16,-21 21 16,22 0-16,-22 0 0,0 0 15,-42 0 17,21 21-17,-21-21-15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6:58.4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381 1382 0,'21'-43'15,"-21"-20"-15,0 20 0,21 1 16,-21 21-16,21-21 15,-21 20-15,0-20 0,0 21 16,0 42 0,0 0-1,0 43-15,0-1 0,0 22 16,0 21-16,-21 21 16,21 0-16,0 21 0,0 0 15,21 21-15,-21 1 16,21-1-16,0 22 0,-21-1 15,22 0-15,-22 1 16,0 21-16,0-22 0,0 22 16,-22-22-16,1 1 0,21-1 15,-21 1-15,0-22 16,21 1-16,0-1 0,0-21 16,0 0-16,0-21 0,0 21 15,21-21-15,-21-21 16,21 21-16,-21-42 0,21 21 15,1-22-15,-1 1 16,-21-21-16,21-1 0,0-21 16,0 1-16,1-1 0,-22-21 15,21 0-15,0-21 47,0-21-31,0 21-16,0 0 15,0-21-15,22 21 0,20 0 16,1-21-16,20 21 0,1 0 16,42-21-16,0 21 15,42 0-15,1-22 0,20 22 16,43-21-16,0 21 0,21-21 16,21 21-16,22 0 15,-1-21-15,21 21 0,22 0 16,0 0-16,-1 0 15,43 21-15,-21-21 0,0 21 16,21 0-16,-21 1 0,21-1 16,-21 0-16,0-21 15,-22 21-15,1 0 0,-22-21 16,1 0-16,-22 0 16,0 0-16,1 0 0,-22 0 15,0 22-15,0-1 0,1 21 16,-1 0-16,-21 1 15,21 20-15,-21-20 0,0 20 16,-21-21-16,-22 22 16,1-43-16,-43 21 0,1-20 15,-22-22-15,-21 21 0,0-21 16,0 0-16,0-21 16,-21-1-16,-1 22 0,1-21 15,-21 0-15,0 21 16,21-21-16,-22 21 0,-20-21 15,20 21-15,1 0 0,-22 0 16,1-22-16,0 22 16,-1 0-16,-21-21 0,1 21 15,-1-21-15,-21 0 0,22 0 16,-22 21-16,-21-21 16,0 0-16,0-1 0,0 1 15,0 0 1,0 0-16,-21 0 15,21-1-15,-22 22 0,22-21 16,-21 0-16,0 0 16,21-21-16,-21 21 15,0-1-15,21-20 16,-22 0-16,1-1 0,0-20 16,21-1-16,-21 1 0,0-1 15,0-20-15,0-1 16,-1-21-16,22 0 0,-21 0 15,0-20-15,21-2 16,0 2-16,-21-2 0,21-20 16,0 0-16,21 0 0,-21 0 15,0 0-15,0-22 16,0 1-16,0 0 0,-21-1 16,21 1-16,-21 0 15,21-1-15,-22 1 0,22 0 16,0-1-16,0 22 0,0 0 15,0 21-15,22-21 16,-22 21-16,21 21 0,-21 0 16,0 0-16,21 0 15,-21 1-15,0-1 0,0 21 16,0 1-16,0-1 0,0 0 16,0 1-16,0 20 15,0 0-15,0 22 0,-21 0 16,21 0-16,-21-1 15,-1 1-15,22 21 0,-21-1 16,0 1-16,21 0 0,-21 21 16,21-21-16,0 0 15,-21 21-15,21-21 0,-21 0 32,21-1-32,-21 22 0,21-21 15,-22 21-15,1-21 0,0 0 16,0 21-16,0-21 15,-22-1-15,1 1 0,0 0 16,-22 0-16,-42-21 16,22 21-16,-43-22 0,-21 22 15,-22-21-15,-20 20 0,-22-20 16,-21 0-16,22 21 16,-22 0-16,-21-1 0,21 1 15,-21 0-15,0 0 0,0 21 16,0-21-16,-21 21 15,0 0-15,-22 0 0,1 0 16,-1 21-16,22-21 16,-21 21-16,0-21 0,21 21 15,-1 0-15,1-21 16,21 22-16,21-1 0,1 0 16,20-21-16,0 21 0,22 0 15,-22 0-15,22 0 16,-22 1-16,0-22 0,22 21 15,-22 0-15,22-21 0,-1 0 16,22 21-16,-1-21 16,22 0-16,-21 0 0,42 0 15,-21 21-15,0-21 16,20 0-16,-20 0 0,21 0 16,0 22-16,-21-22 0,21 0 15,-21 21-15,21-21 16,0 21-16,-21 0 0,21-21 15,0 21-15,0 0 16,0-21-16,21 21 0,0 1 16,21-22-16,1 21 0,-1-21 15,0 21-15,1 0 16,-1-21-16,0 21 0,1 1 16,-1-22-16,0 21 15,1 0-15,-1-21 0,0 21 16,1-21-16,-1 21 0,0-21 15,22 21-15,-22-21 16,22 21-16,-1-21 0,1 22 16,-1-22-16,1 21 15,-1-21-15,22 21 0,0-21 16,21 21-16,-22-21 0,22 21 16,0 1-1,21-1 1,21 0-16,-21 0 15,0 0-15,0 21 16,0-20-16,0 20 0,0 0 16,0 1-16,0-1 15,0 21-15,0-20 0,0-1 16,0 1-16,0-1 16,0 0-16,0 0 0,0-20 15,21 20-15,-21 0 0,0-20 16,21-1-16,-21 0 15,0 21-15,22-21 0,-22 0 16,21-21-16,-21 22 16,0-1-16,0 0 0,21-21 15,-21 21-15,0 0 16,0 1 15</inkml:trace>
  <inkml:trace contextRef="#ctx0" brushRef="#br0" timeOffset="1867">1946 1720 0,'-21'0'0,"0"21"16,21 1-1,0 20-15,0 0 16,0 22-16,0 20 0,0 1 16,0 21-16,0 21 15,0 0-15,0 21 0,0-21 16,0 21-16,21 0 0,-21-21 16,0 22-16,0-23 15,0 23-15,0-22 0,0 0 16,0 0-16,0 0 15,0 0-15,0 0 0,0 0 16,-21-21-16,21-22 0,0 1 16,0 0-16,0-22 15,0 0-15,0 1 0,0-22 16,0 1-16,0-22 16,0 0-16,0 0 0,0-42 31,21 0-16,0 0-15,0 0 16,0 21-16,22-22 16,-1 1-16,22 21 0,-22-21 15,42 21-15,-20-21 0,42 21 16,-22-21-16,22 21 16,0-22-16,21 22 0,21 0 15,-21 0-15,43 0 0,-22 0 16,21 0-16,22 0 15,-22 22-15,0-1 0,-21-21 16,1 21-16,-1-21 16,-42 21-16,-1-21 0,-20 0 15,-21 0-15,-1 0 0,1 0 16,-22 0-16,0 0 16,22 0-16,-22 0 0,0 0 15,1 0-15,-1-21 16,22 21-16,-22 0 0,-21 0 15,21 0-15,-20-21 0,-1 21 16,0-21-16,0-1 16,-21 1-16,0 0 15,21-21-15,-21 21 16,0-22-16,0 1 0,0 0 16,0-1-16,0-20 0,0-1 15,0 1-15,0-1 16,-21-20-16,21-1 0,0-21 15,-21 22-15,21-22 16,-21 0-16,21-21 0,0 21 16,0-21-16,0 0 15,0 0-15,21-21 0,-21 0 16,21 21-16,0-22 0,-21 23 16,22 20-16,-22-21 15,0 42-15,0 0 0,21 22 16,-21 21-16,0-22 0,0 22 15,0 20-15,-21-20 16,21 21-16,0-21 0,-22 21 16,22-22-16,0 22 15,0-21-15,-21 20 0,21-20 16,-21 21-16,21-21 0,-21 21 16,21-1-16,0 1 15,-21 0-15,21 0 0,0 0 16,-22-1-16,1 1 15,0 0 1,0 0-16,0 21 16,0-21-16,-22 21 15,22-21-15,-21 21 0,-1 0 16,-20 0-16,0 0 16,-1 0-16,-21 0 0,-20 0 15,-1 0-15,0 0 0,-21 21 16,0-21-16,0 21 15,0-21-15,0 21 0,21-21 16,-21 0-16,21 21 16,0-21-16,0 0 0,22 21 15,-1-21-15,-21 0 0,43 0 16,-22 22-16,0-22 16,22 0-16,0 21 0,20-21 15,-20 21-15,20-21 0,22 21 16,-21-21-16,21 0 15,0 21-15,-1-21 0,1 0 16,0 22-16,0-22 16,0 21-16,-1-21 0,-20 0 15,21 21-15,-21-21 0,21 0 16,-1 21-16,1-21 16,0 0-16,0 21 0,0 0 15,-1-21 1,22 21-16,-21-21 15,0 22-15,0-1 16,0-21-16,0 21 16,0 0-16,-1-21 15,1 21 1,0-21 15,21 22-31,-21-22 16,0 0-16,-1 21 15,1-21 1,0 21-16,0 0 16,0-21-16,21 21 0,-21 0 15,0 0 1,21 1-16,0-1 0,0 0 16,0 0-16,0 0 15,0 1-15,0-1 0</inkml:trace>
  <inkml:trace contextRef="#ctx0" brushRef="#br0" timeOffset="4003">6900 1382 0,'0'-22'15,"0"44"1,0-1 0,0 0-16,0 21 15,0 0-15,0 1 16,-21 20-16,21-20 0,0 41 16,0-20-16,0 21 0,0-22 15,0 22-15,21 21 16,-21-1-16,21 1 0,0 0 15,-21 0-15,21 21 16,-21-21-16,22 21 0,-22-22 16,0 1-16,0 0 0,0 0 15,0-21-15,21 20 16,-21-20-16,0 21 0,0 0 16,0-21-16,0 20 15,21-20-15,-21 21 0,0-22 16,0 1-16,0-21 0,0 20 15,0-20-15,0-1 16,-21 1-16,21-22 0,0 22 16,-21-22-16,21 0 15,-22 1-15,22-1 0,0 0 16,0 1-16,-21-22 0,21 0 16,0 0-16,0 0 15,0 1-15,0-1 16,21-21 15,1 0-15,-1 0-1,0 0-15,0 0 16,0 0-16,22 0 0,-22 0 16,21 21-16,0-21 15,1 0-15,20 0 16,22 21-16,0-21 0,-1 0 15,43 0-15,-21 0 0,42 0 16,-21 0-16,21 0 0,1 0 16,-1 21-16,0-21 15,0 21-15,0-21 0,-21 21 16,21 1-16,-20-22 16,-2 21-16,-20 0 0,21-21 15,-21 0-15,-21 21 16,21-21-16,-43 0 0,22 0 15,-43 0-15,22-21 0,-22 21 16,0-21-16,1 21 16,-22-21-16,0 21 0,21-22 15,-21 1-15,1 0 0,-1 0 16,0 21-16,0-21 16,0 0-16,1 21 0,-1-21 15,-21-1-15,21 1 16,0 0-16,-21 0 0,21 0 15,0-1-15,-21 1 0,21 0 16,-21-21-16,0 21 16,0-22-16,22 1 0,-22 0 15,0-1-15,0-20 16,0 20-16,0-20 0,0-22 16,0 22-16,0-22 0,0-21 15,0 22-15,0-22 16,0 0-16,21 0 0,-21 0 15,0 1-15,0-1 16,21 0-16,-21 0 0,0 0 16,0 0-16,0 0 0,0 22 15,-21-1-15,21-21 16,-21 22-16,21 20 0,-22-21 16,1 22-16,0 0 15,21 20-15,-21-20 0,0 20 16,0 1-16,0 21 0,-1-21 15,22-1-15,0 22 16,-21-21-16,21-1 0,0 22 16,0 0-16,0-21 15,0 21-15,0-1 0,0-20 16,0 21-16,0 0 0,0-1 16,0 1-16,21 0 15,-21 0-15,0 0 0,0 0 16,0 0-1,22-1-15,-22 1 16,-22 0 0,1 21-16,0-21 15,0 21-15,-22 0 0,-20-21 16,21 21-16,-43 0 16,0-22-16,1 22 0,-22-21 15,21 0-15,-21 0 0,22 21 16,-22-21-16,42 21 15,-20-21-15,20 21 0,-20 0 16,20 0-16,0 0 16,-20 0-16,-1 21 0,22-21 15,-43 0-15,0 21 0,0-21 16,0 21-16,-21-21 16,22 0-16,-23 0 0,23 0 15,-1 0-15,21 0 0,22 0 16,-1 0-16,1 0 15,20 0-15,1 0 0,0 0 16,-1 0-16,1 0 16,0 0-16,-1 0 0,1 0 15,-21 0-15,20 21 16,-20-21-16,20 0 0,-20 0 16,21 0-16,-1 0 0,-20 0 15,20 0-15,1 0 16,0 0-16,21 0 0,-22 0 15,22 0-15,-21 0 16,-1 0-16,22 0 0,-21 0 16,0 0-16,20 21 0,-20-21 15,0 22-15,20-22 16,1 0-16,0 21 0,0-21 16,0 0-16,21 21 31</inkml:trace>
  <inkml:trace contextRef="#ctx0" brushRef="#br0" timeOffset="6024">11303 1762 0,'0'-21'15,"0"0"1,0 42 15,0 0-31,0 1 16,21 20-16,-21 0 15,21 1-15,-21 20 0,0 1 16,21 42-16,-21-22 16,21 43-16,-21 0 0,22 0 15,-22 21-15,0-21 0,0 0 16,0 0-16,-22 0 16,22-21-16,0 21 0,-21-42 15,21 21-15,-21-1 16,21 1-16,0-21 0,0 21 15,0-21-15,21-1 0,-21 1 16,21 0-16,-21-1 16,22-20-16,-22-1 0,21 22 15,-21-22-15,0-20 16,0 20-16,0 1 0,0-22 16,0 0-16,0 22 0,0-22 15,0 1-15,0-1 16,0-21-16,0 21 0,0 1 15,0-1-15,0-21 16,0 22-16,0-22 0,0 0 16,0 0-16,0 0 0,0 0 15,21-21-15,-21 21 16,21-21-16,0 0 16,-21 22-16,21-22 15,22 0-15,-22 0 0,21 21 16,1-21-16,-1 21 0,0-21 15,22 21-15,20-21 16,-20 21-16,42 1 0,-22-1 16,22-21-16,0 21 15,0 0-15,0-21 0,21 21 16,-22 0-16,1-21 0,-21 21 16,21-21-16,-21 22 15,-1-22-15,1 0 0,0 0 16,-22 21-16,0-21 15,1 0-15,-22 0 0,1-21 16,-1 21-16,0 0 0,1-22 16,-22 1-16,21 21 15,-21-21-15,1 21 0,20-21 16,-42 0-16,21 21 16,0-21-16,-21 0 0,21-1 15,-21 1-15,0 0 16,21 0-16,-21-22 15,0 22-15,22-21 0,-22 0 16,0-1-16,21 1 16,-21-22-16,0 1 0,21 0 15,-21-1-15,0-21 0,0 22 16,0-22-16,0 0 16,0 1-16,0-22 0,0 21 15,0-20-15,0-23 16,21 23-16,0-1 0,1-21 15,-1 21-15,0 0 0,-21 0 16,21 0-16,0 1 16,0 20-16,-21-21 0,0 22 15,0-1-15,0 0 16,0 1-16,0-1 0,-21 21 16,21-20-16,-21 20 0,0 1 15,21 20-15,-21-20 16,0 21-16,21-1 0,-22 1 15,22 21-15,-21-22 0,21 22 16,-21-21-16,21 21 16,-21 0-16,21-1 0,-21 1 15,21 0-15,-22 0 16,1 0-16,21-1 16,-21 1-16,21 0 15,-21 0 1,21 0-16,0 0 15,0 0 1,0-1 0,0 1-16,-21 21 15,0-21 1,-22 21-16,1-21 0,0 21 16,-43 0-16,0-21 15,1 21-15,-1-22 0,-21 22 16,0 0-16,1-21 0,20 21 15,0 0-15,1 0 16,20 0-16,-21 0 0,1 0 16,-1 0-16,0 0 15,-20 0-15,-1 0 0,-21-21 16,21 21-16,0 0 0,0-21 16,21 21-16,1 0 15,42-21-15,-1 21 0,1 0 16,21 0-16,-1 0 15,1 0-15,0 21 16,0-21-16,0 21 16,0-21-1,0 21-15,-1-21 16,22 21-16,-21-21 16,0 0-16,21 22 15,-21-22-15,0 0 16,-1 21-1,22 0 32,22 0-15,-1-21-17,-21 21-15,21-21 16,-21 22-16,21-1 15</inkml:trace>
  <inkml:trace contextRef="#ctx0" brushRef="#br0" timeOffset="35094">4593 4408 0,'0'-21'16,"21"21"46,-21 21-62,21 0 16,-21 1-16,21-1 16,0 21-16,1-21 15,20 22-15,-21-22 0,22 21 16,-22-21-16,21 0 15,-21 1-15,21-1 0,-20 0 16,-1 0-16,0-21 0,0 21 16,-42-42 31</inkml:trace>
  <inkml:trace contextRef="#ctx0" brushRef="#br0" timeOffset="35684">4868 4430 0,'21'0'16,"0"0"15,-42 0 16,21 21-31,-21-21-16,21 21 15,-21-21-15,21 21 16,-21-21-16,0 21 0,-1 0 16,1 0-16,0 1 0,0-1 15,0 0-15,-22 0 16,22 0-16,0 0 0,0-21 16,0 22-16,21-1 15,-21 0-15,21 0 16,21-21 15,-21-21 0</inkml:trace>
  <inkml:trace contextRef="#ctx0" brushRef="#br0" timeOffset="36342">4889 4239 0,'0'-21'16,"-21"0"-16,0 21 15,0-21-15,0 21 16,-1 0-16,1 0 16,0 0-16,-21 0 0,-1 0 15,1 21-15,0-21 16,-1 21-16,1 0 0,0 0 15,-1 0-15,1 22 0,0-1 16,-1-21-16,22 43 16,-21-22-16,21 0 0,-1 1 15,1 20-15,21-21 16,0 1-16,0-1 0,0 0 16,21 1-16,1-22 0,-1 0 15,21 0-15,1 1 16,20-1-16,0-21 0,22 0 15,0-21-15,-1-1 0,1 1 16,0 0-16,-1-21 16,-20-1-16,21 1 0,-22 0 15,-21-1-15,1 1 16,-22 0-16,0-22 0,-21 22 16,-21 0-16,0-1 0,-22-20 15,1 41-15,0-20 16,-22 0-16,1 21 0,-22 0 15,22-1-15,-1 22 16,-21-21-16,22 21 0,21 0 16,-22 0-16,43 0 0,-21 0 15,20 0-15,1 21 16,42 1 0</inkml:trace>
  <inkml:trace contextRef="#ctx0" brushRef="#br0" timeOffset="37357">13335 5297 0,'21'-21'0,"0"21"15,0-21 1,0 21 0,1 0-1,-1 21 1,-21 0-16,21-21 0,21 21 16,-21 22-16,0-22 15,22 0-15,-1 22 0,-21-22 16,22 21-16,-22-21 15,21 21-15,-21-20 0,0-1 16,1 0-16,-1 0 0,0 0 16,-21 1-16,21-22 15,-42 0 17,21-22-32,-21 1 15</inkml:trace>
  <inkml:trace contextRef="#ctx0" brushRef="#br0" timeOffset="37710">13906 5361 0,'0'-21'15,"-21"21"1,0 0 0,0 21-16,-1-21 15,1 21-15,0 0 0,0 0 16,0 1-16,0-1 16,0 0-16,-22 21 0,22-21 15,0 0-15,-22 22 16,22-22-16,0 0 0,0 0 15,0 1-15,0-22 0,0 21 16,21 0-16,-22-21 16,44-21 15,-1 0-31</inkml:trace>
  <inkml:trace contextRef="#ctx0" brushRef="#br0" timeOffset="38245">13970 5192 0,'0'-22'16,"0"1"-1,-22 21 1,1-21-16,0 21 0,0-21 16,-21 21-16,-1-21 15,1-1-15,-22 22 0,22-21 16,-21 21-16,-1 0 0,22 0 16,-22 0-16,22 21 15,0-21-15,-1 22 0,-20-1 16,20 0-16,1 21 15,0-20-15,0 20 0,-1 0 16,22 0-16,-21 1 0,20 20 16,1-20-16,21-1 15,0 0-15,0-21 0,21 22 16,22-1-16,20-21 0,1 1 16,-1-1-16,22 0 15,21 0-15,0-21 0,0 0 16,-1 0-16,1 0 15,-21 0-15,21-21 0,-22 0 16,1-22-16,-22 22 16,-20-21-16,-1-22 0,-21 1 15,-21 21-15,-21-22 0,0 0 16,-43 1-16,-20 0 16,-22-1-16,-63 0 0,-22 22 15,-21 0-15,-63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47:41.2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170 55 0,'21'-21'15,"-21"0"1,0 0-16,0 42 47,0 0-32,0 21 1,0-20-16,0 20 0,0 0 16,0 0-16,21 1 15,-21-1-15,0 22 0,0-22 16,21 0-16,-21 1 0,0-22 16,0 0-16,0 21 15,0-20-15,0-1 16,0 0-1,-21-21-15</inkml:trace>
  <inkml:trace contextRef="#ctx0" brushRef="#br0" timeOffset="295">0 521 0,'0'21'16,"0"0"-16,0 0 15,22-21-15,-22 21 16,21-21-16,0 22 15,0-1-15,0-21 16,0 0-16,22 21 16,-22-21-16,0 21 0,0-21 15,0 0-15</inkml:trace>
  <inkml:trace contextRef="#ctx0" brushRef="#br0" timeOffset="741">593 500 0,'-21'0'47,"0"0"-47,-1 21 15,1-21 1,0 21-16,0-21 16,21 21-16,-21-21 15,0 21-15,0-21 0,-1 22 16,1-1-16,0 0 0,0 0 15,0 0-15,-1-21 16,1 21-16,0 0 0,0 1 16,0-1-1,0 0-15,42-21 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1:57.9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1124 0,'0'-42'0,"21"42"16,-21-42-16,0 21 15,0 0-15,0 42 32,0 0-17,0 21-15,0 0 0,0 22 16,0 0-16,22 20 0,-22 22 16,21 0-16,0 21 15,0 0-15,0 0 0,1 0 16,-1 0-16,0 0 15,0 0-15,0 21 0,0-21 16,-21 21-16,21-21 0,1 0 16,-22 0-16,21 0 15,0 0-15,-21-21 0,21 21 16,-21-21-16,21 0 16,-21 21-16,22-22 0,-22 1 15,0 21-15,0-21 0,0 0 16,-22-21-16,22 21 15,0-22-15,-21-20 0,21-1 16,0 1-16,-21-1 16,21-21-16,0 1 0,0-1 15,0-21-15,0 1 0,0-1 16,0 0-16,0 0 16,21-21-16,0 0 31,1 0-16,-1 0-15,0 0 0,0 0 16,21 0-16,1 0 16,20 0-16,1 0 0,-1 0 15,22 0-15,21 0 0,-1-21 16,1 21-16,42 0 16,1 0-16,20 0 0,21-21 15,1 21-15,42 0 16,21-21-16,0-1 0,42 22 15,0-21-15,1 21 16,20-21-16,22 0 0,0 21 16,21-21-16,-22 21 0,22-22 15,21 22-15,-21-21 16,21 0-16,0 21 0,0-21 16,0 0-16,0 21 15,0-21-15,0 21 0,0 0 16,-21 0-16,-22 0 0,1 0 15,0 0-15,-43 21 16,-21-21-16,-21 21 0,0-21 16,-42 0-16,0 0 0,-22 21 15,-21-21-15,1 0 16,-22-21-16,0 21 0,-21-21 16,21 21-16,-21-21 15,21 21-15,-21 0 0,0-21 16,0 21-16,0-22 0,-21 22 15,0 0-15,0-21 16,-21 21-16,-1-21 0,1 21 16,0-21-16,-1 21 15,22-21-15,-21 21 0,20-22 16,1 22-16,0-21 0,21 21 16,-21 0-16,0 0 15,21-21-15,-21 21 0,0 0 16,-1 0-16,1 21 15,-21-21-15,-1 21 0,22-21 16,-42 0-16,20 22 0,-20-22 16,0 21-16,-22-21 15,0 0-15,0 0 0,-20 21 16,-1-21 0,0 0-16,-21-21 15,0 0 16,0-1-31,0 1 16,0 0 0,0 0-1,0 0-15,-21 0 16,0 0 0,-1-1-16,22 1 15,-21 0-15,0 21 16,21-42-16,0 20 0,-21-20 15,21 21-15,-21-21 0,21-22 16,-21 22-16,0-22 16,21 1-16,-22-22 0,1 0 15,0 22-15,0-43 16,0 21-16,-1-20 0,1-1 16,0 0-16,0-21 0,21 0 15,0 0-15,0 0 16,21-21-16,-21 21 0,21 0 15,0 0-15,1 21 0,-22 0 16,21 0-16,-21 22 16,0-1-16,-21 0 0,-1 1 15,1-1-15,0 0 16,0 1-16,-21-1 0,21 22 16,-22-22-16,22 0 0,21 22 15,-21-1-15,21 1 16,0-1-16,0 1 0,0 20 15,21-20-15,-21 20 16,21-20-16,-21 21 0,0-1 16,0 1-16,0 0 0,0 20 15,0-20-15,0 21 16,0 0-16,0 0 0,0 0 16,-21 21-16,21-22 15,21 22 16,-42 0 32,21-21-63,-21 21 16,0 0-16,-1 0 15,-20 0-15,0 0 0,0 0 16,-43-21-16,0 21 15,-21-21-15,0 0 0,-42-1 16,-21 1-16,-22 0 0,-20-21 16,-1 21-16,1-22 15,-22 22-15,0 0 0,21-21 16,0 20-16,1 1 16,-1 0-16,22 21 0,-22-21 15,21 21-15,-20-21 0,-1 21 16,1 0-16,20-21 15,-21 21-15,1 0 0,-1 0 16,22 0-16,-22 0 16,21 0-16,1 21 0,-1-21 15,22 0-15,-22 0 0,22 21 16,0-21-16,-1 0 16,22 21-16,-21-21 0,0 0 15,-1 21-15,1-21 16,0 21-16,-1-21 0,1 22 15,21-22-15,-21 21 0,20-21 16,1 21-16,0 0 16,-21 0-16,21 1 0,-22-1 15,22-21-15,0 21 16,-22 0-16,22 0 0,0 0 16,-21 0-16,21-21 0,-1 22 15,-20-1-15,21-21 16,21 21-16,-21-21 0,21 21 15,0-21-15,21 21 16,-21-21-16,21 22 0,0-22 16,-21 21-16,21 0 0,1-21 15,-22 21-15,21-21 16,0 21-16,-21-21 0,21 21 16,21-21-16,-20 0 0,20 21 15,-21-21-15,22 22 16,-1-22-16,0 21 0,22-21 15,-22 21-15,0-21 16,1 0-16,-1 21 0,21-21 16,-20 21-16,20-21 0,1 0 15,-1 0-15,1 22 16,-1-22-16,1 0 0,-1 0 16,1 0-16,-1 21 15,1-21-15,-1 0 0,1 0 16,-1 0-16,1 0 0,20 0 15,-20 0-15,21 21 16,-22-21-16,22 0 0,-1 0 16,-20 0-16,21 21 15,-22-21-15,1 0 0,20 0 16,-20 21-16,21-21 0,-1 0 16,1 21-16,-1-21 15,1 0-15,21 21 0,-21-21 16,-1 0-16,22 22 15,0-22-15,0 0 0,0 0 16,-1 21-16,1-21 0,0 0 16,0 0-1,0 21 1,0-21 0,0 0-16,-1 21 15,1-21-15,-21 0 0,21 21 16,-22-21-16,1 0 15,0 22-15,-1-22 0,1 21 16,21-21-16,-22 0 16,1 0-16,21 21 0,0-21 15,21-21 17</inkml:trace>
  <inkml:trace contextRef="#ctx0" brushRef="#br0" timeOffset="1758">1926 2585 0,'-21'-21'0,"21"0"0,0 0 16,0-1-16,21 1 16,0 0-16,0 21 0,-21-21 15,0 0-15,21 21 0,-21-22 16,0 44 0,-21-1-16,21 0 15,-21 21-15,21 1 16,-21-1-16,21 43 0,0-22 15,-21 22-15,21-1 0,0 1 16,0-21-16,0 20 16,0 1-16,0-21 0,0-1 15,0-21-15,0 22 0,0-22 16,0 0-16,0-20 16,0-1-16,0 21 0,0-21 15,0 0 1,0-42 15,21 21-31,0-21 16,0 21-16,0-21 0,1 21 15,20-21-15,22 21 16,-22-21-16,21 21 0,1 0 16,-1-22-16,22 22 15,0-21-15,21 21 0,-1-21 16,1 21-16,0 0 0,21 0 15,0 0-15,0 0 16,0 0-16,0 0 0,-21 0 16,21 21-16,-42-21 15,-1 0-15,1 0 0,-43 0 16,1 0-16,-1 0 0,-21-21 16,0 21-16,0-21 15,0 21-15,1-21 0,-22 0 16,21-1-16,-21 1 15,21 0-15,-21 0 16,0 0-16,0 0 0,0-22 16,0 22-16,0 0 15,0-21-15,0 20 0,0-20 16,0 0-16,-21 0 0,21-1 16,0-20-16,0-1 15,0 1-15,-21-1 0,21-21 16,0 22-16,-22 0 15,22-1-15,0 0 0,-21 1 16,21 21-16,0-1 0,0 1 16,-21 0-16,21 20 15,0 1-15,0 0 0,0 0 16,0 0-16,-21 0 16,21 0-16,0-1 15,-21 1 1,0 21-1,0 0-15,21-21 16,-22 21-16,1 0 16,0 0-16,0 0 0,0 0 15,-22 0-15,22 0 0,-21 0 16,0 0-16,-1 0 16,-20 0-16,-1 0 0,1 21 15,-22-21-15,0 0 16,-20 21-16,20-21 0,-21 0 15,21 22-15,-21-22 0,1 21 16,20-21-16,0 0 16,-20 21-16,41-21 0,-21 0 15,1 21-15,20-21 0,1 0 16,20 0-16,1 21 16,0-21-16,21 0 0,-1 0 15,1 0-15,0 0 16,0 0-1,0 0 17,21 21-32,-22-21 15,1 21 1,0-21 0</inkml:trace>
  <inkml:trace contextRef="#ctx0" brushRef="#br0" timeOffset="2596">2307 2458 0,'0'-21'16,"-21"21"-16,0 0 15,21-21-15,-22 21 0,22 21 16,0 0-1,0 0-15,0 0 16,0 22-16,0-22 16,0 21-16,0-21 0,22 22 15,-22-22-15,0 21 0,0-21 16,21 1-16,-21-1 16,0 0-16,21-21 15,0-21 1,-21 0-16,0-1 15,21 1-15,-21-21 0,0 21 16,21-22-16,-21 22 16,0-21-16,0 21 0,22 0 15,-22-1-15,21 22 16,0 0 0,-21 22-16,21-1 15,0 0-15,-21 0 16,21-21-16,1 21 0,-1 0 15,0 0-15,0-21 0,0 22 16,1-22-16,-1 21 16,0-21-16,0-21 15,0 21-15,0-22 16,-21 1-16,0 0 0,21 0 16,-21 0-16,0 0 15,0-22-15,-21 22 0,21-21 16,-21 21-16,21-1 0,-21 1 15,0 0-15,21 0 16,0 42 0,0 0-1</inkml:trace>
  <inkml:trace contextRef="#ctx0" brushRef="#br0" timeOffset="3061">2879 2352 0,'0'21'47,"0"1"-47,21-1 16,-21 0-16,0 0 15,21 0-15,-21 0 0,0 22 16,0-22-16,21 0 0,-21 0 16,0 0-16,0 1 15,-21-22 1,21-22 0,-21 22-16,21-21 15,0 0-15,-21 0 0,21-22 16,0 22-16,-22-21 15,22 0-15,0-1 0,0 1 16,0 21-16,22 0 16,-22-22-16,21 43 0,0-21 15,0 21-15,0 0 0,21 21 16,-20-21-16,-1 21 16,0 1-16,-21-1 15,0 0-15,-21 0 16,0 0-16,-1-21 15,1 0-15,0 22 0</inkml:trace>
  <inkml:trace contextRef="#ctx0" brushRef="#br0" timeOffset="4780">5059 2119 0,'-21'-21'16,"-1"21"-16,22-21 0,-21 21 15,21-21-15,0 42 32,0 0-17,0 0-15,0 22 0,0-1 16,0 0-16,0 1 0,0 20 16,21-21-16,-21 22 15,22 0-15,-22-1 0,21 0 16,0 1-16,-21 0 15,21-1-15,-21 0 0,21 1 16,-21 0-16,0-22 0,21 0 16,-21 0-16,0-20 15,0 20-15,0-21 0,0 0 16,0 1 0,0-1-16,21-21 31,1-21-16,-1 21 1,0 0-16,0 0 16,0 0-16,22 0 0,-1 0 15,21 0-15,1 0 0,0 0 16,20-22-16,1 22 16,21 0-16,-1 0 0,1 0 15,21 0-15,-21 0 16,21 0-16,21 0 0,-21 0 15,22 0-15,-1 0 0,0 0 16,0 0-16,0 0 16,-21-21-16,21 21 0,-21 0 15,0 0-15,-21-21 16,0 21-16,-21 0 0,-1 0 16,1 0-16,-22 0 0,1-21 15,-22 21-15,1 0 16,-1 0-16,-21 0 0,-21-21 15,21 21-15,-21-22 16,-21 1 0,0 0-16,0 0 15,21 0 1,0 0-16,-21-22 0,21 1 16,0 0-16,-21-1 0,21-20 15,-22-1-15,22 1 16,-21-22-16,21 22 0,-21-22 15,0 21-15,21-20 16,-21-1-16,-1 22 0,1-1 16,21-20-16,-21 20 15,0 0-15,21 1 0,-21 0 16,21-1-16,0 22 0,0-1 16,-21 1-16,21 21 15,0-21-15,-21 20 0,21 1 16,-22 21-16,22-21 0,-21 21 15,21-21-15,-21 21 16,21-21 0,-21 42 15,0-21-15,-1 21-1,1-21-15,0 0 0,0 0 16,-21 21-16,-1-21 15,1 0-15,-22 0 0,1 21 16,-22-21-16,-21 0 0,1 0 16,-22 22-16,0-22 15,-22 0-15,23 21 0,-23-21 16,1 21-16,0 0 16,0-21-16,0 21 0,21 0 15,0-21-15,0 21 0,0-21 16,21 22-16,0-1 15,21-21-15,1 21 0,20-21 16,1 0-16,-1 21 16,22-21-16,-1 0 0,22 21 15,0-21-15,0 0 0,0 0 16,0 0-16,0 0 16,-1 0-16,1 0 15,0 0 1,21 22-16,-21-22 15,0 0 1,21 21-16,-22-21 16,1 21-16,0 0 15,0-21-15,21 21 16,-21-21-16,0 0 0,21 21 16,-21-21-16,21 21 0,-22-21 15,22 22-15,0-1 16,0 0-16,0 21 15,0-20-15,0-1 16,0 21-16,0-21 0,0 21 16,22 1-16,-22-22 0,21 21 15,-21-20-15,21-1 16,-21 0-16,21 0 0,-21 0 16,21-21-16,0 0 15</inkml:trace>
  <inkml:trace contextRef="#ctx0" brushRef="#br0" timeOffset="5501">5270 2036 0,'-21'0'16,"21"21"0,0 0-1,0 0-15,0 0 0,21 22 16,-21-22-16,0 0 16,21 21-16,-21-21 0,0 22 15,0-22-15,22 0 0,-22 0 16,21 1-1,0-22 1,-21-22 0,21 1-16,0 0 15,-21 0-15,0-22 0,22 22 16,-22 0-16,0-21 16,0 21-16,21 0 0,-21-1 15,0 1 1,21 21-16,-21 21 15,21-21-15,0 22 0,-21-1 16,21 21-16,0-21 16,1 0-16,-1 0 0,0 1 15,0-1 1,0-21-16,1 0 0,-1 0 16,-21-21-1,0-1-15,21 1 16,-21 0-16,0 0 0,0-21 15,0 21-15,-21-22 16,21 22-16,-21 0 0,21 0 16,0-1-16,-22 1 0,22 42 31,22 1-15</inkml:trace>
  <inkml:trace contextRef="#ctx0" brushRef="#br0" timeOffset="5951">5948 2035 0,'-21'-21'16,"21"-1"-1,0 44 1,21-1-1,-21 0-15,0 0 16,21 0-16,-21 0 0,0 0 16,21 22-16,-21-22 15,0 0-15,0 0 0,21 1 16,-21-1-16,-21-21 31,21-21-15,-21-1-16,21 1 15,-21 0-15,21 0 0,-21-22 16,21 22-16,0-21 0,0 0 16,0-1-16,0 22 15,21-21-15,0 21 0,-21-1 16,42 22-16,-21 0 16,0 0-16,1 0 0,-1 0 15,-21 22-15,21-1 0,-21 0 16,0 0-16,-21 0 15,0 1-15,-22-1 0,1 0 16,0 0-16,21-21 16</inkml:trace>
  <inkml:trace contextRef="#ctx0" brushRef="#br0" timeOffset="7753">9588 1590 0,'0'-21'16,"22"0"-16,-22 0 15,-22 42 1,22 0 0,-21 0-16,0 22 15,21-1-15,-21 21 0,0 1 16,-1 21-16,1-22 0,21 22 16,0-1-16,0 1 15,0 0-15,0-1 0,21 1 16,-21-22-16,22 22 15,-22 0-15,0-22 0,21 1 16,-21-1-16,0 1 0,0-1 16,0 1-16,-21-22 15,21 1-15,-22-1 0,22 0 16,-21-21-16,21 0 16,0 1-16,-21-22 0,21 21 15,0-42 1,0-1-1,0 1 17,21 21-32,0 0 15,1-21-15,-1 21 0,0 0 16,21 0-16,1 0 16,20 0-16,1-21 0,20 21 15,1 0-15,42 0 0,0 0 16,21 21-16,21-21 15,1 0-15,20 0 0,22 21 16,0-21-16,20 0 16,-20 0-16,21 0 0,-21 0 15,-1 0-15,-20 0 16,-1 0-16,-41 0 0,-1 0 16,-21 0-16,-22 0 0,-41 0 15,0 0-15,-1 0 16,-42 0-16,0-21 0,0 21 15,-21-21 1,-21 0 0,21 0-16,-21 21 15,21-21-15,-21-1 16,21 1-16,0 0 0,-21 0 16,21 0-16,0-22 15,0 1-15,0 0 0,0-22 16,0 1-16,0-22 0,-21 0 15,21 1-15,0-22 16,0 21-16,0-21 0,0 22 16,0-1-16,0 0 0,0 1 15,21-1-15,-21 21 16,0 1-16,21 21 0,-21-1 16,0 1-16,21 0 15,-21 20-15,0-20 0,0 21 16,0 0-16,0 0 15,0 0-15,0-1 16,0 1-16,-21 0 16,0 21-1,21-21 1,-21 21-16,0 0 16,-1 21-1,1-21-15,0 0 16,0 0-16,-22 0 15,-20 0-15,0 0 0,-43 0 16,-21 0-16,-22 0 0,1 0 16,-42 0-16,20 0 15,-20 0-15,0 0 0,-1 0 16,22 0-16,21 0 16,-1 0-16,1 0 0,21 0 15,21 0-15,0 21 0,22-21 16,-1 0-16,0 0 15,1 21-15,20-21 0,1 0 16,20 22-16,1-22 16,0 0-16,0 0 0,-1 21 15,22-21-15,-21 0 0,-1 0 16,22 0-16,-21 0 16,0 0-16,20 0 0,-20 0 15,21 0-15,0 0 16,-1 0-16,1 0 0,0 0 15,0 21-15,0-21 0,0 0 16,21 21 0,-21-21-16,21 21 0,-22 0 15,1-21 1,21 21-16,-21-21 0,0 22 16,0-1-16,-1-21 0,1 21 15,0-21 1,0 0-16,21 21 15,21-21 17,0 0-1,0 0-31</inkml:trace>
  <inkml:trace contextRef="#ctx0" brushRef="#br0" timeOffset="8447">9800 1675 0,'-21'-21'15,"21"42"17,0 0-17,0 0-15,0 0 16,0 1-16,-21-1 15,21 0-15,0 21 0,0-21 16,0 0-16,0 22 0,21-22 16,-21 0-16,0 0 15,21-21-15,-21 22 16,21-22 0,0-22-16,1 1 15,-1 0 1,0 0-16,-21 0 15,21-1-15,-21 1 0,21 0 16,-21 0-16,0 0 16,0 0-16,21 21 0,0 21 31,-21 0-15,22 0-16,-1-21 0,-21 21 15,21 0-15,0 1 0,0-1 16,1-21-16,-1 21 15,0-21-15,0 0 0,0 0 16,0 0 0,-21-21-16,21 21 15,-21-21-15,0-1 16,0-20-16,0 21 0,-21 0 16,21-21-16,0 20 0,0 1 15,0 0-15,-21 0 16,21 0-16,0 42 31,0 0-31</inkml:trace>
  <inkml:trace contextRef="#ctx0" brushRef="#br0" timeOffset="8910">10456 1717 0,'0'-21'0,"-21"0"16,42 21 31,-21 21-47,0 0 0,21 0 16,-21 1-16,21-1 15,-21 0-15,0 0 0,0 0 16,0 21-16,0-20 0,0-1 15,0 0-15,0 0 16,0 0 0,0-42-1,0 0 1,-21 0-16,21 0 16,0-1-16,-21-20 15,21 21-15,-21-21 0,21-1 16,0 1-16,0 21 15,0-22-15,0 1 0,21 21 16,0 0-16,0 0 0,1 21 16,20 0-16,-21 0 15,21 21-15,-20 0 0,-1 0 16,-21 0-16,0 0 16,0 1-16,-21-1 0,-1 0 15,-20-21-15,-21 21 0,20 0 16</inkml:trace>
  <inkml:trace contextRef="#ctx0" brushRef="#br0" timeOffset="10755">1926 2183 0,'21'0'0,"0"0"16,-42 0 31,21-21 15,-21 21-46,21 21 15,0 0-15,-21-21-16,21 21 15,0 0-15,-21 1 16,21-1-16,0 0 16,0 0-16,-21 0 15,21 0-15,0 0 0,0 1 16,0-1-16,0 0 16,0 0-16,0 0 15,21-21-15,-21 22 0,0-1 16,0 0 15,0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12.5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592 21 0,'-21'0'16,"21"-21"-16,-21 21 0,0 0 15,0 0 1,-1 21-16,1-21 0,0 21 16,-21 0-16,21 0 0,0 0 15,-1 22-15,1-22 16,0 21-16,0 1 0,0-1 16,21 0-16,0 0 15,0-20-15,0 20 0,21-21 16,-21 22-16,21-22 0,0 0 15,0 0-15,1-21 16,-1 21-16,21-21 0,-21 0 16,21-21-16,1 21 0,-1-21 15,1 21-15,20-21 16,-42 0-16,21-1 0,1 1 16,-22 21-16,0-21 15,0 0-15,1 0 16,-22-1-16,0 1 0,-22 0 15,22-21 1,-21 21-16,21 0 0,-21-1 16,0 1-16,0 0 15,-1 0-15,22 0 0,-21-1 16,0 22-16,0 0 0,21-21 16,-21 21-16,0 0 15,0 0-15,21 21 0,-22-21 16,1 22-1,21-1 1</inkml:trace>
  <inkml:trace contextRef="#ctx0" brushRef="#br0" timeOffset="706">529 698 0,'-21'0'16,"21"21"-1,-22 0 1,1 1 0,21-1-16,-21 0 15,0 0-15,0 0 16,21 0-16,-21 22 0,0-22 16,21 0-16,-22 0 0,1 0 15,21 1-15,0-1 16,-21 0-16,21 0 0,0 0 15,0 0 1,21-21 0,0 0-1,1 0 1,-1 0-16,0 0 0,21 0 16,-21 0-1,0 0-15,1-21 0,20 21 16,-21 0-16,0 0 0,22 0 15,-22 0-15,21 0 16,-21 0-16,22 0 0,-22 0 16,0 0-16,0 0 15,0 0-15,-21-21 16,0 0 0,0 0-16,0 0 15,-21-1-15,0 1 0,21 0 16,-21-21-16,0 20 0,21-20 15,-22 0-15,1 21 16,21 0-16,0-22 0,-21 43 16,21-21-16,0 0 15,-21 21 1,0 21 0,0 0-1</inkml:trace>
  <inkml:trace contextRef="#ctx0" brushRef="#br0" timeOffset="1684">550 1248 0,'0'22'31,"0"-1"-15,0 0-16,0 0 15,-21 21-15,21-21 0,0 22 16,-21-1-16,21-21 16,0 43-16,0-22 0,0 0 15,0 1-15,0 20 16,0-20-16,0-1 0,-21 21 15,21-20-15,0 20 0,0-20 16,-22-1-16,22 21 16,0-20-16,-21-1 0,21 22 15,0-22-15,-21 0 16,21 22-16,0-22 0,0 22 16,0-22-16,0 0 0,0 22 15,0-22-15,0 22 16,-21-1-16,21 1 0,0-22 15,0 22-15,-21-1 16,21-21-16,0 22 0,0-22 16,-22 22-16,22-22 15,0 0-15,0 1 0,0-1 16,0 0-16,0 1 0,0-1 16,-21-21-16,21 21 15,0 1-15,0-1 0,0-21 16,-21 22-16,21-1 15,0-21-15,0 21 0,0-20 16,0-1-16,-21 21 0,21-21 16,0 1-16,0-1 15,0 21-15,-21-21 0,21 0 16,0 0-16,-21 1 0,21-1 16,0 0-16,-21 0 15,21 0-15,0 1 0,-22-1 16,22 0-16,0 0 15,0 0-15,0 0 16,0 0-16,0 1 16,0-1-1,0 0 1,0 0 0,0 0-1,0 1 1,0-1-1,0 0 17,-21-21-32,21 21 15,0 0 1,-21-21-16</inkml:trace>
  <inkml:trace contextRef="#ctx0" brushRef="#br0" timeOffset="2086">21 4381 0,'-21'0'16,"21"21"15,21-21-31,-21 21 15,21 1 1,-21-1-16,21 0 16,-21 0-16,21 0 15,1 0 1,-1 0 0,0-21-16,0 0 15,0 0-15</inkml:trace>
  <inkml:trace contextRef="#ctx0" brushRef="#br0" timeOffset="2620">423 4444 0,'0'22'16,"-21"-1"15,0 0-15,-1 0-1,22 0-15,-21-21 0,0 22 16,0-1 0,0 0-16,0-21 15,21 21-15,-21-21 16,21-21 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42.2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24 0,'21'-22'0,"0"22"15,-42 0 48,0 0-63,0 0 15,0 0-15,0 0 16,0 0-16,-22 0 0,22 0 16,-21 0-16,20 0 0,1 22 15,0-22-15,0 0 16,0 0 0,21 21 15,0 0 0,21-21-31,-21 21 0,21 0 16,-21 1-1,0-1 1,21-21-16,-21 21 0,0 0 16,0 0-1,0 0 1,0 0-1,0 1-15,0-1 16,21 0 0,1-21 93,-22-21-93,21 0-16,0 21 15,-21-22-15,21 1 0,0 21 16,1-21-16,-1 21 16,0-21-16,0 21 15,0 0-15,0 0 16,0 0-16,1 21 0,-1 0 15,-21 0-15,21-21 16,-21 22-16,21-1 16,-21 0-16,21 0 0,-21 0 15,0 1-15,0 20 0,0-21 16,0 0-16,0 0 16,0 0-16,0 1 15,-21-1-15,0-21 16,21 21-16,-21-21 0,0 21 15,-1-21-15,1 0 0,0 0 16,0 0-16,0 0 16,0 0-16,0 0 15,-1 0-15,1-21 16,0 0-16,0 0 16,21-1-1,0 1 1,0 42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46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 42 0,'-22'0'15,"22"-21"-15,22 21 47,-22-21-47,21 21 31,-21 21-15,21 0 0,-21 0-16,21 0 15,-21 1-15,21 20 16,-21-21-16,21 21 0,0 1 16,-21-1-16,22-21 0,-22 22 15,21-1-15,0-21 16,-21 0-16,21 21 0,-21-20 15,0-1-15,21 0 16,-21 0-16</inkml:trace>
  <inkml:trace contextRef="#ctx0" brushRef="#br0" timeOffset="282">0 508 0,'0'21'47,"21"-21"-32,-21 21-15,21-21 16,1 21-16,-1-21 16,0 21-16,0-21 15,0 0-15,1 22 0,-1-22 16,0 21-16,0-21 0,0 0 16</inkml:trace>
  <inkml:trace contextRef="#ctx0" brushRef="#br0" timeOffset="689">572 423 0,'-22'0'15,"1"0"17,0 21-1,21 0-15,-21-21-16,0 22 15,0-1 1,21 0-16,-21-21 0,21 21 15,-22 0-15,1 0 0,21 0 16,-21 1 0,0-1-16,21 0 15,0 0 1,-21-21-16</inkml:trace>
  <inkml:trace contextRef="#ctx0" brushRef="#br0" timeOffset="1859">402 973 0,'-21'0'47,"0"0"-16,0 0-31,0 22 16,0-22 0,-22 21-16,22-21 0,0 21 15,0-21-15,-1 0 0,-20 0 16,21 21-16,0-21 15,0 0-15,0 0 16,-1 0 0,22 21-1,22-21 48,-22 21-63,21-21 15,-21 21 1,0 1 0,21-1-16,-21 0 15,0 0 1,0 0-16,0 1 16,0-1-1,0 0 1,0 0-1,0 0 17,0-42-1,21 21-15,-21-21-16,21 0 15,0 0 1,-21-1-16,21 22 0,1-21 15,-1 0-15,0 21 16,0 0-16,0-21 0,1 21 16,-1 0-16,0 0 15,0 0-15,0 0 0,0 21 16,0 0-16,-21 0 16,22-21-16,-22 22 15,0-1-15,0 0 0,0 0 16,0 0-16,0 0 0,-22-21 15,22 21-15,0 1 16,-21-22-16,0 21 0,0 0 16,0 0-1,0-21-15,-22 0 0,22 21 16,0-21-16,0 0 0,0 0 16,-1 0-16,1 0 15,0 0 1,42 0 31</inkml:trace>
  <inkml:trace contextRef="#ctx0" brushRef="#br0" timeOffset="2393">699 1185 0,'-21'0'15,"-1"0"32,22 21-31,-21-21-16,21 21 15,-21 1-15,21-1 16,0 0-16,-21 0 0,21 0 16,0 0-16,0 0 15,21 1-15,0-1 16,0 0-1,1-21-15,-1 0 0,0 0 16,0-21-16,0 21 16,0-21-16,0 21 0,1-22 15,-1 1-15,-21 0 16,21 0-16,-21 0 0,0 0 16,0 0-16,0-1 0,0 1 15,0 0-15,-21 0 16,0 21-16,-1-21 0,1 21 15,0 0-15,0 0 16,0 0-16,0 0 0,0 21 16,-1-21-16,1 21 15,21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0:42.1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424 342 0,'0'-25'16,"0"1"0,-25 0-1,1 24 1,-1 0-16,1 0 15,0 0-15,-1 0 0,-24 0 16,0 0-16,25 24 16,-25-24-16,25 24 0,-25 1 15,25-25-15,24 24 0,0 1 16,0-1-16,24-24 16,0 25-16,25-1 0,0 0 15,0 1-15,0-25 0,0 24 16,-25 1-16,25-1 15,0-24-15,-25 25 0,25-1 16,-49 0-16,24 1 16,-24-1-16,0 1 15,0-1-15,-24-24 16,0 24-16,-1-24 0,1 25 16,-25-25-16,24 0 0,-23 0 15,-1 0-15,24 0 16,1 0-16,-1-25 0,1 25 15,0-24-15,24 0 16,24-1-16</inkml:trace>
  <inkml:trace contextRef="#ctx0" brushRef="#br0" timeOffset="318">767 73 0,'0'-24'16,"0"-1"-16,24 25 15,-24-24-15,24 24 16,-24 24-16,0 1 16,25-1-1,-25 1-15,0 23 0,0-23 16,0 24-16,0 0 0,24-1 15,-24 1-15,0 0 16,25 0-16,-25 0 0,24 0 16,-24 0-16,25-25 15,-25 25-15,24-25 0,-24 25 16,24-24-16,-24-1 16</inkml:trace>
  <inkml:trace contextRef="#ctx0" brushRef="#br0" timeOffset="817">815 464 0,'25'0'16,"-1"0"-1,1 0 1,-1 0-16,1 0 16,-1 0-16,25 24 0,-25-24 15,1 0-15,24 0 0,-1 0 16,-23 0-16,24 0 16,-1 0-16,-23 0 0,24 0 15,-25 0-15,1-24 16,-1 24-16,0 0 15,-24-24-15,0-1 16,-24 25 0,0-24-16,-25 24 15,24 0-15,1 0 0,-1 0 16,-23 0-16,23 0 16,1 0-16,-1 24 0,25 1 15,-24-1-15,24 0 16,0 1-16,0-1 0,0 25 15,0-24-15,24-1 16,1 25-16,-1-25 0,1 1 16,-1-1-16,0 1 0,25-1 15,0 0-15,0-24 16,0 0-16,0 0 0,0 0 16,-25 0-16,25-24 15,0 0-15</inkml:trace>
  <inkml:trace contextRef="#ctx0" brushRef="#br0" timeOffset="1446">1744 293 0,'0'-24'0,"0"-1"15,-25 25 1,25 25-1,0-1 1,0 0-16,25 25 16,-25-24-16,24 24 15,-24-1-15,24 1 0,-24 0 16,25 24-16,-1-24 0,-24 0 16,25 24-16,-1-24 15,-24 0-15,25 0 0,-25 0 16,0 0-16,0-25 15,24 0-15,-24 1 0,0-1 16,0 1-16,0-1 0,0 1 16,-24-25-16,24 24 15,-25 0 1,25-48 0,0 0-1,0-1-15,0-24 0,0 25 16,0-25-16,-24 0 15,24 0-15,0 0 0,0-24 16,0 24-16,0 1 16,0-1-16,24 0 0,-24 24 15,25 1-15,-25 0 16,24 24-16,0-25 0,1 25 16,-1 0-16,25 0 0,-25 25 15,1-25-15,-1 24 16,1-24-16,-1 24 0,1 1 15,-1-1-15,-24 1 0,0-1 16,0 1-16,0-1 16,0 0-16,-24 1 0,-1-25 15,1 24-15,-1-24 0,1 25 16,-1-25-16,1 0 16,0 0-16,-1 0 0,25-25 15</inkml:trace>
  <inkml:trace contextRef="#ctx0" brushRef="#br0" timeOffset="2960">2891 537 0,'-24'0'16,"0"0"-1,-1 0-15,1 0 16,-1 25 0,1-1-1,-1 1-15,25-1 16,-24 0-16,24 1 16,0-1-16,0 1 0,0-1 15,0 25-15,24-25 0,-24 1 16,25-25-16,-1 24 15,1 1-15,-1-25 0,1 24 16,-1-24-16,0 0 16,1 0-16,-1-24 15,-24-1-15,25 1 0,-25-1 16,24 1-16,-24-1 16,0-23-16,0 23 0,0 1 15,0-25-15,0 25 0,0-1 16,-24 1-16,-1-1 15,1 25-15,-1-24 0,1 24 16,0-25-16,-1 25 16,1 0-16,-1 0 15,25 25-15,-24-25 0,24 24 16,24 1 0,1-25-1,-1 24 1,1-24-16,-1 0 15,0 0-15,1 25 0,-1-25 16,1 0-16,-1 0 16,1 24-16,-1-24 0,0 0 15,1 0-15,-1 0 16,1-24-16,-1 24 16,-24-25-1,0 50 48,0-1-48,0 0-15,0 1 16,0-1-16,0 1 0,0 23 16,0-23-16,0 24 15,0-25-15,0 1 0,0 23 16,24-23-16,1-1 0,-1 1 15,1-1 1,-1-24-16,1 0 0,-1 0 16,0 0-16,1 0 0,-1 0 15,1-24 1,-1 24-16,1-25 0,-25 1 16,24-1-16,-24-23 15,0 23-15,24 1 0,-24-25 16,0 24-16,25 1 0,-25-25 15,0 25-15,0-1 16,24 25-16,-24 25 31,0-1-15,0 1-16,25-1 16,-25 0-16,0 1 15,24-1-15,-24 25 0,25-24 16,-25-1-16,24 0 15,0 1-15,-24-1 0,25 1 16,-1-1-16,1-24 0,-25 25 16,24-25-16,1 0 15,-1 0-15,0 0 0,1 0 16,-1 0-16,1-25 16,-1 25-16,0-24 0,1-25 15,-25 24-15,24-23 0,1-1 16,-25 0-16,24 0 15,-24 0-15,0-24 0,0 24 16,0 0-16,0 0 16,0 1-16,0-1 0,-24 24 15,24 1-15,-25 24 0,1 0 16,-1 0-16,25 24 16,-24-24-16,24 25 0,-24 24 15,24-25-15,0 25 16,0-25-16,24 25 0,-24 0 15,24 0-15,1 0 0,-1-1 16,1-23-16,-1 24 16,1-25-16,-1 1 0,-24 23 15,24-48-15,1 25 16,-25-1-16,0 1 0,24-25 16,-24 24-16,0-48 31</inkml:trace>
  <inkml:trace contextRef="#ctx0" brushRef="#br0" timeOffset="3194">4015 708 0,'0'-24'0,"24"24"16,1 0-1,-1 0-15,1 0 16,23 0-16,-23 0 0,24-25 16,0 25-16,-25 0 15,25 0-15,0 0 0,-25-24 16,1 24-16,23 0 0,-23 0 16,-50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2:20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529 2541 0,'0'-22'15,"0"1"-15,0 0 0,0 0 16,0 0-1,21 42 17,-21 0-17,0 0-15,0 22 0,21-1 16,-21 0-16,21 0 16,-21 1-16,21-1 0,-21 1 15,22-1-15,-22 0 0,0-21 16,0 22-16,0-22 15,0 21-15</inkml:trace>
  <inkml:trace contextRef="#ctx0" brushRef="#br0" timeOffset="467">0 2561 0,'0'-22'15,"0"1"-15,0 0 16,0 0-16,21 21 0,0-21 16,0 21-16,22-21 0,-22 21 15,21-21-15,0 21 16,1 0-16,20 0 0,-20 0 15,20 0-15,0 21 16,-20-21-16,20 21 0,1 0 16,-22 0-16,22 0 0,-22 22 15,0-22-15,1 21 16,-22 1-16,0-1 0,-21 0 16,0-21-16,0 22 0,0-1 15,-21-21-15,0 22 16,0-22-16,-1 21 0,-20-21 15,21 0-15,-22 22 16,1-22-16,0 0 0,0-21 16,20 21-16,-20 0 0,21-21 15,-22 0-15,22 0 16,0 0-16,0 0 16,21-21-1</inkml:trace>
  <inkml:trace contextRef="#ctx0" brushRef="#br0" timeOffset="779">1058 2731 0,'0'-21'16,"21"42"15,-21 0-15,21 0 0,-21 0-16,0 1 0,22-1 15,-22 0-15,21 0 0,-21 0 16,0 1-16,21-1 15,-21 0-15,0 0 16</inkml:trace>
  <inkml:trace contextRef="#ctx0" brushRef="#br0" timeOffset="1728">1566 2773 0,'-21'-21'47,"21"0"-32,0 0 1,-21 0-16,21-1 15,-22 22-15,22-21 16,-21 0-16,0 21 0,0 0 16,0 0-16,0 0 15,0 21 1,21 0-16,-22 1 0,1-1 16,21 0-16,0 21 15,-21-20-15,21-1 0,0 0 16,0 21-16,0-21 15,21-21-15,-21 21 0,21 1 16,1-22-16,-1 0 16,0 0-16,0 0 15,0 0-15,0-22 0,0 1 16,1 21-16,-22-21 0,21 0 16,-21 0-16,0 0 15,0 0-15,0-1 16,0 1-16,0 42 47,0 1-32,21-1-15,-21 0 0,0 0 16,21-21-16,0 21 16,-21 0-16,22-21 0,-1 21 15,0-21-15,0 0 16,0-21-16,21 21 15,-42-21-15,22 0 0,-1 0 16,0 0-16,-21 0 16,21-22-16,-21 22 0,0-21 15,-21-1-15,21 1 0,-21 0 16,0-22-16,-1 22 16,1-1-16,0 22 0,0-21 15,0 21-15,21 0 16,-21 0-16,21 42 15,0 0 1,0 0-16,21 0 16,0 21-16,-21 1 0,21-1 15,0 1-15,0-1 16,1 0-16,-1-21 0,0 22 16,0-1-16,0-21 0,1 0 15,-22 1-15,21-1 16</inkml:trace>
  <inkml:trace contextRef="#ctx0" brushRef="#br0" timeOffset="2923">2243 2604 0,'0'-21'15,"0"0"1,-21 21-1,21 21 1,-21-21-16,21 21 0,-21 0 16,21 0-16,-21 1 15,21-1-15,-21 21 0,21-21 16,0 0-16,0 0 0,0 1 16,0-1-16,21-21 15,-21 21-15,21-21 0,0 0 16,0 0-16,0-21 15,0 21-15,1-21 0,-1-1 16,0 22-16,-21-21 0,21 0 16,-21 0-16,0 0 15,0 0-15,-21 0 0,0-1 16,0 1 0,-1 21-16,1-21 0,0 21 15,0 0-15,0 0 16,0 0-16,21 21 15,0 0 1,21-21 0,0 22-16,0-22 15,0 0-15,0 0 0,22 0 16,-22-22-16,21 22 16,1-21-16,-1 21 0,-21-21 15,21 21-15,1-21 16,-22 21-16,0-21 0,22-1 15,-22 1-15,0 21 16,-21-21-16,0 0 16,-21 0-16,0 21 15,-1-21 1,1 21-16,0 0 0,0 0 16,0 0-16,-1 0 0,1 21 15,21 0-15,-21-21 16,0 21-16,21 0 0,-21 0 15,21 1-15,0-1 0,21 0 16,0 0 0,0-21-16,-21 21 0,21-21 15,22 0-15,-22 0 16,0 0-16,0-21 0,1 21 16,-1-21-16,0 21 0,-21-21 15,21 0-15,-21-1 16,0 1-16,0 0 15,0 0 1,0 42 0,0 0-1,0 0-15,0 22 0,0-22 16,0 21-16,0 1 0,21-1 16,0 0-16,0 22 15,1-22-15,-1 1 0,0-1 16,0 0-16,0 0 15,1 1-15,-22-1 0,0-21 16,0 1-16,0-1 0,-22 0 16,1-21-16,0 0 15,-21 0-15,-1 0 0,1-21 16,21 21-16,-21-43 0,-1 22 16,22-21-16,0 21 15,0-22-15,21 1 0,0 21 16,0-21-16,0 20 15,21 1-15,0 0 0,0 0 16,22 21-16,-22-21 0,0 21 16,21 0-16,-42-22 15,21 22-15</inkml:trace>
  <inkml:trace contextRef="#ctx0" brushRef="#br0" timeOffset="3793">1736 3197 0,'0'-21'0,"0"-1"15,0 44 16,0-1-31,0 0 16,-21 0-16,21 21 0,-21 22 16,21-22-16,-21 22 15,21-1-15,-21 1 0,21-1 16,0 1-16,0-1 16,0 1-16,-22-22 0,22 22 15,0-22-15,0 0 0,0 0 16,0-20-16,0 20 15,0-21-15,0 0 16,0 1 0,0-44-1</inkml:trace>
  <inkml:trace contextRef="#ctx0" brushRef="#br0" timeOffset="4134">1481 3874 0,'-21'0'0,"0"0"15,0 0 1,21 21 15,21 0-15,-21 1-16,21-1 0,0 0 15,0 0 1,-21 21-16,22-21 0,-1 1 16,-21-1-16,21 0 15,0 0-15,0 0 0,22 1 16,-22-1-16,0-21 15,0 0 1</inkml:trace>
  <inkml:trace contextRef="#ctx0" brushRef="#br0" timeOffset="4657">1884 3959 0,'-22'0'32,"1"21"-17,0-21-15,0 21 0,0 0 16,-1 0-16,-20 1 16,21 20-16,-21-21 0,21 0 15,-1 0-15,1 0 16,0 1-16,21-1 0,-21-21 15,21 21-15,21-21 16,0 0 0</inkml:trace>
  <inkml:trace contextRef="#ctx0" brushRef="#br0" timeOffset="5155">2095 3366 0,'-21'0'16,"0"0"-1,42 0 1,0 0 0,0 0-16,0 21 15,1 0-15,20 1 0,0 20 16,1-21-16,-1 21 0,0 1 16,1 20-16,20-20 15,-20-1-15,-22 0 0,21 0 16,-21 1-16,21-22 15,-20 21-15,-1-20 0,-21-1 16,21-21-16</inkml:trace>
  <inkml:trace contextRef="#ctx0" brushRef="#br0" timeOffset="5615">2942 3705 0,'0'-22'0,"-21"22"31,21 22-16,-21-22-15,21 21 16,-22 0 0,22 0-16,0 0 15,0 1 1,0-1-16,22 0 0,-22 0 16,0 0-16,0 0 15,0 0-15,0 1 16,0-1-16,-22-21 15,22 21 1,-21-21-16,0 0 16,0-21-16,0 21 0,-1 0 15,1 0-15,0-21 16,0 21-16,0 0 0,0 0 16,0 21-16,-1-21 0,1 21 15,0 0 1</inkml:trace>
  <inkml:trace contextRef="#ctx0" brushRef="#br0" timeOffset="6636">698 4488 0,'21'-21'0,"-21"0"16,0-1 0,-21 22-1,0 0-15,0 0 16,0 0-16,0 0 0,-22 22 16,1-1-16,-1 0 0,1 0 15,0 21-15,0-21 16,20 22-16,1-22 0,0 21 15,21-20-15,0-1 16,0 0-16,21 0 0,22 0 16,-22 0-16,21-21 0,0 0 15,22 0-15,-22 0 16,1 0-16,-1 0 0,0 0 16,-21 0-16,0 0 15,1-21-15,-44 21 16,1 0-16,0 0 15,-21 0-15,0 21 16,-1-21-16,-20 21 0,20-21 16,22 22-16,-21-1 15,21 0-15,0 0 0,-1 22 16,22-22-16,0 0 0,22 21 16,20-21-16,-21 0 15,21 1-15,1-22 0,-1 21 16,22-21-16,-22 0 15,21 0-15,-20-21 0,-1 21 16</inkml:trace>
  <inkml:trace contextRef="#ctx0" brushRef="#br0" timeOffset="6875">868 4721 0,'-22'0'0,"44"21"47,-1 0-32,0 0-15,0-21 0,0 21 16,0 1-16,0-1 16,1 0-16,-1 0 0,0 0 15,0 0-15,0 0 16,-21 1-16,22-22 15</inkml:trace>
  <inkml:trace contextRef="#ctx0" brushRef="#br0" timeOffset="7076">1079 4721 0,'-21'-21'0,"0"21"15,0 21 1,0 21-1,21-21-15,-22 0 16,22 22-16,-21-22 16,0 21-16,21 1 0,-21-22 15,21 21-15,0-21 16,-21 0-16,21 0 16</inkml:trace>
  <inkml:trace contextRef="#ctx0" brushRef="#br0" timeOffset="7428">1524 4805 0,'-22'0'16,"1"0"-1,0 0-15,0 0 0,0-21 16,0 21-16,0 0 0,-1 0 16,1 0-1,0 21-15,0 1 16,21-1-16,0 0 16,0 0-16,0 21 15,0-21-15,21 1 0,-21 20 16,21-21-16,0-21 15,1 21-15,-1 1 0,0-22 16,21 0-16,-21 0 0,0-22 16,22 1-16,-22 0 15,21 0-15,-42 0 0</inkml:trace>
  <inkml:trace contextRef="#ctx0" brushRef="#br0" timeOffset="7620">1566 4615 0,'-21'-42'0,"0"20"15,21 1-15,-22 0 0,22 42 32,0 22-32,0-22 15,22 21-15,-22-21 0,21 21 16,0 1-16,-21-1 16,21 1-16,0-1 0,1-21 15,-22 21-15,21-21 16,-21 1-16,21-1 0</inkml:trace>
  <inkml:trace contextRef="#ctx0" brushRef="#br0" timeOffset="7974">1778 4784 0,'0'-21'15,"-22"21"1,22 21-1,0 0 1,0 0-16,0 1 16,0-1-16,22 21 0,-22 1 15,21-22-15,0 0 16,0 21-16,0-21 0,1-21 16,-1 21-16,0-21 15,0-21-15,0 21 16,0-21-16,-21 0 0,21-21 15,-21 21-15,0-22 16,0 22-16,0-21 0,0 20 16,0 1-16,-21 0 0,21 0 15,-21 21-15,0 0 16,21 21 0,0 0-1</inkml:trace>
  <inkml:trace contextRef="#ctx0" brushRef="#br0" timeOffset="8345">2307 4721 0,'21'0'0,"0"-22"15,-21 1-15,0 0 16,-21 21-1,0 0-15,0 0 16,-22 0-16,22 0 0,0 21 16,0-21-16,-21 21 15,42 1-15,-22-22 0,22 21 16,0 0-16,22 0 16,-1 0-16,21-21 15,-21 22-15,21-22 0,1 21 16,-1-21-16,-21 21 15,1 0-15,-1-21 0,-21 21 16,0 0-16,-21 0 16,-1-21-16,1 22 15,-21-1-15,21-21 0,-22 21 16,22-21-16,0 21 16,0-21-16,0 0 0,21-21 15</inkml:trace>
  <inkml:trace contextRef="#ctx0" brushRef="#br0" timeOffset="8568">2413 4742 0,'21'0'0,"-21"-21"0,21 21 16,0 21 15,-21 0-31,21 0 15,-21 0-15,0 1 0,22-1 16,-22 0-16,21 21 16,-21-21-16,21 0 0,-21 1 15,0-1-15,21-21 16</inkml:trace>
  <inkml:trace contextRef="#ctx0" brushRef="#br0" timeOffset="8724">2455 4488 0,'-21'0'0,"0"21"32,21 0-17</inkml:trace>
  <inkml:trace contextRef="#ctx0" brushRef="#br0" timeOffset="9738">2709 4699 0,'-21'0'0,"0"0"16,-1 0-16,1-21 15,0 21 1,42 21 15,0 1-15,1-1 0,-22 0-16,21-21 0,-21 21 15,21 0-15,0 1 16,0-22 31,-21 21 46,0 0-61,0 0-1,0 0 0,22 0 250,-22 0-265,21-21-16,-21 22 16,21-22-1,-21 21-15,21-21 0,-21 21 16,21-21 0,0-21 15,-21 0-31,0-1 15,21 1-15,-21 0 0,0-21 16,0 21-16,22-22 0,-22 22 16,0-21-16,0 21 15,0-1-15,0 1 0,0 0 16,0 0-16,0 42 31</inkml:trace>
  <inkml:trace contextRef="#ctx0" brushRef="#br0" timeOffset="10152">3090 4763 0,'0'21'16,"0"0"-1,21-21 17,0 0-17,1 0 1,-1 0-16,0 0 16,0-21-16,0 0 15,0 0 1,-21 0-16,21 0 0,-21-1 15,0 1-15,0 0 16,-21 21-16,21-21 0,-21 0 16,0 21-1,0 0-15,0 0 0,0 21 16,-1 0-16,22 0 0,-21 0 16,0 22-16,21-22 15,0 21-15,21-21 0,0 22 16,1-22-16,-1 0 0,21 0 15,0-21-15,1 0 16,-1 0-16,0 0 0,22-21 16</inkml:trace>
  <inkml:trace contextRef="#ctx0" brushRef="#br0" timeOffset="10661">3492 3980 0,'0'-21'16,"-21"0"-16,21-1 15,0 44 17,0-1-32,0 0 15,0 0-15,0 21 0,0 1 16,0-1-16,0 0 15,0 1-15,0-22 0,0 21 16,21-21-16,-21 0 16</inkml:trace>
  <inkml:trace contextRef="#ctx0" brushRef="#br0" timeOffset="11034">3492 4107 0,'0'-43'0,"-21"22"0,21 0 15,0 0-15,-21 0 16,21 0-16,21 21 16,-21 21-16,21 0 15,0 0-15,22 0 16,-22 0-16,21 1 0,-21-1 16,22 0-16,-1 0 15,-21 0-15,21 1 0,1-22 16,-22 21-16,0-21 0,0 0 15,1 0-15,-22-21 16,21 21-16,-21-22 0,0-20 16,0 21-16,-21-22 15,21 1-15,-22 0 0,1 0 16,0-22-16,0 22 0,0-1 16,21 22-16,-22 0 15,1 0-15,21 42 16,0 0-1,0 21-15,0-20 16,21 20-16,1-21 0,-22 0 16,21 1-16</inkml:trace>
  <inkml:trace contextRef="#ctx0" brushRef="#br0" timeOffset="11779">4063 3959 0,'21'0'0,"-21"-22"15,0 1-15,-21 42 47,21 1-47,0-1 16,-21 0-16,21 0 16,0 0-16,0 1 0,0-1 15,21 0-15,-21 0 0,0 0 16,21 0-16,0-21 15,0 21-15,0-21 16,0 0-16,1-21 0,-1 0 16,0 0-1,-21 0-15,21 0 0,-21 0 16,0-1-16,0 1 16,-21-21-16,0 21 0,0-1 15,-1 1-15,1 0 16,0 0-16,0 21 0,0 0 15,0 0-15,0 0 0,21 21 16,0 0-16,0 0 16,21 1-16,0-1 15,0 0 1,0-21-16,0 0 16,0-21-1,1 0 1,-1 21-16,-21-22 0,21 22 15,-21-21-15,21 21 0,0-21 16,1 21 0,-1 21-16,0-21 15,-21 21-15,21 1 16,-21-1-16,21 0 0,-21 0 16,0 0-16,0 1 15,21-22-15,-21 21 0,0-42 47,0-1-47,0 1 16,0 0-16,21 0 15,-21 0-15,22-22 0,-1 22 16,-21 0-16,21 21 16,0-21-16,0 21 15,1 21-15,-22 0 0,21 0 16,-21 0-16,0 1 0,0-1 15,0 21-15,21-21 16,-21 1-16,0-1 16</inkml:trace>
  <inkml:trace contextRef="#ctx0" brushRef="#br0" timeOffset="12036">4847 3937 0,'-21'0'15,"0"0"-15,-1 0 16,22-21 0,22 21-16,-1 0 15,0-21 1,0 21-16,0 0 0,0 0 15,0-21-15,1 21 16,-1 0-16,-21-21 16</inkml:trace>
  <inkml:trace contextRef="#ctx0" brushRef="#br0" timeOffset="12529">5312 3556 0,'0'-21'15,"0"0"1,-21 0-16,0 21 0,0 0 16,0 0-16,0 0 15,-22 0-15,22 21 16,0 0-16,0-21 0,0 21 15,-1 22-15,1-22 16,21 0-16,0 0 0,0 1 16,21-1-16,1 0 0,-1 0 15,0 0-15,0-21 16,22 21-16,-22-21 0,0 0 16,21 0-16,-21 0 15,0 0-15,1 0 0,-1 0 16,-21-21-16,-21 21 15,-1 0 1,1 0-16,0 0 0,-21 21 16,21-21-16,0 21 15,-22-21-15,43 22 0,-21-1 16,21 0-16,0 0 0,0 0 16,0 1-16,21-1 15,-21 0-15,21 0 0,22 0 16,-22 0-16,21 0 0,0-21 15,1 0-15,20 0 16,-20-21-16,-1 0 0,21 0 16</inkml:trace>
  <inkml:trace contextRef="#ctx0" brushRef="#br0" timeOffset="12732">5503 3599 0,'-21'-21'15,"21"42"1,21 0-16,-21 0 16,21 22-16,0-22 15,22 21-15,-22-21 0,0 21 16,0-20-16,0 20 16,1-21-16,-1 0 0,0 1 15,-21-1-15,21-21 16</inkml:trace>
  <inkml:trace contextRef="#ctx0" brushRef="#br0" timeOffset="12942">5757 3620 0,'-21'-42'0,"0"21"16,0 21-1,-1 21 1,22 21-16,-21-21 15,0 21-15,0 1 0,21-1 16,-21 1-16,-1-1 16,1 0-16,21-21 0,0 22 15,-21-22-15,21 0 16,21-21-16</inkml:trace>
  <inkml:trace contextRef="#ctx0" brushRef="#br0" timeOffset="14136">6053 3747 0,'21'-21'0,"-21"0"16,22-1-16,-22 1 16,0 0-1,-22 21-15,22-21 0,-21 21 16,0 0-16,0 0 15,0 21 1,0-21-16,21 21 0,-21 0 16,21 1-16,0-1 15,0 0-15,0 0 0,0 22 16,0-22-16,21-21 0,-21 21 16,21 0-16,0 0 15,21-21-15,-21 0 0,1 0 16,20 0-16,-21 0 0,22-21 15,-22 0-15,0 0 16,0 0-16,0-1 0,0-20 16,-21 0-16,0-1 15,0-20-15,-21 21 0,21-22 16,-21 0-16,21 22 0,-21-21 16,21 42-16,-21-22 15,21 22-15,-21 21 0,21 21 31,0 22-31,0-22 0,0 21 16,0 21-16,21-20 0,-21 20 16,21-20-16,0 20 15,-21-21-15,21 1 0,0-1 16,0-21-16,1 1 16,-1-1-16,0-21 0,0 0 15,0 0-15,1 0 0,-22-21 16,21 21-16,-21-43 15,21 22-15,-21 0 0,0-22 16,0 1-16,21 21 16,-21 0-16,0 0 0,0 0 15,0-1-15,0 44 32,0-1-32,0 0 15,0 0-15,0 0 16,0 0-16,0 0 0,21 22 15,-21-22-15,0 0 0,21 0 16,0 1 0,1-22-1,-1 0 1,-21-22-16,0 1 0,21 0 16,-21 0-16,21 0 0,-21-1 15,21 1-15,-21-21 16,0 21-16,0 0 0,0 0 15,0 42 17,0 0-32,0 0 15,22 0-15,-22 0 16,21 0-16,0 1 0,0-1 16,0-21-1,0 0-15,0 0 0,1 0 16,-1-21-16,0 21 0,21-22 15,-20-20-15,-22 21 16,21 0-16,0-21 0,0-1 16,0 22-16,-21-21 15,21 20-15,-21 1 0,0 0 16,0 0-16,-21 21 16,0 21-1,0-21-15,0 21 0,21 0 16,-21 1-16,21-1 0,0 0 15,0 0-15,21 0 16,0 1-16,0-1 0,0-21 16,0 21-16,0-21 15,1 21-15,-1-21 0,0 0 16,-21 21-16,0 0 16,-21 0-1,0-21-15,-1 22 0,1-22 16,21-22 15</inkml:trace>
  <inkml:trace contextRef="#ctx0" brushRef="#br0" timeOffset="14346">7323 3429 0,'22'0'0,"-1"-21"15,-21 0-15,0 42 31,21 0-15,-21 1-16,0-1 16,0 21-16,21-21 0,-21 1 15,0 20-15,21-21 0,-21 0 16,0 0 0</inkml:trace>
  <inkml:trace contextRef="#ctx0" brushRef="#br0" timeOffset="14489">7408 3197 0,'0'-21'0,"0"-1"16,-21 1-16,21 0 0,-21 21 31,21 21-31,0 0 16,0 1-16,0-1 0</inkml:trace>
  <inkml:trace contextRef="#ctx0" brushRef="#br0" timeOffset="15122">7641 3387 0,'21'0'47,"0"21"-16,-21 1-31,0-1 0,21 21 16,-21-21-16,21 21 0,-21-20 16,22 20-16,-22-21 15,21 0-15,-21 1 0,21-1 16,0-21-1,-21-21 1,0-1-16,0 1 0,21-21 16,-21 21-16,0-22 15,22 22-15,-22-21 0,0 21 16,0 0-16,21-1 0,-21 1 16,21 21-1,0 21 1,-21 1-1,21-1-15,0 0 0,0 0 16,1-21-16,-1 21 16,21-21-16,-21 0 15,22-21-15,-22 21 0,21-21 16,-21 0-16,0 0 16,1-1-16,-1 1 0,0 0 15,-21 0-15,0-22 0,0 22 16,0 0-16,0 0 15,-21 0-15,0 0 0,-1 21 16,-20 0 0,21 0-16,0 21 0,21 21 15,-21-21-15,21 0 0,0 22 16,0-1-16,21 1 16,0-22-16,0 21 0,0-21 15,22 0-15,-22-21 16,21 0-16,1 0 0,-22-21 15</inkml:trace>
  <inkml:trace contextRef="#ctx0" brushRef="#br0" timeOffset="16728">1587 5356 0,'0'-21'32,"0"-1"-17,0 1-15,0 0 16,0 0-1,0 42 32,21 0-47,-21 22 16,22-22-16,-22 21 16,21-21-16,-21 21 0,21 1 15,0-1-15,-21 1 16,21-1-16,-21 0 0,0 0 15,21-20-15,-21 20 0,0-21 16,0 22-16,0-22 16,0 0-16,0 0 0,21 0 15,-42-21 32,0-21-47,0 21 16</inkml:trace>
  <inkml:trace contextRef="#ctx0" brushRef="#br0" timeOffset="17010">1502 5885 0,'-21'0'16,"0"0"15,21 21 0,21-21-31,0 21 16,1-21-1,-1 21 1,0-21-16,0 21 16,0 1-1,1-22-15,-1 0 0,0 0 16,-21 21-16,21-21 0,0 0 15</inkml:trace>
  <inkml:trace contextRef="#ctx0" brushRef="#br0" timeOffset="17490">1905 5800 0,'-21'0'15,"-1"0"17,44 0-1,-22 21 0,-22-21-15,22 21-16,-21-21 0,21 22 15,-21-22-15,21 21 0,-21 0 16,21 0-16,-21-21 16,21 21-16,-22 1 0,22-1 15,0 0 1,0-42 78,22 21-94</inkml:trace>
  <inkml:trace contextRef="#ctx0" brushRef="#br0" timeOffset="34446">8890 0 0,'21'0'16,"-21"22"124,21-22-124,0 0 15,-21 21 204,21 0-204,-21 0-15,0 0-16,0 1 15,0-1 1,22 0-16,-22 0 0,0 0 15,0 21-15,0-20 0,0-1 16,0 0-16,0 21 16,0-20-16,0-1 0,0 21 15,0-21-15,0 21 16,21 1-16,-21-22 0,0 21 16,0 1-16,0-1 0,0 0 15,0 1-15,21-1 16,-21 0-16,0 1 0,21-1 15,-21 0-15,0 1 0,0-1 16,21-21-16,-21 22 16,0-1-16,0 0 0,0 0 15,0-20-15,0 20 16,0 0-16,21-20 0,-21 20 16,0 0-16,0 0 0,0-20 15,0 20-15,0 0 16,0-20-16,0 20 0,0 0 15,0-21-15,0 22 16,0-1-16,0-21 0,0 22 16,0-1-16,0-21 0,0 21 15,0-21-15,0 22 16,0-1-16,0 1 0,0-1 16,0 0-16,0-21 15,0 22-15,0-22 0,0 21 16,0-21-16,0 1 0,0-1 15,0 0-15,0 0 16,21 0-16,-21 0 0,0 0 16,0 1-1,22-22-15,-22 21 16,0 0 0,0 0-1,21-21-15,-21 21 16,0 1-1,0-1 1,0-42 31</inkml:trace>
  <inkml:trace contextRef="#ctx0" brushRef="#br0" timeOffset="34776">8974 2519 0,'-21'0'16,"0"0"-16,0-21 15,42 21 17,-21 21-17,21-21-15,0 21 16,0-21 0,-21 22-16,22-22 15,-1 21 1,0-21-16,-21 21 15,21-21-15,0 21 16,1-21-16</inkml:trace>
  <inkml:trace contextRef="#ctx0" brushRef="#br0" timeOffset="35227">9482 2519 0,'22'0'31,"-44"0"-15,1 0 0,0 22-1,0-22-15,0 21 16,-1-21-16,1 21 0,0-21 16,0 21-16,0-21 15,0 21-15,0-21 0,-1 21 16,1 0-16,0-21 15,21 22-15,-21-22 0,21 21 16,-21-21-16,42 0 63,0 0-48,-21-21-15</inkml:trace>
  <inkml:trace contextRef="#ctx0" brushRef="#br0" timeOffset="36415">9673 3019 0,'-21'0'16,"0"-21"-16,-1 21 0,1 0 16,0 0-16,0 0 0,0 0 15,-22 0-15,1 0 16,0 0-16,-1 0 0,-20 0 16,-1 0-16,1 21 15,-1-21-15,1 0 0,-1 21 16,1-21-16,-1 22 0,1-22 15,20 21-15,1-21 16,21 21-16,0-21 0,0 21 16,0 0-16,-1 0 15,22 0 1,0 1-16,0-1 16,0 0-16,0 0 15,22 0-15,-22 1 16,21-22-16,0 21 15,0-21-15,0 21 0,21-21 16,1 21-16,-1-21 0,22 0 16,-1 0-16,1 21 15,-1-21-15,22 0 0,-1 0 16,1 0-16,21 0 16,-21 0-16,21 0 0,-1 21 15,22-21-15,-21 0 0,21 0 16,-21 0-16,21 0 15,0 0-15,-21 0 0,21 0 16,0 0-16,-21 0 0,-1 0 16,1-21-16,-21 21 15,21-21-15,-21 0 0,-1 21 16,-20-21-16,20 0 16,-20 21-16,-1-22 0,-20 1 15,-1 0-15,0 21 16,-20-21-16,-22 0 0,0-1 15,-22 1-15,1 21 16,-21-21-16,-1 21 16,1-21-16,-21 21 0,-1-21 15,1 21-15,-1-21 16,-20 21-16,-1-21 0,0 21 16,1-22-16,-22 22 0,0-21 15,0 21-15,0 0 16,0 0-16,0 0 0,1-21 15,-1 21-15,0 0 16,0 0-16,0 0 0,22 0 16,-1 0-16,0 0 0,22 0 15,-1 0-15,1 0 16,-1 0-16,1 0 0,21 0 16,-1 0-16,1 0 0,21 0 15,-22 0-15,22 0 16,0 0-16,0 21 0,0-21 15,0 0 1</inkml:trace>
  <inkml:trace contextRef="#ctx0" brushRef="#br0" timeOffset="37655">8509 3218 0,'21'0'0,"-21"21"16,0 0 0,21-21-16,-21 21 0,0 0 15,0 1-15,0-1 16,0 0-16,0 0 0,-21 0 15,21 1-15,0 20 0,-21 0 16,21-21-16,0 22 16,-22-1-16,22 0 0,0 1 15,-21-1-15,21 0 16,0 1-16,0-1 0,-21 0 16,21 1-16,0-1 0,0 0 15,-21 1-15,21-22 16,-21 21-16,21 1 0,0-1 15,-21 0-15,21-21 0,0 22 16,-21-22-16,21 0 16,0 21-16,0-20 0,-22-1 15,22 0-15,0 0 16,0 0-16,0 0 16,-21 0-16,21 1 15,0-1-15,0 0 16,0 0-1,0 0 1,0 1 31,21-22-31,1 0-1,-1 0 16,0 0-31,0 0 16,0-22-16,0 22 0,0 0 16,22 0-16,-1 0 15,1 0-15,-1-21 0,21 21 16,1 0-16,21 0 0,-22 0 16,22 0-16,21-21 15,-22 21-15,22 0 0,0 0 16,0-21-16,0 21 15,20 0-15,-20 0 0,21-21 16,-21 21-16,0 0 0,0 0 16,21-22-16,-43 22 15,22 0-15,-21-21 0,0 21 16,-1 0-16,1 0 16,-22 0-16,1-21 0,0 21 15,-22 0-15,21 0 0,-20 0 16,-1-21-16,0 21 15,1 0-15,-1 0 0,-21 0 16,0 0-16,22 0 16,-22 0-16,0-21 15,0 21 1,-42-21 31,0 21-32,21-21 1,-21 21-16</inkml:trace>
  <inkml:trace contextRef="#ctx0" brushRef="#br0" timeOffset="38286">11768 3218 0,'0'21'15,"0"0"-15,-21-21 16,21 21-16,0 0 15,-21 1-15,21-1 0,0 0 16,0 0-16,0 0 0,-21 22 16,21-1-16,0 0 15,-21 22-15,21-22 0,-22 22 16,22-1-16,-21 1 0,0-22 16,21 22-16,-21-22 15,21 21-15,-21-20 0,21-1 16,-21-21-16,21 22 15,-21-1-15,21-21 0,-22 21 16,22-21-16,-21 1 0,21-1 16,0 0-16,-21 0 15,21 0-15,0 1 0,0-1 16,0 0 0,0 0-16,0 0 15,0 0 1,0-42 15,0 0-15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23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785 3403 0,'0'22'16,"0"20"-16,21-21 0,-21 0 16,21 22-16,-21-22 15,21 0-15,0 0 0,0 0 16,-21 0-16,21 1 0,1-1 15,-1-21-15,0 21 16,0-21-16,0-21 16,1 0-16,-22-1 15,21 1-15,-21 0 0,21 0 16,-21 0-16,21-21 0,-21-1 16,0 22-16,0-21 15,0-1-15,0 1 0,-21 0 16,21 21-16,-21-22 15,0 22-15,-1-21 0,1 20 16,-21 22-16,21-21 0,-1 21 16,1 0-16,0 0 15,0 0-15,0 0 0,0 21 16,0-21-16,21 22 16,-22-1-16,1-21 0,21 21 15,0 0-15,-21-21 0,21 21 16,0 1-16,0-1 15,21 0-15,0 0 16,1 0-16,-22 0 16,21-21-16,0 21 0,0-21 15,0 22-15,0-22 16,0 0-16,1 0 16,-22-22-16,21 1 0,0 21 15,0-21-15,0 0 16,1 21-16,-22-21 0,21 0 15,0 0-15,-21-1 0,21 1 16,-21 0-16,21 0 16,0 0-16,0 21 15,1 0 1,-1 0-16,0 21 16,0-21-16,-21 21 0,21 0 15,1 0-15,-1 22 16,0-22-16,0 0 0,-21 0 15,21 0-15,-21 22 16,21-22-16,-21 0 0,0 0 16,-21 0-16,21 1 15,-21-22-15,21 21 16,-21-21-16,21-21 16,0-1-1,0 1 1,0-21-16,21-1 0,0 22 15,-21-21-15,21 0 16,0 21-16,1-22 0,-1 22 16,0 0-16,0 0 0,0 21 15,1 0-15,-1 0 16,0 0-16,0 21 16,0 0-16,0 0 15,-21 0-15,21 1 0,-21 20 16,22-21-16,-22 21 0,0-21 15,0 1-15,21-1 16,-21 0-16,0 0 0,21 0 16,-21 1-16,21-22 15,0 21-15,1-21 16,-1-21-16,0 21 16,0-22-16,0 1 15,0 21-15,0-21 0,1 0 16,-1 0-16,0-1 15,0-20-15,0 21 0,-21 0 16,0-21-16,22 20 0,-22 1 16,0-21-16,0 21 15,0-1-15,0 1 0,-22 0 16,22 0-16,-21 21 16,21-21-16,-21 21 15,0 0-15,21 21 16,-21-21-16,-1 21 15,22 0-15,-21 0 0,21 1 16,-21-22-16,21 42 16,0-21-16,0 0 0,21 1 15,-21-1-15,21 0 0,1 0 16,-1 0-16,0 0 16,21-21-16,-20 21 0,20 1 15,-21-22-15,21 0 16,-21 0-16,1 0 0,-1 0 15</inkml:trace>
  <inkml:trace contextRef="#ctx0" brushRef="#br0" timeOffset="887">2626 2684 0,'-21'-21'0,"0"-1"16,21 1-16,-21 21 0,-1-21 15,-20 21-15,21-21 16,0 21-16,-22 0 0,1 0 16,-21 0-16,20-21 15,-20 21-15,-1 0 0,1 0 16,-22 0-16,21 0 0,1 21 16,-22-21-16,1 0 15,20 21-15,-20-21 0,20 0 16,-21 21-16,22 0 15,-1-21-15,1 22 0,-1-1 16,1 0-16,-1 0 0,22 0 16,0 22-16,-22-22 15,22 21-15,21 0 0,-22 1 16,1-1-16,21 22 0,0-22 16,-1 21-16,22-20 15,-21 20-15,21 1 0,0-22 16,-21 22-16,21-1 15,0-20-15,0 20 0,21 0 16,-21-20-16,21 20 0,-21-20 16,22 20-16,20-21 15,-21 1-15,22-1 0,-1 1 16,0-22-16,22 21 16,-1-21-16,22 0 0,-22 0 15,22 1-15,0-1 0,20-21 16,-20 21-16,21-21 15,0 0-15,0 0 0,-1-21 16,1 21-16,21-21 16,-21-1-16,0 1 0,-21-21 15,21 0-15,-22 21 0,1-43 16,-22 22-16,1-22 16,-1 1-16,-20-22 0,-1 21 15,-21-20-15,22-1 16,-22 0-16,-21 1 0,21-1 15,-21 0-15,0 22 0,0 0 16,-21-1-16,0 22 16,-1-1-16,-20 1 0,0 0 15,-1-1-15,-20 22 16,-1-21-16,1 21 0,-1-1 16,-20 1-16,20 0 0,1 0 15,-22 21-15,43-21 16,-22 21-16,22-21 0,-1 21 15,22 0-15,-21 0 0</inkml:trace>
  <inkml:trace contextRef="#ctx0" brushRef="#br0" timeOffset="1718">530 631 0,'0'-21'15,"-21"21"1,0-22-16,21 44 31,0-1-31,0 0 16,0 0-16,0 0 15,0 21-15,0-20 0,21 41 16,-21-20-16,0-1 0,0 0 16,0 0-16,0 1 15,0-1-15,0 1 0,0-22 16,0 21-16,0-21 0,0 0 16,21-21-1</inkml:trace>
  <inkml:trace contextRef="#ctx0" brushRef="#br0" timeOffset="2455">1123 546 0,'0'-21'0,"-21"21"16,21-21 0,-21 21-16,0 0 0,-1 0 15,1 0-15,0 0 16,0 0-16,0 21 16,0-21-16,0 0 0,-1 21 15,1-21-15,0 21 0,0-21 16,0 0-16,-1 21 15,1-21-15,0 22 0,0-22 16,21 21 0,-21-21-1,21 21 1,0 0 0,21-21-1,-21 21-15,21-21 16,0 21-16,0 0 15,-21 1-15,22-1 16,-22 0-16,0 0 0,0 0 16,0 1-16,0-1 0,21 0 15,-21 0 1,0 0-16,0-42 31,0 0-15,21 21-16,-21-21 15,21 0-15,0-1 16,1 22-16,-1-21 0,0 21 16,21-21-16,-21 21 0,22 0 15,-22 21-15,21-21 16,-21 21-16,1 1 0,-1-1 16,0 0-16,0 0 15,-21 21-15,0-21 0,0 1 16,0 20-16,0-21 0,-21 0 15,0 1-15,-22-1 16,22 0-16,-21 0 0,21 0 16,-22 0-16,1-21 15,0 0-15,-1 21 0,22-21 16,-21 0-16,21-21 16,-22 21-16</inkml:trace>
  <inkml:trace contextRef="#ctx0" brushRef="#br0" timeOffset="3169">1229 80 0,'-42'-21'16,"-1"0"-16,1 0 16,-22 21-16,22-21 0,-21 21 15,20 0-15,-20 21 0,20 0 16,-20 0-16,0 0 16,-1 22-16,22-1 0,-22 0 15,1 22-15,-1-1 16,1 1-16,-1-1 0,22 1 15,-22-1-15,22 22 0,21-22 16,-22 22-16,22-21 16,21 20-16,0-20 0,0 21 15,21-22-15,1 0 0,-1-20 16,21 20-16,1-20 16,-1-1-16,0 0 15,22-21-15,-22 22 0,22-22 16,20 0-16,-20 0 0,-1 1 15,22-1-15,-22-21 0,22 0 16,0 0-16,-22-21 16,22 21-16,-22-22 0,22 1 15,-22 0-15,22-21 16,-21 20-16,-1-20 0,-21 0 16,22 0-16,-22-22 15,-20 22-15,20-22 0,-21-20 16,0 20-16,0-21 0,-21 1 15,0 20-15,0-21 16,0 1-16,-21-1 0,0 22 16,0-22-16,0 22 15,0 20-15,-22-20 0,22 20 16,-21 1-16,20 0 0,-20 21 16,0-1-16,0 1 15,-22 0-15,22 21 0,-22 0 16,22-21-16,-22 21 0,22 0 15,0 21-15,-1-21 16,22 21-16,0 0 0,0-21 16,21 22-16,0-1 15</inkml:trace>
  <inkml:trace contextRef="#ctx0" brushRef="#br0" timeOffset="3799">996 1774 0,'0'-22'15,"21"1"1,-21 0-16,21 0 16,-21 0 15,0 42-15,22-21-1,-22 21-15,21 0 16,-21 0-16,21 1 0,-21-1 15,21 0-15,0 21 16,-21-20-16,22 20 0,-1 0 16,-21-21-16,21 22 0,0-1 15,-21 0-15,21-20 16,-21 20-16,21 0 0,-21-21 16,21 22-16,-21-22 0,0 21 15,0-21-15,22 1 16,-22-1-16,0 0 15,0 0 1,21-21 0</inkml:trace>
  <inkml:trace contextRef="#ctx0" brushRef="#br0" timeOffset="4135">996 2239 0,'-21'-21'0,"21"0"31,21 21-15,0 0-1,1 0-15,-1 21 16,0 0-16,0-21 16,0 22-16,0-22 15,-21 21-15,21 0 0,1 0 16,20-21-16,-21 21 16,0 0-16,1 0 0,-1 1 15,0-22 1,0 21-16,0-21 15</inkml:trace>
  <inkml:trace contextRef="#ctx0" brushRef="#br0" timeOffset="4591">1589 2091 0,'0'-21'16,"-21"21"31,-1 0-16,22 21-31,-21-21 0,21 21 15,-21-21-15,21 21 0,-21 1 16,21-1-16,-21 0 16,0 0-16,21 0 0,-21 1 15,21-1-15,-22 0 16,22 0-16,0 0 0,-21 0 16,21 0-16,0 1 15,-21-1-15,21 0 16,0-42 46,0 0-30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34.0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322 106 0,'0'-22'16,"0"1"-1,0 0-15,21 21 16,1-21-16,-22 0 31,-22 21 0,1 0-31,0 0 16,0 21-16,0-21 0,-1 21 16,1-21-16,0 0 15,0 21-15,0-21 0,-21 0 16,20 21-16,1-21 15,0 0-15,0 22 16,21-1 15,0 0 1,0 0-32,0 0 0,0 0 15,0 0-15,0 1 0,0-1 16,0 0-16,0 0 15,0 0-15,0 1 0,0-1 16,0 0-16,21 0 0,-21 0 16,0 0-16,0 0 15,0-42 32,21 21-47,-21-21 0,21 21 16,-21-21-1,22 21-15,-1-21 0,0 0 16,0 21 0,0-21-16,0 21 15,0 0-15,1 0 0,-1 21 16,0-21-16,0 21 16,0 0-16,1-21 0,-1 21 15,-21 0-15,21 0 16,-21 1-16,0-1 0,0 0 15,0 0-15,-21 0 16,0 1-16,-1-1 16,1-21-16,0 21 0,0-21 15,0 21-15,-1-21 16,1 0-16,0 21 0,0-21 16,21-21-1</inkml:trace>
  <inkml:trace contextRef="#ctx0" brushRef="#br0" timeOffset="869">238 825 0,'21'0'0,"-21"-21"15,21 21 1,0 0 15,-21 21-31,21-21 16,-21 21-16,21 0 16,0 22-16,-21-22 15,0 0-15,22 22 0,-22-22 16,0 21-16,0-21 15,21 21-15,-21-20 0,0 20 16,0-21-16,0 0 16,-21 22-16,21-22 0,-22 0 15,22 0-15,0 0 16,-21 0-16,0 1 0,21 20 16,-21-21-16,0 0 0,0 1 15,0-1-15,21 21 16,-22-21-16,1 0 0,0 0 15,0 1 1,21-1-16,-21-21 16,21 21-16,0-42 62</inkml:trace>
  <inkml:trace contextRef="#ctx0" brushRef="#br0" timeOffset="1327">89 1375 0,'-21'0'16,"0"0"-16,0 0 31,21 22 0,0-1-31,0 0 16,0 0-16,0 22 0,0-22 16,0 21-16,0-21 15,-21 0-15,21 22 0,0-22 16,0 0-16,0 0 15,0 0-15,0 1 0,0-1 16,21-21-16,0 0 16,0 0-1,0 0-15,0 0 16,1-21-16,-1 21 16,0-22-16,0 22 0,0-21 15,1 21-15,20 0 16,-21-21-16,0 21 0,0 0 15,0 0-15,1-21 16,-44 21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40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911 127 0,'-21'0'0,"21"-21"15,-22 21-15,1 0 16,0-21-1,0 21-15,0 0 0,-1 0 16,-20 0-16,21 0 16,-21 0-16,-1 0 0,1 0 15,0 0-15,20 21 0,-20-21 16,21 0-16,-21 0 16,21 21-16,-1-21 0,1 0 15,0 21-15,0-21 0,21 21 16,-21-21-16,-1 21 15,1 1-15,0-1 0,0 0 16,0 21-16,0-20 16,0 20-16,-1-21 0,1 21 15,0 1-15,0-22 0,21 21 16,-21-21-16,21 22 16,-22-1-16,22-21 0,0 0 15,0 22-15,0-1 16,0-21-16,22 22 0,-22-22 15,0 21-15,21 0 0,-21-21 16,21 22-16,0-22 16,0 21-16,1-20 0,-1-1 15,0 0-15,0 0 16,0 0-16,21-21 0,-20 21 16,-1 0-16,21-21 0,-21 22 15,1-22-15,20 0 16,-21 0-16,0 21 0,21-21 15,-20 0-15,-1 0 0,21 0 16,-21-21-16,22 21 16,-22 0-16,0-22 0,21 22 15,-21-21-15,1 0 16,20 21-16,-21-21 0,0 0 16,22 0-16,-22 0 15,0-1-15,21-20 0,-21 21 16,1-22-16,20 1 0,-21-21 15,0 20-15,1-20 16,-22 20-16,21-20 0,0 21 16,-21-22-16,21 22 15,-21-1-15,0 1 0,0 0 16,0 21-16,0-22 0,0 22 16,-21 0-16,21-21 15,-21 20-15,0 1 0,-1 0 16,1 0-16,0 0 0,0 0 15,0 0-15,-22-1 16,22 22-16,-21-21 0,21 21 16,-22 0-16,22-21 15,0 21-15,0 0 0,0 0 16,-1 0-16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3:45.9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235 511 0,'0'-21'31,"22"21"0,-22-21-31,21 21 16,-21 21 0,0 0-16,0 1 15,0-1-15,0 0 0,21 21 16,-21 0-16,0 1 15,0-1-15,21 1 0,-21-1 16,0 0-16,21-21 0,-21 22 16,0-1-16,0-21 15,21 0-15,-21 1 0</inkml:trace>
  <inkml:trace contextRef="#ctx0" brushRef="#br0" timeOffset="439">616 596 0,'0'-21'0,"0"0"15,-21 21 1,0 21-1,21 0 1,0 0-16,0 0 16,0 1-16,0-1 0,0 0 15,0 21-15,0-21 0,0 0 16,21 22-16,-21-22 16,21 0-16,1-21 0,-1 21 15,0 1 1,0-22-16,0 0 0,0-22 15,0 1-15,1 0 16,-22 0-16,21 0 16,-21-1-16,0-20 0,0 21 15,0 0-15,-21-21 16,21 20-16,-22 1 0,-20-21 16,21 42-16,0-21 0,-21-1 15,20 22-15,-20 0 16,0 0-16,20 22 0,1-22 15,0 21-15</inkml:trace>
  <inkml:trace contextRef="#ctx0" brushRef="#br0" timeOffset="1074">828 88 0,'-21'-21'0,"0"0"15,0 21-15,-1-22 0,1 22 16,-21-21-16,-1 21 0,1 0 15,-21 21-15,20 1 16,-20-1-16,-1 0 0,1 21 16,21 1-16,-22-1 15,22 0-15,-1 22 0,22-1 16,0 1-16,0-1 0,21 1 16,0 21-16,0-22 15,0 0-15,21 1 0,0 0 16,0-1-16,0 0 15,1-20-15,20-1 0,0 1 16,1-1-16,-1-21 0,0 0 16,22 0-16,-22-21 15,22 0-15,-22 0 0,21 0 16,-20 0-16,20-21 16,1 0-16,-1-21 0,-20 21 15,20-22-15,-20 22 0,-1-21 16,0-22-16,0 22 15,-20 0-15,-1-22 0,0 0 16,-21 1-16,0 0 16,0-22-16,0 21 0,-21-20 15,0 20-15,-1 1 0,-20 20 16,0 1-16,21 0 16,-22 21-16,1-1 0,-22 1 15,22 21-15,0 0 16,0 0-16,-1 0 0,1 21 15,21-21-15,-1 22 0,1-1 16</inkml:trace>
  <inkml:trace contextRef="#ctx0" brushRef="#br0" timeOffset="1988">680 1273 0,'21'0'0,"0"0"31,-21 22 1,21-1-17,-21 0-15,0 0 16,0 0-16,0 21 15,22 1-15,-22-1 0,0 1 16,21-1-16,-21 0 16,0 0-16,21 1 0,-21-1 15,0 1-15,0-1 0,0-21 16,0 21-16,0-21 16,0 22-16,0-22 0,-21 21 15,0-20-15,21-1 16,-22 21-16,1-21 0,-21 21 15,21-20-15,-22-1 0,1 0 16,21 21-16,-21-20 16,-1-1-16,1 0 0,-1-21 15,1 21-15,0 0 16,21-21-16,-22 21 0,22-21 16,0 0-16,0 21 0,0-21 15,-1 0 1,22 22-16,0-44 31,0 1-15,0 0-1</inkml:trace>
  <inkml:trace contextRef="#ctx0" brushRef="#br0" timeOffset="2437">194 2056 0,'21'0'0,"-21"22"47,0-1-32,0 0 1,0 0-16,-21 0 0,21 1 16,-21-1-16,21 0 15,-21 0-15,0 21 0,-1-21 16,1 1-16,0-1 0,0 0 16,0 0-1,21 0-15,0 1 0,-22-22 16,22 21-16,0 0 15,22 0 1,-1-21-16,-21 21 16,21-21-16,0 0 15,0 21-15,1-21 0,20 0 16,-21 0-16,0 0 16,0 21-16,0-21 0,1 0 15,-1 0-15,0 0 0,-21 22 31,-21-22-31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03.7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365 317 0,'21'-21'0,"-21"0"16,21 0-16,0-22 0,0 22 15,0 0-15,1 0 16,-22 0-16,21 21 0,-21-21 16,21 0-16,-21-1 31,-21 22-31,0 0 15,-1 0 1,-20 0-16,21 0 0,0 0 16,-21 0-16,-1 0 0,1 22 15,-1-22-15,1 21 16,21-21-16,-21 21 0,21-21 16,-1 21-16,1 0 0,0-21 15,21 21-15,0 0 16,21 1-16,0-22 0,1 21 15,-1 0-15,21-21 16,0 21-16,22 0 0,-22 1 16,22-22-16,-22 21 0,0 0 15,1 0-15,-22 0 16,0 0-16,0 0 0,-21 22 16,0-22-16,0 0 15,-21 0-15,-21 1 0,20-1 16,-20 0-16,-21 0 0,20-21 15,1 21-15,-22-21 16,22 0-16,0 0 0,0 0 16,20 0-16,1 0 15,0-21-15,0 0 0,21 0 16,0 0-16,0-1 0,21 1 16,0 0-16,0 0 15</inkml:trace>
  <inkml:trace contextRef="#ctx0" brushRef="#br0" timeOffset="515">682 423 0,'21'0'0,"0"0"62,-21 21-62,22-21 0,-1 0 16,0 21 0,0-21-16,0 0 15,1 0-15,-1 0 0,0-21 16,0 21-1,0-21-15,0 0 16,-21 0 0,0 0-1,-21 0-15,0-1 16,0 1-16,-21 21 16,20-21-16,-20 21 0,21 0 15,-22 0-15,22 21 16,0-21-16,-21 21 0,42 1 15,-21-1-15,0 21 0,21-21 16,0 0-16,0 22 16,21-22-16,-21 21 0,21-21 15,0 1-15,0-1 16,0 0-16,22 0 0,-22 0 16,0-21-16,0 0 15,22 0-15,-22 0 0,0 0 16</inkml:trace>
  <inkml:trace contextRef="#ctx0" brushRef="#br0" timeOffset="773">1105 233 0,'0'-22'16,"0"-20"-16,0 21 15,0 0-15,-21 21 0,21-21 16,-21 21-16,0 21 15,21 0-15,0 0 16,-21 0-16,21 22 0,0-22 16,0 21-16,0 1 15,0-1-15,0 0 0,21 0 16,-21-20-16,0 20 16,21-21-16,-21 0 0,0 22 15,21-22-15,-21 0 16</inkml:trace>
  <inkml:trace contextRef="#ctx0" brushRef="#br0" timeOffset="1224">1359 465 0,'-21'0'16,"42"0"46,1 0-62,-1 0 16,0 0-16,0 0 16,0-21-16,1 21 15,-1 0-15,0-21 16,0 21-16,-21-21 15,21 0-15,-21 0 16,-21 0 0,0-1-16,0 22 15,0 0-15,-22 0 16,22 0-16,-21 0 0,20 22 16,1-1-16,0 0 0,0 0 15,0 0-15,21 0 16,0 0-16,0 22 0,0-22 15,0 0-15,0 0 16,21 22-16,0-22 16,0 0-16,-21 0 0,21-21 15,22 0-15,-22 0 16,0 0-16</inkml:trace>
  <inkml:trace contextRef="#ctx0" brushRef="#br0" timeOffset="1600">2037 423 0,'0'-21'16,"0"0"-1,0 0 1,-21 21-16,21-21 0,-22-1 15,1 22 1,0 0-16,0 0 0,0 0 16,0 0-16,0 0 15,-1 22-15,1-22 0,-21 21 16,21 0-16,21 0 16,-22 0-16,1 0 0,21 0 15,0 1-15,0-1 0,0 0 16,0 0-16,0 0 15,21 1-15,1-1 0,-1 0 16,0-21-16,21 21 0,-20-21 16,20 0-16,0 0 15,0 0-15,-20-21 0,20 0 16,0 0-16</inkml:trace>
  <inkml:trace contextRef="#ctx0" brushRef="#br0" timeOffset="1865">2227 106 0,'0'-21'0,"0"-1"15,-21 1-15,21 0 0,0 0 16,0 42 0,0 0-1,0 0-15,0 1 16,0 20-16,0 0 0,21 0 15,-21 1-15,0 20 0,0-20 16,22-1-16,-22 0 16,0 1-16,0-22 0,0 21 15,0-21-15,0 1 16,0-1-16,-22 0 16</inkml:trace>
  <inkml:trace contextRef="#ctx0" brushRef="#br0" timeOffset="2064">2143 402 0,'0'-21'0,"-22"21"0,1-21 15,0 21 1,21-21 0,21 21-1,22-22 1,-22 22-16,21 0 0,1-21 15,-1 21-15,0 0 16,22-21-16,-43 21 0,21 0 16</inkml:trace>
  <inkml:trace contextRef="#ctx0" brushRef="#br0" timeOffset="2369">2587 550 0,'-21'0'0,"21"21"16,-21-21-16,42 0 47,0 0-32,0 0-15,-21-21 16,21 21 0,1 0-16</inkml:trace>
  <inkml:trace contextRef="#ctx0" brushRef="#br0" timeOffset="2574">2905 529 0,'-21'0'31,"42"0"0,0 0-15,0 0-16,0-21 0</inkml:trace>
  <inkml:trace contextRef="#ctx0" brushRef="#br0" timeOffset="2759">3180 529 0,'-21'0'15,"42"0"1,0 0 0,0 0-1,0 0-15</inkml:trace>
  <inkml:trace contextRef="#ctx0" brushRef="#br0" timeOffset="2951">3413 529 0,'-21'0'15,"21"21"-15,0 0 47,21-21-31,0 0-1</inkml:trace>
  <inkml:trace contextRef="#ctx0" brushRef="#br0" timeOffset="3916">3878 254 0,'21'21'0,"1"-21"16,-1 0 0,0-21-1,-21 0 1,21 21-16,-21-21 15,0-1 1,-21 22-16,21-21 16,-21 21-16,0 0 15,-1 0-15,1-21 16,0 21-16,0 0 16,0 21-16,0-21 0,-1 21 15,1-21-15,21 22 16,-21-22-16,21 21 15,-21-21-15,21 21 16,0 0 0,21-21-16,-21 21 15,21-21 1,0 21 15,1 0 0,-22 1 63,-22-1-78,22 0-1,0 0 1,0 0-16,0 1 16,0-1-1,0 0-15,22-21 0,-1 21 16,-21 0-16,21-21 16,0 21-16,21-21 0,-20 21 15,-1-21-15,21 0 0,-21 0 16,0 0-16,22 0 15,-22-21-15,0 21 0</inkml:trace>
  <inkml:trace contextRef="#ctx0" brushRef="#br0" timeOffset="4559">3751 423 0,'-21'0'16,"21"21"0,21-21-1,1 0 1,-1-21-16,0 21 0,0 0 16,0 0-16,21 0 0,-20-21 15,20 21-15,0 0 16,-20 0-16,20 0 0,-21 0 15,0-21-15,0 21 16,0-21-16,1 21 0,-22-21 16,21 21-16,-21-22 0,21 22 31,-21 22 16,0-1-47,21 0 15,-21 0-15,0 21 16,21-21-16,-21 1 0,0-1 16,0 0-16,0 0 0,0 0 15,0 1-15,0-1 16,0-42 31,0-1-47,22 1 0,-22 0 15,21 0-15,-21 0 16,21-22-16,0 22 0,0 0 16,-21-21-16,21 21 15,0 21-15,22-22 0,-22 22 16,0 0-16,0 22 16,1-1-16,-1 0 15,-21 21-15,21-21 0,-21 0 16,0 22-16,21-22 15,-21 0-15,0 0 0,0 1 16,0-1-16</inkml:trace>
  <inkml:trace contextRef="#ctx0" brushRef="#br0" timeOffset="5117">5021 423 0,'0'-21'15,"0"0"-15,-21 0 16,0-1 0,0 22-16,21-21 15,-21 21-15,0 0 16,-1 21-16,1-21 0,0 22 15,0-1-15,0 0 0,-1 0 16,22 0-16,-21 22 16,21-22-16,0 0 0,0 21 15,0-21-15,0 1 16,21-1-16,-21 0 0,22-21 16,-1 21-16,0-21 0,0 0 15,22-21-15,-22 21 16,0-21-16,21 0 0,-21-22 15,0 22-15,1-21 0,-1 0 16,-21-1-16,21 1 16,-21-22-16,0 1 0,0 21 15,0-22-15,0 22 16,0-1-16,0 22 0,0 0 16,0 0-16,0 42 15,-21 0-15,21 0 16,0 22-16,0-1 0,0 0 15,0 1-15,0-1 16,0 0-16,21 1 0,-21-1 16,21 0-16,-21 1 15,21-1-15,-21-21 0,0 0 16,0 0-16,0 1 0,0-1 16</inkml:trace>
  <inkml:trace contextRef="#ctx0" brushRef="#br0" timeOffset="5687">5656 339 0,'0'-22'0,"0"1"0,0 0 15,0 0-15,0 0 16,0-1-16,0 1 15,-21 0 1,0 21-16,0 0 16,-21 0-16,20 0 0,-20 0 15,0 21-15,20 0 0,-20-21 16,21 22-16,0-1 16,0 0-16,21 0 0,0 0 15,21 1-15,0-1 16,0 0-16,0 0 0,22-21 15,20 21-15,-20 0 0,-1 0 16,0 1-16,0-22 16,1 21-16,-1-21 0,-21 21 15,1-21-15,-22 21 16,0 0-16,-22-21 16,-20 22-16,21-22 15,-22 0-15,1 0 16,0 0-16,0 0 0,-1 0 15,22 0-15,0 0 0,0 0 16,-1-22-16</inkml:trace>
  <inkml:trace contextRef="#ctx0" brushRef="#br0" timeOffset="6412">5995 423 0,'21'0'78,"0"0"-78,1 0 16,20 0-16,-21 0 0,0 0 15,0 0-15,22 0 16,-22 0-16,0 0 0,0-21 16,0 21-16,1 0 15,-1-21-15,-21 0 0,0 0 16,0-1 0,-21 1-16,-1 0 15,1 0-15,-21 21 0,21-21 16,-1 21-16,-20 0 15,21 0-15,0 0 0,0 0 16,0 21-16,-1-21 0,22 21 16,0 0-16,-21 22 15,21-22-15,0 21 0,0-21 16,21 21-16,-21-20 16,22 20-16,-1-21 0,-21 0 15,21 1-15,0-1 16,0 0-16,21-21 0,-20 0 15,-1 0-15,21 0 0,1-21 16,-22 21-16,0-21 16,21-22-16,-21 22 0,0 0 15,1-22-15,-22 1 0,0 21 16,0-21-16,0-22 16,0 22-16,0-1 0,0 1 15,0 0-15,0 0 16,0 20-16,0 1 0,0 0 15,0 42 1,0 0 0,0 22-16,0-22 0,0 21 15,21 22-15,-21-22 16,21 0-16,-21 22 0,21-22 16,-21 22-16,21-22 0,-21 0 15,22-20-15,-22-1 16,0 0-16,0 0 0,0 0 15</inkml:trace>
  <inkml:trace contextRef="#ctx0" brushRef="#br0" timeOffset="6858">6819 462 0,'-22'0'0,"1"0"16,0 0 0,42 0 15,0 0-15,1 0-16,-1 0 15,0-21-15,21 21 0,-21 0 16,0 0-16,1-21 0,20 21 15,-21-21-15,-21 0 16,21 21-16,-21-21 0,22 0 16,-22-1-16,0 1 15,-22 0-15,1 21 0,0-21 16,0 21-16,-22 0 0,22 0 16,-21 0-16,21 0 15,-21 21-15,20 0 0,1 0 16,0 22-16,21-22 15,0 21-15,0 0 0,0-20 16,0 20-16,21-21 0,0 22 16,1-22-16,-1 0 15,0 0-15,21-21 0,0 0 16,-20 0-16,41 0 16</inkml:trace>
  <inkml:trace contextRef="#ctx0" brushRef="#br0" timeOffset="7469">7520 360 0,'0'-21'15,"-21"-1"-15,0 22 16,21-21 0,-22 21-16,1 0 15,0-21-15,0 21 16,0 0-1,0 0-15,0 0 0,-1 0 16,1 21 0,0 0-16,0 1 15,21-1 1,-21 0-16,21 0 0,0 21 16,0-21-16,21 1 0,-21 20 15,21-21-15,0 0 16,0 22-16,1-22 0,-1-21 15,0 21-15,21 0 16,-21-21-16,0 0 0,22 0 16,-22-21-16,0 21 0,22-21 15,-22 0-15,0 0 16,-21-22-16,21 22 0,-21-21 16,21-1-16,-21 1 0,0 0 15,21-22-15,-21 22 16,0-1-16,0 1 0,21 0 15,-21 0-15,0 20 16,0 1-16,0 0 0,-21 21 16,0 0-1,21 21-15,-21 0 0,21 1 16,-21 20-16,21 0 0,-21 0 16,21 1-16,0-1 15,21 22-15,-21-22 0,21 0 16,0 1-16,-21-1 0,21 0 15,0 1-15,1-22 16,-22 0-16,21 0 0,-21 0 16,21-21-16,0 0 15</inkml:trace>
  <inkml:trace contextRef="#ctx0" brushRef="#br0" timeOffset="7691">7667 402 0,'-21'-21'0,"21"0"0,-21 21 16,21-22-16,0 1 15,21 21 1,0 0-16,0 0 16,0 0-16,22 0 0,-1 0 15,1 0-15,20 0 0,-21 0 16,22-21-16,-22 21 15,1 0-15,-1 0 0,0 0 16,-21 0-16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17.8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361 396 0,'21'0'16,"-21"-21"15,21 21-31,-21-21 31,0 0 0,0 0-15,-21 21-16,0 0 16,0 0-16,-1 0 15,1 0-15,-21 21 0,0-21 16,21 21-16,-22 21 15,22-20-15,-21 20 0,20 0 16,1 0-16,0-20 16,0 20-16,21 0 0,0 1 15,0-22-15,0 21 0,21-21 16,0 0-16,22 1 16,-1-22-16,-21 21 0,22-21 15,-1 0-15,21 0 0,-20 0 16</inkml:trace>
  <inkml:trace contextRef="#ctx0" brushRef="#br0" timeOffset="864">699 608 0,'22'-21'16,"-22"0"-16,0-1 0,-22 1 15,1 21 1,0 0-16,0 0 15,0 0-15,0 21 0,0 1 16,-1-1-16,1 0 16,21 0-16,0 0 0,0 1 15,0-1-15,0 0 16,21 0-16,1 0 0,-1 0 16,0 0-16,21-21 0,-21 0 15,0 0-15,22 0 16,-22 0-16,21 0 0,-20-21 15,-1 21-15,-21-21 16,21 0-16,-21 0 0,21 0 16,-21 0-16,0-1 0,-21 1 15,0 0-15,0 0 16,-1 0-16,1-22 0,0 22 16,0 0-16,0 21 0,21-21 15,-22 21-15,1 0 16,21 21-1,0 0 1,0 0-16,0 0 0,0 1 16,21-1-16,-21 0 0,0 0 15,22-21-15,-22 21 16,21-21-16,0 0 16,0 0-1,0-21-15,1 21 0,-22-21 16,21 0-16,0 21 0,0-21 15,0-1-15,0 1 16,-21 0-16,21 0 0,1 0 16,-1 21-16,-21-21 15,21 21-15,0 21 0,0 0 16,-21 0-16,22 21 16,-22-20-16,0 20 15,21-21-15,-21 22 0,0-22 16,0 0-16,0 0 15,0 0-15,0 0 0,0 0 16,0-42 15,0 0-31,0 0 16,0 0-16,0 0 16,21 0-16,-21-1 0,21-20 15,0 21-15,0 0 0,-21-1 16,21 1-16,1 21 15,-1 0-15,0 0 0,0 0 16,0 21 0,-21 1-16,22-1 0,-22 0 15,0 0-15,21 0 0,-21 22 16,0-22 0,21 0-16,-21 0 0</inkml:trace>
  <inkml:trace contextRef="#ctx0" brushRef="#br0" timeOffset="1242">1398 502 0,'0'-21'0,"0"0"16,0 0-16,0 0 15,0 42 1,0 0-16,0 0 15,0 0-15,21 21 16,-21-20-16,21-1 0,1 21 16,-22-21-16,21 22 0,0-22 15,0 0-15,0 0 16,0 0-16,0-21 16,1 0-1,-1-21 1,-21 0-16,0 0 0,0 0 15,21-22-15,-21 1 16,0 21-16,21-22 0,-21 1 16,0 21-16,0-21 0,21 21 15,-21-1-15,0 1 16,22 21-16,-22 21 31,0 1-31</inkml:trace>
  <inkml:trace contextRef="#ctx0" brushRef="#br0" timeOffset="1650">1800 523 0,'21'0'16,"-21"22"-16,21-22 0,1 0 31,-22 21-15,21-21-16,0 0 15,-21 21-15,21-21 0,0 0 16,1 21-16,-1-21 0,0 0 16,0 0-16,0 0 15,-21-21-15,21 21 0,0-21 16,1 0 0,-22-1-16,0 1 0,0 0 15,-22 0-15,1 0 16,21-1-16,-21 22 15,0-21-15,0 21 0,-21-21 16,20 21-16,1 0 16,0 21-16,0 0 0,21 1 15,-21-1-15,21 21 0,0-21 16,0 22-16,0-1 16,0-21-16,21 21 0,-21-20 15,21-1-15,0 0 16,0 0-16,22-21 0,-22 0 15,21 0-15,-21 0 0</inkml:trace>
  <inkml:trace contextRef="#ctx0" brushRef="#br0" timeOffset="2029">2245 440 0,'0'-43'0,"0"22"0,-22 0 16,22 0-16,0 0 15,22 21-15,-1 0 16,0 21-16,0 0 16,0 0-16,1 0 0,-22 22 15,21-22-15,0 21 16,0-21-16,0 22 0,0-22 16,-21 0-16,21 0 15,-21 0-15,0 1 16,-21-44-1,0 1 1,21 0-16,-21 0 16,21 0-16,0-22 0,0 22 15,0-21-15,21 21 16,-21-22-16,21 22 0,0 0 16,1 0-16,-1 0 15,0 21-15,0-22 0,0 22 16,1 0-16,-1 0 0,0 0 15,0 0 1</inkml:trace>
  <inkml:trace contextRef="#ctx0" brushRef="#br0" timeOffset="2413">2964 333 0,'21'0'0,"-21"-21"16,0 0-1,0-1-15,-21 1 16,0 0 0,0 21-16,0 0 15,-21 0-15,20 0 0,1 0 16,0 21-16,-21-21 16,42 21-16,-22 1 0,1-1 15,21 21-15,0-21 0,21 0 16,1 22-16,-1-22 15,0 0-15,0 0 0,22 0 16,-22 1-16,21-1 16,-21 0-16,0 0 0,0-21 15,1 21-15,-22 0 16,0 0 0,-22-21-16,1 22 0,0-22 15,0 0-15,0 0 16,-21 0-16,20 0 0,1 0 15,0-22-15,21 1 16</inkml:trace>
  <inkml:trace contextRef="#ctx0" brushRef="#br0" timeOffset="2628">3155 312 0,'0'-21'16,"21"21"-16,-21 21 31,0 0-31,0 0 16,0 21-16,0-21 15,0 1-15,0 20 16,21-21-16,-21 0 0,0 1 16,21-1-16,-21 0 15,0 0-15</inkml:trace>
  <inkml:trace contextRef="#ctx0" brushRef="#br0" timeOffset="2790">3197 185 0,'0'-43'0,"-21"1"15,0 21-15,21-22 0,-21 22 16,0 0-16,21 42 31,0 0-31</inkml:trace>
  <inkml:trace contextRef="#ctx0" brushRef="#br0" timeOffset="3648">3536 396 0,'21'0'0,"0"0"16,-42 0 15,0 0-15,0 21-16,0 1 16,21-1-16,-22 0 15,22 0-15,-21 22 0,21-22 16,0 0-16,21 0 15,-21 0-15,22 0 0,-1 0 16,0-21-16,21 22 16,-21-22-16,0 0 0,22 0 15,-22 0-15,0-22 0,0 22 16,1-21-16,-22 0 16,0 0-16,0 0 0,0 0 15,0-22-15,-22 22 16,22-21-16,-21-1 0,21 22 15,-21-21-15,0 21 0,21 0 16,-21 0-16,-1 21 16,1 21-1,21 0-15,0 0 16,0 0-16,0 0 16,0 22-16,0-22 0,0 0 15,0 0-15,21 0 16,1-21-1,-1 0 1,0 0-16,0-21 16,0 0-16,-21 0 15,22 0-15,-22-1 16,21 1-16,-21 0 0,21 0 16,-21 0-16,21 0 15,0 0-15,0 21 16,0 21-16,-21 0 0,22 0 15,-1 0-15,0 0 16,-21 22-16,21-22 0,-21 21 16,21-21-16,-21 1 0,0-1 15,0 0-15,0 0 16,0 0-16,0-42 31,0 0-15,0 0-16,22 0 15,-22-1-15,21 1 16,0 0-16,0 0 0,-21-22 16,21 22-16,0 21 15,0-21-15,1 21 16,-22 21-16,21-21 0,-21 21 16,0 22-16,0-22 15,0 0-15,0 22 0,0-22 16,0 0-16,0 21 15,0-21-15</inkml:trace>
  <inkml:trace contextRef="#ctx0" brushRef="#br0" timeOffset="4165">4637 545 0,'-22'-22'0,"1"22"0,0 0 16,0-21 0,42 42 15,0 1-16,0-22-15,1 0 16,-22 21-16,21-21 16,0 0-16,0 0 0,0 0 15,0 0-15,-21-21 16,21-1-16,-21 1 16,0 0-16,0 0 0,0 0 15,-21-1 1,21 1-16,-21 0 0,0 0 15,0 21-15,0-21 16,0 21-16,-1 0 0,1 0 16,0 0-16,0 21 0,21 0 15,0 21 1,0-20-16,0 20 0,21 0 16,0-20-16,0 20 0,22 0 15,-22 0-15,21 1 16,-21-22-16,0 0 0,22 0 15,-22 1-15,0-22 16,0 0-16,22-22 0</inkml:trace>
  <inkml:trace contextRef="#ctx0" brushRef="#br0" timeOffset="4392">4933 439 0,'0'-21'0,"-21"-1"0,21 44 47,21-22-47,0 21 15,0 21-15,0-21 0,22 0 16,-22 0-16,0 22 0,0-22 16,0 0-16,0-21 15,1 21-15,-1 1 16,-21-44-1</inkml:trace>
  <inkml:trace contextRef="#ctx0" brushRef="#br0" timeOffset="4614">5102 312 0,'0'-21'0,"-21"-1"0,0 44 31,21 20-31,-21-21 16,-1 21-16,22 1 16,-21-1-16,0 0 0,21 1 15,-21-1-15,21-21 0,0 21 16,-21-20-16,21-1 16,0 0-16,0 0 0,21-21 15</inkml:trace>
  <inkml:trace contextRef="#ctx0" brushRef="#br0" timeOffset="4878">5271 396 0,'0'-21'0,"0"42"46,0 0-30,0 1-16,0-1 0,22 21 16,-22-21-16,21 22 0,-21-22 15,21 0-15,-21 0 16,21 0-16,0 0 0,-21 1 16,22-1-16,-22 0 15,21-21-15,-21-21 16</inkml:trace>
  <inkml:trace contextRef="#ctx0" brushRef="#br0" timeOffset="5058">5293 100 0,'0'-21'16,"-21"21"-16,21-21 0,-22 21 15,44 21 17</inkml:trace>
  <inkml:trace contextRef="#ctx0" brushRef="#br0" timeOffset="5389">5589 121 0,'-21'0'16,"21"21"31,0 0-47,0 1 15,0 20-15,21 0 0,-21 1 16,21-1-16,0 0 16,0 22-16,-21-22 0,22 22 15,-1-22-15,0 0 0,0 1 16,-21-22-16,21 21 16,1-21-16,-22 1 0,21-1 15,0-21 1</inkml:trace>
  <inkml:trace contextRef="#ctx0" brushRef="#br0" timeOffset="5622">5462 418 0,'-21'0'0,"21"21"16,21-21-16,0 0 16,0 0-16,22 0 0,-1 0 15,0 0-15,1 0 16,-1 0-16,-21-21 0,22 21 16,-1 0-16,-21-22 0,0 22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38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423 63 0,'0'-21'16,"0"0"15,0 0-15,-21 21-1,0 21 17,21 0-17,0 0-15,0 0 0,-21 22 16,21-1-16,0 0 0,0 1 16,0 20-16,0 1 15,0-1-15,0 1 0,0 20 16,0 1-16,-22 0 15,22 21-15,0-22 0,0 22 16,0-21-16,-21-1 0,21 1 16,0 0-16,0-22 15,0 22-15,0-22 0,0 1 16,0-1-16,0 1 16,0-22-16,0 1 0,0-1 15,0 0-15,0 0 0,0-20 16,0 20-16,21-21 15,-21 0-15,0 1 0,0-1 16,0 0 0,0 0-1,22-21 1</inkml:trace>
  <inkml:trace contextRef="#ctx0" brushRef="#br0" timeOffset="444">0 2053 0,'21'0'16,"0"0"-1,0 0 1,0 0-16,1 0 16,-1 0-16,-21 21 15,21-21-15,0 21 0,0-21 16,-21 21-16,21 0 0,-21 1 15,21-1-15,-21 0 16,22 0-16,-22 0 0,21 1 16,-21-1-16,21 0 15,-21 0-15,21 0 0,-21 0 16,21-21-16</inkml:trace>
  <inkml:trace contextRef="#ctx0" brushRef="#br0" timeOffset="852">656 2116 0,'-21'0'31,"-1"0"0,22 22-15,-21-1-16,0-21 15,21 21-15,-21-21 0,0 21 16,0 0-16,-22-21 16,22 21-16,0 22 0,0-22 15,0 0-15,-1 0 16,1 0-16,0 1 0,21-1 15,-21-21-15,21 21 0,-21-21 16,21 21-16,0-42 63,21 21-48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5:54:58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31 191 0,'-21'0'0,"42"0"47,1 0-32,20 0 1,-21 0-16,43 0 0,-22 0 16,21-21-16,22-1 0,0 1 15,-1 21-15,1-21 16,0 0-16,-1 0 0,1-1 16,-21 1-16,-1 21 15,-21-21-15,1 21 0,-22 0 16,-42 0-1,0 21 1,-22 0-16,1-21 0,0 22 16,-1-1-16</inkml:trace>
  <inkml:trace contextRef="#ctx0" brushRef="#br0" timeOffset="301">95 360 0,'-21'0'0,"0"0"16,0 0-16,-1 21 0,1-21 16,42 0 31,22 0-47,-1-21 15,0 21-15,22-21 0,-1 0 16,22 0-16,21-1 15,-21 1-15,20-21 0,1 21 16,0-1-16,-21 1 0,-22 0 16,1 21-16,-1-21 15,-21 21-15,-20 0 0,-1 0 16,-42 21 0</inkml:trace>
  <inkml:trace contextRef="#ctx0" brushRef="#br0" timeOffset="1218">201 2434 0,'0'-21'16,"0"0"15,0 0 16,21 21-47,0-21 15,21 21-15,-20-22 0,41 22 16,-20-21-16,20 0 16,0 0-16,22-21 0,-21 21 15,20-1-15,-20 1 0,-22 0 16,22 21-16,-22-21 16,-21 21-16,21 0 0,-42-21 15,22 21-15,-44 21 16,1-21-16,21 21 15,-42 0-15</inkml:trace>
  <inkml:trace contextRef="#ctx0" brushRef="#br0" timeOffset="1566">391 2519 0,'-21'0'0,"0"21"0,0-21 15,0 0 1,42 0 15,0 0-15,0 0-16,21-21 16,1 0-16,20 0 0,1-1 15,-1 1-15,22 0 16,-21-21-16,20 21 0,-20 0 15,-1-22-15,1 22 16,-22 21-16,0-21 0,-21 0 16,1 21-16,-1 0 0,-42 0 31,21 21-31,-22-21 16,22 21-16,-21-21 15,0 21-15,0-21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4.1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75 339 0,'-21'21'15,"-22"-21"-15,22 0 16,42 0-16,22 0 15,-1 0-15,21 0 16,22 0-16,21 0 0,21 0 16,42 0-16,22-21 15,42 21-15,42-21 0,0 0 16,42 0-16,43-1 0,-21-20 16,21 21-16,0-21 15,-1 21-15,-20-1 0,-21 1 16,-43 0-16,-21 21 0,-43-21 15,-63 0-15,-21 21 16,-21 0-16,-63 0 0,-22 0 16,-21-22-16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2:04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99 157 0,'-25'0'15,"25"-25"17,-24 25-1,24 25 0,0-1 0,0 1-15,0-1 0,0 0-16,0 1 15,0-1-15,0 1 0,-25-1 16,25 1-16,0 23 16,0-23-16,0-1 0,0 1 15,0-1-15,0 1 16,0-1-16,0 0 0,0 1 15,0-1-15,0 1 0,0-1 16,0 0-16,0 1 16,0-1-16,0 1 15,0-1 1,0 1-16,0-1 16,0 0-1,0 1 1,0-1-1,0 1 1,0-1 0,25-48 62,-25-1-63,24 1 1,-24-1-16,0 1 0,0 0 16,0-1-16,0 1 15,0-25-15,0 24 0,0 1 16,0-25-16,0 25 0,0-1 16,0-23-16,0 23 15,0 1-15,-24-1 0,24-24 16,0 25-16,0 0 0,0-1 15,0 1-15,0-1 16,0 1-16,0-1 0,0 1 16,0 0-16,0-1 15,0 1-15,0-1 16,0 1-16,0-1 16,0 1-16,0 0 15,0-1 1,0 50 62,0-1-62,0 0-16,0 1 15,0-1 1,0 1-1,24-25 1,-24 24-16,0 1 16,0-1-16,0 0 15,0 25-15,25-24 0,-25-1 16,0 25-16,0-25 16,0 1-16,24-1 0,-24 1 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4.5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191 234 0,'-64'21'0,"22"-21"0,-1 21 15,22-21-15,0 0 0,63 0 16,1 0 0,42-21-16,20 21 0,22-21 15,43 0-15,20 0 0,43 0 16,42 0-16,21-1 16,22-20-16,42 21 0,0 0 15,21-1-15,-22 22 16,1-21-16,0 21 0,-42 0 15,-22 0-15,-21 0 0,-63 0 16,-43 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5.4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424 106 0,'-148'63'0,"42"-20"0,21-1 16,22-21-16,41 0 0,44-21 15,41 0 1,43-21-16,21 0 0,63 0 16,22 0-16,21-22 0,21 22 15,42-21-15,1 20 16,-1-20-16,-21 21 0,22 21 15,-43-21-15,-22 21 16,-20 0-16,-22 0 0,-62 0 16,-23 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5.6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296 114 0,'-106'64'0,"22"-22"0,20 0 16,22 1-16,63-43 16,22 0-16,41 0 15,43 0-15,21-21 0,43-22 16,21 22-16,42 0 15,21-21-15,21 21 0,0-22 16,22 22-16,-1 0 0,-20 0 16,-22 21-16,0-22 15,-42 22-15,-21 0 0,-22 0 16,-42 22-16,-21-22 0,-63 21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5.9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169 276 0,'-85'42'0,"22"0"0,42-21 16,63-21-1,43-21-15,42 21 0,21-42 16,21 21-16,43-22 16,21 1-16,0 0 0,21-1 15,21 22-15,-21-21 0,21 21 16,-21 0-16,-21-1 16,-21 22-16,-22 0 0,-21 0 15,-42 0-15,-42 22 16,-22-1-16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8.3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296 212 0,'-85'43'0,"0"-22"16,22 0-16,21 0 16,21 0-16,63-21 15,0 0-15,64 0 0,0-21 16,42 0-16,21 0 16,22 0-16,21-22 0,42 22 15,0-21-15,21-1 16,0 1-16,-21 21 0,21 0 15,-42 0-15,0 21 0,-22 0 16,-41 0-16,-1 0 16,-42 0-16,-21 0 0,-22 0 15,-41 0-15,-1 21 16,1-21-16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6.2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487 279 0,'0'21'0,"0"0"16,42-21-16,22-21 0,42 21 16,21-42-16,42 20 0,22-20 15,42 21-15,-1-22 16,44 1-16,-1 21 0,21 0 16,-21 0-16,0 0 15,-21 21-15,-21 0 0,-21 0 16,-22 0-16,-42 21 0,-20 0 15,-44 0-15,1 0 16,-64 0-16</inkml:trace>
  <inkml:trace contextRef="#ctx0" brushRef="#br0" timeOffset="853">508 2332 0,'-127'42'0,"43"-21"16,-1 0-16,64-21 0,84 0 15,22-21 1,63 0-16,22 0 0,41-21 16,43 21-16,21-22 15,22 1-15,20-1 0,-21 1 16,22 21-16,-43-21 0,0 21 16,-21 21-16,-42-22 15,-22 22-15,-41 0 0,-44 0 16,-20 22-16,-21-22 15</inkml:trace>
  <inkml:trace contextRef="#ctx0" brushRef="#br0" timeOffset="1129">297 2967 0,'-64'21'0,"22"0"16,63-21 0,42 0-16,22-42 0,42 21 15,21-22-15,43 22 0,42-42 16,21 20-16,0 1 16,42 0-16,0-1 0,1 1 15,-1 0-15,0 21 0,-21-1 16,-21 22-16,-42 0 15,-42 0-15,-22 0 0,-42 22 16,-64-1-16</inkml:trace>
  <inkml:trace contextRef="#ctx0" brushRef="#br0" timeOffset="1447">508 3433 0,'-148'42'0,"21"0"16,21-21-16,22 0 0,41-21 15,107 0 1,-1 0-16,43-21 16,42 0-16,1-21 0,41 0 15,22 20-15,20-20 16,22 0-16,22-1 0,-22 1 15,21 0-15,0 21 16,-21-1-16,-21 1 0,-22 0 16,-20 0-16,-22 21 0,-42 0 15,-21 0-15,-21 0 16,-22 0-16,-20 21 0,-22-21 16,-21 21-16,-21-21 15</inkml:trace>
  <inkml:trace contextRef="#ctx0" brushRef="#br0" timeOffset="1730">699 3907 0,'-42'42'16,"20"-20"-16,22-1 15,22-21-15,41 0 0,22-21 16,42 21-16,21-43 0,42 22 16,43 0-16,0-21 15,21 21-15,21-1 0,21-20 16,-20 21-16,-1 0 0,0 21 16,-21-22-16,-21 22 15,-43 0-15,-20 0 0,-22 0 16,-63 22-16,-22-1 15</inkml:trace>
  <inkml:trace contextRef="#ctx0" brushRef="#br0" timeOffset="288">805 956 0,'-64'21'0,"1"0"0,41-21 15,1 22-15,64-44 16,20 1 0,43 0-16,21 0 0,21 0 15,43-1-15,42 1 0,21 0 16,21-21-16,0 21 15,21 0-15,0-1 0,1 22 16,-43 0-16,-21 0 0,-22 0 16,-41 22-16,-43-22 15,-43 21-15,-20 0 0</inkml:trace>
  <inkml:trace contextRef="#ctx0" brushRef="#br0" timeOffset="564">593 1718 0,'-127'42'16,"21"-20"-16,43-22 16,42 0-16,42 0 0,42 0 15,22-22-15,63 1 16,21-21-16,43-1 0,0 22 15,42-21-15,0 0 0,0-1 16,21 22-16,-21-21 16,0 21-16,-21-1 0,-1 1 15,1 21-15,-21 0 16,-21 0-16,-1 0 0,-42 21 16,-21 1-16</inkml:trace>
  <inkml:trace contextRef="#ctx0" brushRef="#br0" timeOffset="8456">4975 1019 0,'0'-21'0,"-22"21"16,22-21-1,-21 21-15,0 0 32,21 21-17,-21-21-15,21 21 0,-21 1 16,-1-1-16,1 21 15,-21-21-15,21 1 0,-21 20 16,-1-21-16,22 21 0,-21-21 16,20 1-16,1-1 15,0 0-15,0-21 0,21 21 16,-21-21 0,21 21-16,21-21 15,0 22-15,21-1 16,-20-21-1,-1 21-15,21-21 0,1 21 16,-22 0-16,21-21 16,0 21-16,-21 0 0,22-21 15,-22 22-15,0-22 0,0 21 16,1-21 0,-22 21-16</inkml:trace>
  <inkml:trace contextRef="#ctx0" brushRef="#br0" timeOffset="8930">4763 1358 0,'-21'-21'32,"42"21"-1,0 0-15,0-21-16,21 21 0,1 0 15,-1-21-15,22 21 16,41-21-16,-20-1 0,42 22 15,0-21-15,21 0 16,22 0-16,-22 0 0,21 21 16,1-22-16,-1 1 15,-21 21-15,0-21 0,0 21 16,-21 0-16,0-21 0,-21 21 16,-21 0-16,-1 0 15,-41 0-15,-1 0 0,-21 0 16,1 0-16,-44 0 15,1 0 1,0 0-16,0 0 16,0 0-16,-1 0 15,1 0-15,0 0 16</inkml:trace>
  <inkml:trace contextRef="#ctx0" brushRef="#br0" timeOffset="11744">8001 596 0,'0'-21'0,"0"0"0,0 0 16,0-1-16,0 44 46,0-1-46,0 21 16,-21 1-16,21-1 0,-21 0 16,21 22-16,0-1 15,-21 22-15,21-22 0,0 22 16,21-21-16,0-1 0,22 0 16,-22-20-16,21 20 15,0-41-15,1 20 0,-1-21 16,22 0-16,-22-21 0,0 0 15,-21-21-15,0 21 16</inkml:trace>
  <inkml:trace contextRef="#ctx0" brushRef="#br0" timeOffset="12375">7811 1062 0,'-21'0'16,"-1"-21"-16,44-1 31,-1 22-31,21 0 16,-21 0-16,22-21 15,20 21-15,1 0 0,-1 0 16,1 0-16,-1 0 0,1 0 16,-1 0-16,1 0 15,-1 0-15,-21 0 0,1 0 16,20 21-16,-41-21 15,20 0-15,-21 0 0,0 0 16,0 0-16,0-21 0,-21 0 31,0 0-31,0 0 16,-21 0 0,0 21-16,0-21 0,-21 21 15,21 0-15,-1 0 0,-20 21 16,0-21-16,20 21 15,-20 0-15,21 0 0,0 21 16,21-20-16,-21 20 16,21 0-16,0-20 0,0 20 15,21 0-15,-21-21 16,21 22-16,0-22 0,21 0 16,-20-21-16,-1 21 0,0-21 15,21 0-15,-20 0 16,-1 0-16,0 0 0,0-21 15,-21 0-15,21 0 0,-21-22 16,21 1-16,-21 21 16,0-21-16,0 20 0,0-20 15,21 42-15,-21-21 16,0 42-16,22 0 16,-22 0-16,21 22 0,-21-22 15,21 21-15,-21 0 16,21-20-16,0-1 0,-21 21 15,22-42-15,-1 21 16,0 1-16</inkml:trace>
  <inkml:trace contextRef="#ctx0" brushRef="#br0" timeOffset="12595">9060 1083 0,'0'-21'0,"0"-22"16,0 22-16,21 21 0,-21-21 15,21 21-15,0 21 16,0 0-16,1 1 16,-1-1-16,0 0 0,0 21 15,0-20-15,0-1 16,0 21-16,1-21 0,-1 0 16,-21 0-16,21 1 15,0-1-15</inkml:trace>
  <inkml:trace contextRef="#ctx0" brushRef="#br0" timeOffset="12788">9356 956 0,'0'-21'16,"0"-21"-16,0 20 0,-21 22 16,0 22-1,21 20-15,-21 0 16,-1 0-16,1 22 15,-21-22-15,21 22 0,-1-1 16,1 1-16,-21-22 16,21 1-16,0-1 0,0 0 15,21-21-15,-22-21 0</inkml:trace>
  <inkml:trace contextRef="#ctx0" brushRef="#br0" timeOffset="13226">10330 1104 0,'21'-21'0,"-21"0"16,0 0-16,0-1 16,0 1-16,0 0 0,0-21 15,0 21-15,0 0 16,-21-1-16,-1 1 0,1 21 16,0-21-16,0 21 0,-21 0 15,-1 21-15,22 0 16,-21-21-16,-1 43 0,1-22 15,0 0-15,21 21 16,-22 1-16,43-1 0,-21 0 16,21 22-16,0-22 0,0 0 15,21 1-15,1-1 16,20-21-16,0 22 0,0-22 16,1 0-16,-1-21 15,22 0-15,-1 0 0,1 0 16,-1 0-16,1-21 0</inkml:trace>
  <inkml:trace contextRef="#ctx0" brushRef="#br0" timeOffset="13869">10816 1273 0,'22'-21'15,"-1"0"-15,0-21 0,0 21 16,0 0-16,-21-1 0,0 1 16,0-21-16,0 21 15,-21-1-15,21-20 0,-21 21 16,0 0-16,0 21 0,-1-21 15,-20 21-15,21 0 16,-21 0-16,21 21 0,-22 0 16,22 0-16,0 0 15,0 22-15,-1-1 0,1-21 16,21 22-16,0-1 0,0-21 16,0 21-16,21-21 15,1 1-15,-1-1 0,21-21 16,-21 21-16,1-21 15,20 0-15,-21 0 0,0 0 16,0-21-16,0 0 0,-21-1 16,22 1-16,-22 0 15,0-21-15,21 0 0,-21 20 16,0 1-16,0-21 16,21 42-16,-21-21 0,21 42 15,-21 0 1,0 21-16,21-20 15,-21-1-15,22 21 0,-22-21 16,21 0-16,0 0 16,0-21-16,0 22 0,21-22 15,-20 0-15,-1-22 0,0 22 16,21-21-16,-20 0 16,-1-21-16,-21 0 0,21-22 15,0 22-15,-21-22 16,0-20-16,0 20 0,0 0 15,0-20-15,0 42 0,0-22 16,0 43-16,0 0 16,0 63-1,0-21-15,0 43 16,21-22-16,-21 21 0,0 1 16,0 21-16,21-22 0,-21-21 15,0 22-15,21-22 16,-21 1-16,0-1 0,0-21 15,22 0-15</inkml:trace>
  <inkml:trace contextRef="#ctx0" brushRef="#br0" timeOffset="14270">11621 575 0,'0'-21'16,"0"0"-16,0-1 16,0 1-16,0 0 15,21 42 1,-21 0-16,0 1 16,0-1-16,0 0 15,0 0-15,0 0 0,0 1 16,0-1-16,21 0 15,-21 0-15,0 0 16,21-21 0,0-21-1,1 0 1,-1 0-16,0 0 0,0-1 16,0 1-16,1 0 15,-1 0-15,0 21 0,0 0 16,0 0-16,0 0 15,0 42-15,-21-21 16,0 22-16,22-1 0,-22-21 16,0 21-16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34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106 110 0,'-21'-21'0,"0"21"0,21-21 16,0 0-16,21 21 15,-21-21 1,21 21-16,0 0 0,0-22 15,0 22-15,1 0 16,20 0-16,-21 0 0</inkml:trace>
  <inkml:trace contextRef="#ctx0" brushRef="#br0" timeOffset="192">127 195 0,'-42'0'0,"21"21"15,-1 0-15,1-21 16,0 22-16,42-22 16,0 0-1,22-22-15,-1 22 16,-21 0-16,22-21 0,-1 21 16,0 0-16,-21 0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36.4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64 148 0,'-22'0'0,"22"-21"16,0 0-16,0 0 16,22 0-1,-1 21-15,21-22 0,-21 1 16,21 21-16,1-21 0,-22 21 15,21 0-15,1 0 16,-1 0-16,0 0 0,-21 21 16,22 0-16,-22 1 0,-21-1 15,0 21-15,0 0 16,-21-21-16,-22 22 0,1-1 16,0 1-16,0-22 15,-22 21-15,0-21 0,22 0 16,-21 0-16,20-21 0,22 22 15,0-22-15,21-22 16,21 22-16,22-21 16,-1 0-16,21 0 15,1-21-15,-1 21 0,1-22 16,-1 22-16,1-21 16,-1-1-16,1 1 0,-22 21 15,0-21-15,-20 20 0,-1 1 16,0 21-16,-42 0 15,-22 21 1,22-21-16,-21 22 16,0-1-16,-1 21 0,1-21 15,0 21-15,20-20 0,1 20 16,0-21-16,0 22 16,21-22-16,21 0 0,0 0 15,0 0-15,22 0 0,-1 0 16,1-21-16,20 0 15,0 0-15,1 0 0,0 0 16,-22 0-16,21 0 16,-20 0-16,-22 0 0,0 0 15,0-21-15,0 21 0</inkml:trace>
  <inkml:trace contextRef="#ctx0" brushRef="#br0" timeOffset="300">1524 233 0,'-21'-21'16,"0"21"-1,21-21-15,21 21 16,0 0 0,0 0-16,0 0 15,1-22-15,-1 22 0,21 0 16,-21 0-16,0 0 0</inkml:trace>
  <inkml:trace contextRef="#ctx0" brushRef="#br0" timeOffset="475">1503 360 0,'-21'21'16,"0"-21"-16,21 21 15,21 0 1,0-21-1,0 0-15,21 0 0,1-21 16,-22 21-16,21 0 0,22-21 16,-22 21-16,-21 0 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38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84 594 0,'0'-21'0,"-21"21"0,0-21 16,21 0-16,-21 21 0,0-22 15,21 44 1,0-1 0,0 0-16,0 0 0,21 22 15,0-1-15,-21 0 16,21 0-16,21 1 0,-21-22 15,22 21-15,-22-20 16,21-1-16,1 0 0,-1 0 16,0-21-16,1 0 0,-22 0 15,21-21-15,-21 0 16,1 0-16,-22-1 0,21-20 16,-21 0-16,0-1 15,0 1-15,0 0 0,-21-1 16,21 22-16,0 0 0,0 0 15,-22 21-15,22 42 16,0-21 0,0 43-16,0-22 15,22 22-15,-22-1 0,21 22 16,0-22-16,-21 22 0,21-21 16,0 20-16,-21-20 15,21-1-15,-21-20 0,0 20 16,-21-21-16,0 1 0,0-22 15,-21 0-15,20 0 16,-20 0-16,0-21 0,-1 0 16,1-21-16,0 0 15,21-21-15,-1 20 0,1-20 16,0-21-16,21 20 0,0-20 16,21 20-16,22 1 15,-22 0-15,21 0 0,0 20 16,1 1-16,-1 0 15,0 21-15,1 0 0,-22 0 16,0 0-16,0 21 16,0-21-16,0 21 0,1-21 15,-22 22 1,-22-22-16</inkml:trace>
  <inkml:trace contextRef="#ctx0" brushRef="#br0" timeOffset="354">1100 594 0,'0'-21'16,"21"42"15,0 0-31,1 0 16,-1 22-16,21-22 0,-21 21 15,22 1-15,-1 20 16,0-21-16,-21 1 0,22 20 15,-22-20-15,21-1 16,-42-21-16,22 21 0,-22-20 16,21-22-16,-21 21 0</inkml:trace>
  <inkml:trace contextRef="#ctx0" brushRef="#br0" timeOffset="625">1523 531 0,'-21'0'15,"0"0"-15,0 0 16,0 21-16,0 0 16,21 21-16,-21 1 15,-1-1-15,1 0 0,-21 1 16,42-1-16,-21 0 0,-1 1 15,1-1-15,0-21 16,21 21-16,-21-20 0,21-1 16,-21 0-16,21 0 15,0 0-15</inkml:trace>
  <inkml:trace contextRef="#ctx0" brushRef="#br0" timeOffset="924">1439 573 0,'-21'-21'0,"21"0"15,-21 21 16,21 21-31,0 0 16,0 0-16,0 0 16,-22 22-16,22-1 0,0 0 15,0 1-15,0-1 0,0 22 16,0-22-16,0 21 16,0-20-16,22-1 0,-22 0 15,21 1-15,-21-22 16,0 0-16,0 0 0</inkml:trace>
  <inkml:trace contextRef="#ctx0" brushRef="#br0" timeOffset="1200">1100 933 0,'-21'-21'16,"0"0"-16,21-1 15,0 1-15,21 0 16,0 21-16,22-21 0,-1 21 16,0 0-16,22-21 0,-1 21 15,1-22-15,-1 22 16,-21 0-16,22-21 0,0 21 16,-22 0-16,0-21 0,0 21 15,-20 0-15,-1 0 16,-42 0 15,-22 0-31</inkml:trace>
  <inkml:trace contextRef="#ctx0" brushRef="#br0" timeOffset="1819">2434 362 0,'0'-21'0,"0"0"15,0 0-15,0 0 16,21 21-16,-21-22 16,0 44 15,-21-1-31,21 0 0,-21 21 15,-1 1-15,22 20 0,-21 1 16,21-1-16,-21 1 16,21-1-16,0 1 0,0-22 15,21 22-15,-21-22 16,21 0-16,1 0 0,20-20 16,-21-1-16,0 0 0,21 0 15,1-21-15,-1 0 16,1 0-16,-22 0 0,21-21 15,-21 0-15,0 0 16</inkml:trace>
  <inkml:trace contextRef="#ctx0" brushRef="#br0" timeOffset="2005">2413 700 0,'-43'0'0,"22"-21"0,0 21 16,0 0-16,21-21 0,21 21 15,0-22 1,0 22-16,22 0 0,-1 0 16,21-21-16,-20 21 15,20 0-15,-20 0 0,20 0 16,-21 0-16,-21 0 0</inkml:trace>
  <inkml:trace contextRef="#ctx0" brushRef="#br0" timeOffset="3193">3302 467 0,'21'0'31,"0"21"-15,-21 0-16,21 1 0,21-1 15,-21 0-15,1 21 0,20 1 16,-21-1-16,22 21 16,-22-20-16,0-1 0,21 1 15,-21-22-15,0 21 16,1-21-16,-1 0 0,0 0 15,0-21 1</inkml:trace>
  <inkml:trace contextRef="#ctx0" brushRef="#br0" timeOffset="4152">3217 912 0,'0'21'31,"21"-21"0,0-21-15,0 21-16,0 0 0,22-22 15,-1 22-15,1-21 16,-1 21-16,0-21 0,22 0 16,-22 21-16,0-21 0,1 0 15,-1 0-15,0 21 16,1-22-16,-22 22 0,0-21 16,0 21-1,-21-21-15</inkml:trace>
  <inkml:trace contextRef="#ctx0" brushRef="#br0" timeOffset="4490">4212 425 0,'-22'0'15,"22"-21"1,0 42 0,0 0-1,0 0-15,22 0 0,-22 22 16,0-1-16,0-21 15,21 22-15,-21-1 0,0 0 16,0 0-16,0-20 0,0 20 16,0-21-16,0 0 15,21 1-15,-21-1 0</inkml:trace>
  <inkml:trace contextRef="#ctx0" brushRef="#br0" timeOffset="5232">4528 594 0,'0'-42'15,"0"21"-15,21 21 0,-21-22 16,-21 22 0,0 22-1,0-1 1,0 21-16,21-21 0,-21 22 15,21-22-15,0 21 0,0-21 16,0 22-16,0-22 16,21 21-16,0-21 0,0 1 15,0-1-15,0-21 16,0 21-16,1-21 0,-1 0 16,0 0-16,0 0 0,0-21 15,1 0-15,-22-1 16,0 1-16,0 0 0,0 0 15,-22 0-15,22-1 16,-21-20-16,0 21 0,0 0 16,21 0-16,-21 0 0,21-1 15,-22 1-15,22 0 16,0 0 0,22 21-1,-1 0-15,0 0 16,0 0-16,0 0 0,1 0 15,20 0-15,-21 0 16,21 0-16,1 21 0,-22-21 16,21 0-16,-21 0 15,22 0-15,-22 0 0,-21 21 16,21-21-16,-21 21 0,0 1 16,0-1-1,0 21-15,-21-21 0,21 21 16,0-20-16,0 20 15,0-21-15,0 22 0,0-22 16,0 0-16,21 0 0,0 0 16,0 0-16,0-21 15,22 21-15,-22-21 0,21 0 16,-20-21-16,-1 0 0,21 0 16,-21 0-16,0 0 15,-21-22-15,21 1 0,-21 0 16,0 20-16,-21-20 15,0 0-15,-21 0 0,-22 20 16,22 1-16,-43 0 16,22 0-16,-22 21 0,0 0 15,1 21-15</inkml:trace>
  <inkml:trace contextRef="#ctx0" brushRef="#br0" timeOffset="5653">2434 1504 0,'-21'0'0,"-1"-21"16,44 0-1,20 21 1,0 0-16,22-21 0,-1 21 16,22 0-16,42-21 15,0 21-15,0-21 0,21-1 16,21 22-16,1-21 0,-22 0 15,21 21-15,-21 0 16,1 0-16,-1 0 0,-21 0 16,0 21-16,-21-21 0,-22 21 15,1 1-15,-22-22 16,1 21-16,-22-21 0,0 21 16,-20-21-16,-1 0 15,-21 21-15</inkml:trace>
  <inkml:trace contextRef="#ctx0" brushRef="#br0" timeOffset="6144">3111 1674 0,'21'-21'16,"-21"-1"-16,21 22 15,-21 22 1,0-1-1,0 0-15,-21 21 0,21-21 16,0 22-16,0-22 16,0 21-16,0-21 0,0 22 15,0-22-15,21 0 0,-21 0 16,22 0-16,-1 0 16,0 1-16,0-22 0</inkml:trace>
  <inkml:trace contextRef="#ctx0" brushRef="#br0" timeOffset="6817">3598 1864 0,'21'-21'15,"0"0"-15,-21 0 16,0 0-16,0-1 0,0 1 16,-21 21-16,0 0 15,0 21-15,0-21 16,-1 22-16,1-1 0,0 0 15,0 0-15,21 0 16,0 0-16,0 22 0,21-22 16,0-21-16,-21 21 0,21 0 15,22-21-15,-22 21 16,0-21-16,0 0 0,0 0 16,0 0-16,1 0 0,-22-21 15,21 21-15,-21-21 16,0 0-16,0 0 15,0-22-15,-21 22 16,-1 0-16,22 0 0,-21 0 16,0 0-16,21-1 0,-21 22 15,21-21-15,21 0 16,0 21 0,22 0-16,-22 0 15,21 0-15,1 0 0,-1 0 16,0 0-16,-21 0 15,22 0-15,-22 0 0,0 0 16,0 21-16,0-21 0,-21 21 16,0 1-16,-21-1 15,21 0-15,-21 0 16,0 21-16,0-21 0,21 1 16,-22-1-16,22 0 15,0 0-15,0 0 0,0 1 16,22-1-1,-1-21-15,0 0 0,0 21 16,0-21-16,1 0 0,20 0 16,-21 0-16,21-21 15,-21 21-15,1-21 0,-1-1 16,0 1-16,-21 0 16,21 0-16,-21 0 0,0-22 15,-21 22-15,0-21 0,-22 21 16,1-22-16,-21 22 15,-1-21-15,-42 21 0</inkml:trace>
  <inkml:trace contextRef="#ctx0" brushRef="#br0" timeOffset="9659">2920 107 0,'0'-21'32,"-21"0"-17,0 21 1,21-21-1,-21 21-15,0 0 16,0-21-16,0 21 16,-1 0-16,1 0 15,0 0-15,0 0 0,0 0 16,-1 0-16,-20 0 0,21 0 16,0 0-16,0 0 15,-22 0-15,22 0 0,0 0 16,0 0-16,-22 0 15,22 0-15,0 0 0,0 21 16,0-21-16,0 0 16,0 21-16,-1-21 0,1 0 15,0 21-15,0-21 0,0 21 16,-1-21-16,1 21 16,0-21-16,0 22 0,0-1 15,0 0 1,0 0-16,21 0 0,-22-21 15,22 22-15,-21-1 0,0 0 16,21 0-16,-21 0 16,21 0-16,-21 0 0,21 1 15,-22-1-15,22 0 0,-21 0 16,21 0-16,0 0 16,0 1-16,-21-1 0,21 0 15,0 0 1,0 0-16,-21 0 0,21 1 15,0-1-15,0 0 0,0 0 16,-21 0-16,21 1 16,0-1-16,0 0 0,0 0 15,0 0 1,0 0-16,0 0 0,21 1 16,-21-1-16,21 0 0,-21 0 15,21-21-15,-21 21 16,21 1-16,1-1 15,-22 0-15,21 0 16,0 0-16,-21 0 16,21 0-16,0-21 0,-21 22 15,22-22-15,-1 21 16,0-21-16,-21 21 0,21-21 16,0 21-16,0-21 15,0 21-15,1 1 16,-1-22-16,0 0 0,0 0 15,0 21-15,1-21 16,-1 0-16,0 21 0,0-21 16,21 0-16,-21 0 15,1 0-15,-1 0 0,21 0 16,-21 0-16,1 0 0,-1 0 16,21 0-16,-21 0 15,0 0-15,22-21 0,-22 21 16,0 0-16,0-21 0,0 21 15,22 0-15,-22-22 16,0 1-16,0 21 0,0-21 16,0 0-16,1 21 15,20-21-15,-21-1 0,0 1 16,1 21-16,-1-21 16,0 0-16,-21 0 0,21 21 15,0-21-15,-21 0 0,21 21 16,0-22-16,1 1 15,-1 0-15,-21 0 16,21 21-16,-21-21 0,21-1 16,-21 1-16,0 0 15,0 0-15,21 0 0,-21 0 16,0 0-16,0-1 16,0 1-16,0 0 15,0 0-15,0 0 16,0-1-16,0 1 15,22 0-15,-22 0 16,0 0-16,0 0 16,0-1-16,0 1 15,21 21-15,-21-21 16,0 0-16,0 0 0,0 0 16,0-1-16,0 1 15,0 0 1,0 0-16,-21 21 0,21-21 15,0 0-15,-22 0 16,22-1 0,-21 1-16,0 0 15,0 0 1,21 0-16,-21 21 0,21-22 16,-22 22-16,1-21 0,21 0 15,-21 21-15,0-21 16,0 21-16,0 0 0,0-21 15,-1 21-15,1 0 16,0-21-16,0 21 16,0-21-16,-1 21 15,1 0 1,0 0-16,0 0 16,0 0-16,0 0 15,0 21-15,-22-21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2:14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318 322 0,'-42'42'0,"20"-21"0,65-21 16,20 0-16,22-21 15,42 0-15,42 0 16,22-22-16,20 22 0,43-21 15,0 20-15,43-20 16,20 21-16,22 0 0,-1 0 16,1 0-16,0-1 0,-22 22 15,-20 0-15,-22 0 16,-42 0-16,-43 0 0,-42 0 16,-42 22-16</inkml:trace>
  <inkml:trace contextRef="#ctx0" brushRef="#br0" timeOffset="300">318 1104 0,'-127'42'0,"21"22"0,43-43 16,41 0-16,65 0 15,20-21-15,43-21 0,63 0 16,22 0-16,21-1 0,20 1 16,22-21-16,22 21 15,-1-1-15,0-20 0,0 21 16,0 0-16,0 21 16,-21-21-16,-21 0 0,0 21 15,-21 0-15,-22 0 0,-21 0 16,-20 0-16,-44 0 15,-20 21-15,-21-21 0</inkml:trace>
  <inkml:trace contextRef="#ctx0" brushRef="#br0" timeOffset="38826">5250 660 0,'21'-21'0,"-21"0"0,21 21 16,-21-21-16,0 0 16,21 21-16,-21-22 0,21 22 31,-21 22-31,-21-1 15,0 0-15,0 21 16,0-21-16,-22 22 0,22-1 16,-42 0-16,20 1 0,1-22 15,0 21-15,-1-21 16,22 0-16,0 1 0,0-1 16,21 0-16,21 0 0,0-21 15,21 21-15,22 1 16,-1-22-16,1 0 0,-1 21 15,22-21-15,-21 0 16,-1 0-16,1 21 0,-1-21 16,-20 0-16</inkml:trace>
  <inkml:trace contextRef="#ctx0" brushRef="#br0" timeOffset="39108">5207 1041 0,'-21'0'0,"21"-21"16,0 0-16,21 21 16,1-21-16,20-1 15,21 1-15,-20 21 0,41-21 16,-20 0-16,-1 0 15,22 21-15,-21-21 0,20 0 16,-20-1-16,-1 1 0,-20 21 16,-1-21-16,0 0 15,0 21-15,-20 0 0,-22-21 16</inkml:trace>
  <inkml:trace contextRef="#ctx0" brushRef="#br0" timeOffset="39480">6414 343 0,'0'-21'15,"0"-1"-15,0 44 47,21-1-47,-21 0 0,0 0 16,21 0-16,-21 0 16,0 22-16,0-1 0,0 0 15,0 1-15,0-1 16,21 21-16,-21-20 0,21-1 15,-21 1-15,22-1 0,-1-21 16,0 21-16,21-21 16,-20 1-16,20-1 0,0-21 15,-21 0-15,22 0 16,-22 0-16</inkml:trace>
  <inkml:trace contextRef="#ctx0" brushRef="#br0" timeOffset="39667">6393 681 0,'-21'0'15,"42"-21"1,0 21-16,0 0 16,21 0-16,-21-21 15,22 21-15,-22 0 0,21-21 16,1 21-16,-22 0 0,21 0 15</inkml:trace>
  <inkml:trace contextRef="#ctx0" brushRef="#br0" timeOffset="40104">7451 491 0,'-21'0'0,"21"-21"15,0-1 1,21 22 0,-21-21-16,21 21 0,22 0 15,-22 0-15,0 0 0,0 0 16</inkml:trace>
  <inkml:trace contextRef="#ctx0" brushRef="#br0" timeOffset="40279">7493 576 0,'-21'21'0,"0"0"16,21 0-16,21-21 31,0 0-31,1 0 0,-1 0 16,0 0-16,21 0 0,0-21 15,1 21-15,-1 0 16,-21 0-16</inkml:trace>
  <inkml:trace contextRef="#ctx0" brushRef="#br0" timeOffset="40902">8255 152 0,'-21'0'47,"0"0"-31,0 21-16,0 0 15,-1 1-15,1-1 0,21 0 16,-21 0-16,21 0 16,0 1-16,0-1 0,21 0 15,0 0-15,22 0 0,-1 0 16,1-21-16,-1 21 15,21 1-15,-20-22 0,-1 21 16,22-21-16,-43 21 16,21 0-16,-21-21 0,-21 21 15,0 1-15,0-1 0,-21-21 16,0 21-16,-21 0 16,-1-21-16,1 21 0,-1-21 15,1 21-15,0-21 16,0 0-16</inkml:trace>
  <inkml:trace contextRef="#ctx0" brushRef="#br0" timeOffset="41083">8298 300 0,'0'-42'0,"21"0"0,0 20 15,0-20-15,-21 21 16,21-21-16,1 21 0,20 21 15,-21-22-15,0 1 16,21 21-16,-20-21 0,-1 21 16,21 0-16,1 0 0</inkml:trace>
  <inkml:trace contextRef="#ctx0" brushRef="#br0" timeOffset="41502">9038 25 0,'22'0'16,"-1"0"-1,0 0-15,0 0 16,0 0-1,1 21-15,-1-21 0,-21 21 16,21 1-16,-21-1 0,0 0 16,0 21-16,0-20 15,-21-1-15,0 0 16,-1-21-16,1 0 16,0 0-16,0 0 0,0 0 15,-1 0-15,1-21 0,0 21 16,21-21-16,0-1 15,0 1-15,0 0 16,21 21-16,0-21 0,-21 0 16,22-1-16,-1 22 15,0 0-15,0 0 16,-21 22 0</inkml:trace>
  <inkml:trace contextRef="#ctx0" brushRef="#br0" timeOffset="41778">9483 26 0,'0'-21'15,"0"42"17,0 0-32,0 0 0,0 1 15,0 20-15,0 0 16,0 22-16,0-22 0,0 0 16,-21 22-16,21-22 0,0 1 15,0-22-15,0 0 16,0 0-16</inkml:trace>
  <inkml:trace contextRef="#ctx0" brushRef="#br0" timeOffset="42116">9674 300 0,'21'0'0,"-21"-21"16,21 21-16,0 0 15,0 21 1,-21 1-16,21-22 0,0 21 16,-21 0-16,22 0 0,-22 0 15,0 0-15,0 0 16,0 1-16,0-1 0,-22 0 16,1-21-1,0 0-15,0 0 0,0 0 16,0-21-16,0 21 15,-1-21-15,22-1 0,-21 1 16,21 0-16,21 0 0,1 0 16,-1 0-16,0 21 15,0-21-15,0 21 0,21 0 16,-20 21-16,-1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2:28.9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23471 4210 0,'0'25'188,"0"-1"-173,0 0-15,0 1 16,24-25-16,-24 24 16,0 1-1,0-1 1,0-48 78,24 24-94,-24-25 15,0 1 1,0-1 15,0 50 32,0-1-48,0 1 32,0-50 16,0 1-48,0-1-15,0 1 16,0 0 0,0-1-16,25 1 15,-25 48 16,0 1-15,0-1-16,0 25 16,0-25-1,0 1-15,0-1 0,0 1 16,0-1 0,0 0-16,0-48 46,0 0-30,0-1 0,0 1-16,0-1 0,0 1 15,0-1-15,0 1 16,24-25-16,-24 25 0,0-1 16,0 1-16,0-1 15,0 50 1,0-1-1,0 1-15,0-1 16,0 25-16,0-25 0,0 25 16,0-24-16,0-1 0,0 1 15,0-1-15,0 0 16,0 1-16,0-1 16,25-24-1,-25-24 1,0-1-1,0 1-15,0 0 16,0-1-16,0 1 0,0-25 16,0 24-16,0 1 15,0 0-15,0-1 0,0 1 16,0 48 15,0 1-31,0-1 0,0 0 16,0 1-16,24-1 0,-24 1 15,0-1-15,0 1 16,0-1-16,0 0 16,0 1-1,0-50 17,0 1-17,0 0-15,0-1 16,0 1-16,0-1 15,0 1-15,0-1 0,0 1 16,0 0-16,0-1 16,0 1-1,0 48 17,25-24-32,-25 25 15,0-1-15,0 0 16,0 1-1,0-1 1,24-24-16,-24 25 16,0-1-1,0-48 48,0-1-48,0 1 1,0-1 0,24 25-16,1-24 15,-1 24 1,1 0 0,-25 24 15,0 1 0,-25-25-31,1 0 16,24 24-16,-25-24 15,1 0 1,0 25 0,48-25 46,0 0-31,-24-25-31,25 25 16,-1 0 0,-48 0 15,-1 25-16,1-25 1,0 0 0,24 24-1,24-24 17,0 0-17,1 0-15,-1 0 16,1 0-1,-1 0-15,-24 25 32,-24-25-17,-1 0 17,1 0-17,48 0 95,-24-25-95,25 25-15,-25-24 31,24 24-31,-24-25 47,0 50 0,0-1-16,0-48 48,-24 24-33,24-25-46,-25 25 16,1 0-16,-1 0 16,1 0-16,0 0 15,-1 0 1,1 0-16,-1 0 16,1 0-16,-1 0 15,1 0-15,0 0 16,-1 0-16,1 0 15,-1 0-15,1 0 16,48 0 47,1 0-32,-1 0-16,-24-24-15,25 24 0,-1 0 16,0 0-16,-48 0 63,0 0-63,24 24 15,-25-24-15,1 0 0,-1 0 16,1 0-16,-1 25 15,1-25 1,48-25 31,1 25-31,-1 0-1,-24-24-15,25 24 0,-1 0 16,1 0-1,-50 0 17,1 0-17,-1 24 1,1-24-16,-1 0 16,-23 0-16,23 0 15,1 0-15,-1 0 16,1 0-1,48 0 1,1 0 0,-1 0-1,1 0 1,-1 0-16,0 0 16,1 0-1,-50 0 16,1 0-15,0 0-16,-1 0 0,1 0 16,-1 0-16,1 0 0,-1 0 15,1 0-15,0 0 16,-1 0-16,50 0 31,-1 0-15,0 0-16,1 0 0,-1 0 15,1 0 1,-1 0-16,1 0 0,-1 0 16,-24-24-1,-24 24 17,-1 0-17,1 0-15,-1 0 0,1 0 16,-1 0-16,1 0 15,0 0 1,48 0 15,0 0-15,1 0 0,-1 0-16,1 0 15,-25 24 1,24-24-16,-24 25 15,0-1 1,-24-24-16,24 25 16,-25-25-16,25 24 15,0 0 1,25-24 15,-1 0-15,1 0-1,-1 0-15,0 0 16,1 0-16,-1 0 16,1 0-1,-50 0 17,1 0-32,24 25 15,-25-25-15,1 0 16,0 0-16,-1 0 0,1 0 15,-1 0 1,50 0 15,-1 0 1,1 0-1</inkml:trace>
  <inkml:trace contextRef="#ctx0" brushRef="#br0" timeOffset="1824">24253 4363 0,'0'-25'31,"25"25"31,-25 25-46,0-1 15,0 0-15,-25-24-1,1 0 1,-1 0 0,25-24 15,0 0-15,0-1-1,25 25 16,-1 0-15,1 0 0,-25 25-1,24-25 1,-24 24-16,-24 0 31,-1-24-31,1 0 16,-1 0 15,25-24 0,0 0-15,25 24 0,-25-25-16,24 25 15,-24-24-15,25 24 0,-1 0 16,0 0-1,1 0-15,-1 0 16,-24 24 0,0 1-1,0-1-15,-24-24 16,-1 24 0,1-24-16,0 0 15,-1 0 1,1 0-16,-1 0 15,1 0 1,24-24-16,0 0 16,24-1-1,-24 1 1,25 24 0,-1-25-16,1 25 15,-1 0 1,0 0-16,-24 25 15,0-1-15,0 1 16,0-1 0,0 0-16,-24-24 0,24 25 15,-24-1 1,-1-24-16,1 0 16,-1 0-16,1 0 15,-1 0 1,25-24-1,0-1 1,0 1-16,25 0 16,-25-1-16,24 25 15,1-24 1,-1 24-16,1 0 16,-25 24-1,24 1 1,-24-1-16,0 0 15,-24 1 1,-1-1-16,1-24 31,-1 0-15,1 0 0,24-24-16,0-1 15,0 1 1,24 0-16,1-1 15,-1 1 1,1 24-16,-1 0 16,0 0-1,-24 24-15,25-24 16,-25 25-16,0-1 16,0 0-1,-25 1 1,1-25-1,0 0 1,-1 0 15,25-25-31</inkml:trace>
  <inkml:trace contextRef="#ctx0" brushRef="#br0" timeOffset="-130572">27525 11024 0,'0'-24'15,"0"-1"1,-25 1-1,1-1-15,0 25 16,24-24 0,-25 24-16,1 0 0,-1 0 15,1 0-15,-1 0 0,-23 24 16,23-24-16,1 25 16,-1-1-16,25 1 15,0-1-15,0 1 16,0-1-16,0 0 15,25 1-15,-1-25 0,1 24 16,-1 1-16,0-25 16,1 24-16,24 1 0,-25-25 15,1 24-15,-1 0 0,-24 1 16,24-1-16,-24 1 16,0-1-16,0 0 0,0 1 15,0-1-15,-24 1 16,0-1-16,24 1 0,-49-25 15,24 0-15,1 24 0,-1-24 16,-23-24-16,23 24 16,1-25-16,24 1 15</inkml:trace>
  <inkml:trace contextRef="#ctx0" brushRef="#br0" timeOffset="-130254">27818 10731 0,'24'0'0,"1"0"16,-1 0-1,-24 24 1,0 1-1,0-1-15,0 25 16,-24 0-16,24 0 0,0 0 16,0 0-16,0-1 15,0 1-15,0 25 0,0-26 16,0 1-16,0-24 0,0 24 16,0-25-16,0 0 15,0 1-15,0-1 16</inkml:trace>
  <inkml:trace contextRef="#ctx0" brushRef="#br0" timeOffset="-129798">27793 11244 0,'0'-24'0,"25"-1"16,-1 25 15,1 0-15,-1 0-16,25 0 15,-25 0-15,25 0 0,0 0 16,0 0-16,0 0 16,0 0-16,-25 0 0,25 0 15,-25-24-15,1 24 16,-1 0-16,1 0 0,-25-25 15,24 25-15,-24-24 0,0-1 16,-24 1 0,24 0-16,-25 24 0,25-25 15,-24 25-15,-1-24 16,1 24-16,-1 24 16,1 1-16,0-25 0,-1 48 15,1-23-15,24-1 16,0 25-16,0-24 0,0 23 15,0-23-15,24-1 16,1 25-16,-1-25 0,0 1 16,1-25-16,-1 24 0,25-24 15,-24 25-15,23-25 16,-23 0-16</inkml:trace>
  <inkml:trace contextRef="#ctx0" brushRef="#br0" timeOffset="-129192">28648 10878 0,'0'-25'16,"25"25"-16,-25-24 16,0 48-1,0 1 1,-25-1-1,25 0-15,0 25 0,0 0 16,0 0-16,-24 0 0,24 0 16,0 24-16,0-24 15,-25 24-15,25-24 0,0 0 16,0 0-16,0-1 0,0 1 16,0 0-16,0-24 15,0 23-15,0-23 0,0-1 16,0 1-1,25-25-15,-25-25 32,0 1-17,-25-1-15,25 1 0,0-25 16,-24 0-16,24 0 16,0 1-16,0-1 0,0 0 15,0 0-15,0 0 0,24 0 16,-24 25-16,25-25 15,-1 25-15,1 24 0,-1-25 16,25 25-16,-25 0 16,1 25-16,24-25 0,-25 24 15,1 1-15,-1-1 0,0 0 16,-24 1-16,25-1 16,-25 1-16,0-1 0,0 1 15,-25-1-15,1 0 0,0-24 16,-1 25-16,1-25 15,-1 24-15,1-24 16,-1 0-16,1 0 16,24-24-1</inkml:trace>
  <inkml:trace contextRef="#ctx0" brushRef="#br0" timeOffset="-128730">29698 11220 0,'25'0'16,"-25"-25"-16,24 1 15,1-1 1,-25 50 15,0-1-15,0 1-1,-25-1-15,25 25 0,0-25 16,0 1-16,0 23 0,0-23 16,0-1-16,25 1 15,-25-1-15,0 1 0,24-25 16,-24 24-16,25-24 15</inkml:trace>
  <inkml:trace contextRef="#ctx0" brushRef="#br0" timeOffset="-127842">30089 11195 0,'0'25'15,"25"-25"17,-1 24-17,1-24-15,-25 24 16,24-24-16,-24 25 0,24-1 16,-24 1-1,0-1-15,0 0 16,0 1-16,0-1 15,0 1 1,0-1 15,25-24-15,-25-24 0,24 24-1,-24-25-15,25 1 16,-25-1-16,24 1 15,-24 0-15,24-1 16,-24 1-16,25-1 0,-25 1 16,24 0-16,1-1 15,-25 1-15,24 24 0,1 0 16,-1 0-16,0 0 16,1 24-1,-1-24 1,-24 25-16,25-1 15,-25 0-15,24-24 16,-24 25-16,0-1 0,0 1 16,25-1-16,-25 0 15,0 1-15,0-1 16,0 1-16,0-1 16,24-24-16,-24 25 15,0-1-15,24-24 16,1 24-1,-1-24-15,1 0 16</inkml:trace>
  <inkml:trace contextRef="#ctx0" brushRef="#br0" timeOffset="-127344">29650 10780 0,'0'-24'47,"-25"24"-47,25 24 31,25-24-15,-1 0-1,0 0 1,1 0-1,-25 24 1</inkml:trace>
  <inkml:trace contextRef="#ctx0" brushRef="#br0" timeOffset="-121539">27769 12954 0,'0'-25'0,"24"25"15,-24-24-15,0-1 16,-24 25 0,0-24-16,-1 24 15,1 0-15,-1-25 16,1 25-16,-1 0 0,-23 0 16,23 25-16,1-25 0,-1 24 15,25 1-15,-24-1 16,0 1-16,24-1 0,0 25 15,-25-25-15,25 1 16,0-1-16,0 1 0,25 23 16,-1-23-16,0-25 0,1 24 15,24 1-15,-25-1 16,25-24-16,-25 24 0,1-24 16,-1 0-16,1 0 15,-1 0-15,0 0 0,1 0 16,-25-24-1,-25 24 1,25-24-16,-24 24 0,0 0 16,-1 0-16,-24 0 0,25 0 15,-1 0-15,1 0 16,-25 24-16,25 0 0,24 1 16,-25-1-16,25 1 15,-24-1-15,24 1 0,24 23 16,1-23-16,-25-1 0,49 1 15,-25 24-15,25-49 16,-25 24-16,25 0 0,0 1 16,0-25-16,0 0 15,0 24-15,-1-24 0,1 0 16,-24 0-16,-1-24 16</inkml:trace>
  <inkml:trace contextRef="#ctx0" brushRef="#br0" timeOffset="-121253">28160 13149 0,'0'24'31,"24"1"-16,-24-1-15,25 1 16,-1-1-16,1 25 16,-1-25-16,0 25 0,1-24 15,-1 23-15,1-23 0,-1-1 16,-24 1-16,24-1 16,1 1-16,-25-1 0,24 0 15</inkml:trace>
  <inkml:trace contextRef="#ctx0" brushRef="#br0" timeOffset="-120988">28428 13173 0,'0'-24'0,"0"48"16,-24 1-1,0-1 1,-1 25-16,1-25 0,-1 25 16,1-24-16,0 24 0,-1-25 15,1 25-15,24-25 16,-25 25-16,25-24 0,0-1 16,0 0-16,0 1 0,0-1 15,25-24 1,-1 0-16,1 0 15</inkml:trace>
  <inkml:trace contextRef="#ctx0" brushRef="#br0" timeOffset="-120478">28795 13344 0,'0'-24'16,"-25"24"0,25 24 31,25-24-47,-1 0 0,1 25 15,-1-25-15,0 0 0,1 0 16,-1 0-16,1 0 15,-1 0-15,1-25 16,-25 1 0,0-1-1,-25 1-15,1 0 16,-1-1-16,25 1 16,-24-1-16,-1 25 0,1-24 15,0 0-15,-1 24 16,1 0-16,-1 24 15,25 0 1,-24 25-16,24-24 16,0-1-16,0 25 0,0-25 15,0 25-15,0 0 0,24-25 16,1 1-16,-25 24 16,24-25-16,1 1 0,-1-25 15,0 24-15,1-24 16,-1 24-16,1-24 0,-1 0 15,25 0-15,-25-24 0</inkml:trace>
  <inkml:trace contextRef="#ctx0" brushRef="#br0" timeOffset="-120088">29479 13222 0,'-25'25'0,"1"-25"15,24 24 1,-25-24-16,1 25 31,0-1-15,-1-24-16,1 24 0,-1 1 15,25-1-15,-24 1 16,24-1-16,0 25 0,0-25 16,0 1-16,0-1 0,24 1 15,-24-1-15,25 0 16,-1 1-16,25-1 0,-25-24 16,1 0-16,-1 0 15,25 25-15,-24-25 0,-1 0 16,0-25-16,1 25 15,-1-24-15,1-1 16,-25 1-16</inkml:trace>
  <inkml:trace contextRef="#ctx0" brushRef="#br0" timeOffset="-119777">29943 13442 0,'24'0'0,"1"0"16,-1 0-1,0 0 17,-24 24-32,25-24 15</inkml:trace>
  <inkml:trace contextRef="#ctx0" brushRef="#br0" timeOffset="-119276">30382 12807 0,'0'-24'16,"0"-1"0,25 25-16,-25 25 47,0-1-47,0 0 15,0 25-15,0 0 0,0 0 16,0 0-16,0 24 0,0-24 15,0 0-15,0 24 16,0-24-16,0-25 0,0 25 16,0-24-16,0 23 15,0-23-15,0-1 16,24-24 0</inkml:trace>
  <inkml:trace contextRef="#ctx0" brushRef="#br0" timeOffset="-118804">30358 13100 0,'24'25'46,"1"-25"-46,-1 0 0,1 0 16,-1 0-16,0 0 16,1 0-16,-1 0 0,1 0 15,-1 0-15,1 0 0,-1-25 16,0 25-16,1-24 16,-1-1-1,1 1 1,-25-1-16,0 1 15,0 0 1,-25 24 15,25 24-15,-24 0-16,24 1 0,0-1 16,-25 1-16,25 24 0,0-1 15,0-23-15,0 24 16,0 0-16,0-25 0,0 0 15,0 25-15,0-24 16,25-1-16,-25 0 16,0 1-16,24-25 0</inkml:trace>
  <inkml:trace contextRef="#ctx0" brushRef="#br0" timeOffset="-118564">30675 12587 0,'0'25'31,"0"-1"-15,0 1-16,0-1 15,25 0-15,-25 1 16,24-25 0,-24 24-16</inkml:trace>
  <inkml:trace contextRef="#ctx0" brushRef="#br0" timeOffset="-118198">30944 12685 0,'0'24'15,"0"1"1,0-1-1,0 1-15,0 23 16,0-23 0,24-1-16,-24 25 0,0 0 15,0-25-15,0 25 0,0 0 16,0 0-16,0-25 16,0 25-16,-24-24 0,24 23 15,0-23-15,0-1 16,0 1-16,0-1 0,0 1 15,0-1-15,24-24 32</inkml:trace>
  <inkml:trace contextRef="#ctx0" brushRef="#br0" timeOffset="-117881">31286 12636 0,'0'24'31,"-24"1"-31,24-1 0,-25 25 16,25-24-16,-24 23 0,24 1 15,-25 0-15,25 0 16,-24 0-16,24 0 0,0 0 16,0-1-16,0 1 0,0 0 15,0-24-15,0 23 16,0 1-16,0-24 0,0-1 16,0 0-16,-25 1 15,25-1-15,0 1 0,-24-25 16</inkml:trace>
  <inkml:trace contextRef="#ctx0" brushRef="#br0" timeOffset="-116793">27940 14419 0,'24'-24'16,"-24"-1"-16,25 1 0,-1-1 15,1 1-15,-25-1 16,24 1-16,1 0 0,-1-1 16,0 1-16,-24-1 15,25 25-15,-1 0 16,-24 25-16,25-1 16,-25 1-16,0 23 15,0-23-15,24 24 0,-24 0 16,0-25-16,0 25 0,0 0 15,0 0-15,0-25 16,0 25-16,25-25 0,-25 1 16,0-1-16,0 0 15,24-48 17,-24 0-17,0-1-15,0-24 0,24 25 16,-24 0-16,0-25 15,25 0-15,-25 0 0,24 0 16,1 0-16,-1 25 0,0-25 16,1 25-16,-25-1 15,24 1-15,1 24 0,-1 0 16,1 0-16,-1 0 16,0 24-1,-24 1-15,25-1 0,-25 0 0,24 25 16,-24-24-16,0-1 15,25 1-15,-25 23 0,0-23 16,24-1-16,-24 1 16,0-1-16,0 1 15,25-25-15,-1 0 16</inkml:trace>
  <inkml:trace contextRef="#ctx0" brushRef="#br0" timeOffset="-116302">28941 14297 0,'0'24'0,"0"1"47,0-1-32,25-24-15,-1 0 16,1 0 0,-1 25-16,0-25 15,1 0-15,-1 0 16,1 0-16,-1-25 0,1 25 16,-25-24-16,24 24 15,-24-25-15,0 1 16,0-1-16,-24 1 15,24 0-15,-25 24 16,1-25-16,-1 25 0,-24-24 16,25 24-16,0 0 15,-1 0-15,1 0 0,-1 0 16,1 24-16,0 1 16,24 23-16,0-23 15,0-1-15,0 25 0,0-24 16,24-1-16,-24 25 0,24-25 15,-24 1-15,25-1 16,-1 1-16,1-1 0,-1-24 16,0 24-16,1-24 15,24 0-15,0-24 0,-25 24 16</inkml:trace>
  <inkml:trace contextRef="#ctx0" brushRef="#br0" timeOffset="-116009">29454 13955 0,'0'24'31,"0"1"-15,0-1-1,25 25-15,-25-25 0,0 25 16,0-24-16,0 24 16,24-1-16,-24 1 0,0 0 15,0 0-15,0-25 0,0 25 16,25-24-16,-25-1 16,0 0-16,0 1 0,0-1 15</inkml:trace>
  <inkml:trace contextRef="#ctx0" brushRef="#br0" timeOffset="-115743">29332 14321 0,'25'0'16,"-1"0"-16,0 0 15,1 0 1,-1 0-16,1 0 16,-1 0-16,1-24 0,-1 24 15,0 0-15,1 0 16,-1 0-16,1 0 16,-1 0-1,-24-25-15</inkml:trace>
  <inkml:trace contextRef="#ctx0" brushRef="#br0" timeOffset="-115205">29454 14126 0,'0'24'47,"0"1"-32,25-25 1,-25 24 0,0 1-16,24-25 0,-24 24 15,25 0-15,-25 1 0,24-1 16,0 1-16,-24-1 16,25 25-16,-25-25 0,24 1 15,1-1-15,-1 1 16,-24-1-16,24 1 15,1-25 1,-25-25 0</inkml:trace>
  <inkml:trace contextRef="#ctx0" brushRef="#br0" timeOffset="-114898">29796 14101 0,'-24'0'31,"-1"25"-31,1-25 16,24 24-16,-25 1 0,1-1 16,0 1-16,-1 23 0,25-23 15,-24-1-15,-1 25 16,25-24-16,-24-1 0,24 0 15,-25 1-15,25 24 16,0-25-16,-24-24 0,24 24 16,0 1-16,-24-25 15,24 24-15,24-48 32,0-1-17</inkml:trace>
  <inkml:trace contextRef="#ctx0" brushRef="#br0" timeOffset="-114501">29967 13979 0,'0'-24'0,"0"-1"15,25 25 1,-25 25 15,0-1-15,0 1 0,0 24-16,0-25 15,0 0-15,0 25 0,0-24 16,0 24-16,0-1 15,0-23-15,-25 24 0,25-25 16,0 25-16,0-25 16,0 1-16,0-1 0,25 1 15,-25-1-15,24 1 0,0-1 16,1 0-16,24-24 16,-25 0-16,1 0 0,-1 0 15,25 0-15,-25 0 16,-24-24-16</inkml:trace>
  <inkml:trace contextRef="#ctx0" brushRef="#br0" timeOffset="-114303">29869 14321 0,'0'25'31,"25"-25"-31,-1 0 15,1 0-15,-1 0 0,25 24 16,-25-24-16,1 0 16,24 0-16,-25 0 0,25 0 15,-25 0-15,1-24 16</inkml:trace>
  <inkml:trace contextRef="#ctx0" brushRef="#br0" timeOffset="-113278">30578 14101 0,'0'25'16,"0"-1"15,0 1-31,0-1 16,0 25-16,0-25 16,0 1-16,-25 24 0,25-25 15,0 25-15,0-25 0,0 1 16,0-1-16,0 1 15,0-1-15,0 1 0,0-1 16,0 0 0,0-48 15,0 0-15,0-1-16,0 1 0,-24-1 15,24-24-15,0 25 16,0-25-16,-25 0 0,25 0 15,0 1-15,0-1 0,0 0 16,25 0-16,-25 25 16,24-25-16,1 24 0,-1 1 15,1 24 1,-1 0-16,0 0 0,1 0 16,-1 0-16,-24 24 0,25-24 15,-1 25-15,0-1 16,-24 1-16,0-1 15,0 0-15,0 1 0,0-1 16,-24 1-16,24-1 16,-24 1-16,-1-1 0,1 0 15,-1-24 1,1 25-16,0-25 0,-1 24 16,1-24-16,-1 0 15,25 25-15,25-25 31,-1 0-15,1 24-16,23-24 0,-23 0 16,-1 0-16,1 25 15,23-25-15,-23 24 0,-1 0 16,1 1-16,-25-1 16,0 1-16,0 24 15,0-25-15,0 0 0,0 1 16,-25-1-16,25 1 0,0-1 15,-24-24-15,-1 24 16,1-24-16,0 0 16,-1 0-16,1 0 15,-1 0-15,25-24 0,-24 24 16,24-24-16,0-1 16</inkml:trace>
  <inkml:trace contextRef="#ctx0" brushRef="#br0" timeOffset="-112593">31115 14272 0,'0'25'16,"-24"-25"-1,24 24 1,0 1 0,0-1-1,0 1-15,0-1 0,0 0 16,0 1-16,-25-1 15,25 1-15,0-1 0,0 0 16,0 1-16,0-1 16,-24 1-16,24-1 0,0 1 15,0-1-15,0 0 16,0 1 0,24-25-1,-24-25 1,0 1-16,0 0 15,0-1-15,0 1 16,0-1-16,0-24 0,0 25 16,0-25-16,0 0 0,0 1 15,0-1-15,0-25 16,25 26-16,-25-1 0,0 0 16,24 0-16,-24 0 0,0 25 15,0-1-15,0 1 16,24 24-16,1 0 15,-25 24 1,24 1-16,1-1 16,-1 1-16,1-1 15,-25 0-15,24 1 0,-24-1 16,24 1-16,-24-1 0,0 1 16,0-1-1,-24 0-15,24 1 16,-24-25-16,-1 24 0,1-24 15,-1 0-15,-24 0 16,-24 0-16</inkml:trace>
  <inkml:trace contextRef="#ctx0" brushRef="#br0" timeOffset="-110764">20955 13173 0,'0'25'94,"0"-1"-63,24 1-31,1-1 0,-25 25 16,49-25-16,-25 25 0,1 0 16,23 0-16,-23 24 15,24-24-15,-25 0 0,25 0 16,-25 24-16,25-24 16,0 0-16,-25 0 0,1-1 15,24-23-15,-25 24 0,1-25 16,-25 25-16,24-25 15,-24 1-15,24-1 16,-24 1 0,0-50 31</inkml:trace>
  <inkml:trace contextRef="#ctx0" brushRef="#br0" timeOffset="-110109">21785 13955 0,'-24'0'16,"24"24"31,0 1-16,0-1-16,-24-24-15,24 25 16,0-1-16,-25 0 0,25 1 16,0-1-16,0 25 0,0-24 15,0-1-15,0 25 16,0-25-16,0 25 0,0-24 16,0 23-16,0-23 15,0-1-15,25 1 16,-25-1-16,0 0 94,-25-24-79,1 0 1,-1 0-1,1 0-15,-1 0 16,-23 0-16,-1 0 0,24 0 16,-24 0-16,-24 0 15,24 0-15,25-24 0,-25 24 16,0 0-16,25 0 0,-1 0 16,1 0-1,48 0 1,1 0-1,-1 0-15</inkml:trace>
  <inkml:trace contextRef="#ctx0" brushRef="#br0" timeOffset="-109119">22054 15274 0,'-24'0'16,"24"24"0,0 1-1,0-1 1,0 0-16,0 25 0,0-24 15,0 24-15,24-1 0,-24 1 16,0-24-16,24 24 16,-24-1-16,25-23 0,-25 24 15,0-25-15,24 1 16,-24-1-16,25 0 16,-25 1-16,0-50 31</inkml:trace>
  <inkml:trace contextRef="#ctx0" brushRef="#br0" timeOffset="-108753">22201 15249 0,'-25'-24'16,"25"0"-16,-24 24 0,-1-25 16,1 25 15,48-24-15,1 24-1,-25-25-15,24 25 0,1-24 16,-1 24-16,0-25 0,25 25 15,-24-24-15,-1 0 16,1 24-16,23-25 0,-23 25 16,-1 0-16,1 0 15,-1 0-15,1 0 0,-1 0 16,0 0-16,1 0 0,-1 0 16,-24 25-16,25-25 15,-25 24-15,24-24 16</inkml:trace>
  <inkml:trace contextRef="#ctx0" brushRef="#br0" timeOffset="-108393">22127 15542 0,'25'0'32,"-1"0"-17,1-24 1,-1 24-1,0-24-15,1 24 0,-1 0 16,1 0-16,-1 0 16,1 0-16,-1 0 0,0 0 15,1 0-15,-1 0 16,1 0 0,-1 0-1</inkml:trace>
  <inkml:trace contextRef="#ctx0" brushRef="#br0" timeOffset="-107842">22909 15127 0,'-25'0'15,"1"-24"-15,0 24 16,-1 0 0,1 0-1,48 0 1,1 0-1,-1 0-15,0 0 16,1 0-16,24 0 0,-25 0 16,25 0-16,0 0 15,-25 0-15,1-25 0,24 25 16,-25 0-16,0 0 0,1 0 16,-1 0-1,-24 25 16,25-1-31,-25 1 16,0-1-16,0 25 0,0-25 16,0 25-16,0 0 15,0 0-15,0 0 0,0-25 16,0 25-16,0 0 16,0 0-16,0-25 0,24 25 15,-24-25-15,0 25 0,0-24 16,0-1-1,0 0-15</inkml:trace>
  <inkml:trace contextRef="#ctx0" brushRef="#br0" timeOffset="-107566">23104 15542 0,'-24'0'0,"48"-24"31,1 24-15,-1 0-16,1-24 0,23 24 16,-23 0-16,24 0 0,-1-25 15,1 25-15,-24 0 16,24 0-16,-1-24 0,-23 24 15,-1 0-15,1 0 16,-1 0-16,1 0 16</inkml:trace>
  <inkml:trace contextRef="#ctx0" brushRef="#br0" timeOffset="-94392">23226 2745 0,'25'49'15,"-1"-1"-15,-24 1 0,25 0 16,-25 0-16,24 0 15,-24 0-15,24 0 0,-24-1 16,25 1-16,-25 0 16,0 24-16,24-24 0,-24 24 15,25 25-15,-25-25 0,24 25 16,1 0-16,-25-1 16,24 1-16,0 0 0,-24 0 15,0-1-15,25 1 0,-25-25 16,0 25-16,0 0 15,0-25-15,0 0 0,0 0 16,24-24-16,-24 24 16,0-24-16,0 0 0,0 24 15,0-48-15,0 24 16,0 0-16,0-25 0,0 0 16,0 1-16,0-1 15,0 1 1,0-50 31,25 25-32,-1-24 1,1 24-16,-1-25 16,0 25-16,25 0 0,-24-24 15,48 24-15,0 0 16,0 0-16,25 0 0,24 24 15,25-24-15,24 25 16,0-1-16,0 1 0,24-1 16,0 1-16,25-1 15,-24 0-15,-1 1 0,0-1 16,1-24-16,-25 25 0,0-25 16,-25 24-16,-24-24 15,25 0-15,-49 25 0,-1-25 16,1 0-16,-25 0 0,-24 0 15,0 0-15,-25 0 16,1 0-16,-1 0 0,1 0 16,-25-25-16,0 1 31,24 24-31,-24-25 16,0 1 15,0-1-16,0 1 1,0 0 0,0-1-16,-24 1 15,24-1-15,0 1 16,0-1-16,0 1 16,0 0-16,0-1 0,24 1 15,-24-25-15,0 24 0,0-23 16,24-1-16,-24 0 15,0 0-15,0 0 0,25-24 16,-25 0-16,0-1 16,0 1-16,0-25 0,0 25 15,0-24-15,0-1 0,0 25 16,24-25-16,-24 25 16,0-1-16,0 1 0,25 24 15,-25-24-15,0 24 16,0-24-16,0 24 0,-25 0 15,25 0-15,0 0 0,-24 1 16,24-1-16,-25 0 16,25 0-16,-24-24 0,24 24 15,0 0-15,-24 25 16,24-25-16,0 0 0,0 0 16,-25 25-16,25-25 0,0 24 15,-24 1-15,24 0 16,0-1-16,-25 1 0,25-1 15,0 1-15,0-1 0,0 1 16,-24 0-16,24-1 16,0 1-16,0-1 0,0 1 15,0-1 1,0 1-16,-24 24 0,24-24 16,0-1 30,0 1-14,0-1-1,-25 25-15,1 0-1,-1 0-15,1 0 0,-1 0 16,-23 0-16,-1 0 15,0 0-15,0 0 0,0 0 16,-24 0-16,0 0 0,-25 25 16,25-25-16,-25 0 15,-24 0-15,24 0 0,-24 0 16,24 0-16,-24 24 0,0-24 16,24 0-16,-24 0 15,25 0-15,-1 0 0,0 0 16,1 0-16,23 25 15,-23-25-15,23 0 0,1 0 16,-25 0-16,25 0 0,-25 0 16,25 0-16,0 0 15,-25 24-15,25-24 0,0 0 16,-1 0-16,1 0 16,0 0-16,24 0 0,-24 0 15,24 0-15,0 24 0,25-24 16,-25 0-16,24 0 15,1 0-15,-1 25 0,1-25 16,0 0-16,-1 0 16,-24 24-16,25-24 15,0 0-15,-1 0 0,1 0 16,-1 0-16,1 0 16,-1 0-16,1 0 15,0 25 1,-1-25-1,1 0-15,-1 0 16,1 24 0,-1-24-16,1 0 31,24 25-15,24-25 15,-24 24 0,25-24-15,-25 24-16,24-24 15,-24 25-15,25-1 16,-1 1-16,1-1 16,-25 25-16,24-25 15,-24 1-15,24-1 0,-24 25 16,25-24-16,-25-1 0,0 0 15,24 25-15,-24-24 16,0-1-16,0 1 0,0-1 16,25 0-16,-25 1 31</inkml:trace>
  <inkml:trace contextRef="#ctx0" brushRef="#br0" timeOffset="-91452">23446 2623 0,'0'-25'0,"0"50"62,0-1-62,0 0 16,0 25-16,0-24 16,0 24-16,0-25 0,0 25 15,0 0-15,0 0 16,0-1-16,0-23 0,0 24 15,0 0-15,0-25 0,0 0 16,0 25-16,0-24 16,0-1-16,0 0 0,0 1 15,0-1 1,0 1-16,25-1 31,-25 1-31,0-1 16,0 0-1,0 1 1,24-1-16</inkml:trace>
  <inkml:trace contextRef="#ctx0" brushRef="#br0" timeOffset="-90120">24667 3844 0,'-24'24'16,"24"1"-1,24-25 1,1-25 0,-1 25-16,25 0 0,0-24 15,0 24-15,0 0 16,-1-25-16,26 25 0,-25 0 16,24 0-16,-24 0 0,-1 0 15,1 25-15,0-25 16,-24 24-16,-1-24 0</inkml:trace>
  <inkml:trace contextRef="#ctx0" brushRef="#br0" timeOffset="-89819">24667 4406 0,'25'0'31,"-1"0"-15,1 24-16,-1-24 16,25 0-16,0 0 15,-25 0-15,25 0 0,0 0 16,0 0-16,0 0 15,-1 0-15,-23 0 0,24 0 16,-25 0-16,0 0 0,1 24 16,-1-24-1</inkml:trace>
  <inkml:trace contextRef="#ctx0" brushRef="#br0" timeOffset="-89539">24692 4894 0,'24'0'32,"-24"24"-32,25-24 0,-1 0 15,0 0-15,1 0 0,24 0 16,-25 0-16,25 0 15,0 0-15,0 0 0,24 0 16,-24 0-16,0 0 16,-1 0-16,1 0 0,-24 0 15,24 0-15,-25 0 0,0 0 16</inkml:trace>
  <inkml:trace contextRef="#ctx0" brushRef="#br0" timeOffset="-90732">24496 3013 0,'-24'-24'0,"-1"24"16,25-24-16,0-1 15,25 25-15,-1-24 16,1 24-16,24-25 16,-1 25-16,26-24 0,-25-1 15,48 25-15,-23-24 16,-1 24-16,0 0 0,0-24 16,1 24-16,-26 0 15,1 0-15,0 0 0,-24 0 16</inkml:trace>
  <inkml:trace contextRef="#ctx0" brushRef="#br0" timeOffset="-90408">24716 3429 0,'-24'0'15,"24"-25"17,24 25-17,1 0-15,-1-24 0,0 24 16,25 0-16,-24-25 15,48 25-15,-24 0 0,24 0 16,-24 0-16,24 0 0,-24 0 16,24 0-16,-24 0 15,0 0-15,-25 0 0,1 0 16,-1 0-16</inkml:trace>
  <inkml:trace contextRef="#ctx0" brushRef="#br0" timeOffset="-19544">25669 4186 0,'-25'-25'78,"25"50"-31,0-1-31,0 1-1,0-1-15,25 25 16,-25-25-16,0 1 15,0-1-15,0 0 0,0 1 16,24-1-16,-24 1 16,0-1-16,0 1 0,25-1 15</inkml:trace>
  <inkml:trace contextRef="#ctx0" brushRef="#br0" timeOffset="-19033">25913 4210 0,'-25'0'16,"1"0"0,24 25-1,0-1 1,-24 0 0,24 1-16,0-1 0,0 1 15,0-1-15,0 0 16,0 1-16,0-1 15,24-24-15,-24 25 16,24-25-16,-24 24 0,25-24 16,-1 0-1,1 0-15,-25-24 0,24 24 16,1-25-16,-25 1 16,24-1-16,-24 1 15,0 0-15,0-1 0,0-24 16,0 25-16,-24 0 15,24-1-15,-25 1 0,1-1 16,-1 25 0,1 0-1,24 25 1</inkml:trace>
  <inkml:trace contextRef="#ctx0" brushRef="#br0" timeOffset="-18722">26108 4015 0,'0'-25'16,"0"50"15,0-1-31,0 1 16,25-1 0,-25 0-16,0 1 15,24-1-15,-24 1 16,0-1-16,25 1 0,-25-1 15,0 0-15</inkml:trace>
  <inkml:trace contextRef="#ctx0" brushRef="#br0" timeOffset="-18073">26084 4088 0,'24'-24'32,"1"24"-17,-25-25-15,24 25 16,1 0-16,-1-24 15,0 24 1,-24-25 0,25 25-16,-25-24 15,24 24 1,-24-25-16,0 1 31,-24 24-15,24 24 15,0 1-31,0-1 16,0 1-1,0-1-15,0 1 16,24-1-16,-24 0 31,0 1-15,25-25-1,-25-25 32,0 1-15,24 24-32,0-24 15,1 24-15,-1 0 16,1 0-1,-25 24-15,24 0 16,-24 1-16,25-1 16,-25 1-16,0 24 0</inkml:trace>
  <inkml:trace contextRef="#ctx0" brushRef="#br0" timeOffset="-150594">21199 11268 0,'0'-24'15,"25"0"1,-25-1-16,24 1 15,1-1-15,-1 1 16,-24-1-16,24 1 16,1-25-16,-25 25 0,24-25 15,25 0-15,-25 0 16,25 0-16,0-24 0,0 24 16,24-24-16,1 0 15,-1-1-15,24-23 0,1 23 16,0-23-16,0 23 0,-1-23 15,1 24-15,0-1 16,-25 1-16,0 0 0,0 24 16,1 0-16,-25 25 15,24-25-15,-49 24 0,25 1 16,-24 0-16,-1-1 0,0 1 16,1 24-16,-25-25 15,0 1-15,24 24 16,-48 0 15</inkml:trace>
  <inkml:trace contextRef="#ctx0" brushRef="#br0" timeOffset="-149556">22909 9192 0,'24'0'63,"-24"25"-48,25-25-15,-1 0 16,1 0-16,-1 0 0,25 0 16,0 0-16,-25 0 0,25 24 15,0-24-15,0 0 16,-25 0-16,25 0 0,-25 0 15,1 0-15,-1 0 16,1 0 0,-25 25 46,0-1-46,24-24-16,-24 25 31,24-25 0,-24-25 1,25 25-17,-25-24 1,24-1 15,1 25 16,-25 25-31,24-1-1,-24 1-15,0-1 0,0 25 16,0 0-16,0 0 15,0-1-15,0 26 0,0-26 16,0 26-16,0-25 0,0-1 16,-24 1-16,24 0 15,0-24-15,0 23 0,-25-23 16,25-1 0,0 1-16,0-50 46,25 1-14,-25-1-32,24 25 15</inkml:trace>
  <inkml:trace contextRef="#ctx0" brushRef="#br0" timeOffset="-147850">24374 8948 0,'0'-24'47,"25"24"-16,-25 24 0,0 1-15,24-25-16,-24 48 0,25-23 15,-25 24-15,0 0 16,24-1-16,-24 1 0,0 0 16,24 0-16,-24 24 0,0-24 15,0 0-15,0 0 16,25-25-16,-25 1 0,0 23 16,0-23-16,0-1 15,0 1-15,24-50 31,-24 1-15</inkml:trace>
  <inkml:trace contextRef="#ctx0" brushRef="#br0" timeOffset="-147406">24521 8875 0,'0'-25'16,"0"1"-1,-25 0 17,50 24 15,-1 0-32,1 0-15,-1 24 16,0-24-16,25 0 0,-24 0 15,24 0-15,-1 0 0,-23 0 16,24 0-16,-25 0 16,1 0-16,-1 0 0,0 0 15,1 24-15</inkml:trace>
  <inkml:trace contextRef="#ctx0" brushRef="#br0" timeOffset="-147028">24496 9217 0,'25'24'16,"-1"-24"0,1 0-16,-1 0 15,25 0-15,-25 0 16,1 0-16,-1 0 0,25 0 15,-25 0-15,1 0 16,-1 0-16,1 0 0,-1 0 16,1 0-16,-1 0 15,-48 0 17</inkml:trace>
  <inkml:trace contextRef="#ctx0" brushRef="#br0" timeOffset="-146387">25498 8899 0,'24'-24'0,"-48"24"62,-1 0-46,1 24-1,-1 1-15,25-1 16,-24 1-16,24-1 16,-24 25-16,-1-25 0,1 25 15,24 0-15,-25 0 16,1 0-16,24 0 0,0-1 16,-25-23-16,25 24 0,0-1 15,0 1-15,25-24 16,-1-1-16,1 1 0,-25-1 15,49 0-15,-25 1 0,0-1 16,1-24-16,-1 0 16,1 25-16,-1-25 0,1 0 15,-1-25-15,0 25 16,1-24-16,-1-1 0,1 1 16,-25 0-16,0-1 0,0 1 15,0-1-15,0 1 16,-25-1-16,25 1 0,-24 24 15,-1-24-15,1 24 16,0 0-16,-25 0 0,24 0 16,1 0-16,-1 0 15,1 24-15,0 0 16,24 1 0,-25-1-1,25 1-15</inkml:trace>
  <inkml:trace contextRef="#ctx0" brushRef="#br0" timeOffset="-138750">21248 12074 0,'24'0'0,"1"-24"15,-1 0 1,1-1 0,24 25-16,-1-24 0,-23-1 15,48 25-15,-24-24 16,24-1-16,1 1 0,-1-25 15,0 25-15,0-1 0,25 1 16,-25-1-16,25-23 16,-25 23-16,25 1 0,-25-1 15,0 25-15,1-24 16,-1-1-16,-24 25 0,24-24 16,-24 24-16,24 0 0,-24-24 15,0 24-15,0 0 16,0 0-16,0-25 0,-25 25 15,0 0-15,1-24 16,-1 24-16,1 0 0,-1 0 16,-24-25-16,24 25 0,1 0 15,-25-24 1,24 24 0,-24-25 15</inkml:trace>
  <inkml:trace contextRef="#ctx0" brushRef="#br0" timeOffset="-138239">23007 11220 0,'-25'0'16,"1"0"0,24 24 15,24-24-31,1 0 15,-1 0-15,0 0 0,1 0 16,-1 24-16,25-24 0,-24 0 16,23 25-16,-23-25 15,24 0-15,-1 24 0,-23-24 16,-1 0-16,1 25 16,-1-25-16,1 24 0,-25 0 15,0 1 1,0-1-1,-25-24-15,1 25 0,24-1 16,-25 1-16,1-1 16,-1-24-16,25 24 0,-24 1 15,0-1-15,-1 1 0,1-1 16,24 1-16,-25-1 16,25 0-16,-24 1 0,24-1 15</inkml:trace>
  <inkml:trace contextRef="#ctx0" brushRef="#br0" timeOffset="-137778">24032 11024 0,'25'0'31,"-25"25"-15,0-1 0,0 0-16,24 1 0,-24-1 15,0 25-15,0 0 16,0 0-16,0 0 0,0-1 16,-24 1-16,24 0 15,0 0-15,0-25 0,0 25 16,0-24-16,0-1 15,0 1-15,24-25 16,-24 24-16,25-24 16,-25-24-1,24-1-15,-24 1 0,24-1 16,-24 1-16,0-25 0,0 0 16,0 25-16</inkml:trace>
  <inkml:trace contextRef="#ctx0" brushRef="#br0" timeOffset="-137473">24130 10975 0,'0'-24'0,"0"-1"16,0 1-16,24 24 0,-24-24 15,25 24-15,-25-25 0,24 25 16,-24-24-16,25 24 15,-25-25-15,24 25 16,1 0 0,-25-24-16,24 24 15,0 0-15,1 0 16,-1 0-16,1-24 16,24 24-16,-1 0 0,-23 0 15,24 24-15,-25-24 16,25 24-16,-25-24 0,1 0 15,-1 25-15</inkml:trace>
  <inkml:trace contextRef="#ctx0" brushRef="#br0" timeOffset="-137207">24154 11146 0,'0'25'16,"0"-1"-16,25-24 31,-1 0-31,1 25 16,-1-25-16,25 0 16,-25 0-16,1 0 15,24 24-15,-25-24 0,25 0 16,-25 0-16,25 0 0,-24 0 15,-1 0-15,0 0 16,-24-24-16,25 24 0,-25-25 16</inkml:trace>
  <inkml:trace contextRef="#ctx0" brushRef="#br0" timeOffset="-136206">25450 10829 0,'-25'0'0,"25"-25"0,-24 25 16,0-24-16,-1 24 31,1 0-15,-1 0 0,1 0-16,-1 0 15,1 24-15,0-24 16,-1 25-1,1-25-15,24 24 16,0 1 0,-25-25-1,25 24 1,0 0 0,0 1-16,0-1 15,0 1-15,0-1 16,0 1-1,0-1-15,0 0 0,0 1 16,0-1-16,0 1 16,0-1-16,0 1 15,-24-1-15,24 0 16,0 1-16,-25-1 16,25 1-16,0-1 15,25-24 16,-1 0-15,-24-24-16,25 24 16,-25-25-16,24 25 15,-24-24-15,25 24 16,-25-25-16,24 25 0,-24-24 16,24 24-16,1 0 0,-1-24 15,1 24-15,-1 0 16,1-25-16,-1 25 15,0 0-15,1 0 16,-1 0-16,-24 25 0,25-25 16,-25 24-16,24-24 0,-24 24 15,25 1-15,-1-1 16,-24 1-16,24 23 16,-24-23-16,0-1 15,0 1-15,0-1 0,0 1 16,0-1-16,0 0 15,-24 1-15,24-1 0,-24 1 16,-1-25-16,1 24 0,-1 1 16,1-25-16,-25 24 15,25-24-15,-25 0 0,0 0 16,24 24-16,-23-24 0,23 0 16,1 0-16,-1 0 15,1 0-15,24-24 0,-25 24 16,25-24 31</inkml:trace>
  <inkml:trace contextRef="#ctx0" brushRef="#br0" timeOffset="205416.72">12798 9876 0,'-25'-24'16,"1"-1"-16,-1 25 16,1-24-16,24 0 0,24-1 15,25 1 1,-24 24-16,24 0 0,24 0 16,-24 0-16,24 24 0,0-24 15,25 25-15,-25-25 16,0 24-16,25 0 0,-25-24 15,-24 25-15,24-1 16,-24 1-16,0 24 0,-24-25 16,-1 25-16,-24 0 0,0 24 15,-24-24-15,-1 24 16,1 0-16,-25 1 0,0-1 16,-24 25-16,24-25 15,-24 0-15,24 25 0,0-25 16,0 25-16,0-1 0,25-23 15,24 23-15,0 1 16,0 0-16,0-25 0,49 25 16,-25-25-16,25 25 15,24-25-15,1-24 0,-1 24 16,24-24-16,1 0 0,0 0 16,-25-25-16,25 25 15,0-49-15,-1 24 0,-23 1 16,-1-25-16,-24 0 0,-1 0 15,-23 0-15,-25-25 16,-25 25-16,-23 0 16,-1 0-16,-24 0 15,-1 0-15,1 0 0,0 0 16,-1 25-16,1-1 0,24 25 16,0-25-16,25 25 15,0 0-15,24 24 0,0 1 16,0-1-16,24 0 15,0 25-15,25-25 0,0 25 16,0-25-16,0 0 0,24 25 16,-24-25-16,0-24 15,-25 24-15,-24-24 0,0 0 16,0 0-16,-49-25 16,1 25-16,-1-24 0,-25-1 15,1 1-15,24-25 0,-24 24 16,24-24-16,0 24 15,25-24-15,-1 0 0,25-24 16,25 0 0,-25-1-16</inkml:trace>
  <inkml:trace contextRef="#ctx0" brushRef="#br0" timeOffset="206160.72">15557 11879 0,'0'-24'16,"-24"24"-1,24-25-15,-24 25 16,-1-24-16,1-1 0,-1 25 16,1-24-16,0 24 0,-1 0 15,1 0-15,-25 0 16,24 0-16,-23 0 0,23 24 16,-24 1-16,25-1 15,-1 25-15,1-25 0,0 25 16,24-24-16,0 24 0,24-25 15,0 0-15,1 1 16,-1-1-16,25 1 0,0-1 16,0-24-16,24 0 15,-48-24-15,23 24 0,1-25 16,-24-24-16,-1 25 0,0-25 16,1 0-16,-1 0 15,-24 1-15,0-1 0,25-25 16,-25 1-16,0 0 15,0 24-15,0-24 0,0 24 16,0 0-16,0 0 16,0 25-16,0-1 0,0 50 15,-25-1-15,25 1 16,0 23-16,0 1 16,0 25-16,0-26 0,0 26 15,0-25-15,25 24 0,-1-24 16,-24 0-16,25-1 15,-25 1-15,24 0 0,-24-24 16,24-1-16,-24 0 16</inkml:trace>
  <inkml:trace contextRef="#ctx0" brushRef="#br0" timeOffset="206592.72">16095 11830 0,'0'-24'16,"0"-1"0,24 25-16,-24-24 0,25 24 15,-1 0 17,0 0-17,1 0 1,-1-25-16,1 25 15,-1 0-15,1-24 0,-1 24 16,-24-24-16,0-1 16,0 1-1,-24 24-15,-1-25 16,1 25-16,-1 0 0,-24-24 16,25 24-16,-25 0 15,25 0-15,-1 24 0,-23 1 16,48-1-16,-25 1 0,1-1 15,24 25-15,0-25 16,0 1-16,24 24 0,1-25 16,-1 0-16,0 1 15,25-1-15,-24 1 0,23-25 16,-23 0-16,24 0 0,0 0 16,-1 0-16</inkml:trace>
  <inkml:trace contextRef="#ctx0" brushRef="#br0" timeOffset="207222.72">16608 11244 0,'0'-24'0,"0"-1"16,-25 25-16,25-24 0,0 48 31,0 1-31,0-1 0,0 0 16,0 25-16,0 0 16,0 0-16,0 0 0,0 24 15,0-24-15,0 0 0,0 24 16,0-24-16,0 0 15,25 24-15,-25-49 0,0 25 16,0 0-16,0-24 16,0-1-16,0 0 0,0 1 15,24-25-15,1 0 16,-25-25 0,24 25-16,-24-24 0,24 0 15,-24-1-15,0 1 16,25-25-16,-25 24 0,0-23 15,24 23-15,-24 1 0,0-1 16,25-24-16,-1 25 16,-24 0-16,24 24 15,1 0 1,-1 0-16,1 24 16,-1 0-16,1 1 0,-1-1 15,0 1-15,1-1 16,-1 25-16,-24-25 0,25 1 15,-1 24-15,-24-25 16,0 1-16,0-1 0,-24-24 16,-1 0-16,1 0 0,-1 0 15,-23 0-15,23 0 16,-24 0-16,25 0 0,-25-24 16,25-1-16</inkml:trace>
  <inkml:trace contextRef="#ctx0" brushRef="#br0" timeOffset="207684.72">17340 11635 0,'0'-25'31,"0"50"0,0-1-31,0 1 16,0-1-16,0 0 0,0 1 16,0-1-16,25 25 15,-25-24-15,24-1 0,1 0 16,-1 1-16,0-1 15,1-24-15,-1 25 0,25-25 16,-24 0-16,-1 0 0,0 0 16,1 0-16,-25-25 15,24 1-15,-24-1 0,0 1 16,0-25-16,0 25 16,0-25-16,0 0 0,0 25 15,0-25-15,0 24 0,-24 1 16,24-1-16,-25 25 15,1 0-15,0 0 16,24 25-16,0-1 16,0 1-16,24-25 15,-24 24-15</inkml:trace>
  <inkml:trace contextRef="#ctx0" brushRef="#br0" timeOffset="208404.72">18415 11708 0,'24'0'16,"1"0"-16,-25-24 0,24-1 16,-24 1-16,0-1 0,-24 1 15,24-1-15,-25 1 16,-23 0-16,23-1 0,1 1 15,-25 24-15,24-25 16,-23 25-16,23 0 0,1 25 16,-1-25-16,1 24 0,0 1 15,-1-1-15,1 0 16,24 1-16,-25-1 0,25 1 16,-24-1-16,24 1 0,0 23 15,0-23-15,24-1 16,-24 1-16,25-25 0,-1 24 15,1-24-15,-1 25 16,0-25-16,1 0 0,-1 0 16,1-25-16,-1 25 0,-24-24 15,24 24-15,1-25 16,-25 1-16,24 24 0,-24-25 16,25 25-16,-25-24 15,24 24-15,1 0 16,-1 24-16,-24 1 15,0-1-15,24 25 16,-24 0-16,0-25 0,25 50 16,-25-25-16,0-1 15,24 26-15,1-26 0,-25 1 16,24 25-16,-24-26 0,25-23 16,-25 24-16,0-25 15,-25-24-15,1 0 16,-25 0-16,24 0 15,-23-24-15,-1-1 0,0 1 16,0-1-16,25 1 0,-1-25 16,1 25-16,-1-1 15,25-24-15,0 25 0,25 0 16,-1-1-16,1 1 16,-1-1-16,0 1 0,25 0 15,-24-1-15,24 25 0,-25-24 16,25 24-16,-25-25 15,1 25-15,-1 0 0,1-24 16,-1 24-16</inkml:trace>
  <inkml:trace contextRef="#ctx0" brushRef="#br0" timeOffset="209154.72">18928 11732 0,'24'-24'31,"1"0"-15,-25-1-16,24 1 15,-24-1 1,0 1-16,-24-1 16,-1 1-16,1 0 0,-1 24 15,1-25-15,-25 25 16,25-24-16,-1 24 0,-24 0 15,25 0-15,0 24 16,-1 1-16,1-1 16,24 0-16,0 1 0,0-1 15,0 25-15,24-24 16,1-1-16,-1 0 0,0-24 16,1 25-16,24-25 15,-25 24-15,1-24 0,23 0 16,-23 0-16,-1-24 0,1 24 15,-1-25-15,1 1 16,-25 0 0,0-1-16,0 1 0,0-1 15,0 1 1,0 48 15,24-24-31,-24 25 16,24-1-16,1 1 15,-1 23-15,1-23 0,-1 24 16,1 0-16,-1-1 0,0 1 16,-24 0-16,25 0 15,-1 0-15,-24 0 0,0-25 16,0 25-16,0-25 0,-24-24 16,-1 25-16,1-25 15,-25 0-15,25 0 16,-1 0-16,1-25 15,-1 25-15,1-24 0,0-1 16,-1 1-16,1 0 0,-1-1 16,25 1-16,0-1 15,0 1-15,0 0 0,0-1 16,25 1-16,-1 24 16,1 0-16,-1 0 0,0 0 15,1 0-15,24 0 0,-25 0 16,1 0-16,-1 0 15,-24 24-15,24-24 0</inkml:trace>
  <inkml:trace contextRef="#ctx0" brushRef="#br0" timeOffset="209435.72">19343 11586 0,'24'-25'0,"1"25"31,-25 25-15,24-25-1,-24 24-15,25 1 16,-25-1-16,24 25 0,-24-25 15,25 1-15,-25 24 16,24-25-16,-24 1 0,24-1 16,-24 0-16,25-24 0,-25 25 15</inkml:trace>
  <inkml:trace contextRef="#ctx0" brushRef="#br0" timeOffset="209634.72">19343 11171 0,'0'-25'0,"24"25"16,1 0-1,-1 25 1,1-1-16,-25 1 15</inkml:trace>
  <inkml:trace contextRef="#ctx0" brushRef="#br0" timeOffset="210791.72">19563 11463 0,'0'24'0,"0"1"31,24-25-31,1 24 16,-1-24-16,1 24 16,-25 1-16,24-1 15,-24 1-15,0-1 0,24 1 16,-24-1-16,0 0 16,0 1-16,0-1 0,0 1 15,0-1-15,0 1 16,0-50 31,0 1-47,0-1 15,0 1-15,25-1 16,-25 1-16,24-25 16,-24 25-16,25-1 0,-1-24 15,1 25-15,-1 0 16,0 24-16,-24-25 0,25 25 15,-1 0-15,-24 25 0,0-1 16,0 0-16,25 1 16,-25-1-16,0 1 0,0-1 15,24 25-15,-24-25 0,25 1 16,-25-1-16,24 1 16,0-1-16,1 1 0,24-25 15,-25 24-15,0-24 16,25 0-16,-24 0 0,-1 0 15,1 0-15,23 0 0,-23-24 16,-1 24-16,1-25 16,-25 1-16,24-1 0,1-24 15,-25 25-15,24 0 16,-24-25-16,0 0 0,0 0 16,0 25-16,0-25 15,0 24-15,-24 1 0,-1 0 16,1 24-16,-1 0 15,1 24-15,-1 0 16,1 1-16,0-1 0,-1 1 16,1 23-16,24-23 0,0-1 15,0 1-15,0-1 16,0 1-16,24-1 16,1 0-1,-1-24-15,0 0 16,1 0-1,-25-24-15,0 0 16,0-1 0,24 1-16,-24-1 15,0 1-15,0 48 32,25-24-17,-25 49-15,0-24 0,0-1 16,24 25-16,-24 0 15,25 0-15,-25 24 0,24-24 16,0 24-16,-24-24 0,25 24 16,-25-24-16,24 0 15,1 24-15,-25-24 0,0 24 16,0-24-16,0 24 16,0-24-16,0 0 0,0 0 15,0 0-15,-25-25 0,25 0 16,0 1-16,0-1 15,-24-24-15,24-24 16,-25-1 0,1 1-16,0-25 0,-1 0 15,1 1-15,-1-1 0,1 0 16,24-24-16,0-1 16,0 25-16,0-24 0,24 24 15,-24 0-15,25 1 16,-1-1-16,25 24 0,-25-24 15,1 49-15,-25-24 0,24 24 16,1 0-16</inkml:trace>
  <inkml:trace contextRef="#ctx0" brushRef="#br0" timeOffset="193358.72">9940 11855 0,'0'-25'0,"-24"25"15,24-24-15,-25 24 16,1 0 0,0 0-16,-1 0 0,-24 24 15,25 1-15,-25-25 16,25 48-16,-25-23 0,24-1 15,1 25-15,-1 0 0,25-25 16,0 25-16,0 0 16,0-25-16,25 25 0,24-24 15,-25-1-15,25 1 16,0-1-16,0-24 0,0 0 16,-1 0-16,26 0 0,-26-24 15,1 24-15</inkml:trace>
  <inkml:trace contextRef="#ctx0" brushRef="#br0" timeOffset="194245.72">10331 12026 0,'0'-25'0,"-24"1"15,-1 24 1,1 0 0,-1 0-16,1 0 15,24 24-15,-25 1 16,1-1-16,24 0 15,0 1-15,-24-1 16,24 1-16,0 23 0,24-23 16,-24-1-16,24 1 0,25-1 15,-24-24-15,-1 25 16,25-25-16,-25 0 0,25 0 16,-24 0-16,23-25 15,-23 25-15,-1-24 0,-24-1 16,0 1-16,0-1 0,0 1 15,0 0-15,0-1 16,0 1-16,-24-1 0,-1 1 16,25 0-16,-24 24 15,0-25-15,-1 25 16,25-24-16,-24 24 0,48 0 31,1 0-15,-1 0-16,0 0 15,25 0-15,0 0 0,24 0 16,-24 0-16,25 0 0,-26 0 16,26 0-16,-25 0 15,-1 0-15,1 0 0,-24 0 16,-1 0-16,-24-25 16,0 1-1,-24-1-15,-1 25 0,1-24 16,-1 24-16,-23-24 15,23 24-15,-24 0 0,25 0 16,-1 0-16,1 24 16,0 0-16,-1 1 0,1-1 15,24 1-15,-25 24 0,25-1 16,0-23-16,0 24 16,0-25-16,25 25 0,-1-25 15,1 1-15,23-1 16,-23 1-16,24-25 0,0 0 15,-25 0-15,25 0 0,0-25 16,-25 1-16,1-1 16,-1 1-16,-24-25 0,0 25 15,0-25-15,0 0 16,-24 0-16,24 0 0,-25 0 16,1 1-16,24-1 0,-25 0 15,1 24-15,24 1 16,0 0-16,-25 24 0,25 24 31,0 0-31,0 1 0,0 24 16,0 0-16,25-25 0,-25 25 15,24 0-15,1 0 16,-25-1-16,24 1 0,1 0 16,-1 0-16,-24-25 15,24 1-15,1-1 0,-25 1 16,24-25-16</inkml:trace>
  <inkml:trace contextRef="#ctx0" brushRef="#br0" timeOffset="194702.72">11503 12148 0,'25'-25'0,"-25"1"16,0-1-1,-25 1-15,25-1 16,-24 25-16,24-24 15,-25 24-15,50 0 47,-1 0-47,1 0 16,-1 0-16,1 0 0,-1 0 16,0-24-16,1 24 15,-1 0-15,1-25 16,-25 1-1,-25 24-15,25-25 16,-24 25-16,-1-24 0,1 24 16,0 0-16,-1-24 15,-24 24-15,25 0 0,-1 24 16,1 0-16,0-24 16,-1 49-16,25-24 0,-24-1 15,24 25-15,0 0 0,24-25 16,1 25-16,23 0 15,-23-25-15,24 1 0,0-1 16,24 1-16,-24-25 0,-1 24 16,26-24-16,-25 0 15,-1-24-15,-23 24 0,-1-25 16,1 1-16</inkml:trace>
  <inkml:trace contextRef="#ctx0" brushRef="#br0" timeOffset="195975.72">1490 14004 0,'-25'0'0,"25"-25"16,-24 25 46,0 0-46,-1 0-16,1 0 15,-1 0 1,1 0-16,-1 0 0,50 0 47,-1 0-47,25 0 0,-24 0 16,23 0-16,-23 0 15,24 0-15,-25 0 0,1 0 16,-1 0-16,0 0 0,1 0 15,-50 0 32,1 0-31,0 0-16,-1 0 0,1 0 16,-1 25-16,-24-25 15</inkml:trace>
  <inkml:trace contextRef="#ctx0" brushRef="#br0" timeOffset="188431.72">1270 12294 0,'-24'0'16,"48"-24"31,0 24-31,1 0-1,24-25-15,-25 25 0,49 0 16,-24 0-16,0-24 0,0 24 15,0 0-15,0 0 16,-25 0-16,0 0 16,1 0-16,-50 0 15,1 0-15</inkml:trace>
  <inkml:trace contextRef="#ctx0" brushRef="#br0" timeOffset="189067.72">2467 11977 0,'-25'0'16,"25"24"15,0 0-15,0 1 0,0 24-16,0-25 0,0 25 15,25 0-15,-1 0 16,1 0-16,-1-1 0,25 1 15,-25-24-15,25 24 16,-24-25-16,23 0 0,1-24 16,-24 0-16,24 0 0,-1-24 15,-23 0-15,-1-1 16,1-24-16,-1 0 0,0 1 16,-24-1-16,0 0 0,0-24 15,-24 24-15,24 0 16,-24 0-16,24 0 0,-25 25 15,1-1-15,-1 25 16,1 0 0,24 25-16,0-1 15,24 1-15,-24-1 0,25 0 16</inkml:trace>
  <inkml:trace contextRef="#ctx0" brushRef="#br0" timeOffset="189477.72">3224 12100 0,'-25'0'15,"50"0"17,-1 0-32,-24 24 15,25 1-15,-1 23 16,1-23-16,-25-1 15,24 1-15,-24-1 0,0 1 16,24-1-16,-24 0 0,0 1 16,-24-25-1,0 0 1,24-25-16,0 1 16,0 0-16,0-1 0,0 1 15,0-25-15,24 24 0,0-23 16,-24 23-16,25 1 15,-1-25-15,25 49 0,-25-25 16,1 25-16,-1 25 16,1-1-16,-25 1 0,24-1 15,1 25-15,-25-25 0,24 25 16,-24 0-16,0 0 16,0-25-16,0 1 0,0-1 15</inkml:trace>
  <inkml:trace contextRef="#ctx0" brushRef="#br0" timeOffset="189980.72">4176 12172 0,'25'-24'0,"-1"24"15,-24-25 1,-24 25-16,-1-24 0,1-1 15,0 25-15,-25-24 16,24 24-16,1 0 16,-1 0-16,-23 0 0,23 0 15,1 24-15,-1-24 16,1 25-16,24 24 0,-25-25 16,25 0-16,0 25 0,0-24 15,25-1-15,-1 25 16,1-25-16,-1 1 0,1-1 15,23-24-15,-23 0 16,24 0-16,-25 0 0,25 0 16,-25-24-16,1-1 0,-1 1 15,-24 0-15,25-25 16,-25 24-16,0-24 0,0-24 16,-25 24-16,25 0 15,-24-24-15,24 24 0,-25 1 16,25 23-16,0 1 0,0-1 15,0 50 1,0-1-16,25 25 0,-25 0 16,24 0-16,-24 24 15,25-24-15,-1 24 0,0-24 16,-24 0-16,25 0 0,-1-1 16,1 1-16,-25-24 15,24-1-15</inkml:trace>
  <inkml:trace contextRef="#ctx0" brushRef="#br0" timeOffset="190358.72">4665 12245 0,'-25'0'16,"1"0"-16,0 0 15,24-24 1,24 24-1,0-25 1,25 25-16,-24 0 16,-1 0-16,25-24 0,-25 24 15,1-24-15,-1 24 0,1-25 16,-25 1 0,0-1-16,-25 25 0,1-24 15,-1 24-15,1 0 0,-1 0 16,-23 0-16,23 0 15,-24 0-15,25 24 0,0 1 16,24-1-16,-25 1 16,25 23-16,0-23 0,0 24 15,25-25-15,-1 25 16,0-25-16,1 25 0,24-24 16,-25-1-16,25 1 0,0-1 15,24-24-15</inkml:trace>
  <inkml:trace contextRef="#ctx0" brushRef="#br0" timeOffset="190707.72">5153 12074 0,'-24'0'0,"-25"0"16,25-24-16,-1 24 15,50 0 1,-1 24-16,25 1 15,-25-25-15,25 49 16,-24-25-16,-1 0 0,25 25 16,-49-24-16,24 24 15,1-25-15,-25 0 0,0 1 16,-25-1-16,1-24 16,24-24-1,-25 24-15,1-25 0,24 1 16,0-25-16,0 25 0,0-25 15,0 0-15,24 25 16,-24-25-16,25 24 0,24-24 16,-25 25-16,0 24 15,25-24-15,-24 24 0,-1 0 16,1 0-16,-1 24 16</inkml:trace>
  <inkml:trace contextRef="#ctx0" brushRef="#br0" timeOffset="191300.72">5984 12196 0,'0'-24'16,"0"0"-1,0-1 1,0 1-1,-25 24-15,1 0 16,-1 0-16,1 0 16,0 0-16,-1 0 15,25 24-15,-24-24 0,-1 25 16,1-25-16,24 24 16,-25-24-16,25 24 0,0 1 15,0-1-15,0 1 16,25-25-16,-1 24 15,1 1-15,-1-25 0,25 0 16,-25 24-16,25-24 16,0 0-16,0 0 0,-25 24 15,1-24-15,-1 25 16,1-25-16,-1 24 0,-24 1 16,0-1-16,-24 1 15,-1-25-15,25 24 0,-24-24 16,-25 24-16,24-24 0,1 0 15,0 0-15,-25-24 16,24 24-16,1-24 0,0 24 16,24-25-16,0 1 0</inkml:trace>
  <inkml:trace contextRef="#ctx0" brushRef="#br0" timeOffset="191563.72">6350 11928 0,'-24'-25'16,"-1"1"-16,25 0 15,-24-1-15,24 50 16,24-1 0,-24 0-16,25 25 15,-1 0-15,0 0 0,1 0 16,-1 0-16,1 24 15,-1-24-15,1 0 0,-1-1 16,0 1-16,1 0 0,-25-24 16,24-1-16,-24 0 15</inkml:trace>
  <inkml:trace contextRef="#ctx0" brushRef="#br0" timeOffset="192079.72">6497 12294 0,'-25'-24'0,"25"-1"15,0 1-15,0-1 32,25 25-32,-1 0 0,25 0 15,-25 0-15,50 0 0,-26 0 16,26-24-16,-26 24 16,26 0-16,-25 0 0,-1 0 15,-23-24-15,24 24 16,-25-25-16,-24 1 15,-24-1-15,-1 1 16,1-1 0,-25 25-16,25-24 0,-1 24 15,1 0-15,-1 0 16,1 24-16,24 1 0,-25-1 16,1 1-16,24-1 0,0 25 15,0 0-15,0-25 16,0 1-16,24 24 0,1-25 15,-1 0-15,1-24 16,24 25-16,-1-25 0,-23 0 16,24 0-16,0 0 0,-1-25 15,-23 1-15,-1 24 16,1-24-16,-25-1 0,0 1 16,0-25-16,0 24 15,0 1-15,0 0 16,0 48-1,0 0-15,0 1 16,24-1-16,-24 25 16,24-24-16,1-1 0,-25 0 15,24-24-15,1 25 16,-1-25-16</inkml:trace>
  <inkml:trace contextRef="#ctx0" brushRef="#br0" timeOffset="192464.72">7449 12123 0,'0'-24'0,"-24"24"16,24-25-16,0 1 15,24 24 1,-24 24 0,24 1-16,1-1 15,-1 1-15,1 23 0,-1-23 16,1-1-16,-1 25 15,-24-24-15,24-1 0,-24 0 16,0 1-16,0-50 31,0 1-15,0 0-16,0-25 16,0 24-16,25-24 0,-25 25 15,24 0-15,1-1 0,-1 1 16,-24-1-16,25 25 15,-1 0-15,0 25 0,-24-1 16,25 1-16,-25-1 16,24 0-16,1 25 0,-25-24 15,0 24-15,24-25 0,-24 0 16,24 1-16,-24-1 16,25-24-16</inkml:trace>
  <inkml:trace contextRef="#ctx0" brushRef="#br0" timeOffset="192968.72">8377 12148 0,'0'-25'15,"25"25"-15,-1-24 16,-48-1 0,-1 25-16,1 0 15,-1 0-15,-24 0 16,25 0-16,-25 0 0,25 0 15,-25 25-15,24-25 16,1 24-16,24 1 0,0-1 16,0 0-16,0 25 0,0-24 15,24-1-15,1-24 16,-1 25-16,1-1 0,-1-24 16,1 24-16,23-24 15,-23 0-15,-1 0 0,1 0 16,24-24-16,-25 24 0,0-24 15,1-1-15,-25 1 16,24-1-16,-24-24 0,0 1 16,0-1-16,0-24 0,-24 24 15,-1-25-15,25 26 16,-24-1-16,0 24 0,24-24 16,-25 49-16,25 25 15,0-1 1,0 1-16,0 24 0,25-1 15,-25 26-15,24-25 16,0-1-16,1 26 0,-1-26 16,1 1-16,-1 25 15,25-26-15,-25-23 0,-24 24 16,25-25-16,-1 1 0,1-1 16</inkml:trace>
  <inkml:trace contextRef="#ctx0" brushRef="#br0" timeOffset="-214602">73 12343 0,'0'-24'47,"25"24"-47,-25 24 63,0 0-63,0 1 15,0-1-15,0 1 0,24 24 16,-24-25-16,0 25 16,0-25-16,0 25 0,25-24 15,-1-25-15,0 0 16,25 0-16,-24-25 16,23 1-16,-23-25 0,24 0 15,0 0-15,-1 0 16,1 0-16,0-24 0,0 24 15,24-24-15,1 24 16</inkml:trace>
  <inkml:trace contextRef="#ctx0" brushRef="#br0" timeOffset="179944.72">1050 10658 0,'-24'0'16,"24"-25"-1,0 1 1,24 24 0,1-24-16,-1 24 15,25 0-15,-25 0 0,25-25 16,-24 25-16,23 0 0,-23 0 15,24 0-15,-25 0 16,1 0-16,-1 0 16,-24-24-16</inkml:trace>
  <inkml:trace contextRef="#ctx0" brushRef="#br0" timeOffset="181312.72">2223 10414 0,'24'-25'0,"-24"1"31,0 48 1,24 1-32,-24-1 15,25 0-15,-25 25 16,24-24-16,-24 24 0,25-1 15,-1-23-15,-24 24 16,24-1-16,1-23 0,-25 24 16,0-25-16,24 1 0</inkml:trace>
  <inkml:trace contextRef="#ctx0" brushRef="#br0" timeOffset="181486.72">2296 10194 0,'-25'0'16</inkml:trace>
  <inkml:trace contextRef="#ctx0" brushRef="#br0" timeOffset="182139.72">2687 10414 0,'-25'0'16,"25"24"-1,-24-24-15,24 24 16,24-24 0,-24 25-16,25-1 0,-25 1 15,24-1-15,0 1 0,-24-1 16,25 0-16,-25 1 16,24-25-16,-24 24 0,25-24 15,-25 25-15,0-50 31,0 1-15,-25-1 0,25 1-16,0 0 0,0-1 15,0 1-15,25-1 16,-25 1-16,24-1 0,-24 1 16,25 0-16,-1 24 0,0 0 15,1 0-15,-1 24 16,1 0-16,-25 1 0,24-1 15,0 25-15,1-24 16,-25-1-16,0 0 0,24 1 16,-24-1-16,0 1 0,0-1 15,0-48 32,0-1-47,25-24 16,-25 25-16,24 0 0,-24-25 15,25 24-15,-1-24 16,0 25-16,1 24 0,-1-24 16,1 24-16,-1 0 15,1 24-15,-1 0 0,0 1 16,1-1-16,-1 1 0,-24 24 16,25-1-16,-25 1 15,24-24-15,-24 24 0,24-25 16,-24 0-16,0 25 15,0-24-15</inkml:trace>
  <inkml:trace contextRef="#ctx0" brushRef="#br0" timeOffset="182663.72">3541 10218 0,'0'-24'15,"-24"-1"-15,24 50 16,0-1 0,24 1-1,-24 23-15,25 1 0,-1 0 16,1 0-16,-1 0 16,0 24-16,1 0 0,-1-24 15,1 24-15,-1-24 0,1 25 16,-25-26-16,24 26 15,0-25-15,-24-1 0,0 1 16,25-24-16,-25-1 16,0 25-16,0-25 15,-25-24 1,25-24 0,0 0-16,-24-25 0,24 0 15,-24-24-15,24 24 16,0-25-16,0-23 0,0 23 15,0 1-15,0 24 0,24-24 16,-24 24-16,24 25 16,1-1-16,-1 1 0,1 24 15,-1 0-15,1 0 16,-1 24-16,0 1 0,1-1 16,-1 1-16,-24-1 0,0 25 15,0-25-15,0 25 16,0-24-16,0 23 0,-24-23 15,24-1-15,-25 1 16,1-1-16,0-24 16</inkml:trace>
  <inkml:trace contextRef="#ctx0" brushRef="#br0" timeOffset="183195.72">4567 10585 0,'0'-25'16,"0"1"-16,0-1 16,0 1-1,0-1-15,0 1 16,0 0-16,0-1 15,-24 25-15,-1-24 16,1 24-16,-1 0 0,1 0 16,0 0-16,-25 24 15,24-24-15,1 25 0,-1-1 16,1 0-16,24 1 0,0 24 16,0-25-16,0 25 15,0-25-15,0 1 0,24 24 16,1-25-16,-1 0 15,1 1-15,-1-25 0,1 24 16,-1-24-16,0 0 0,25-24 16,-24 24-16,-1-25 15,1 1-15,-25 0 0,24-1 16,-24 1-16,24-1 16,-24 1-16,0 0 0,0-1 15,0 1-15,0-1 0,25 50 31,-25-1-31,0 1 16,0-1-16,24 0 16,-24 25-16,0-24 0,25-1 15,-25 0-15,24 1 0,-24-1 16</inkml:trace>
  <inkml:trace contextRef="#ctx0" brushRef="#br0" timeOffset="183520.72">5202 10487 0,'0'-25'0,"0"1"16,0 0-16,-24-1 15,-1 1 1,1-1-16,-1 25 15,1 0-15,0 0 0,-1 25 16,1-25-16,24 24 16,-25 1-16,1-1 0,24 25 15,0-25-15,0 1 16,0 24-16,24-25 0,-24 0 16,25 25-16,24-24 0,-25-25 15,0 24-15,25-24 16,0 25-16,0-25 0,-25 0 15,25-25-15,-24 25 16</inkml:trace>
  <inkml:trace contextRef="#ctx0" brushRef="#br0" timeOffset="183784.72">5422 10120 0,'0'-24'0,"0"0"16,-25 24-16,25-25 0,0 50 31,0-1-31,0 0 0,25 25 16,-25 0-16,24 24 0,-24 1 16,25-1-16,-25 0 15,24-24-15,1 24 0,-1 1 16,-24-25-16,24-1 15,1 1-15,-25-24 0,0-1 16</inkml:trace>
  <inkml:trace contextRef="#ctx0" brushRef="#br0" timeOffset="183941.72">5398 10511 0,'-25'-24'0,"1"24"16,48 0 15,1 0-31,-1-25 16,25 25-16,0 0 0,-1-24 15,-23 24-15,24 0 0</inkml:trace>
  <inkml:trace contextRef="#ctx0" brushRef="#br0" timeOffset="214258.72">24 10707 0,'-24'24'94,"24"1"-78,0-1-16,0 0 15,0 1-15,0-1 16,0 1-16,0-1 15,24-24-15,-24 24 16,25-48 0,-25 0-16,24-1 15,-24 1-15,25-25 16,24 25-16,-25-25 0,25 0 16,0 24-16,24-23 0,0-1 15,0 24-15,1 1 16,-1-1-16,0 25 0,-24 0 15</inkml:trace>
  <inkml:trace contextRef="#ctx0" brushRef="#br0" timeOffset="99629.72">11747 2549 0,'0'-24'0,"25"24"0,-25 24 78,0 1-62,0-1-16,-25 25 15,25-25-15,0 25 16,0 0-16,0 24 0,0-24 16,-24 25-16,24-26 15,0 26-15,0-25 0,0-1 16,0 26-16,0-26 0,0 1 15,0 25-15,0-26 16,0 1-16,24 0 0,-24 0 16,0 0-16,0 0 15,0-1-15,0 1 0,0 0 16,0-24-16,0 23 0,-24-23 16,24-1-16,0 1 15,-24-1-15,24 1 0,0-1 16,0 0-1,24-24 95,0 0-95,1 0 1,-1 0-16,1 0 0,-1 0 16,1 0-16,23-24 15,1 24-15,0 0 0,24 0 16,1 0-16,23 0 0,1 0 16,0 0-16,48 0 15,-24 24-15,25-24 0,-1 0 16,25 25-16,-24-25 15,0 24-15,24-24 0,-25 0 16,1 25-16,-1-25 0,1 24 16,-25-24-16,24 25 15,-24-25-15,-24 0 0,0 0 16,-25 0-16,-24 0 16,0 0-16,0 0 0,-25 0 15,0 0-15,1 0 16,-25-25-16,0 1 15,0-1 17,0 1-1,0-1 0,0 1 0,0 0-15,0-1-16,24 1 16,-24-25-16,0 24 0,0-23 15,0-1-15,0-25 16,0 1-16,0 24 0,0-24 16,-24 0-16,24-25 15,0 25-15,0 0 0,0-1 16,0 1-16,0 0 0,0 0 15,0-1-15,0 1 16,0 0-16,0-1 0,0 26 16,0-1-16,-25 0 0,25-24 15,0 24-15,-24 24 16,24-23-16,0 23 0,-24 1 16,24-1-16,0 1 15,0-1-15,-25 25 0,25-24 16,0 0-1,0-1 17,0 1-1,-24 24 31,-1 0-62,1 0 16,0 0-16,-1 0 0,-24 0 16,-24 0-16,24 24 15,-24-24-15,-25 0 0,0 0 16,1 0-16,-25 0 16,0 0-16,24 0 0,-24 0 15,0 0-15,24 0 0,-24 0 16,24 0-16,0 0 15,1 0-15,-1 0 0,25 0 16,-25 0-16,25 25 16,-25-25-16,25 0 0,0 0 15,-1 0-15,1 0 0,0 0 16,24 0-16,0-25 16,0 25-16,25 0 0,-25 0 15,25 0-15,-1 0 16,1 0-16,-1 0 15,1 0-15,-1 0 16,1 0 0,24 25-16,-24-25 15,24 24 17,0 0-17,-25-24 1,25 25-16,-24-25 15,-1 24 1,1-24-16,-1 0 16,25 25-16,-24-25 0,0 0 15,24 24 1,0 1-16,-25-1 16,25 0-1,0 1 1,0-1-16,-24-24 15,24 25-15,0-1 16,0 0-16,0 1 16,-25-1-16,25 1 0,0 24 15,0-25-15,0 0 16,0 1-16,25-1 0,-25 25 16,0-24-16,0-1 15,0 0-15,0 1 0,0-1 16,0 1-16</inkml:trace>
  <inkml:trace contextRef="#ctx0" brushRef="#br0" timeOffset="100582.72">12334 2940 0,'24'0'15,"-24"25"1,0-1 0,0 0-16,0 1 15,-24-1-15,24 1 16,0 23-16,0-23 0,0 24 16,0-25-16,0 1 15,0-1 1,0 0-1,0-48 1,-25 0-16,25-25 16,0 24-16,0-24 15,0 25-15,0-49 16,0 24-16,25 0 0,-25-24 16,24 24-16,1 0 0,-1 0 15,0 25-15,1-1 16,-1 1-16,25 24 0,-25 0 15,25 0-15,-24 0 16,24 0-16,-25 24 0,0 1 16,1-25-16,-1 24 15,-24 1-15,0-1 0,0 1 16,-24-1-16,-1 25 0,1-25 16,0-24-16,-1 25 15,-24-1-15,25 1 0,-1-25 16,1 24-16,0-24 15,48 24 17,0-24-32,1 0 0,24 0 15,-25 25-15,25-25 0,-25 24 16,25-24-16,-24 25 0,-1-1 16,1-24-16,-25 24 15,0 1-15,0-1 0,0 1 16,-25-1-16,1-24 15,-1 25-15,1-25 0,-25 24 16,25-24-16,-25 0 0,24 24 16,1-24-16,-1 0 15,1 0-15,0-24 0,24 0 16</inkml:trace>
  <inkml:trace contextRef="#ctx0" brushRef="#br0" timeOffset="100924.72">13042 2769 0,'24'0'16,"-24"25"31,0-1-47,0 0 0,0 1 16,0-1-16,-24 25 0,24 0 15,0 0-15,-25-25 16,25 25-16,0 0 0,0-25 15,0 25-15,0-24 16,0-1-16,0 0 0,25-24 16</inkml:trace>
  <inkml:trace contextRef="#ctx0" brushRef="#br0" timeOffset="101344.72">13335 2989 0,'0'24'31,"-24"-24"-15,24 25-16,-25-1 15,25 1-15,-24-1 16,24 0-16,-25 1 0,25-1 16,0 1-16,0-1 15,25 1-15,-1-1 16,1-24-16,-1 0 0,0 0 16,1 0-16,-1 0 15,1-24-15,-1-1 0,-24 1 16,25-1-16,-25 1 15,0-1-15,0 1 0,-25 0 16,1 24-16,-1-25 0,1 1 16,-1 24-16,1 0 15,0 0-15,-1 0 0,1 0 16,-1 0 0,25 24-16</inkml:trace>
  <inkml:trace contextRef="#ctx0" brushRef="#br0" timeOffset="101687.72">13823 3062 0,'-24'0'16,"0"0"0,-1 0-16,1 0 0,-1 0 15,1 0-15,24 25 16,-25-25-16,1 0 0,0 24 16,24 1-16,-25-1 0,25 0 15,-24 1-15,24-1 16,0 1-16,0-1 0,24 0 15,1 1-15,-1-25 0,0 24 16,25-24-16,0 0 16,-24 0-16,23 0 0,1-24 15,0-1-15</inkml:trace>
  <inkml:trace contextRef="#ctx0" brushRef="#br0" timeOffset="101933.72">13897 2867 0,'24'-25'0,"-24"1"15,25 24-15,-25 24 47,0 1-47,0-1 0,0 25 16,24-24-16,-24 23 0,24 26 15,-24-25-15,25-1 16,-25-23-16,24 24 0,-24-1 16,25-23-16,-25-1 15</inkml:trace>
  <inkml:trace contextRef="#ctx0" brushRef="#br0" timeOffset="102244.72">14312 2965 0,'24'-25'0,"-24"50"31,-24-25-31,0 24 16,-1 0 0,1-24-16,-1 0 0,1 25 15,-1-25-15,1 0 0,0 0 16,-1 0-1,25 24 1,25-24-16,-1 25 16,0-25-16,1 24 15,-1 1-15,1 23 0,-1-23 16,1-1-16,-1 25 16,0-25-16,25 1 0,-49 24 15,25-25-15,-1-24 16,0 25-16</inkml:trace>
  <inkml:trace contextRef="#ctx0" brushRef="#br0" timeOffset="103948.72">9672 2965 0,'24'0'32,"0"0"-17,1 0 1,24 0-16,-1 0 0,1 0 16,25 0-16,23 0 0,1 0 15,24 0-15,25 24 16,-25-24-16,24 0 0,1 0 15,-25 0-15,-24 0 16,-1 0-16,-23 0 0,-1 0 16,-49 0-16,1 0 0,-1 0 15,-48 0 1</inkml:trace>
  <inkml:trace contextRef="#ctx0" brushRef="#br0" timeOffset="104337.72">11161 2720 0,'0'-24'15,"-24"-1"1,48 50 15,1-1-31,-1-24 16,1 0-16,23 25 0,-23-1 16,24-24-16,0 25 15,-25-1-15,25 0 0,-25 1 16,1-1-16,-25 25 15,0-24-15,0-1 16,-25 0-16,-24 1 0,25 24 16,-25-25-16,0 0 15,25 1-15,-25-1 0,25 1 16,-1-1-16,25 1 0</inkml:trace>
  <inkml:trace contextRef="#ctx0" brushRef="#br0" timeOffset="104980.72">9696 3990 0,'24'0'0,"1"0"15,-1 0 1,1 0-16,-1 0 0,25 0 16,0 0-16,0 0 15,24 0-15</inkml:trace>
  <inkml:trace contextRef="#ctx0" brushRef="#br0" timeOffset="105106.72">10355 3990 0,'122'0'15,"1"0"-15,-1 0 0,0 0 16,0 0-16,-24 0 0,-1 0 16,1 0-16,-49 0 15,0 0-15,0 0 0,-25 0 16,-24-24 15</inkml:trace>
  <inkml:trace contextRef="#ctx0" brushRef="#br0" timeOffset="105473.72">11111 3770 0,'-24'0'0,"48"0"31,1 25-15,-1-25-16,1 0 15,-1 0-15,1 24 16,23-24-16,-23 0 0,24 25 15,-25-25-15,25 24 0,-25 1 16,1-25-16,-1 24 16,1 0-16,-25 1 0,0-1 15,0 1-15,-25-1 16,1 1-16,-1-1 0,-23 0 16,-1 1-16,0-25 0</inkml:trace>
  <inkml:trace contextRef="#ctx0" brushRef="#br0" timeOffset="108249.72">9574 2134 0,'0'25'0,"24"-1"16,-24 0-16,25 25 15,-25 0-15,0 0 0,0 24 16,24-24-16,-24 24 16,0 1-16,0-26 0,0 26 15,0-1-15,0-24 0,25 24 16,-25-24-16,0 0 15,0-25-15,0 25 0,0-24 16,0 23-16,24-23 16,-24-1-16,0 1 0,0-1 15,0 0-15,0 1 0,0-1 16,0 1 0,0-1-1,-24-24 79,-1 0-78,1 0-16,-1 0 15,1 0-15,-1 0 16,1 0-16,-25 0 0,0 0 15,0 0-15,1 0 16,-26 0-16,1 0 0,0 0 16,0 0-16,-25 0 0,0 0 15,-24 0-15,0 0 16,0 0-16,0 0 0,-25 0 16,25 0-16,-25 0 15,25 0-15,-24 0 0,-1 0 16,25 0-16,-24 0 0,24 0 15,-1 0-15,-23 0 16,48 0-16,-24 0 0,24-24 16,-24 24-16,25 0 15,23 0-15,-23-25 0,23 25 16,1 0-16,24-24 0,0 24 16,25 0-16,0 0 15,24-25-15,-25 25 0,1 0 78,24-24 47,24 24-125,-24-24 0,25-1 16,-25 1 0,24-1-16,0-23 0,-24-1 15,25 0-15,-25-24 0,0-1 16,24 1-16,-24 0 15,0-25-15,0 25 0,0-25 16,25 25-16,-25 0 16,0-1-16,0 25 0,0 1 15,0 23-15,0-24 0,0 25 16,0-1 0,0 1-1,0 0 16,24 24 48,1 0-79,-1 0 15,0 0 1,1 0-16,-1 0 15,25 0-15,0 0 16,0 0-16,24 0 0,0 0 16,49 0-16,-24 0 0,24 0 15,25 0-15,-1 0 16,1 0-16,-1 0 0,-24 0 16,25 0-16,-25 0 15,25 0-15,-50 0 0,25 24 16,-24-24-16,0 0 0,-25 0 15,0 0-15,1 0 16,-25 0-16,-25 0 0,25 0 16,-25 0-16,1 0 0,-1 0 15,0 0-15,25 0 16,-24 0-16,24 0 0,-1 0 16,1 0-16,0 0 15,0 0-15,0 0 0,0 0 16,-25 0-16,0 0 0,1 0 15,-1 0-15,1 0 16,-1 0 0,1 0-1,-1 0 1,0 0 0,1 0-1,-1 0 16,1 0-15,-1 0 0,1 0-16,-1 0 15,0-24 1,-24 48 78,0 0-79,0 1 1,0-1-16,0 1 16,0-1-16,0 1 0,0-1 15,0 25-15,25-25 0,-25 1 16,0 24-16</inkml:trace>
  <inkml:trace contextRef="#ctx0" brushRef="#br0" timeOffset="109601.72">6374 2549 0,'25'0'15,"-25"25"16,0-1-15,0 1 0,0 23-16,0-23 15,0-1-15,0 25 0,0-24 16,0 23-16,0-23 16,0-1-16,24 1 0,-24-1 15,0 1-15,0-1 16,0-48 15,0-1-31,0 1 16,0-1-16,0 1 0,0-25 15,0 0-15,-24 0 16,24 0-16,0-24 0,0 0 16,0 24-16,0 0 15,24-24-15,-24 49 0,25-25 16,-1 24-16,1 1 0,-1 24 15,0 0-15,1 0 16,-1 0-16,1 0 0,-1 24 16,1-24-16,-1 25 0,-24-1 15,0 1-15,0-1 16,0 0-16,0 1 16,-24-1-16,-1 1 15,1-1-15,-1 1 16,1-1-16,-1-24 0,1 24 15,0 1 1,24-1 0,24-24-1,0 0-15,-24 25 0,25-25 16,-1 0-16,25 24 0,-24-24 16,-1 24-16,0 1 15,1-1-15,-1 1 0,1-1 16,-1 1-16,-24-1 15,0 0-15,0 25 0,-24-24 16,-1-1-16,1 1 0,-1-1 16,1-24-16,-25 24 15,25-24-15,-25 0 0,24 0 16,1 0-16,24-24 16,-24 0-16,24-1 0,0 1 15</inkml:trace>
  <inkml:trace contextRef="#ctx0" brushRef="#br0" timeOffset="109947.72">6985 2330 0,'0'-25'0,"24"25"32,-24 25-32,0-1 0,0 0 15,0 25 1,0-24-16,25 23 0,-25 1 15,0 0-15,0 0 16,0 0-16,24 0 0,-24 0 16,0-1-16,0-23 0,0 24 15,0-25-15,0 1 16</inkml:trace>
  <inkml:trace contextRef="#ctx0" brushRef="#br0" timeOffset="110367.72">7425 2647 0,'0'-24'0,"0"48"31,-25-24-31,25 24 16,-24-24-16,24 25 0,-25-1 16,25 1-16,0-1 15,0 1-15,0-1 0,0 0 16,0 1-16,25-1 0,-1 1 16,1-25-1,-1 0-15,0 0 0,1 0 16,-1 0-16,1-25 15,-1 1-15,1-1 0,-25 1 16,0 0-16,0-1 0,0-24 16,0 25-16,-25-1 15,25 1-15,-24 0 0,-1-1 16,1 25-16,-1 0 16,1 0-16,24 25 15,-24-25-15,24 24 0</inkml:trace>
  <inkml:trace contextRef="#ctx0" brushRef="#br0" timeOffset="110698.72">7937 2671 0,'0'-24'16,"-24"24"-1,24-24 1,-24 24-16,-1 0 16,25 24-16,-24-24 15,24 24-15,-25 1 16,25-1-16,0 1 0,-24-1 15,24 1-15,0-1 16,24 0-16,1 1 0,-25-1 16,24 1-16,1-1 0,-1-24 15,0 25-15,25-25 16,-24 0-16</inkml:trace>
  <inkml:trace contextRef="#ctx0" brushRef="#br0" timeOffset="110938.72">8182 2427 0,'0'25'31,"-25"-25"-31,25 24 16,0 1-16,0 23 0,0-23 15,0 24-15,0-1 16,0-23-16,0 24 0,0-25 16,0 1-16,0-1 15,0 0-15,25-24 0</inkml:trace>
  <inkml:trace contextRef="#ctx0" brushRef="#br0" timeOffset="111220.72">8377 2671 0,'0'25'31,"-24"-1"-31,-1-24 16,25 25-16,-24-25 16,-1 24-16,1-24 0,0 0 15,24 25-15,-25-25 16,50 0-1,-1 24 1,0-24 0,1 0-16,-1 24 0,1-24 15,-1 25-15,1-1 0,-1-24 16,0 25-16,1-25 16,-1 24-16,1-24 0</inkml:trace>
  <inkml:trace contextRef="#ctx0" brushRef="#br0" timeOffset="111844.72">8866 2574 0,'-25'-25'0,"25"1"0,0 0 16,0-1-16,-24 1 15,24-1 1,0 1-16,24-1 15,1 1 1,-1 24-16,0 0 0,1 0 16,-1 0-16,1 0 15,-1 24-15,1-24 16,-1 25-16,0-1 0,1 25 16,-25-24-16,0-1 15,0 25-15,-25-25 0,1 25 16,0-25-16,-1 25 15,-24-24-15,25 24 0,-1-25 16,-23 0-16,23 1 0,1-1 16,-1 1-16,25-1 15,-24 1-15,48-1 16,1-24 0,-1 0-1,1 0-15,-1 0 0,0 0 16,25 0-16,0-24 15,0 24-15,0 0 0,0-25 16,0 25-16,-1 0 0,-23 0 16,-1-24-16,1 24 15,-1 0-15,0 0 16,-48 0 0</inkml:trace>
  <inkml:trace contextRef="#ctx0" brushRef="#br0" timeOffset="112521.72">6277 3941 0,'0'25'16,"0"-1"-1,0 1 1,0-1-16,0 25 0,0 0 16,0 24-16,0 0 15,0 1-15,0-1 0,0 0 16,0 0-16,0 1 0,0-1 16,0 0-16,24-24 15,-24 0-15,0 0 0,0-25 16,0 1-16,25-1 15,-25 1-15</inkml:trace>
  <inkml:trace contextRef="#ctx0" brushRef="#br0" timeOffset="113878.72">6179 3990 0,'0'-24'0,"24"-1"16,1 25 0,24 0-16,-25-24 15,25 24-15,24 0 0,1 0 16,-1 0-16,24 0 15,1 0-15,24 0 0,0-24 16,1 24-16,23 0 16,1 0-16,-1 0 0,1-25 15,-1 25-15,1 0 16,-25 0-16,24 0 0,-23 0 16,-26 0-16,1-24 0,0 24 15,-1 0-15,-23 0 16,-1-25-16,0 25 0,-24 0 15,24 0-15,-24 0 0,0-24 16,0 24-16,0 0 16,-1 0-16,-23 0 0,24 0 15,-25 0-15,1 0 16,-1 0-16,0 0 16,-24 24 62,25-24-63,-1 25 1,1-25 0,-1 24-1,-24 1 32,25-25-47,-25 24 31,0 0-31,24 1 16,-24-1-16,0 1 16,0-1-1,0 1-15,0-1 0,0 0 16,0 25-16,0-24 15,0-1-15,0 25 0,0 0 16,0-25-16,0 25 0,0-24 16,0 23-16,0-23 15,24-1-15,-24 1 0,0-1 16,0 0-16,25 1 16,-25-1-16,0 1 0,0-1 15,0 1-15,0-1 0,0 0 16,0 1-16,0-1 15,0 1-15,0-1 0,0 1 16,0-1 0,-25-24-1,1 24 1,0-24 0,-1 0-1,1 0-15,-1 0 16,-24 0-16,1 0 0,-1 25 15,-25-25-15,26 0 0,-50 0 16,25 0-16,-25 24 16,0-24-16,1 0 0,-26 0 15,1 25-15,0-25 16,0 0-16,24 24 0,-24-24 16,25 0-16,-26 24 0,26-24 15,-1 0-15,25 0 16,-25 0-16,25 0 0,0-24 15,-1 24-15,1 0 0,24 0 16,-24 0-16,24-24 16,0 24-16,0 0 0,25 0 15,-25 0-15,25 0 16,-25 0-16,24 24 0,-23-24 16,23 0-16,1 0 0,-25 0 15,24 0-15,1 0 16,0 0-16,-1 24 0,1-24 15,-1 0-15,1 0 16,0 0-16,-1 0 0,1 0 16,-1 0-16,1 0 15,-1 0 1,50 0 31,-1 0-47</inkml:trace>
  <inkml:trace contextRef="#ctx0" brushRef="#br0" timeOffset="114184.72">6667 4576 0,'0'25'16,"0"-1"-16,0 1 0,25-1 15,-25 1-15</inkml:trace>
  <inkml:trace contextRef="#ctx0" brushRef="#br0" timeOffset="114658.72">6716 4772 0,'0'24'0,"0"-48"46,0-1-46,0 1 0,0 0 16,0-25-16,0 24 16,0-24-16,0 1 0,0-26 15,25 25-15,-25 1 16,24-1-16,-24 24 0,25-23 16,-1 23-16,0 25 0,1-24 15,-1 24-15,1 0 16,-1 0-16,-24 24 0,25-24 15,-1 25-15,-24-1 16,24 0-16,-24 1 16,0-1-16,0 1 0,-24-1 15,0 0-15,24 1 16,-25-1-16,1-24 0,-1 25 16,1-25-16,-1 24 15,50-24 16,-1 0-15,1 0-16,-1 0 16,1 25-16,-1-25 0,0 24 15,1 0 1,-25 1-16,0-1 16,-25-24-16,25 25 15,-24-25-15,24 24 0,-24-24 16,-1 0-16,1 0 15,-1 0 1</inkml:trace>
  <inkml:trace contextRef="#ctx0" brushRef="#br0" timeOffset="114939.72">7180 4259 0,'0'-24'0,"25"24"47,-25 24-47,0 0 15,0 1-15,0-1 0,0 1 16,24-1-16,-24 0 15,0 25-15,0-24 0,0 24 16,0-25-16,25 0 16,-25 1-16,0-1 0,0 1 15</inkml:trace>
  <inkml:trace contextRef="#ctx0" brushRef="#br0" timeOffset="115301.72">7498 4405 0,'24'-24'0,"1"24"15,-25-24-15,-25 24 16,1 0 0,-1 0-16,25 24 15,-24-24-15,0 24 16,24 1-16,-25-1 0,25 1 15,0-1-15,0 1 16,0-1-16,25-24 16,-25 24-16,24-24 0,0 0 15,1 0-15,-1-24 16,1 24-16,-1-24 16,1-1-16,-25 1 15,0-1-15,0 1 16,0-1-16,-25 25 0,25-24 15,-24 24-15,-1-24 16,1 24-16,-1 0 16,1 24-1</inkml:trace>
  <inkml:trace contextRef="#ctx0" brushRef="#br0" timeOffset="115636.72">7840 4381 0,'24'-24'16,"-48"24"15,-1 0-15,1 24-16,0-24 15,24 24-15,-25-24 0,1 25 16,24-1-16,-25 1 0,25-1 16,0 1-16,0-1 15,0 0-15,25 1 0,-25-1 16,24-24-16,1 25 16,23-25-16,-23 0 0,-1 0 15,1 0-15,-1 0 0,0 0 16,1-25-16,-25 1 15,24-1-15</inkml:trace>
  <inkml:trace contextRef="#ctx0" brushRef="#br0" timeOffset="116271.72">8157 4210 0,'-24'0'0,"24"-24"16,-25-1-16,25 1 15,0 48 17,0 1-17,0-1-15,25 1 0,-25-1 16,0 25-16,0-25 0,0 25 16,24 0-16,-24-25 15,0 25-15,0-24 0,0-1 16,25 0-16,-25 1 15,0-1-15</inkml:trace>
  <inkml:trace contextRef="#ctx0" brushRef="#br0" timeOffset="116571.72">8426 4283 0,'0'25'31,"-24"-1"-31,-1 1 16,1-1-16,-1 0 15,1 1-15,-1-25 0,1 24 16,0-24-16,24 25 16,-25-25-16,50 0 31,-25 24-31,24-24 15,0 0-15,1 25 0,-1-25 16,-24 24-16,25 0 16,-1-24-16,1 25 0,-1-25 15,0 24-15,1-24 0,-1 0 16</inkml:trace>
  <inkml:trace contextRef="#ctx0" brushRef="#br0" timeOffset="117058.72">8841 4259 0,'-24'-24'0,"24"-1"16,-25 1-16,25-1 15,25 1 1,-1 24-16,1 0 16,-1-25-16,0 25 15,1 0-15,-1 0 0,1 0 16,-1 0-16,1 0 16,-1 25-16,-24-1 15,0 1-15,0-1 16,0 1-16,0-1 0,-24 0 15,-1 1-15,1-1 16,-1 1-16,1-1 16,-1-24-16,1 0 15,24 24-15,24-24 16,1 0 0,-1 0-16,1 0 15,-1 0-15,1 0 0,-1 25 16,0-25-16,1 24 15,-1 1-15,-24-1 16,-24-24-16,-1 25 0,-23-1 16,-26-24-16,1 24 15,-25-24-15</inkml:trace>
  <inkml:trace contextRef="#ctx0" brushRef="#br0" timeOffset="118225.72">3932 2696 0,'25'0'31,"-1"0"-15,0 0-16,25 0 0,0 0 15,49 0-15,-25 0 16,49 0-16,0 0 0,0 0 16,0 0-16,1 0 15,-1 0-15,0 0 0,-24 0 16,-25 0-16,0 0 0,-24 0 15,0 0-15,0 0 16,-25 0-16,0 0 31,1 0 1</inkml:trace>
  <inkml:trace contextRef="#ctx0" brushRef="#br0" timeOffset="118656.72">5227 2501 0,'0'-25'15,"-25"25"-15,50 0 32,-1 0-32,0 25 15,1-25-15,-1 0 16,1 24-16,24-24 0,-25 24 15,25-24-15,0 25 0,-25-25 16,0 24-16,1-24 16,-1 25-16,1-25 0,-1 24 15,-24 0 1,0 1 0,0-1-16,-24 1 15,-1-1 1,1 1-16,-1-1 0,-23 0 15,-1 1-15,0-1 16,0-24-16,0 25 0</inkml:trace>
  <inkml:trace contextRef="#ctx0" brushRef="#br0" timeOffset="121001.72">3737 2085 0,'24'25'16,"-24"-1"-16,0 25 16,0-25-16,25 25 0,-25-24 15,0 24-15,0-1 16,0 1-16,0 0 0,24 24 15,-24-24-15,0 24 16,0-24-16,0 25 0,0-26 16,0 26-16,24-25 15,-24-1-15,0 26 0,0-26 16,0 1-16,0 0 0,0 0 16,0 0-16,0 0 15,0 0-15,0-1 0,0-23 16,0 24-16,0 0 0,0-25 15,0 25-15,0-25 16,0 1-16,0 24 0,0-25 16,0 0-16,0 1 15,0-1-15,0 1 16,0-1 0,-24-24 15,24-24-16,-24 24 1,-1 0 0,1 0-1,-1 0-15,1 0 0,-1 0 16,-23 0-16,23 0 16,-24 0-16,0 0 0,1 0 15,-26 0-15,1 0 0,0 0 16,0 0-16,-25 0 15,0 0-15,1 0 0,-1 0 16,0 0-16,0 24 0,1-24 16,-1 0-16,-24 24 15,24-24-15,1 0 0,-1 25 16,0-25-16,0 0 16,25 0-16,-24 0 0,-1 0 15,25 0-15,-25 0 0,25 0 16,-1 0-16,1 0 15,24 0-15,0 0 0,0 0 16,1 0-16,-1 0 16,24 0-16,1 0 0,0 0 15,-1 0-15,1 0 16,-1 0-16,1 0 16,48 0 46,1 0-31,-1 0 1,1-25-17,-25 1 1,24 0-16,-24-1 0,24-24 15,-24 25 1,0-25-16,0 25 0,25-25 16,-25-24-16,0 24 0,0-25 15,0 1-15,0 0 16,0 0-16,0-25 0,0 25 16,-25-25-16,25 25 15,0-1-15,-24-23 0,24 48 16,0-24-16,0 24 0,-24 0 15,24 25-15,0-1 16,0 1-16,0-1 16,24 1-1,-24-1 1,0 1 0,24 24-16,-24-24 15,0-1 1,25 1-1,-25-1 1,24 25 0,-24-24-16,25 24 15,-25-25-15,24 1 16,0 24 0,-24-24-16,25 24 15,-1 0-15,1 0 16,-1 0-1,1 0-15,23 0 0,1 24 16,0-24-16,24 0 16,1 0-16,23 0 0,1 0 15,0 24-15,-1-24 0,26 0 16,-1 0-16,0 0 16,0 0-16,0 0 0,-24 0 15,24 0-15,0-24 0,-24 24 16,-1 0-16,1 0 15,0 0-15,-25 0 0,25 0 16,-25 0-16,25 0 16,-25 0-16,0 0 0,0 0 15,-24 0-15,25 0 16,-26 0-16,1 0 0,-24 0 16,-1 0-16,1 0 0,-1 0 15,0 0 1,1-24 31,-1 24-16,-48 0 16</inkml:trace>
  <inkml:trace contextRef="#ctx0" brushRef="#br0" timeOffset="121908.72">1783 2769 0,'0'-24'62,"-25"24"-46,25-25-16,-24 25 16,0 0-16,-1 0 0,1 0 15,-25 0-15,25 25 16,-25-1-16,0 1 0,24 23 15,-23-23-15,23 24 16,1 0-16,24-1 0,0 1 16,0 0-16,0 0 0,0-25 15,24 25-15,1-24 16,23-1-16,-23 0 0,24-24 16,0 25-16,-25-25 15,25 0-15,0 0 0,-1 24 16,-23-24-16,-1 0 0,1 0 15,-1-24-15,1 24 16,-1-25-16</inkml:trace>
  <inkml:trace contextRef="#ctx0" brushRef="#br0" timeOffset="122370.72">2296 2989 0,'-25'0'31,"1"24"-31,0-24 15,-1 0-15,25 25 0,-24-1 16,-1 1-16,1-1 16,-1 1-16,25-1 0,-24 0 15,24 1-15,0-1 0,0 1 16,0-1-16,24 0 16,1-24-16,-1 0 0,1 25 15,-1-25-15,25 0 0,-25-25 16,1 25-16,24-24 15,-25 0-15,0-1 0,-24 1 16,25-1-16,-25-23 16,0 23-16,0 1 0,-25-25 15,1 24-15,0 25 16,-1-24-16,1 24 0,-1 0 16,1 0-16,-25 0 0,25 24 15,-1-24-15,25 25 16</inkml:trace>
  <inkml:trace contextRef="#ctx0" brushRef="#br0" timeOffset="122922.72">2931 3062 0,'-25'0'0,"1"-24"16,0 24-1,-1 0 1,1 0-16,-1 0 0,1 0 16,-1 0-16,1 0 15,24 24-15,-24 1 0,-1-1 16,25 0-16,0 1 15,0-1-15,25 1 16,-25-1-16,24 1 0,0-1 16,1 0-1,-1-24-15,1 25 0,-1-25 16,1 0-16,-25-25 16,24 1-16,0 24 15,1-49-15,-25 25 0,24-1 16,-24-24-16,25 1 15,-25-1-15,0 0 0,0 0 16,0-24-16,0 24 0,0 0 16,0 0-16,0 0 15,0 25-15,-25 0 0,25 48 32,0 0-32,0 1 0,0 24 15,0-25-15,0 25 0,0 0 16,25 0-16,-25 0 15,24-1-15,-24 1 0,24-24 16,-24 23-16,25-23 16,-25-1-16,0 1 0</inkml:trace>
  <inkml:trace contextRef="#ctx0" brushRef="#br0" timeOffset="123384.72">3297 3062 0,'-24'0'0,"-1"0"16,25 25-1,25-25 1,-25 24-16,24-24 15,1 0 1,-1 0 0,0-24-16,1-1 15,-1 1 1,-24-1 0,0 1-16,0 0 15,-24-1-15,-1 25 16,25-24-16,-24 24 0,0-25 15,-1 25-15,1 0 16,-1 25-16,25-1 0,-24-24 16,-1 25-16,25 23 0,-24-23 15,24-1-15,0 25 16,0-24-16,24 23 0,-24-23 16,25 24-16,-1-25 15,25 0-15,-24-24 0,-1 25 16,25-25-16,-25 0 0,25 0 15</inkml:trace>
  <inkml:trace contextRef="#ctx0" brushRef="#br0" timeOffset="124589.72">2418 4015 0,'0'24'125,"0"1"-94,0-1-31,0 0 0,0 1 16,0-1-16,24 25 15,-24 0-15,0 0 0,0 0 16,0-1-16,0 26 0,0-25 16,0 24-16,-24-24 15,24 0-15,0 24 0,0-24 16,-25 24-16,25-24 16,0 0-16,0 24 0,0-24 15,0 24-15,0-24 0,0 0 16,0 0-16,0-1 15,0 1-15,0 0 0,-24 0 16,24 0-16,0-25 16,0 25-16,-24-25 0,24 1 15,0-1-15,0 25 0,0-24 16,0-1-16,0 0 16,0 1-16,-25-1 0,25 25 15,0-24-15,0-1 16,0 0-16,0 1 0,0-1 15,0 1 1,0-50 31</inkml:trace>
  <inkml:trace contextRef="#ctx0" brushRef="#br0" timeOffset="124908.72">2027 5871 0,'25'0'31,"-25"24"-15,24-24 0,-24 25-16,24-25 15,-24 24-15,25-24 0,-1 25 16,1-25-16,-1 24 0,1-24 15,-1 24-15,0-24 16,1 0-16</inkml:trace>
  <inkml:trace contextRef="#ctx0" brushRef="#br0" timeOffset="125197.72">2613 5798 0,'-24'24'31,"24"0"1,-25-24-32,25 25 0,0-1 15,0 1 1,-24-1-16,24 1 0,-24-1 15,-1-24-15,25 24 0,-24 1 16,-1-1-16,1 1 16,-1-25-16,1 24 0,0 1 15,-1-25 1</inkml:trace>
  <inkml:trace contextRef="#ctx0" brushRef="#br0" timeOffset="125873.72">1929 6335 0,'-24'0'0,"24"24"16,0 1-16,0-1 16,0 1-16,0 23 15,0 1-15,0 0 0,-24 0 16,24 0-16,0 24 15,0 0-15,0 1 0,0-1 16,0 0-16,24 0 0,-24 1 16,0-1-16,0 0 15,0 1-15,24-26 0,-24 26 16,0-25-16,0 24 16,0-24-16,0-1 0,0-23 15,0 24-15,0-25 0,0 1 16</inkml:trace>
  <inkml:trace contextRef="#ctx0" brushRef="#br0" timeOffset="127056.72">1905 6384 0,'0'-25'16,"0"1"15,24 24-31,1 0 15,-1 0-15,1 0 0,-1 0 16,49-25-16,-24 25 16,49 0-16,-25 0 0,49 0 15,25 0-15,-1 0 16,25 0-16,0 0 0,25 0 16,-25 0-16,48-24 0,-23 24 15,-1 0-15,1 0 16,23 0-16,-23 0 0,-1 0 15,-24 0-15,25 0 16,-50 0-16,25 0 0,-49 0 16,0-24-16,0 24 0,-48 0 15,-1 0-15,0 0 16,-24 0-16,-25 0 0,1 0 16,-1 0-16,-48 0 31,-1 0-16,25 24 1,-24-24 0,24 24-1,0 1-15,0-1 16,0 1-16,0-1 16,0 1-16,-24-1 15,24 0-15,0 25 0,0 0 16,0 0-16,0 0 15,0 0-15,0 24 0,24-24 16,-24 0-16,0 24 0,24-24 16,-24 0-16,0 24 15,25-24-15,-25 0 0,0-1 16,0 1-16,24 25 16,-24-26-16,0 1 0,0-24 15,0 23-15,0-23 0,0 24 16,-24-25-16,24 1 15,-25-1-15,25 0 16,-24-24 0,0 25-1,-1-25 1,1 0-16,-1 0 16,1 0-16,0 0 15,-25 0-15,0 0 16,0 0-16,0 0 0,-24 0 15,-25 0-15,0 0 0,-24 0 16,25 0-16,-50 0 16,25 0-16,-25 0 0,25 0 15,-24 0-15,-1 0 16,25 0-16,-24 0 0,23 0 16,1 0-16,0 0 0,0 0 15,0 0-15,24 0 16,-24 0-16,25 0 0,-1 0 15,0 0-15,0 24 16,1-24-16,23 0 0,1 0 16,0 0-16,0 0 0,-1 0 15,26 0-15,-26 0 16,25 0-16,1 0 0,-1 0 16,0 0-16,0 0 15,0 25-15,25-25 0,-1 0 16,1 0-16,0 0 0,-1 0 15,1 0-15,-1 0 16,1 0-16,-1 0 0,1 0 16,0 0-16,24-25 15</inkml:trace>
  <inkml:trace contextRef="#ctx0" brushRef="#br0" timeOffset="128005.72">2467 6994 0,'-25'0'32,"25"25"-32,0-1 15,0 1-15,0-1 16,0 0-16,0 25 15,0-24-15,0 24 0,0-25 16,25 0-16,-25 25 16,0-24-16,0-1 15,0 1-15,0-50 32,0 1-17,0-1-15,0 1 16,0-1-16,0-23 0,0-1 15,0 0-15,0 0 16,0 0-16,24 0 0,-24 25 16,25-25-16,-25 25 0,24-1 15,0 1-15,1 24 16,-1-25-16,25 25 0,-24 0 16,23 25-16,-23-25 0,-1 24 15,1-24-15,-1 25 16,-24-1-16,0 0 0,0 1 15,-24-1 1,-1 1-16,1-1 0,-1-24 16,1 25-16,0-25 0,-1 24 15,1-24-15,-1 24 16,50 1 15,-1-25-31,1 0 0,-1 24 16,0-24-16,1 25 0,24-1 15,-25-24-15,1 25 16,-25-1-16,24 0 0,-24 1 16,0-1-1,-24 1-15,-1-1 0,1-24 16,-1 25-16,1-25 0,-25 0 16,25 0-16,-1 0 15,1 0-15,-1 0 0,1 0 16,-1-25-1</inkml:trace>
  <inkml:trace contextRef="#ctx0" brushRef="#br0" timeOffset="128274.72">3199 6897 0,'-24'0'16,"0"24"0,24 0-1,0 1-15,0-1 16,0 25-16,24-24 16,-24 23-16,0-23 0,0 24 15,24-25-15,-24 25 16,0-25-16,0 1 0,0-1 15,0 1-15</inkml:trace>
  <inkml:trace contextRef="#ctx0" brushRef="#br0" timeOffset="128671.72">3493 7068 0,'-25'0'15,"25"24"1,-24-24-16,24 24 16,0 1-1,-25-1-15,25 1 0,0-1 16,0 1-16,0-1 0,0 0 15,25-24-15,-1 25 16,1-1-16,-1-24 0,0 0 16,25 0-16,-24 0 15,23-24-15,-23 24 0,-1-25 16,1 1-16,-25 0 0,0-1 16,0 1-16,0-1 15,0-24-15,-25 25 0,1 24 16,-1-24-16,-23-1 0,23 25 15,1 0-15,-1 0 16,1 0-16,0 0 0,24 25 16,-25-25-16</inkml:trace>
  <inkml:trace contextRef="#ctx0" brushRef="#br0" timeOffset="129031.72">4054 7068 0,'-24'0'31,"-1"0"-16,1 0-15,0 0 16,-1 0-16,1 24 16,-1-24-16,25 24 15,0 1-15,0-1 16,0 1-16,0-1 16,0 1-16,25-1 0,-25 0 15,24 1-15,1-1 16,-1 1-16,0-25 0,1 24 15,-1-24-15,1 0 0,23 0 16,-23-24-16</inkml:trace>
  <inkml:trace contextRef="#ctx0" brushRef="#br0" timeOffset="129533.72">4323 6897 0,'0'-25'0,"-25"1"0,1 24 15,24 24 17,0 1-32,0-1 15,0 1-15,0-1 16,24 0-16,-24 25 0,0-24 16,0-1-16,25 25 15,-25-25-15,0 1 0,0-1 16,24 1-16,1-25 15,-1 0 1,-24-25-16,25 25 16,-1-24-16,-24-1 15,24 25-15,1-24 0,-25-1 16,24 25-16,-24-24 0,25 0 16,-1 24 15,-24 24-16,-24-24 1,-1 24-16,1-24 16,-1 25-16,1-25 15,0 24-15,24 1 32,24-1-17,0 1 1,1-1-16,-1-24 15,1 24-15,-1 1 0,1-1 16,-1 1-16</inkml:trace>
  <inkml:trace contextRef="#ctx0" brushRef="#br0" timeOffset="130236.72">4909 6872 0,'-24'0'31,"24"25"-15,0-1-1,0 1-15,0-1 16,0 0-16,0 25 0,-25-24 15,25-1-15,0 0 0,0 1 16,0-1-16,0 1 16,25-25 15,-1 0-31,0 0 16,1-25-16,-1 25 15,1 0-15,-1 0 16,1 0-16,23-24 0,-23 24 15,-1 0-15,1 0 16,-1-25-16,1 25 16,-1-24-16,-24 0 15,0-1 1,0 1-16,-24-1 16,24 1-16,-25 0 15,25-1-15,-24 1 16,24-1-16,0 50 31,0-1-15,0 1-16,0 23 15,0-23-15,0 24 0,0-1 16,0 1-16,0 25 0,0-26 16,0 1-16,0 0 15,0 0-15,0-25 0</inkml:trace>
  <inkml:trace contextRef="#ctx0" brushRef="#br0" timeOffset="131561.72">6155 7043 0,'-25'0'0,"50"0"31,-25 25-15,24-25-16,0 0 0,1 0 16,-1 0-16,25 0 15,0 0-15,0 0 0,24 0 16,0 0-16,25 0 0,24 0 16,-24-25-16,24 25 15,0 0-15,0 0 0,25 0 16,-25 0-16,-24 0 0,24 0 15,-25 0-15,1 0 16,0 0-16,-25 25 0,-24-25 16,0 0-16,-25 0 15,1 0-15,-1 0 0,-48 0 47,24-25 16,0 1-48,0-1 1,0 1 0,0-1-16,24 1 15,-24 0-15,0-1 0,24 1 16,-24-25-16,0 0 15,0 0-15,0 0 0,0 1 16,0-26-16,0 1 16,0 0-16,0 0 0,0-1 15,0 1-15,-24 0 0,24-1 16,0 1-16,0 0 16,-24 24-16,24 0 0,0 0 15,-25 0-15,25 1 16,0 23-16,0-24 0,0 25 15,0 0-15,0-1 0,25 25 16,-25-24-16,0-1 16,24 1-16,-24-1 15,0 1 1,0 0 0,0-1 15,0 1-16,0-1-15,24 25 16,-24-24 0,0-1-1</inkml:trace>
  <inkml:trace contextRef="#ctx0" brushRef="#br0" timeOffset="132372.72">8157 5138 0,'0'25'47,"-24"-1"0,-1-24-32,25 24-15,-24-24 0,0 25 16,-1-1-16,1-24 15,24 25-15,-25-1 0,1 1 16,-1-1 0,50-48 31,-25-1-16,24 25-31,-24-24 15,25 24-15,-25-25 0,24 25 16,-24-24-16,25 24 16,-25-25-16,24 25 15,-24-24-15,0 0 32,24 24-17,-24-25 16,25 25-15,-25-24 0,24 24-1,1 0 1,-1 0 0,-24 24-16,25-24 15,-1 25-15,0-25 16,1 24-16,-1 0 0,25-24 15,-24 25-15,-1-1 16,25 1-16,-25-25 0,1 24 16,-1-24-16,1 25 0,-1-25 15,0 0 17</inkml:trace>
  <inkml:trace contextRef="#ctx0" brushRef="#br0" timeOffset="135208.72">9867 4039 0,'24'0'63,"1"0"-48,-1-24 1,1 24-16,-1 0 15,0 0-15,1 0 16,24 0-16,-25 0 0,1 0 16,23 0-16,1 0 15,25 0-15,-26 0 0,26 0 16,-1 0-16,-24 0 16,24 0-16,-24 0 0,24 0 15,-48 0-15,23 0 0,1 0 16,-24 0-16,-1 0 15,1 0-15,-1 0 16</inkml:trace>
  <inkml:trace contextRef="#ctx0" brushRef="#br0" timeOffset="141976.72">15264 3258 0,'49'0'0,"0"24"16,0-24-16,24 0 16,1 24-16,-1-24 0,0 0 15,25 0-15,-1 25 0,-23-25 16,23 24-16,1-24 15,-25 0-15,25 0 0,-49 25 16,24-25-16,-48 0 16,23 0-16,-23 0 15,-50 0 1,25-25 0,-24 25-1</inkml:trace>
  <inkml:trace contextRef="#ctx0" brushRef="#br0" timeOffset="142432.72">16657 3136 0,'48'24'0,"1"-24"16,0 24-16,0-24 0,-25 25 16,25-25-16,-24 24 0,-1-24 15,0 25-15,-48-1 16,0 0 0,-25-24-1,24 0-15,1 25 0,-1-25 16,-23 24-16,23-24 0,1 25 15,-1-1 1,1 1-16,24-1 31</inkml:trace>
  <inkml:trace contextRef="#ctx0" brushRef="#br0" timeOffset="143290.72">18171 2696 0,'0'-25'32,"-25"25"-32,1 0 15,0 0 1,-25 0-16,24 25 0,-24-25 16,25 24-16,-25-24 15,0 25-15,25-1 0,-25 1 16,25-1-16,-1 0 0,1 25 15,24-24-15,-25-1 16,25 25-16,0-25 0,0 1 16,0-1-16,0 1 15,25 23-15,-1-23 0,25-1 16,0 1-16,24-1 0,0 1 16,25-1-16,0 0 15,-1-24-15,1 0 0,0 0 16,24 0-16,-49 0 0,25 0 15,-25-24-15,0 0 16,-24-1-16,0 1 0,-24-25 16,-1 24-16,0-23 15,-24-1-15,-24 0 0,0 0 16,-1 0-16,-24 25 0,0-25 16,1 25-16,-26-1 15,1 1-15,0 24 0,24-25 16,-24 25-16,24 0 15,0 0-15,25 0 0,-1 25 16,1-25-16,-1 0 0,1 24 16</inkml:trace>
  <inkml:trace contextRef="#ctx0" brushRef="#br0" timeOffset="144070.72">17707 3013 0,'0'25'0,"0"-1"15,0 1 1,0-1-16,0 0 0,0 25 16,0 0-16,-25 0 0,25 0 15,0 0-15,0 24 16,0-24-16,0 0 0,0 24 15,0-24-15,0 0 0,0 0 16,-24-1-16,24 1 16,0-24-16,0-1 0,0 25 15,0-25-15,0 1 16,24-1-16,-24 1 16,0-1-1,25-24 110,-1 0-125,1 0 16,-1 0-16,25 0 0,0 24 15,0-24-15,24 0 16,24 0-16,1 0 0,0 25 16,0-25-16,-1 0 15,25 0-15,-24 0 0,0 0 16,-1 0-16,-23 0 0,-1 0 16,-24 0-16,0 0 15,0 0-15,-25 0 0,-48 0 78</inkml:trace>
  <inkml:trace contextRef="#ctx0" brushRef="#br0" timeOffset="144640.72">19001 3209 0,'0'-25'16,"-24"25"-1,24-24 1,0 48 15,0 1-15,0-1-16,0 1 15,0-1-15,0 0 16,0 25-16,0-24 0,0 24 16,0-1-16,0 1 15,0 0-15,24 0 0,-24 0 16,25 0-16,-25 0 0,0-1 15,0-23-15,24 24 16,-24-25-16,0 0 0,0 1 16,0-1-16,0 1 15,0-1-15,0 1 16,0-1 15</inkml:trace>
  <inkml:trace contextRef="#ctx0" brushRef="#br0" timeOffset="147054.72">17389 3990 0,'-24'0'0,"-1"0"15,1 0 1,0 0 0,-1 0-16,-24 0 15,0 0-15,1 0 0,-26 0 16,-23 0-16,-1 0 15,-24-24-15,0 24 0,0 0 16,-1 0-16,1 0 16,0-25-16,0 25 0,0 0 15,24 0-15,1 0 0,23 0 16,-23 0-16,23 0 16,26-24-16,-1 24 0,0 0 15,24 0-15,50 0 31,-1 0-31,1 0 16,-1 0-16,1 0 16,-1 0-16</inkml:trace>
  <inkml:trace contextRef="#ctx0" brushRef="#br0" timeOffset="147522.72">15582 3697 0,'0'25'15,"-24"-25"1,24 24-16,-25-24 0,1 25 16,-1-25-16,-24 24 15,25 0-15,0-24 0,-1 25 16,1-1-16,-1-24 0,1 25 15,-1-25 1,25 24-16,0 0 16,0 1-1,25-1 17,-1-24-32,-24 25 0,25-25 15,24 24-15,-25-24 0,0 25 16,25-1-16,-24 0 15,-1 1-15,1-1 0,-1 1 16</inkml:trace>
  <inkml:trace contextRef="#ctx0" brushRef="#br0" timeOffset="163135.72">4054 7996 0,'25'0'31,"-25"-25"-15,24 25-16,1 0 47,-50 0-1,25 25-46,0-1 16,0 1-16,0-1 16,0 25-16,0-25 15,0 25-15,0-24 0,0 23 16,0-23-16,0-1 16,0 1-16,0-1 0,0 0 15,0 1-15,0-1 0,0 1 16</inkml:trace>
  <inkml:trace contextRef="#ctx0" brushRef="#br0" timeOffset="163916.72">3981 8704 0,'-24'0'15,"24"-24"17,-25 24-32,25-25 15,25 1 17,-1-1-32,-24 1 15,24 24-15,1-25 16,-1 25-1,-24 25 1,0-1-16,0 1 16,0-1-1,0 1-15,0-1 0,-24 0 16,24 1-16,0-1 16,-25 1-16,25-1 0,0 1 15,0-1-15,0 0 16,0 1-16,0-1 15,0 1-15,0-1 16,0 0 0</inkml:trace>
  <inkml:trace contextRef="#ctx0" brushRef="#br0" timeOffset="164120.72">4030 9241 0,'24'0'32,"-24"-24"-1</inkml:trace>
  <inkml:trace contextRef="#ctx0" brushRef="#br0" timeOffset="165307.72">9720 5114 0,'-24'0'15,"0"0"1,-1 0 0,1 0-16,-25 0 15,24 0-15,1 0 16,-25 24-16,0-24 0,25 0 15,-25 25-15,25-25 16,-1 0-16,1 0 0,-1 0 16,25 24-1,25-24 17,-25 24-32,24-24 15,-24 25-15,25-25 0,-1 24 16,0 1-16,1-1 0,-1 1 15,1-25-15,-25 24 16,24 0-16,1 1 16,-25-1-1</inkml:trace>
  <inkml:trace contextRef="#ctx0" brushRef="#br0" timeOffset="165551.72">9452 5211 0,'24'0'32,"1"0"-32,-1 0 15,0 0-15,25 25 0,0-25 16,-24 24-16,23-24 15,1 25-15,-24-25 0,-1 24 16,0-24-16,1 0 0,-25 25 16,24-25-16</inkml:trace>
  <inkml:trace contextRef="#ctx0" brushRef="#br0" timeOffset="166062.72">10380 5602 0,'0'-24'15,"0"-1"-15,0 1 16,-25 24 0,25-24-16,0-1 15,0 1-15,25-1 16,-1 25 0,-24-24-16,25 24 0,-1-25 15,1 25-15,-1 0 16,0 0-16,1 25 15,-1-25-15,-24 24 16,25 1-16,-25-1 0,0 1 16,0-1-16,0 0 0,-25 1 15,25-1-15,-24 25 16,-1-24-16,25-1 0,-24 0 16,0 1-16,-1 24 15,25-25-15,-24 0 0,24 1 16,0-1-16,-25 1 0,25-1 15,0 1-15,0-1 16,0 0-16,0 1 0,25-1 16,-25 1-16,24-1 15</inkml:trace>
  <inkml:trace contextRef="#ctx0" brushRef="#br0" timeOffset="166223.72">10477 6335 0,'25'0'15,"-1"24"-15,1-24 16</inkml:trace>
  <inkml:trace contextRef="#ctx0" brushRef="#br0" timeOffset="167490.72">8621 1475 0,'25'0'31,"-25"24"0,0 1-15,-25-25-16,25 24 16,0 0-16,-24 1 0,24 24 15,-25-25-15,25 1 0,-24 23 16,24-23-16,0-1 16,-24 25-16,24-25 0,0 1 15,24-25 1,0 0-16,1 0 15,24-25 1,-25 1-16,1 0 0,23 24 16,-23-25-16,24 1 0,-25-1 15,25 25-15,-25-24 16,1 24-16,-1 0 0,1 0 16,-1 0-16,1 0 15,-1 0 1</inkml:trace>
  <inkml:trace contextRef="#ctx0" brushRef="#br0" timeOffset="167699.72">8890 1719 0,'0'-24'16,"0"-1"15,24 1-31,1 24 16,-25-25-16,24 1 15,25 24-15,-24-25 0,23 1 16,-23 0-16</inkml:trace>
  <inkml:trace contextRef="#ctx0" brushRef="#br0" timeOffset="168204.72">9720 1133 0,'-24'0'0,"24"-25"15,-24 1-15,-1 0 16,25-1-16,0 1 16,-24-1-16,24 1 0,0-1 15,0 1-15,0 0 0,0-1 16,0 1 0,24-1-16,-24 1 15,25 24-15,-1-25 16,0 25-16,1-24 15,-1 24-15,1 0 0,-1 0 16,1 0-16,-25 24 16,24-24-16,0 0 0,1 25 15,-25-1 1,24-24-16,-24 25 16,0-1-16,0 1 15,0-1-15,-24 0 16,24 1-16,-25-1 0,25 1 15,0-1-15,0 1 0,-24-1 16,24 0-16,0 1 16,0-1-16,0 1 15,0-1-15,0 0 16,24-24-16</inkml:trace>
  <inkml:trace contextRef="#ctx0" brushRef="#br0" timeOffset="168396.72">9989 1548 0</inkml:trace>
  <inkml:trace contextRef="#ctx0" brushRef="#br0" timeOffset="169872.72">13823 4479 0,'25'-25'16,"-1"25"-1,-48-24 16,-25 24-31,25 0 16,-1 0-16,-24-25 16,1 25-16,-1 0 0,0-24 15,0 24-15,0 0 16,25-24-16,-25 24 0,24 0 16,25-25-16,-24 25 0,24-24 15,0-1 1,24 25-1,1 0 1,-25 25-16,24-1 16,-24 1-16,0-1 0,0 0 15,0 1-15,25 24 16,-25-25-16,0 1 0,0 23 16,0-23-16,0-1 15,0 1-15,0-1 0,0 1 16</inkml:trace>
  <inkml:trace contextRef="#ctx0" brushRef="#br0" timeOffset="170154.72">13482 4479 0,'-25'0'0,"25"24"32,0 1-17,0-1-15,25 25 16,-25-25-16,24 1 16,-24 24-16,24-25 0,1 0 15,-1 25-15,-24-24 0,25-1 16,-1 1-16,-24-1 15,25 0-15,-25 1 0,0-1 16</inkml:trace>
  <inkml:trace contextRef="#ctx0" brushRef="#br0" timeOffset="170705.72">13775 5431 0,'0'-24'31,"0"-1"-15,24 1-1,0 0 1,1 24-16,-25-25 0,24 25 15,1 0-15,-1 0 16,1 0-16,-1 0 16,-24 25-16,0-1 15,0 0 1,0 1-16,-24-1 0,24 1 16,-25-1-16,25 1 15,-24-25-15,24 24 0,-25 0 16,1 1-16,24-1 0,-25 1 15,1-1-15,24 0 16,0 1-16,0-1 0,0 1 16,0-1-1,0 1-15,24-25 16,-24 24-16</inkml:trace>
  <inkml:trace contextRef="#ctx0" brushRef="#br0" timeOffset="170904.72">13848 6164 0,'0'24'0,"0"1"31,24-25-31</inkml:trace>
  <inkml:trace contextRef="#ctx0" brushRef="#br0" timeOffset="173008.72">7278 3990 0,'24'0'15,"1"0"1,-1 25-16,1-25 16,-1 24-16,25 1 0,0-1 15,0 25-15,0 0 16,24 0-16,0-1 0,0 1 15,1 25-15,-25-1 16,24-24-16,-24 24 0,-1-24 16,1 0-16,0-1 0,0 1 15,-25-24-15,1 24 16,-1-25-16,1 0 0,-1 1 16,1-1-16,-25 1 15,0-50 16</inkml:trace>
  <inkml:trace contextRef="#ctx0" brushRef="#br0" timeOffset="173446.72">8279 4088 0,'-24'0'16,"0"0"-16,24 24 16,-25 1-16,1-1 15,-1 1-15,-24-1 0,25 1 16,-25 23-16,0 1 15,0-24-15,1 24 0,-1 24 16,0-24-16,0-1 0,0 1 16,0 0-16,1 0 15,23 0-15,-24 0 0,25 0 16,-25-1-16,25-23 0,24-1 16,-25 25-16,1-49 15,24 24-15,-25 1 0,25-1 16,-24-24-1</inkml:trace>
  <inkml:trace contextRef="#ctx0" brushRef="#br0" timeOffset="175930.72">6277 7556 0,'24'0'0,"1"0"16,-1 0 0,0 0-16,1 0 15,-1 0-15,25 0 0,-24-24 16,23 24-16,26 0 15,-26 0-15,26 0 0,-1 0 16,0 0-16,25 0 0,0 0 16,-1 0-16,1 0 15,24 0-15,0 0 0,-24 0 16,49 0-16,-25 0 16,0 0-16,24 0 0,1 0 15,-25 0-15,25 0 0,23 0 16,-23 0-16,0 0 15,-1 24-15,1-24 0,-25 0 16,24 0-16,1 0 0,-1 0 16,-24 24-16,25-24 15,0 0-15,-1 0 0,1 0 16,-1 0-16,25 0 16,-24 0-16,-1 0 0,25 0 15,-24 0-15,-1 0 16,1 0-16,-25 0 0,0 0 15,-24-24-15,-1 24 0,1 0 16,-25 0-16,1 0 16,-26 0-16,1-24 0,0 24 15,-24 0-15,-1 0 16,0 0-16,1 0 0,-1-25 16,1 25 15,-1 0-31,1 0 15,-25-24-15,24 24 16,-24-25 0</inkml:trace>
  <inkml:trace contextRef="#ctx0" brushRef="#br0" timeOffset="176764.72">12602 4528 0,'0'24'16,"0"0"-16,0 1 15,25 24-15,-25 0 0,0-1 16,0 26-16,0-25 16,0 24-16,0 0 0,-25 0 15,25 25-15,0-25 16,0 1-16,-24 23 0,24-23 15,0-1-15,0 25 0,-25-25 16,25 0-16,0 0 16,0 25-16,0-25 0,0 1 15,0-1-15,0 0 16,0 0-16,0 1 0,25-26 16,-25 26-16,0-1 0,0-24 15,24 24-15,-24-24 16,0 0-16,0 0 0,0 24 15,0-24-15,0 0 16,-24-25-16,24 25 0,0 0 16,0-25-16,-25 25 0,25-25 15,0 1-15,0-1 16,0 1-16,0-1 16,25-24-1,-1-24 1,-24-1-16,0 1 15,0-25-15</inkml:trace>
  <inkml:trace contextRef="#ctx0" brushRef="#br0" timeOffset="177628.72">12676 4772 0,'-25'0'31,"1"0"1,-1 0-32,1 0 15,-1 24-15,1-24 16,0 25-16,-1-25 16,-24 24-16,25 1 0,24-1 15,-24-24-15,-1 24 16,1 1-16,24-1 0,0 1 15,-25-25-15,25 24 16,25-48 31,-25-1-31,24 1-16,1 24 0,-1-25 15,0 1-15,1 0 16,-1-25-16,-24 24 0,25 1 15,-1-25-15,0 25 16,-24-25-16,25 24 0,-25 1 16,24-1-16,-24 1 0,25 0 15,-25-1 1,24 50 0,-24-1-1,0 0-15,25 1 0,-25-1 16,24 1-16,-24-1 0,24 1 15,1 23-15,-1-23 16,1-1-16,-1 1 0,-24-1 16,25 1-16,-1-1 15,-24 0-15,24-24 0,-24 25 16,25-1-16,-25 1 0,0-1 16,24 1-1,-24-1-15,0 0 16,25-24-16</inkml:trace>
  <inkml:trace contextRef="#ctx0" brushRef="#br0" timeOffset="-51381">15216 6970 0,'0'-25'16,"24"25"-1,0-24 16,-24 0 1,25-1-17,-1 1 1,-24-1 15,0 1-15,-24 24-1,-1 0-15,1 0 16,0 0-16,-25 24 0,24-24 16,-24 25-16,25-25 15,-25 24-15,0 1 0,25-25 16,0 24-16,-1 0 16,1 1-16,-1-25 0,25 24 15,0 1-15,0-1 16,0 1-16,25-25 15,-1 24-15,25-24 0,0 24 16,0-24-16,-1 25 16,1-25-16,25 24 0,-26 1 15,1-1-15,0 1 0,-24-1 16,23 0-16,-23 1 16,-25 24-16,0-25 0,0 25 15,0-25-15,-25 25 16,-23-24-16,-1-1 0,0 25 15,0-25-15,0-24 0,0 25 16,-24-25-16,24 0 16,25 0-16,-25 0 0,25-25 15,-1 1-15,1 24 16,24-24-16,0-1 0,0 1 16,0-1-16,24 25 15,1-24-15,-1 24 16</inkml:trace>
  <inkml:trace contextRef="#ctx0" brushRef="#br0" timeOffset="-50835">15704 7336 0,'-24'0'31,"-1"0"-15,50 0 46,-1 0-62,0 0 16,1 0-16,-1 0 0,1 0 15,24 0 1,-25 0-16,0-24 16,1 24-16,-1-25 15,-24 1-15,0 0 16,-24-1-16,-1 1 16,1-1-16,0 1 15,-1 24-15,1-25 0,-1 25 16,1 0-1,-1 0-15,1 25 16,0-1-16,24 1 16,0-1-16,0 25 15,0-25-15,0 1 0,0-1 16,24 1-16,-24-1 16,24 1-16,1-1 0,-1 0 15,25 1-15,-24-25 0,-1 24 16,25-24-16,-25 0 15,25 0-15,-24 0 0,-1 0 16,25-24-16,-25 24 16</inkml:trace>
  <inkml:trace contextRef="#ctx0" brushRef="#br0" timeOffset="-50566">16290 6897 0,'0'-25'15,"-24"25"-15,-1 0 16,25 25 0,-24-1-16,24 1 15,0-1-15,0 0 16,0 1-16,24 24 0,-24-25 16,25 25-16,-1 0 0,-24-25 15,25 25-15,-1-25 16,-24 1-16,24 24 0,-24-25 15,25 1-15,-25-1 16,24 0-16,-24 1 16</inkml:trace>
  <inkml:trace contextRef="#ctx0" brushRef="#br0" timeOffset="-50319">16241 7312 0,'-24'0'0,"0"-25"0,-1 25 15,1-24-15,-1 24 16,1 0-16,24-24 16,24 24-1,1 0-15,24 0 0,-25-25 16,25 25-16,-25 0 0,25 0 16,0-24-16,0 24 15,0 0-15,-25 0 0,25 0 16,-25-25-16,1 25 15,-1 0-15,1 0 0</inkml:trace>
  <inkml:trace contextRef="#ctx0" brushRef="#br0" timeOffset="-49600">17682 7239 0,'25'0'0,"-25"-25"15,0 1 1,24-1 0,-24 1-16,0-1 15,0 1-15,0 0 16,0-1 0,-24 25-16,-1-24 15,1 24 1,-1 0-16,1 24 0,-25-24 15,25 25-15,-1-1 0,1-24 16,-1 24-16,1 1 16,0-1-16,-1 1 0,25-1 15,0 1-15,-24-1 16,24 0-16,0 1 0,24-1 16,-24 1-16,25-1 0,-1 1 15,0-25-15,-24 24 16,49-24-16,-24 24 0,-1-24 15,1 0-15,-1 0 0,0 0 16,1 0-16,-25-24 16,24 24-16,-24-24 0,0-1 15,25 1-15,-25-1 16,0 1-16,0-1 0,0-23 16,0 23-16,0 1 15,0-1-15,0 1 0,0-1 16,0 1-1,0 48 1,24 1 0,-24-1-16,0 1 15,25-1-15,-25 1 0,24-1 16,-24 0-16,24 1 0,1-1 16,-1 1-16,1-1 15,-1 1-15,1-1 0,-1 0 16,0 1-16,25-25 0,-24 24 15,-1-24-15,25 0 16</inkml:trace>
  <inkml:trace contextRef="#ctx0" brushRef="#br0" timeOffset="-48917">18635 6946 0,'-25'-25'0,"1"1"16,24-25-16,-24 24 15,24 1-15,0 0 0,-25-1 16,25 1-16,0-1 16,0 50-1,0-1-15,0 1 0,0-1 16,25 0-16,-25 25 16,0 0-16,0 0 0,24 0 15,-24 0-15,24-1 0,-24 1 16,25 0-16,-1 0 15,1-25-15,-25 25 0,24-24 16,0-1-16,-24 1 16,25-1-16,-1 0 15,-24-48 17,0 0-17,-24-1-15,24 1 0,0-1 16,0-24-16,0 25 0,24-25 15,-24 25-15,25-25 16,-25 24-16,24 1 0,25 24 16,-25-24-16,1 24 0,24 0 15,-25 0-15,25 0 16,0 24-16,-25 0 0,1 1 16,24-1-16,-25 1 15,-24 24-15,24-25 0,-24 0 16,0 1-16,0-1 0,-24 1 15,0-1-15,-1-24 16,1 0-16,-25 25 0,24-25 16,-23 0-16,-1 0 0,24 0 15,1 0-15,-1 0 16,25-25-16</inkml:trace>
  <inkml:trace contextRef="#ctx0" brushRef="#br0" timeOffset="-47007">19514 7043 0,'-24'-24'15,"-1"24"-15,1-25 16,-1 1-16,1 24 0,-1-25 16,50 25 15,-1 25-31,1-1 15,-1 1-15,1-1 0,23 1 16,1-1-16,-24 25 16,24-25-16,-25 25 0,0-24 15,1 23-15,-1-23 0,-24-1 16,0 1-16,0-1 16,-24-24-16,-1 25 15,1-25-15,0 0 0,-1 0 16,1-25-16,-1 1 15,25-1-15,0 1 16,0-1-16,0-23 16,25 23-16,-1-24 0,1 0 15,23 25-15,-23-25 0,24 25 16,-25-1-16,25 1 16,-25 24-16,1 0 0,-1 0 15,1 0-15,-1 0 16,1 0-1,-25 24 1,0 1 31,24-25-31,0 0-16,1 24 15,-1-24-15,1 0 16,-1 0-16,0 25 0,1-25 15,24 0-15,-25 0 16,1 0-16,23 0 0,-23 0 16,-1 0-16,1 0 0,-25-25 15,24 25-15,-24-24 16,-24 24-16,-1-25 16,1 1-16,-1 24 0,-23-25 15,23 1-15,-24 24 16,25-24-16,-25 24 0,25 0 15,-1 0-15,1 0 16,-1 24-16,1 0 0,0 1 16,-1-1-16,25 1 15,0 24-15,0-25 0,0 25 16,0-25-16,25 25 0,-1-24 16,0-1-16,25 25 15,-24-25-15,23-24 0,1 25 16,0-25-16,0 24 0,0-24 15,0 0-15,0 0 16,-1-24-16,1 24 0,-24-25 16,23 25-16,-23-24 15,-1-1-15,25 1 0,-24 0 16,-1-25-16,0 24 16,1-24-16,-1 25 0,1-25 15,-25 25-15,24-25 0,-24 24 16,-24 1-1,-1 24-15,1 0 16,-25 0-16,25 0 0,-1 24 16,-24-24-16,25 25 15,-1-1-15,1 25 0,0-24 16,24-1-16,-25 0 16,25 25-16,0-24 0,0-1 15,0 1-15,25-1 0,-25 0 16,24 1-16,0-1 15,1-24-15,-1 25 0,1-25 16,24 0-16,-25 0 16,74-122 15,-98 97-31,0 1 16,0-25-16,0 24 0,0 1 15,0 0-15,0-1 16,0 50-1,0-1-15,0 0 16,0 1-16,0-1 16,0 25-16,24-24 0,1-1 15,-25 0-15,24 1 16,0-1-16,1 1 0,24-25 16,-25 24-16,1-24 0,23 0 15,-23 0-15,-1-24 16,1 24-16,-1-25 0,1 1 15,-25-1-15,24-23 0,-24 23 16,0-24-16,0 0 16,-24 1-16,-1-26 0,25 25 15,-24 1-15,-1-26 16,25 26-16,-24 23 0,-1-24 16,25 25-1,-24 24-15,0 24 16,24 25-16,0-24 15,0 23-15,24-23 16,-24 48-16,24-24 0,1 0 16,-25 0-16,24-1 15,1 1-15,-1 0 0,-24-24 16,25 23-16,-1-23 0,-24-1 16,24 1-16,-24-1 15,0-48 16,0-1-15,0 1-16,0-25 0,0 0 16,25 25-16,-1-25 15,1 0-15,-1 25 0,0-1 16,1 1-16,-1-1 0,1 1 16,-1 24-16,1 0 15,-1 24-15,-24 1 0,24-1 16,-24 1-1,0-1-15,0 0 0,0 1 16,-24-25-16,0 24 0,24 1 16,-25-25-16,1 0 15,-1 24-15,1-24 0,-1 0 16,1-24 0,24-1 15,24 25-31,1 0 15,-1 25-15,1-1 16,-1 1-16,1-25 16,-1 24-16,0 0 0,1 1 15,-1-1-15,1 1 0,24-1 16,-25 1-16,25-25 16,-25 24-16,25-24 0,-25 24 15,25-24-15,-24 0 16</inkml:trace>
  <inkml:trace contextRef="#ctx0" brushRef="#br0" timeOffset="-46204">22152 6994 0,'0'-24'0,"-25"-25"15,25 25-15,-24-1 16,24 1-16,-25-1 0,1 1 16,24 0-16,-24 24 15,24 24 1,-25-24-16,25 24 0,0 1 16,0 24-16,0-25 15,0 25-15,25 0 0,-25 0 16,24 24-16,0-24 0,1 0 15,24 24-15,-25-24 16,1 24-16,-1-24 0,0 24 16,1-24-16,-25 24 15,24-24-15,-24 0 0,25 0 16,-25 0-16,0-1 0,0 1 16,0-24-16,0-1 15,0 1-15,0-1 0,0-48 31,0-25-15,24 24-16,-24-24 0,0 1 16,0-26-16,0 1 15,0 0-15,-24 0 0,24-25 16,-25 25-16,25-1 16,-24 1-16,24 24 0,0 0 15,0 0-15,0 25 0,0 0 16,24-1-16,1 25 15,-1 0-15,1 0 16,23 0-16,-23 0 16,-1 25-16,25-25 0,-25 24 15,1 0-15,-1-24 0,1 25 16,-1-1-16,-24 1 16,0-1-16,0 1 0,-24-1 15,-1 0-15,1 1 16,-25-25-16,0 0 0,25 24 15,-25-24-15,25 0 0,-1 0 16,1 0-16,-1-24 16</inkml:trace>
  <inkml:trace contextRef="#ctx0" brushRef="#br0" timeOffset="-45754">22958 7068 0,'24'-25'16,"-24"1"-16,25 24 16,-25-25-16,0 1 15,-25 24-15,1 0 16,-1 0-16,1 0 16,-1 0-1,1 24-15,0-24 0,24 25 16,-25-1-16,25 1 0,-24 23 15,24-23-15,0-1 16,24 1-16,1 24 0,-1-25 16,0 0-16,25-24 0,-24 25 15,24-1-15,-25-24 16,0 25-16,1-25 0,-1 0 16,1 0-16,-25-25 15,0 1-15,0-1 16,0 1-16,-25 0 0,1-25 15,24 24-15,-25-24 16,25 25-16,-24 0 0,24-25 16,-24 24-16,-1 1 15,25 0 1,0 48 0,0 0-1</inkml:trace>
  <inkml:trace contextRef="#ctx0" brushRef="#br0" timeOffset="-45483">23324 7043 0,'24'0'15,"-24"-24"-15,0-1 16,25 1-1,-25 48 17,24 1-32,-24-1 15,0 1-15,25-1 0,-25 0 16,0 25-16,24-24 16,-24 24-16,25-25 0,-25 0 15,24 1-15,-24-1 16,24-24-16,-24 25 0,25-50 15</inkml:trace>
  <inkml:trace contextRef="#ctx0" brushRef="#br0" timeOffset="-45322">23324 6726 0,'-24'-25'16,"-1"25"-16,25 25 31,25-1-15</inkml:trace>
  <inkml:trace contextRef="#ctx0" brushRef="#br0" timeOffset="-44782">23544 6970 0,'-25'0'0,"25"24"15,0-48 17,25 24-17,-1 0-15,1 0 16,-1 0-1,1 24-15,-1-24 16,-24 25-16,24-1 0,1 1 16,-1-1-16,-24 0 15,25 1-15,-25-1 0,24 1 16,-24-1-16,0 1 16,0-1-16,0-48 46,0-1-46,0 1 16,24-1-16,-24 1 0,25-1 16,-25 1-16,24-25 15,-24 25-15,25-1 0,-25 1 16,24-1-16,-24 1 16,25 0-16,-25-1 0,24 25 15,0 25-15,1-1 16,-25 25-1,24-25-15,-24 25 0,25-24 16,-25 23-16,24 1 16,-24 0-16,25-24 0,-25-1 15,24 25-15,-24-25 0,24-24 16</inkml:trace>
  <inkml:trace contextRef="#ctx0" brushRef="#br0" timeOffset="-44446">24154 6701 0,'-24'-49'0,"24"1"16,0 23-16,0 1 0,-24-1 16,24 50 15,24-1-31,-24 1 0,24 23 15,-24 1-15,25 0 16,-1 0-16,-24 0 0,25 0 16,-25 0-16,24-1 0,-24 1 15,25 0-15,-1-25 16,-24 25-16,24-24 0,-24 24 16,25-25-16,-1 0 15,1 1-15,-1-1 16,1-24-16,-1 0 15,0 0 1,-24-24-16,25-1 0,-1 1 16,-24 0-16,0-1 15</inkml:trace>
  <inkml:trace contextRef="#ctx0" brushRef="#br0" timeOffset="-44236">24350 7019 0,'-25'-25'0,"-23"25"16,-1-24-16,24 24 0,-24-25 15,25 25-15,24-24 16,-24 24-16,24-24 16,24-1-1,25 25 1,-25-24-16,1 24 16,24 0-16,-1 0 0,1 0 15,-24 0-15,24 0 0,-25 0 16,0 0-16</inkml:trace>
  <inkml:trace contextRef="#ctx0" brushRef="#br0" timeOffset="-43318">19758 7727 0,'-24'0'16,"24"-24"-16,-25 24 16,25-25-1,0 1 17,25 24-17,-1 0-15,25 0 0,0 0 16,0 0-16,24 0 15,0 0-15,1 0 0,-1 0 16,0 0-16,0 0 0,1 0 16,-1 0-16,0 0 15,-24 0-15,-25 0 0,25-25 16,-24 25-16,-1 0 16,-24-24 15</inkml:trace>
  <inkml:trace contextRef="#ctx0" brushRef="#br0" timeOffset="-42532">23397 7605 0,'-24'0'15,"-1"0"1,25-24-16,-24 24 0,0 0 16,-1 0-1,1 0-15,-1 0 16,1 0-1,0 0-15,-1 0 0,1 0 16,-1 0 0,50 0 15,-1 0-15,1 0-16,-1 0 0,0 0 15,25 0-15,0 0 0,0 0 16,0 0-16,-25 0 15,25-25-15,0 25 0,-25 0 16,25 0-16,-24 0 16,-1 0-16,0-24 0,1 24 15,-50 0 17,1 0-32</inkml:trace>
  <inkml:trace contextRef="#ctx0" brushRef="#br0" timeOffset="-31258">23837 1792 0,'-24'0'31,"24"-24"-15,-25-1 15,25 1-15,0 0-1,0-1 1,0 1 0,25-1-1,-25 1-15,24-1 16,-24 1-16,24 24 0,1 0 16,-1-24-16,1 24 15,-1 0-15,0 24 16,1 0-16,-1 1 15,1-1-15,-25 1 0,24-1 16,-24 25-16,0-25 0,0 25 16,-24-24-16,-1-1 15,1 25-15,-1-25 0,1 1 16,-25-1-16,0 1 16,1-1-16,23-24 0,-24 24 15,25-24-15,-1 25 0,1-25 16,48 0 15,1 0-31,-1 0 16,25-25-16,0 25 0,0 0 15,0-24-15,-1 24 0,1 0 16,0-24-16,-24 24 16,23 0-16,-23 0 0,-1 0 15,1 0 1</inkml:trace>
  <inkml:trace contextRef="#ctx0" brushRef="#br0" timeOffset="-30796">24423 1743 0,'-24'0'16,"24"25"-1,-25-25-15,25 24 16,-24-24-16,-1 25 0,1-25 16,24 24-1,0 0-15,0 1 16,24-25-16,1 24 15,-1-24-15,1 25 16,-1-25-16,1 24 0,-1-24 16,0 0-16,25 0 15,-24 0-15,-1 0 16,0 0-16,-24-24 0,25 24 16,-25-25-16,24 25 15,-24-24-15,0-1 0,0 1 16,-24 0-16,24-1 0,-25 25 15,1-24-15,0-1 16,-1 1-16,1 24 0,-1-24 16</inkml:trace>
  <inkml:trace contextRef="#ctx0" brushRef="#br0" timeOffset="-30465">24863 1524 0,'-25'0'0,"25"-25"16,0 50-1,0-1 1,0 0 0,0 1-16,0 24 0,0-25 15,25 25-15,-25-25 0,0 25 16,0-24-16,0-1 16,0 25-16,0-25 0,24 1 15,1-1 1,-25 1-16,24-25 0,-24 24 15,24-24-15,1 0 16,-1 0-16</inkml:trace>
  <inkml:trace contextRef="#ctx0" brushRef="#br0" timeOffset="-30214">25107 1743 0,'-24'0'16,"24"25"31,0-1-47,0 1 16,24-1-16,-24 0 15,24 1 1,-24-1-16,25-24 15,-25 25-15,24-25 16</inkml:trace>
  <inkml:trace contextRef="#ctx0" brushRef="#br0" timeOffset="-29037">25205 1646 0,'0'24'32,"24"-24"-17,0 0 1,-24 25 0,25-25-16,-1 0 15,-24 24-15,25-24 16,-25 24-1,24-24-15,-24 25 16,25-25-16,-25 24 16,24 1-16,-24-1 15,0 1-15,0-1 16,0 0 0,0-48 62,24 24-78,1-24 15,-1-1 1,1 1 0,-1 24-16,1 0 31,-25 24-31,0 1 15,24-1 1,-24 0-16,0 1 16,24-1-16,1 1 15,-1-25 1,1 0-16,-1 0 16,0 0-16,25 0 15,-24-25-15,-1 25 16,1-24-16,-1-1 0,0 25 15,1-24-15,-1 0 16,-24-1-16,25-24 0,-25 25 16,0-1-16,0 1 0,-25 0 15,1-1 1,-1 25-16,1 0 16,0 0-16,-1 25 15,1-1-15,24 0 16,-25 1-16,25-1 15,0 1-15,0-1 16,0 1-16,25-25 0,-25 24 16,24-24-16,1 24 15,-1-24-15,0 0 0,1 0 16,24 0-16,-25 0 0,1 0 16,23-24-16,-23 24 15,24-24-15,-25 24 0,1-25 16,-1 1-16,0-1 15,-24 1-15,0-1 16,0 1-16,0 0 0,0-1 16,-24 1-1,0 24 1,24 24 0,24 1-1,0-1 1,1 0-16,-1-24 15,1 25-15,-1-1 0,1-24 16,-1 25-16,0-1 16,-24 1-16,25-25 0,-25 24 15,0 0-15,-25 1 0,1-1 16,0 1-16,-50-25 16</inkml:trace>
  <inkml:trace contextRef="#ctx0" brushRef="#br0" timeOffset="-6847">23080 4235 0,'-25'0'16,"25"24"140,25-24-78,-1 0-46,1 0-32,-1 0 15,0 0-15,1 0 16,-1 0-16,1 0 15,-1 0-15,25 0 0,-25 0 16,1 0-16,-1 0 16,1 0-16,-25-24 78,24 24-47</inkml:trace>
  <inkml:trace contextRef="#ctx0" brushRef="#br0" timeOffset="-6198">23153 4479 0,'24'0'47,"1"0"-31,-25-25 0,24 25-1,1 0-15,-1 0 16,1 0-1,-1 0-15,0 0 0,1 0 16,-1 0 0,1 0-16,-1 0 0,1 0 15,-1 0-15,0 0 16,1 0 0,-50 0 62</inkml:trace>
  <inkml:trace contextRef="#ctx0" brushRef="#br0" timeOffset="-4265">23446 4210 0,'0'-24'62,"0"-1"-31,0 1 1,0-1-32,0 1 31,0 0-16,0-1 17,25 25 77,-25 25-93,24-25-16,0 0 15,-24 24 1,25-24 0,-1 24-1,1-24 1,-25 25-1,24-25-15,1 24 16,-1-24 0,-24 25-16,24-25 0,-24 24 15,25-24-15,-25 25 16,24-25-16,-24 24 16,25-24-16,-1 24 31,0-24-31,-24 25 15,25-25-15,-1 0 32,1 0-17,-1 0 32,-24 24 0,-24-24-16,-1 0 32,25 25-63,-24-25 31,24 24-31,-25-24 0,25 24 16,-24-24-16,0 25 15,-1-25-15,25 24 16,-24 1-16,-1-1 16,1 1-1,0-1-15,-1-24 16,25 24-1,-24-24-15,24 25 16,-25-25 0,25 24-1,-24-24 1,-1 0 125,25-24-110,-24 24-16,24-25 1,0 1 15,-24 0-15,24-1 0,0 1-16,0-1 15,0 1 1,0-1 15,24 1-15,-24 0 15,0 48 16,0 0-32,-24-24 110,24-24-109,-25 0 15,25-1-15,-24 25 15</inkml:trace>
  <inkml:trace contextRef="#ctx0" brushRef="#br0" timeOffset="-82622">22689 8582 0,'0'-25'31,"0"1"-15,0 0-16,24 24 31,1 0-31,-1 24 16,1-24-1,-25 24-15,24-24 0,-24 25 16,25-25-16,-1 24 0,0-24 16,1 25-16,-1-1 15,25 1-15,0-1 0,-25 0 16,50 1-16,-26-1 0,1 1 16,0-25-16,24 24 15,-24 1-15,0-1 0,-24 0 16,23-24-16,-23 25 15,-1-25-15,1 0 0,-1 0 16,-24 24-16,25-24 0,-1 0 47,-24 25-31,-24-25 15,-1 0-31</inkml:trace>
  <inkml:trace contextRef="#ctx0" brushRef="#br0" timeOffset="-81938">23666 8753 0,'-24'0'16,"24"24"15,0 1 0,0-1-15,24-24-1,0 25-15,1-1 16,-1 0-16,1-24 16,-1 25-16,0-1 0,1 1 15,-1-25-15,1 24 16,-1 0-16,1-24 16,-25 25-16,24-25 15,-24 24 1,0 1-1,0-1 32,-24-24 31,-1 0-62,1 0-16,-25 0 16,24 0-16,-23 0 15,-1 0-15,0 0 0,0 0 16,0 0-16,0 0 0,25 0 16,-25 0-16,25 0 15,-1 0-15,1 0 0,-1 0 16,50 0 15,-1 0-31,1 0 16,-1 0-16,1 0 15,-1 0-15</inkml:trace>
  <inkml:trace contextRef="#ctx0" brushRef="#br0" timeOffset="-125579">21566 12587 0,'24'0'63,"0"0"-48,1 0-15,-1 25 0,25-25 16,24 24-16,1 1 15,23-1-15,1 0 0,24 1 16,0-1-16,0 25 16,0-25-16,1 25 0,-1-24 15,-25-1-15,1 1 0,-25-1 16,-24 0-16,0 1 16,-24-25-16,-1 24 0,0-24 15,-24-24 48</inkml:trace>
  <inkml:trace contextRef="#ctx0" brushRef="#br0" timeOffset="-124888">23300 12807 0,'0'24'63,"0"1"-32,24-25-15,-24 24-16,24-24 0,-24 25 15,25-1-15,-1-24 0,-24 25 16,25-1-16,-1 0 15,1-24-15,-25 25 0,24-1 16,-24 1-16,24-25 0,-24 24 16,0 1-16,25-1 15,-25 0 1,0 1 15,0-1 79,-25-24-79,25 25-31,-24-25 0,-25 24 15,25-24-15,-25 24 0,24 1 16,-23-1-16,-1 1 16,24-1-16,-23 25 0,23-25 15,-24 1-15,25-25 16,-1 24-16,25 1 0,-24-25 16,24 24-16</inkml:trace>
  <inkml:trace contextRef="#ctx0" brushRef="#br0" timeOffset="-124342">24228 13100 0,'24'25'46,"-24"-1"-30,0 0-16,0 1 0,0 24 16,25-25-16,-25 25 15,0 0-15,0 0 0,24-1 16,-24-23-16,0 24 16,24-25-16,-24 25 0,0-25 15,0 1-15,0-1 16,25 1-1</inkml:trace>
  <inkml:trace contextRef="#ctx0" brushRef="#br0" timeOffset="-123977">24301 13002 0,'0'-24'0,"0"0"16,0-1-1,24 25-15,-24-24 16,0-1-1,25 25-15,-25-24 16,24 24-16,1 0 16,-1-25-16,0 25 0,25 0 15,-24 0-15,24 0 16,-1 0-16,1 0 0,0 0 16,24 0-16,-24 0 0,0 0 15,-24 0-15,-1 0 16,0 25-16,1-25 0,-50 0 31</inkml:trace>
  <inkml:trace contextRef="#ctx0" brushRef="#br0" timeOffset="-123711">24374 13296 0,'0'24'16,"25"-24"-1,-1 0-15,1 0 16,-1 0-16,0 0 0,25 0 16,-24 0-16,23 24 15,1-24-15,-24 0 0,24 0 16,-1 0-16,-23 0 15,-1 0-15,25 0 0,-24-24 16</inkml:trace>
  <inkml:trace contextRef="#ctx0" brushRef="#br0" timeOffset="-122998">25424 13344 0,'0'25'0,"-24"-25"0,0 0 15,-1 0-15,1 24 16,-1-24-16,-24 0 16,25 25-16,24-1 0,-24-24 15,-1 24-15,25 1 16,0-1-16,0 1 0,0-1 16,25 1-16,-1-1 0,0 0 15,1 1-15,24-1 16,-25 1-16,1-25 0,-1 24 15,25-24-15,-25 25 16,1-25-16,-1 0 0,25 0 16,-25-25-16,1 25 0,-25-24 15,24-1-15,-24 1 16,0-1-16,0-23 16,-24 23-16,-1 1 0,-23-25 15,23 24-15,-24-23 16,0 23-16,1-24 0,23 1 15,1 23-15,-1 1 16,1-25-16,24 24 0,0 1 16,0 0-16,24-1 0,-24 1 15,25-1-15,-1 25 16,1-24-16,-1-1 0,25 25 16,-25 0-16,1-24 15,-1 24-15,1 0 0,-1 0 16,0 0-16,1 0 15,-1 0-15,-24 24 16,0 1-16,0-1 0,0 1 16,0-1-16,0 25 15,0-25-15,0 25 0,-24 0 16,24-24-16,-25 23 0,25-23 16,-24-1-16,24 1 15,0-1-15,0 0 0,0 1 16</inkml:trace>
  <inkml:trace contextRef="#ctx0" brushRef="#br0" timeOffset="-80254">23300 12196 0,'24'0'0,"0"25"16,1-25 0,-1 0-16,1 0 15,-1 0 1,1 24 15,-1 1 0,0-25-15,-24 24-16,25-24 0,-25 25 16,24-25-16,1 24 0,-1-24 15,1 24-15,-1 1 16,0-25-16,1 24 0,-1 25 16,1-24-16,-1-1 15,0 0-15,-24 1 0,25-1 16,-1 1-16,-24-1 15,25 0-15,-1 1 16,-24-1-16,0 1 16,25-25-1,-25-25 32,0 1-31</inkml:trace>
  <inkml:trace contextRef="#ctx0" brushRef="#br0" timeOffset="-79714">24032 12465 0,'-24'0'31,"24"25"-15,0-1 0,-25-24-1,25 24 1,0 1-1,0-1-15,25-24 16,-25 25-16,24-1 16,-24 1-16,0-1 15,0 0-15,25 1 16,-25-1-16,0 1 16,0-1-16,0 0 0,0 1 15,-25-25-15,25 24 16,-24 1-1,-1-25 1,1 0 0,0-25-16,-1 25 15,1 0-15,-1-24 16,1 24-16,-1 0 0,1 0 16,0 0-16,-1 0 0,1 0 15,-1 0 1,1 0-1,0 0 1</inkml:trace>
  <inkml:trace contextRef="#ctx0" brushRef="#br0" timeOffset="33938">20027 7703 0,'0'24'78,"0"0"-63,0 1-15,24-25 0,-24 24 16,0 25-16,25-24 16,-25-1-16,24 0 0,-24 25 15,0-24-15,0-1 16,0 1-16,0-1 0,0 0 15,0 1-15,0-1 0,0 1 16,0-1-16,0 0 16,0 1-1,-24-25 63,-1 0-78,1 0 16,-1 0-16,-23 0 0,-1 0 16,0 0-16,0 0 0,-24 0 15,0 0-15,-1 24 16,-23-24-16,23 0 0,-23 0 16,-1 0-16,25 0 15,-25 0-15,25 0 0,-25 0 16,25 0-16,-25 25 0,25-25 15,-25 0-15,0 0 16,25 0-16,-25 0 0,25 24 16,0-24-16,-25 0 15,49 0-15,-24 0 0,24 25 16,0-25-16,1 0 0,23 0 16,1 0-1,-1 0 1,25 24 93,25-24-78,-25 24-31,24 1 16,1-1 0,-1 1-1,-24-1-15,0 1 16,24-1-16,-24 0 16,0 1-16,25-1 0,-25 1 15,24-1-15,-24 1 16,0-1-16,0 0 15,25-24-15,-25 25 0,24-1 16,-24 1 0</inkml:trace>
  <inkml:trace contextRef="#ctx0" brushRef="#br0" timeOffset="34298">17682 8802 0,'25'0'32,"-25"-25"-17,24 25 1,1 0-16,-1 0 16,0 0-1,-24 25-15,25-25 0,-1 24 16,1-24-1,-25 25 1,0-1 0</inkml:trace>
  <inkml:trace contextRef="#ctx0" brushRef="#br0" timeOffset="34628">18171 8777 0,'0'25'62,"-25"-25"-62,1 0 16,24 24-16,-25-24 0,1 0 16,0 25-16,-1-1 15,1-24-15,-1 24 16,1-24 0,24 25-16,-24-25 0,24 24 15</inkml:trace>
  <inkml:trace contextRef="#ctx0" brushRef="#br0" timeOffset="35684">20003 8264 0,'-25'0'16,"50"-24"31,-1 24-32,25 0-15,0 0 0,-1 0 16,26 0-16,-1 0 16,0 0-16,25 0 0,0 0 15,-1 0-15,1 0 0,0 0 16,-25 0-16,0 0 15,1 0-15,-26 0 0,1-24 16,-24 24-16,-1 0 16,-24-25-1,-24 25 1,-1 0 0,1 0-1,24 25 1,0-1-1,0 0 17,0 1-32,0-1 15,0 1-15,0 23 16,0-23-16,0-1 0,0 25 16,24 0-16,-24-25 0,0 25 15,0-24-15,25 24 16,-25-25-16,0 0 0,0 1 15,24-1-15,-24 1 16,0-1-16,25-24 0,-25 24 16,24-24-16</inkml:trace>
  <inkml:trace contextRef="#ctx0" brushRef="#br0" timeOffset="35979">21028 8728 0,'25'0'31,"-1"0"-15,-24 25-16,25-25 15,-1 0 1,-24 24-16,24-24 0,1 0 16,-1 0-1,-24 25-15,25-25 0,-1 0 16,0 0 15</inkml:trace>
  <inkml:trace contextRef="#ctx0" brushRef="#br0" timeOffset="36255">21419 8655 0,'24'0'15,"-48"0"32,24 25-31,-24-25-16,24 24 15,-25 0-15,25 1 16,-24-25-16,24 24 16,0 1-16,-25-25 0,25 24 15,-24-24-15,24 25 16,-24-1-16</inkml:trace>
  <inkml:trace contextRef="#ctx0" brushRef="#br0" timeOffset="37442">17047 9241 0,'0'-24'16,"0"-1"-16,0 1 0,-24 0 15,-1-1 1,-23 25-16,23-24 0,-24 24 15,1 0-15,-26 0 16,1 24-16,24-24 0,-24 25 16,24-1-16,-98 74 15,123-74 1,0 1-16,24 23 0,0-23 16,0-1-16,24 1 15,25-1-15,-25 1 0,25-25 16,0 24-16,-25 0 0,25-24 15,0 25-15,-24-1 16,23 1-16,-23-25 0,-25 24 16,24 0-16,-24 1 15,0-1-15,0 1 0,0-1 16,-24 1-16,-1-1 0,1 0 16,-25 25-16,25-24 15,-25-25-15,24 24 0,-23 1 16,23-25-16,-24 0 0,25 0 15,-1-25-15,1 25 16,24-24-16,-24 24 0,24-25 16,-25 25-16,25-24 15,0-1-15</inkml:trace>
  <inkml:trace contextRef="#ctx0" brushRef="#br0" timeOffset="37948">16925 9681 0,'-24'0'16,"48"0"31,1 0-32,-1 0-15,0 0 16,1 0-16,-1 0 16,1-25-16,-1 25 15,1 0-15,-25-24 16,24 24-16,0-24 15,-24-1-15,0 1 16,-24 24 0,0-25-16,-1 1 15,1 24-15,-25 0 16,24 0-16,1 24 0,0-24 16,-1 25-16,-24-1 0,49 1 15,-24-1-15,-1 0 16,25 1-16,-24-1 0,24 1 15,0-1-15,24 1 0,1-1 16,-1 0-16,1-24 16,-1 25-16,1-25 0,-1 0 15,25 0-15,-25 0 16</inkml:trace>
  <inkml:trace contextRef="#ctx0" brushRef="#br0" timeOffset="38397">17462 9534 0,'0'-24'15,"0"-1"1,0 1-1,-24 24 1,0 24-16,-1-24 16,1 0-16,-1 25 15,1-1-15,0-24 0,-1 25 16,1-25-16,24 24 16,-25 1-16,25-1 15,25-24-15,-1 24 0,1-24 16,-1 25-16,0-25 15,1 24-15,-1-24 0,1 0 16,-1 25-16,0-25 0,1 0 16,-25 24-16,0 1 15,-25-25 1,1 0 0,0 24-16,-1-24 0,1 0 15,-1 0-15,1 0 16,24-24-1,24 24-15,-24-25 0</inkml:trace>
  <inkml:trace contextRef="#ctx0" brushRef="#br0" timeOffset="38751">17780 9534 0,'0'-24'16,"24"-1"-16,-24 1 15,0 0 1,-24 24 0,0 0-16,-1 24 15,1 0 1,24 1 0,-25-1-1,25 1-15,0-1 16,25 1-16,-1-1 15,1-24-15,-1 24 16,0 1-16,1-25 16,-1 0-16,-24 24 0,25-24 15,-25 25-15,-25-25 16,1 24-16,-1-24 16,1 0-1,0 0-15,-1 0 0,1 0 16</inkml:trace>
  <inkml:trace contextRef="#ctx0" brushRef="#br0" timeOffset="38991">17975 9534 0,'0'-24'16,"25"24"-16,-1 0 46,1 24-30,-25 1 0,24-1-16,-24 1 15,0-1-15,0 0 16,0 1 0,0-1-16</inkml:trace>
  <inkml:trace contextRef="#ctx0" brushRef="#br0" timeOffset="39170">18073 9290 0,'0'-24'0,"-24"24"15,24-25-15,-25 25 0,1 0 31,24 25-31,-25-1 16,1-24 0,24 25-16</inkml:trace>
  <inkml:trace contextRef="#ctx0" brushRef="#br0" timeOffset="40028">18171 9412 0,'24'0'16,"-24"25"15,0-1-15,0 1 0,25-1-16,-25 0 15,0 1-15,0-1 16,24 1-16,-24-1 15,0 0-15,24 1 0,-24-1 16,25-24 0,-1 0-16,1 0 15,-1 0 1,-24-24-16,25 24 16,-25-25-16,0 1 15,0 0-15,0-1 0,0 1 16,0-1-16,-25 1 0,1 0 15,24-1-15,-25 1 16,1 24-16,-1-25 0,1 25 16,0 0-16,-1 0 15,1 0-15,24 25 16,0-1 0,0 1-16,0-1 15,24-24-15,-24 24 16,25 1-16,-1-25 15,0 0 1,1 0 0,-1-25-1,1 1 1,-25 0-16,24 24 16,-24-25-16,25 1 0,-1 24 15,-24-25-15,24 25 16,-24 25-1,25-1 1,-25 1-16,0-1 16,0 0-16,0 1 15,0-1-15,24 1 16,-24-1 0,25-24-1,48-73 32,-73 48-47,24 1 0,1 0 16,-25-1-16,24 1 0,1-1 15,-1 1-15,1 24 16,-25 24 0,24-24-16,-24 25 0,24-1 15,-24 1-15,25-1 16,-25 0-16,24 1 0,-24-1 15,25 1-15,-1-1 16</inkml:trace>
  <inkml:trace contextRef="#ctx0" brushRef="#br0" timeOffset="41801">20222 9168 0,'0'-24'16,"25"24"0,-25-25-16,0 1 15,0 48 32,0 25-47,0-25 16,0 25-16,24 0 15,-24 0-15,0 0 0,25 24 16,-1-24-16,-24-25 0,24 25 16,1-24-16,-1 23 15,1-23-15,-1-25 0,1 24 16,-1-24-16,0 0 15,-24-24-15,25-1 0,-1 1 16,1 0-16,-1-1 0,1-24 16,-25 1-16,24-26 15,-24 25-15,24-24 0,-24 0 16,0 24-16,0 0 0,0 0 16,0 25-16,0-1 15,-24 1-15,0 24 0,-1 0 16,1 24-1,24 1-15,-25-25 0,25 24 16,0 1-16,0-1 16,0 1-16,25-1 0</inkml:trace>
  <inkml:trace contextRef="#ctx0" brushRef="#br0" timeOffset="42197">21004 9266 0,'24'0'15,"-24"-25"-15,25 25 16,-25-24-16,-25 24 16,1 0-1,-1-25-15,1 25 16,0 0-16,-1 25 15,1-1-15,24 1 16,0-1 0,0 1-16,0-1 15,24 0-15,-24 1 16,25-1-16,-25 1 0,24-25 16,-24 24-16,0 1 0,0-1 15,0 0 1,0 1-16,-24-25 15,-1 24 1,25-48 0,0-1-1,25 25-15,-25-24 16</inkml:trace>
  <inkml:trace contextRef="#ctx0" brushRef="#br0" timeOffset="42610">21126 9363 0,'24'-24'15,"1"24"1,-50 0 15,25 24-15,25-24 0,-1 25-1,1-25-15,-1 0 16,0 0-16,1 0 15,-1-25-15,1 25 16,-25-24 0,0 0-1,-25 24 1,25-25-16,-24 25 16,-1-24-16,1-1 15,0 25-15,-1 0 16,1 25-1,-1-1-15,25 1 16,0-1-16,0 0 0,0 1 16,25-1-16,-25 1 15,24-1-15,1-24 0,-1 24 16,0-24-16,1 0 16,-1 0-16,1 0 0,-1 0 15,1 0-15</inkml:trace>
  <inkml:trace contextRef="#ctx0" brushRef="#br0" timeOffset="42970">21468 9363 0,'0'-24'0,"0"0"15,0-1-15,0 1 0,0-1 16,24 1-16,1 24 16,-1 24 15,1 1-31,-25-1 15,0 1-15,24-1 0,-24 0 16,0 1-16,0-1 16,0 1-16,0-1 31,0-48 0,0-1-15,-24 1-16,24-1 0,0 1 15,0 0-15,24-25 16,0 24-16,-24-24 0,25 25 16,-1 0-16,1-1 0,-1 1 15,1 24-15,-1 0 16,0 24-16,-24 1 16</inkml:trace>
  <inkml:trace contextRef="#ctx0" brushRef="#br0" timeOffset="63111">16827 180 0,'-24'0'0,"24"25"78,0-1-63,0 1-15,0-1 16,0 25-16,0 0 16,0 0-16,0-1 0,0 1 15,24 0-15,-24 0 16,0 0-16,0 0 0,0 24 15,0-24-15,0 0 0,0-1 16,0 26-16,0-25 16,0-1-16,0 1 0,0 0 15,0 0-15,0 0 0,0 0 16,0-1-16,0-23 16,25-1-16,-25 25 0,0-24 15,0-1 1,0 0-16,0 1 31,24-25 0,-24 24-15,25-24 15,-1 0 0,1 0-15,-1 0-16,0 0 0,1 0 16,24 0-16,0-24 0,24 24 15,0 0-15,0 0 16,1 0-16,23 0 0,25 0 16,1 0-16,-1 0 15,0 0-15,24 0 0,-24 0 16,25 0-16,-25 0 0,25 0 15,-25 0-15,0 0 16,0 0-16,0 0 0,0 0 16,-24 0-16,24 0 15,-24 0-15,-1 0 0,1 0 16,0 0-16,-25 0 0,25 0 16,-25 0-16,0 0 15,-24-25-15,24 25 0,1 0 16,-25 0-16,24 0 15,-24 0-15,24 0 0,0 25 16,-24-25-16,0 0 16,0 0-16,0 0 0,-25 24 15,0-24-15,1 0 0,-1 0 16,-48-24 46,24-1-30,-25 25-17,25-24-15,0 0 16,-24-1-16,24 1 16,0-1-16,-24-24 15,24 25-15,0 0 16,0-25-16,0 24 0,-25-24 15,25 25-15,0-25 0,0 0 16,0 1-16,0-1 16,0 0-16,0 0 0,-24 0 15,24 25-15,0-25 16,0 24-16,-25-23 0,25 23 16,0 1-16,-24-25 0,24 25 15,0-1-15,-25 1 16,25-1-16,-24 1 0,24-1 15,0 1-15,-24 0 16,24-1-16,0 1 16,-25-1-16,25 1 15,0-1-15,-24 1 16,24 0-16,0-1 16,0 1-1,0-1-15,0 1 16,0-1-1,0 1-15,0 0 16,0-1 15,24 25-31,-24-24 16,0-1 62,-24 25-47,-1 0-15,1 0-16,-1 0 16,1 0-16,0 0 15,-25 0-15,24 0 0,-23 0 16,-1 0-16,-25 0 15,26 0-15,-26 0 0,25 0 16,-24 0-16,0 0 0,0 0 16,-1 0-16,1 0 15,24 0-15,-24 0 0,0 0 16,-1 0-16,26 0 16,-26 0-16,1 0 0,0 0 15,24 0-15,-24 0 0,-1 0 16,1 0-16,24 0 15,-24 0-15,24 0 0,0 0 16,1 0-16,-1 25 16,0-25-16,0 0 0,0 0 15,0 0-15,25 0 0,-25 0 16,0 0-16,25 0 16,-25 0-16,0 24 0,0-24 15,0 0-15,25 0 16,-25 0-16,0 0 0,0 25 15,1-25-15,-1 0 0,24 0 16,-24 0-16,1 24 16,23-24-16,1 0 0,-25 0 15,24 0-15,1 0 16,0 0-16,-1 0 0,1 0 16,-1 0-16,1 0 0,0 0 15,-1 0-15,1 0 16,-1 0-16,1 0 0,-1 0 15,1 0 1,0 0 0,-1 0-16,1 0 15,-1 0 1,1 0 0,-1 0-1,1 0 1,0 0 15,24 24-15,-25-24-16,1 25 15,-1-25 1,1 0-16,-1 0 16,25 24-1,-24-24 16,24 25-15,-24-1 0,-1-24 15,25 25-15,0-1 30,-24-24-30,24 24-16,-25-24 16,25 25-16,0-1 15,0 1 1,0-1 0,25-24-16,-25 25 15,0-1-15</inkml:trace>
  <inkml:trace contextRef="#ctx0" brushRef="#br0" timeOffset="63896">17292 742 0,'0'-24'15,"-25"-1"1,1 25-16,-1 0 15,25 25 1,0 23 0,0-23-16,0 24 15,0 0-15,25-1 0,-25 1 16,24 0-16,-24 24 16,0-24-16,25 0 0,-25-24 15,0 23-15,0-23 0,0-1 16,0 1-16,0-1 15</inkml:trace>
  <inkml:trace contextRef="#ctx0" brushRef="#br0" timeOffset="64178">17121 669 0,'-25'0'0,"25"-25"16,-24 1-16,24 0 16,0-1-16,0 1 0,0-1 15,0 1-15,0-1 16,24 25-16,1-24 16,-1 0-16,0 24 0,1-25 15,24 25-15,-25-24 16,25 24-16,-25 0 0,25 0 15,-24 0-15,-1 24 16,0 1-16,1-25 0,-1 24 16,-24 0-16,25 1 0</inkml:trace>
  <inkml:trace contextRef="#ctx0" brushRef="#br0" timeOffset="64634">17121 913 0,'0'24'0,"24"-24"47,0-24-47,1 24 16,-1 0-16,1-24 0,24 24 15,-25 0-15,25-25 16,-25 25-16,25 0 0,-24 0 16,-1-24-16,0 24 15,1 0-15,-1 0 0,1 0 16,-25 24 31,0 1-16,0-1-31,24 0 16,-24 1-16,0-1 15,0 25-15,24-24 0,-24-1 16,25 25-16,-25-25 16,0 25-16,0-25 0,24 1 15,-24-1-15,0 1 0</inkml:trace>
  <inkml:trace contextRef="#ctx0" brushRef="#br0" timeOffset="64821">17682 669 0,'-24'0'0,"-1"0"16</inkml:trace>
  <inkml:trace contextRef="#ctx0" brushRef="#br0" timeOffset="65341">18000 962 0,'24'0'31,"-24"-25"-15,-24 25 0,24 25-16,-25-1 15,1 1 1,24-1-16,-24 1 0,24-1 16,0 25-16,0-25 15,0 25-15,0-24 0,24-1 16,-24 0-16,24 1 15,1-1-15,-1 1 0,1-25 16,-1 24-16,25-24 0,-25 0 16,1 0-1,-1 0-15,1-24 0,-25-1 16,24 1-16,-24-25 16,0 25-16,0-1 15,-24-24-15,24 25 0,-25-25 16,1 25-16,-1-1 15,-24-24-15,25 25 0,0 24 16,-1-25-16,1 25 0,-1 0 16,1 0-16,24 25 15,24-25 1,1 24 0,-1-24-16</inkml:trace>
  <inkml:trace contextRef="#ctx0" brushRef="#br0" timeOffset="66116">18366 962 0,'0'-25'15,"-24"25"-15,24-24 16,-25 24-16,25-24 15,25 24 1,-1 0 0,1 24-16,-1 0 15,0 1-15,1-1 16,-1 1-16,1-1 0,-1 25 16,1-25-16,-25 1 0,24-1 15,-24 25-15,0-24 16,0-1-16,0 0 15,-24 1 1,24-50 15,0 1-15,0 0-16,0-1 0,24-24 16,-24 0-16,24 25 15,-24-25-15,25 0 0,-25 0 16,24 1-16,1 23 0,-25 1 15,24 24-15,1 0 16,-1 0-16,-24 24 16,24-24-16,-24 25 15,25-1-15,-25 0 0,0 1 16,0-1-16,0 1 16,24-25-1,1-25 32,-25 1-31,0-1-1,24 25-15,-24-24 16,0 48 15,0 1-15,0-1-1,24 25-15,-24-24 0,0-1 16,0 0-16,0 25 0,0-24 16,25 24-16,-25-25 15,0 0-15,0 1 0,0 24 16,24-49-16,-24 24 16,0 0-16,0 1 15,25-25-15</inkml:trace>
  <inkml:trace contextRef="#ctx0" brushRef="#br0" timeOffset="66296">18708 595 0,'-24'-24'15,"24"48"1,24 1 0</inkml:trace>
  <inkml:trace contextRef="#ctx0" brushRef="#br0" timeOffset="66884">19270 812 0,'0'25'62,"0"-1"-62,0 1 16,0 23-16,0-23 0,0 24 16,0 0-16,0-1 15,0 1-15,0-24 0,0 24 16,0-1-16,0-23 0,0-1 16,0 1-16,0-1 15,0 0-15,0 1 16,0-50-1,24 25 1,-24-24-16,0 0 0,0-1 16,25 1-16,-25-25 15,0 0-15,0-24 0,0 24 16,0-24-16,0-1 0,24 26 16,-24-26-16,0 25 15,0 1-15,0 23 0,25 1 16,-25-1-16,24 25 15,0 25 1,-24-1-16,25 1 16,-1 23-16,1 1 0,-1 0 15,-24 0-15,24 0 0,-24 24 16,25-24-16,-25 0 16,24 0-16,-24 0 0,0-25 15,0 0-15,25 1 0,-25-1 16,0 1-1</inkml:trace>
  <inkml:trace contextRef="#ctx0" brushRef="#br0" timeOffset="67075">19416 1108 0,'-24'0'16,"24"-24"-16,-25 24 15,50-24 1,-1 24-16,1 0 16,-1-25-16,1 25 0,-1 0 15,25-24-15,-25 24 16,1 0-16</inkml:trace>
  <inkml:trace contextRef="#ctx0" brushRef="#br0" timeOffset="67634">19661 718 0,'0'-25'16,"0"1"-16,0-1 15,-25 25-15,25 25 16,0-1 0,0 1-1,0 23-15,0-23 0,0 24 16,0 0-16,0-1 0,0 26 15,0-25-15,0-1 16,0 26-16,0-26 0,0 1 16,0 0-16,0 0 15,0 0-15,0-25 0,0 25 16,0-24-16,0-1 0,0 0 16,0 1-1,0-50 16,0 1-15,0 0-16,0-25 16,0 0-16,0 0 15,0 0-15,0 0 0,0-24 16,25 24-16,-25 0 0,24 1 16,-24-1-16,24 0 15,-24 24-15,25 1 0,-25 0 16,24 24-16,1 0 15,-1 0-15,-24 24 16,25 0-16,-1 1 0,-24-1 16,0 1-16,24-1 15,-24 25-15,0-25 0,0 25 16,-24 0 0,24-25-16,-24 1 0,-1-1 15,1 1-15,-1-25 16</inkml:trace>
  <inkml:trace contextRef="#ctx0" brushRef="#br0" timeOffset="68234">20003 693 0,'0'-24'0,"0"48"47,0 1-31,24 23-16,-24-23 16,0 24-16,24 0 0,-24-1 15,0 1-15,0 0 16,25 24-16,-25-24 0,0 25 15,0-26-15,0 1 0,0 0 16,0 0-16,0-25 16,0 1-16,0-1 0,0 1 15,0-1-15,0 0 16,24-24-16,-24-24 31,0 0-31,0-1 16,0-24-16,0 25 0,0-25 15,0 0-15,-24 0 16,24-24-16,0 24 0,0 0 16,0 1-16,0-1 15,0 0-15,0 24 0,0-23 16,0 23-16,24 1 16,1-1-1,-1 25-15,0 0 0,1 0 16,-1 25-16,1-1 15,-1 1-15,1-1 16,-25 0-16,24 1 0,-24 24 16,0-25-16,0 1 15,-24 23-15,24-23 0,-25-25 16,1 24-16,-25-24 0,24 0 16,-23 0-16,23 0 15,-24 0-15</inkml:trace>
  <inkml:trace contextRef="#ctx0" brushRef="#br0" timeOffset="68919">20686 889 0,'0'-25'16,"0"1"-1,0-1 1,-24 1-1,0-1 1,-1 25 0,1-24-16,-1 24 0,1 0 15,-1 0-15,1 24 16,0-24-16,-1 0 16,25 25-16,-24-25 15,24 24-15,24 1 16,-24-1-1,25-24 1,-1 0-16,-24 25 0,24-25 16,1 24-16,-1-24 0,1 24 15,24 1-15,-25-25 16,0 24-16,1 1 0,-1-25 16,-24 24-16,25 1 15,-25-1-15,0 0 0,0 1 16,0-1-1,-49-24-15,24 25 0,1-25 16,-25 0-16,0 0 0,0 0 16</inkml:trace>
  <inkml:trace contextRef="#ctx0" brushRef="#br0" timeOffset="71702">23178 107 0,'-25'0'0,"1"0"16,-1 24-16,25 1 15,-24-25 1,24 24-16,0 1 0,-25-25 15,25 24-15,0 1 0,-24-1 16,24 0-16,0 25 16,-24-24-16,24-1 0,-25 1 15,25 23-15,0-23 16,-24 24-16</inkml:trace>
  <inkml:trace contextRef="#ctx0" brushRef="#br0" timeOffset="71984">22836 1353 0,'-25'24'16,"25"0"-16,0 1 15,0-1 1,-24 1-16,24-1 16,-25 1-1,25-1-15,0 0 0,-24 1 16,24 24-16,-25-25 0,25 1 16,-24-1-16,0 25 15,24-25-15</inkml:trace>
  <inkml:trace contextRef="#ctx0" brushRef="#br0" timeOffset="72196">22494 2207 0,'0'25'16,"0"-1"-16,-25 1 15,25-1-15,-24 1 16,-1-1-1,1 0 1,24 1 0,-24-25-16,24 24 0,-25 1 15,1 24-15,24-25 0</inkml:trace>
  <inkml:trace contextRef="#ctx0" brushRef="#br0" timeOffset="72398">21932 3526 0,'0'25'0,"-25"-1"0,1 25 15,24-25-15,-24 1 16</inkml:trace>
  <inkml:trace contextRef="#ctx0" brushRef="#br0" timeOffset="72921">21590 4674 0,'-24'25'0,"24"-1"15,-25-24-15,25 24 16,-24 1-16,-1-1 15,25 1-15,-24-25 16,24 24-16,-25 1 0,25-1 16,-24 0-1,24 1-15,-24-1 16,24 1-16,-25-1 0,25 0 16,0 1-16,-24-1 15,24 1-15,-25-1 0,1 1 16,24-1-16,-24 0 15,-1 1-15,25-1 0,-24 1 16,24-1-16,-25 1 0,1-1 16,24 0-16,-25 1 15,25-1-15,-24 1 0,24-1 16,-24 1-16,-1 23 16,25-23-16,-24 24 0,-1-25 15,1 25-15,24-25 0,-25 25 16,25-24-16,-24-1 15,24 0-15,0 1 0,0-1 16,-24 1-16,24-1 16</inkml:trace>
  <inkml:trace contextRef="#ctx0" brushRef="#br0" timeOffset="74828">19978 1841 0,'0'-24'16,"-24"48"46,24 1-62,-25-1 16,25 0-16,-24 1 16,24-1-16,0 1 0,0-1 15,0 0-15,0 1 0,0-1 16,-25-24-16,25 25 16,0-1-16,0 1 15,0-50 32,25 25-47,-25-24 16,0-1-16,0 1 0,24-1 15,-24 1-15,0 0 0,0-1 16,25 1-16,-25-1 16,0 1-16,0 0 0,0-1 15,0 1-15,24-1 16,-24 1-16,24 24 31,-24 24-31,25-24 16,-25 25-16,24-1 0,1 1 15,-1-1-15,1 0 16,-1 1-16,0 24 0,1-25 16,-1 0-16,1 1 0,-1 24 15,-24-25-15,25 1 16,-25-1-16,24 0 0,-24 1 15,24-1-15,-24 1 16,25-1-16,-50-48 47</inkml:trace>
  <inkml:trace contextRef="#ctx0" brushRef="#br0" timeOffset="76136">20173 2061 0,'-24'-25'16,"0"1"-16,24 0 0,-25 24 16,25-25-16,0 1 15,-24 24-15,24-25 16,0 50 15,0-1-15,0 1-1,0-1-15,0 0 0,0 25 16,0-24-16,0 24 16,0-25-16,24 25 0,-24 0 15,0-25-15,0 25 0,25 0 16,-25 0-16,0-1 16,0 1-16,24-24 0,-24 24 15,0-1-15,0 1 0,0 0 16,0 0-16,0-25 15,0 25-15,0-24 0,0 24 16,0-25-16,0 25 16,0-25-16,0 1 0,0-1 15,0 25-15,0-25 0,0 1 16,0-1-16,0 1 16,0-1-16,0 0 0,0 1 15,0-1-15,0 1 16,0-1-16,0 1 15,0-1-15,0 0 16,24-24 0,-24 25-16,0-1 15,0 1 1,0-1 0,0 1-1,0-1 1,0 0-16,25-24 15,-25 25 1,24-1 31,1 1 0,-1-25-47,1 0 15,-1 24 1,0-24-16,1 0 0,24 0 16,0 0-16,-1 0 15,1 0-15,0-24 0,0 24 16,0 0-16,24 0 0,-24 0 16,24 0-16,0 0 15,1-25-15,-25 25 0,24 0 16,0 0-16,0 0 15,-24 0-15,24 0 0,-24 0 16,25 0-16,-26 0 0,1 0 16,0 0-16,0 0 15,0 0-15,0 0 0,24 0 16,-24 0-16,0 0 16,-1 0-16,1 0 0,25 0 15,-26 0-15,1 0 0,0 0 16,0 0-16,-25 0 15,25 0-15,-24 0 0,-1 0 16,25 0-16,-25 0 0,1 0 16,-1 0-16,1-24 15,-1 24-15,49 0 32,-48 0-32,-1 0 15,1 0-15,-1 0 16,0 0-1,1 0 1,-1 0 15,1 0-15,-1 0 0,1 0-16,-1 0 15,0 0 1,1 0 31,-1 0-16,-24-25-15,-24 25 15</inkml:trace>
  <inkml:trace contextRef="#ctx0" brushRef="#br0" timeOffset="76851">22689 3404 0,'-24'0'16,"-1"0"15,25 25-15,25-1 0,-1-24-1,-24 24-15,24-24 16,1 0-16,-1 25 15,1-25-15,-1 24 0,25-24 16,-25 0-16,1 25 16,24-25-16,-25 0 0,1 24 15,-1-24-15,0 0 0,-24 25 16,25-25-16,-1 0 16,-24 24-1,0 0 32,-24-24-31,24 25-16,-25-25 15,25 24-15,-24-24 16,-25 49 0,25-25-1,-1-24-15,1 0 16,24 25-16,-25-25 0,25 24 15,-24-24-15,0 0 32</inkml:trace>
  <inkml:trace contextRef="#ctx0" brushRef="#br0" timeOffset="78298">13140 400 0,'-25'0'15,"25"-24"-15,-24-1 16,24-24 15,0 74-15,0-1 0,0 1-16,0-1 15,0 1-15,24 23 0,-24-23 16,0-1-16,25 25 15,-25-24-15,0-1 0,24 25 16,0-25 0,-24 1-16,0-1 15,25-24-15,-1-24 16,-24-1 0,25 1-16,-25-1 15,24 1-15,-24 0 16,25-1-16,-25 1 0,0-1 15,0 1-15,0-1 0,24 1 16,-24 48 0,24-24-1,1 25 1,-25-1-16,24-24 0,1 25 16,-25-1-16,24-24 0,1 25 15,-1-25-15,0 24 16,1-24-16,-1 0 15,1 0-15,-1-24 16,1-1-16,-1 1 16,-24-1-16,0 1 15,0-1-15,0 1 16,0 0-16,0-25 0,0 24 16,-24 1-16,24-1 0,0 1 15,-25 0-15,25-1 16,0 50-1,25-1 1,-25 0-16,24 1 16,-24-1-16</inkml:trace>
  <inkml:trace contextRef="#ctx0" brushRef="#br0" timeOffset="78713">13897 498 0,'24'0'47,"1"0"-31,-25-25-16,24 25 16,0 0-16,-24-24 15,25 24-15,-1 0 16,-24-24-1,0-1 1,0 1 0,-24 24-1,24-25-15,-25 25 0,1-24 16,0 24 0,-1 0-1,25 24-15,0 1 16,0-1-16,0 1 15,0-1-15,0 0 0,0 1 16,25-1-16,-25 1 16,24-1-16,0-24 15,1 0-15,-1 0 16,1 0-16,-1 0 16</inkml:trace>
  <inkml:trace contextRef="#ctx0" brushRef="#br0" timeOffset="79168">14263 351 0,'0'-24'16,"0"-1"-16,0 1 16,-24 0-16,24-1 0,0 1 15,-25 24 1,25 24 15,25 1-15,-25-1-16,0 0 0,24 1 15,-24-1 1,25 1-16,-25-1 0,0 1 16,24-1-16,-24 0 0,24 1 15,-24-1 1,0-48 31,25 24-32,-25-25 1,24 1-16,1 24 16,-25-24-16,24 24 15,0 0-15,1 0 16,-1 0-16,1 24 0,-1-24 16,1 24-16,-1 1 15,-24-1 1,-24-24-16,-1 25 15,1-25-15,-1 24 0,-24-24 16,25 0-16,0 0 0,-1 0 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06.7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404 530 0,'-22'-21'15,"1"-1"1,0 22-16,0 0 0,-21 0 16,21 0-16,-22 0 15,1 22-15,21-22 0,-1 21 16,-20 21-16,21-21 0,0 0 16,21 22-16,-21-1 15,21-21-15,0 22 0,21-22 16,0 0-16,21 0 0,1 0 15,-1-21-15,22 0 16,-1 0-16,-21 0 0,22 0 16,-1 0-16,-20-21 15,-1 21-15,0-21 0,-21 0 16,1 21-16,-22-21 16,0-1-16,-22-20 0,1 21 15,-21 0-15,0-22 0,-22 1 16,1 0-16,-1-1 15,1 1-15,-1-22 0,1 22 16,-1 0-16,22-22 16,21 22-16,0 0 0,21-1 15,0 22-15,21 0 0,21 0 16,0 0-16,22 0 16,-22 21-16,22 0 0,-1 0 15,1 0-15,-1 0 0,-20 0 16,-1 21-16,0 0 15,-21 0-15,0 0 0,-21 21 16,0 1-16,-21-1 16,0 1-16,0-1 0,0 21 15,0-20-15,0-1 0,-1-21 16,1 22-16,21-22 16,0 0-16,21-21 0,1 21 15</inkml:trace>
  <inkml:trace contextRef="#ctx0" brushRef="#br0" timeOffset="270">912 129 0,'0'-22'0,"21"22"16,-21 22-1,21-22-15,0 21 16,0 21-16,1-21 0,-1 21 16,0 1-16,0 20 0,0-20 15,0-1-15,-21 0 16,21 1-16,-21-1 0,0 0 16,0 1-16,0-22 15,0 0-15,0 0 0,-21 0 16</inkml:trace>
  <inkml:trace contextRef="#ctx0" brushRef="#br0" timeOffset="600">1293 404 0,'42'-21'0,"-21"-1"0,21 1 16,-20 0-16,-1 21 15,0 0-15,0 21 0,-21 0 16,0 1-16,0-1 15,-21 21-15,0 0 0,-22-21 16,1 1-16,21 20 0,-21-21 16,-1-21-16,1 21 15,21-21-15,0 0 0,-1 0 16,44-21 0,-1 21-16,0 0 15,0-21-15,22 21 0,-1 0 16,0 0-16,0 0 15,1 21-15,-1-21 0,1 21 16,-1 22-16,0-22 0,0 0 16,1 0-16,-22 0 15,21 0-15,-20 1 0,-1-1 16,21 0-16</inkml:trace>
  <inkml:trace contextRef="#ctx0" brushRef="#br0" timeOffset="3402">171 1039 0,'21'0'31,"0"0"-31,0-21 0,22 21 16,20-22-16,1 22 0,20 0 15,1-21-15,21 21 16,0 0-16,21-21 0,-22 21 16,23 0-16,-2 0 15,-20 0-15,0 0 0,-21 0 16,0 0-16,-22 0 0,0 0 16,-20 0-16,-22 0 15,-42 0 1,-22 0-1</inkml:trace>
  <inkml:trace contextRef="#ctx0" brushRef="#br0" timeOffset="3757">23 1293 0,'21'0'15,"0"0"1,21 0-16,-20 0 16,20 0-16,21 0 0,1 0 15,21 0-15,-1 0 16,22 0-16,0-22 0,0 22 15,21 0-15,-22 0 0,23-21 16,-23 21-16,1 0 16,0 0-16,-21-21 0,-1 21 15,-20 0-15,-1 0 0,-42 0 16,22 0-16,-22 0 16,-42 0-1,-22 0-15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14.9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0 283 0,'22'0'16,"-1"0"-1,0 0-15,0 0 31,-21 21-31,21-21 16,0 0 0,0 0-1,1 0-15,-1 0 16,21 0-16,1 0 16,-1-21-16,0 21 0,22 0 15,-1-21-15,22 21 16,-1-22-16,22 22 0,-21-21 15,21 0-15,21 21 0,-21-21 16,21 21-16,-22-21 16,23-1-16,-2 22 0,23-21 15,-22 21-15,0-21 16,0 0-16,-21 21 0,20 0 16,-20-21-16,0 21 0,-21-21 15,0 21-15,-22 0 16,0 0-16,-41-21 0,20 21 15,-21 0-15,-42 0 16,0 0 0</inkml:trace>
  <inkml:trace contextRef="#ctx0" brushRef="#br0" timeOffset="610">170 600 0,'42'0'0,"0"-21"16,22 21-16,20 0 15,1-21-15,0 0 0,42 21 16,0-21-16,21-1 16,21 1-16,1 21 0,-1-21 15,21 0-15,1 0 0,0 21 16,-1-22-16,-21 22 16,-20 0-16,-1 0 0,-21 0 15,-22-21-15,1 21 16,-42 0-16,-1 0 0,-20 0 15,-1 0-15,-21 0 0,0 0 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18.3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1250 1355 0,'0'21'16,"21"-21"-16,0 0 0,22 21 15,-22-21-15,43 21 16,-1-21-16,-21 21 0,22 0 16,21-21-16,-22 22 15,0-22-15,1 21 0,21-21 16,-22 0-16,1 0 0,-1 0 15,1 0-15,-1 0 16,1-21-16,-1-1 0,1-20 16,-1 21-16,1-21 0,-1-22 15,-20 1-15,20-1 16,-21-20-16,1-1 0,-1 0 16,-21-21-16,-21 0 15,0 1-15,-21 20 0,-21-21 16,-22 22-16,-20-1 15,-22 0-15,-42 43 0,-22-22 16,-20 43-16,-22 0 0,-21 21 16,0 21-16,1 0 15,-1 22-15,21 20 0,21 1 16,22 20-16,42 1 0,0 0 16,64 21-16,20-1 15,43-20-15,21 21 0,43 0 16,21 0-16,20-1 15,44 1-15,20-21 0,21-1 16,1-20-16,21 0 0,-1-22 16,1-21-16,-22-21 15,1-21-15,-43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26.1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254 321 0,'0'-21'15,"0"-1"-15,-22 1 16,22 0-16,-21 0 16,0 42 15,21 0-31,0 0 15,-21 1-15,21 20 0,-21 0 16,21 1-16,-21-1 0,0 21 16,21-20-16,-22-1 15,1 22-15,21-22 0,-21 0 16,21-21-16,-21 1 0,21-1 16,0 0-16,-21 0 15,21-42 1,21 0-1,-21 0-15,21-22 0,-21-20 16,21 21-16,0-22 16,1-21-16,-22 22 0,21-22 15,0 22-15,0-22 0,0 43 16,0-22-16,0 43 16,22-21-16,-22 42 0,0 0 15,22 0-15,-22 21 0,0 21 16,21-21-16,-21 43 15,0-22-15,1 22 0,-1-22 16,0 22-16,0-1 16,0-21-16,1 1 0,-22 20 15,0-20-15,0-1 0,0-21 16,0 21-16,-22-21 16</inkml:trace>
  <inkml:trace contextRef="#ctx0" brushRef="#br0" timeOffset="868">63 534 0,'-21'-22'0,"0"22"0,21-21 16,0 0-16,21 0 0,0 21 15,0-21-15,0-1 16,22 22-16,20 0 0,-20-21 15,20 21-15,-21 0 16,22-21-16,-22 21 0,22 0 16,-22-21-16,0 21 0,1 0 15,-22-21-15,0 21 16,0 0-16,1-21 0,-1 21 16,-21 21 15,0 0-16,21-21 1,-21 21-16,21 21 0,-21-20 16,0 20-16,21-21 15,-21 22-15,21-1 0,-21 0 16,0-21-16,0 0 0,21 22 16,-21-22-16,0 0 15,0-42 16,-21 0-15,21 0-16,0-22 0,-21 1 16,21 0-16,0-1 15,0-20-15,0 20 0,0-20 16,21 0-16,-21 20 0,21 1 16,1-1-16,20 1 15,-21 21-15,22 0 0,-1 21 16,0 0-16,-21 0 15,22 0-15,-1 21 0,0 0 16,-20-21-16,-1 21 0,0 0 16,-21 22-16,0-22 15,0 0-15,-21 0 0,0 1 16,-1-1-16,-20 0 16,21 0-16,0-21 0,-22 21 15,22-21-15,0 0 0,0 21 16,0-21-16,0 0 15,42 0 17,0 0-32,0 0 0,0 0 15,0 0-15,22 21 0,-22 1 16,21-1-16,1 0 16,-22 0-16,0 0 0,0 22 15,0-1-15,0-21 16,-21 21-16,0-20 0,0-1 15,-21 21-15,0-21 0,-21-21 16,-1 22-16,1-22 16,0 0-16,-1 0 0,1 0 15,21-22-15,-21 22 16,42-21-16,0-21 0</inkml:trace>
  <inkml:trace contextRef="#ctx0" brushRef="#br0" timeOffset="1402">1778 301 0,'21'-21'0,"0"21"16,-21-22-16,21 22 31,-21 22-31,21-1 16,-21 21-1,0-21-15,22 21 0,-22-20 16,0 20-16,0 0 0,0 1 16,0-1-16,0-21 15,0 21-15,0-20 0,-22-1 16,22 0-16,0 0 15,-21-21-15,21-21 16,-21 0 0,21 0-16,0-22 15,0 1-15,0-21 0,0 20 16,21-20-16,-21-1 16,21-20-16,1 41 0,-1-20 15,0 20-15,0 1 0,0 0 16,0 42-16,22 0 15,-22 21-15,0 0 0,21 21 16,-20 1-16,-1-1 0,0 22 16,0-1-16,-21 0 15,21 1-15,-21 0 0,0-1 16,0-21-16,0 1 16,-21-1-16,21 0 0,-21-20 15,21-1-15,-21-21 0</inkml:trace>
  <inkml:trace contextRef="#ctx0" brushRef="#br0" timeOffset="2033">1968 448 0,'-42'-21'16,"21"21"-16,0 0 0,21-22 15,-22 22-15,22-21 16,22 21-16,-1 0 15,0 0-15,21-21 0,0 21 16,22-21-16,-22 21 16,22-21-16,-1 0 0,-20 0 15,20-1-15,-20 1 16,-1 21-16,-21-21 0,0 21 16,0-21-16,0 21 0,1 0 15,-1 0 1,-21 21 15,0 0-31,0 0 16,0 1-16,0 20 0,21 0 15,-21 0-15,0 1 16,0-1-16,0 1 0,21-1 16,-21 0-16,0 0 15,0-20-15,0-1 0,0 0 16,0 0-16,0 0 0,0-42 31,-21 21-31,21-21 16,-21-21-16,21-1 15,-21 1-15,21 0 0,-22-1 16,22-20-16,0-1 0,0 1 16,0-1-16,22 1 15,-1 20-15,0 1 0,0 0 16,22 0-16,-22 20 0,21 22 15,0 0-15,1 0 16,20 0-16,-20 22 0,-1-1 16,-21 0-16,21 21 15,-21-21-15,1 22 0,-22-22 16,0 21-16,-43-21 0,22 22 16,-21-22-16,-22 0 15,1 0-15,-22 0 0,1 0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31.2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320 169 0,'21'0'15,"-21"-21"-15,21 21 16,-21-21-16,0-1 15,0 1 1,0 0-16,-21 0 16,0 21-1,-1 0-15,1 0 0,-21 0 16,-1 0-16,1 21 0,0-21 16,21 21-16,-22 0 15,22-21-15,0 22 0,21-1 16,0 0-16,21 0 0,0 22 15,1-22-15,20 0 16,0 0-16,0 21 0,22-21 16,-22 1-16,1-1 15,-1 0-15,-21 21 0,0-20 16,-21-1-16,0 0 0,-21 0 16,0 0-16,0-21 15,-21 21-15,-1 0 0,-20-21 16,20 22-16,1-22 15,0 0-15,21 0 0,-22-22 16,43 1 0,0 0-16</inkml:trace>
  <inkml:trace contextRef="#ctx0" brushRef="#br0" timeOffset="258">637 63 0,'21'-21'16,"0"0"-16,1 0 16,-22 42 15,0 0-31,0 0 0,0 0 16,0 22-16,0-1 0,21 0 15,-21 1-15,0 20 16,0-20-16,21 20 0,-21-21 15,0 1-15,0-1 0,0 0 16,0 1-16,0-22 16,0 0-16,-21 0 0</inkml:trace>
  <inkml:trace contextRef="#ctx0" brushRef="#br0" timeOffset="762">531 487 0,'0'-22'15,"0"1"-15,0 0 16,0 0 0,21 21-16,0 0 0,1-21 15,20 21-15,0-22 16,1 22-16,-1 0 0,21-21 16,-20 21-16,-1 0 15,22 0-15,-22-21 0,-21 21 16,0 0-16,0 0 0,1 0 15,-44 21 1,22 0 0,-21-21-16,0 22 15,0-1-15,21 0 0,-21 0 16,21 0-16,0 1 0,0 20 16,0-21-16,21 0 15,-21 0-15,21 0 0,0 1 16,0-22-16,22 21 0,-22-21 15,0 21-15,0-21 16,22 0-16,-22-21 0,0 21 16,-21-21-16,21-1 15,-21 1-15,0 0 0,0 0 16,0-21-16,-21 21 0,0-1 16,0-20-16,-22 21 15,22 0-15,0 21 0,0-22 16,0 22-16,-1 0 15,1 0-15,42 0 47</inkml:trace>
  <inkml:trace contextRef="#ctx0" brushRef="#br0" timeOffset="1332">1462 169 0,'0'-21'15,"0"0"-15,0 0 0,0-1 16,0 44 0,0-1-1,0 0-15,21 0 16,-21 21-16,0 1 0,21-1 15,-21 22-15,21-1 0,-21 0 16,21 22-16,-21-21 16,0-1-16,21 22 0,-21-22 15,0 1-15,0-22 16,0 22-16,0-22 0,0 0 16,0-20-16,-21-1 0,21 0 15,0 0-15,-21-21 16,21-21-16,0 0 15,-21 0-15,21-22 16,0 1-16,0-1 0,0-20 16,0 0-16,21-1 0,-21-21 15,21 22-15,-21-1 16,0 1-16,21 20 0,-21 1 16,21 0-16,1 21 15,-22 0-15,21-1 0,0 22 16,0 0-16,0 0 0,1 0 15,-1 22-15,0-1 16,0 0-16,0 0 0,0 0 16,-21 0-16,0 22 15,0-22-15,-21 21 0,0-21 16,0 1-16,0-1 0,-22 0 16,22-21-16,-21 0 15,21 0-15,-1 0 0,22-21 16</inkml:trace>
  <inkml:trace contextRef="#ctx0" brushRef="#br0" timeOffset="2544">2584 486 0,'22'0'0,"-1"0"16,-21-21-16,21 21 0,-21-21 16,21 0-1,-21 0-15,0 0 0,0 0 16,0-1-16,0 1 16,0-21-16,0 21 0,-21-1 15,21 1-15,-21 21 16,0-21-16,-1 21 0,-20 0 15,21 21-15,-22 0 0,1 1 16,21-1-16,-21 21 16,21-21-16,-22 22 0,22-22 15,21 21-15,-21-21 16,21 22-16,0-22 0,0 0 16,0 0-16,21 0 0,0 1 15,0-22-15,1 21 16,-1-21-16,21 0 0,-21 0 15,21-21-15,-20 21 0,20-22 16,-21 1-16,0-21 16,1 21-16,-1-1 0,-21-20 15,21 21-15,0-21 16,-21 21-16,0-1 0,0 1 16,0 42-1,0 1 1,0-1-16,0 21 0,0-21 15,0 21-15,0-20 16,0 20-16,21-21 0,-21 22 16,21-22-16,0 0 0,-21 0 15,22-21-15,-1 0 16,0 0-16,0 0 0,0 0 16,1-21-16,-1 0 15,0-22-15,0 22 0,0-21 16,0 21-16,0-22 0,1 1 15,-22 21-15,21-21 16,-21 20-16,0 1 0,0 0 16,0 42-1,-21 0 1,21 1-16,0-1 0,0 0 16,0 0-16,0 21 15,0-21-15,0 1 0,21 20 16,-21-21-16,0 0 15,21 1-15,0-22 0,-21 21 16,21-21-16,1 0 0,-1 0 16,0-21-16,0 21 15,0-22-15,0 1 0,0 0 16,1-21-16,-1 20 0,0-20 16,0 21-16,-21 0 15,21-21-15,-21 20 0,0 1 16,-21 21-1,21 21 1,0 1-16,-21-1 0,21 0 16,0 21-16,0-21 15,0 22-15,21-22 0,-21 21 16,21-21-16,-21 1 16,22-1-16,-1 0 0,0-21 15,0 0-15,0-21 16,0 21-16,0-21 15,1-22-15,-1 22 0,0-21 16,0-22-16,-21 22 16,21-22-16,-21 1 0,22-1 15,-22 22-15,21-21 0,-21 20 16,0 22-16,0 0 16,0 0-16,0 42 15,-21 0-15,21 21 16,0 1-16,0-1 0,0 0 15,0 1-15,0 20 0,0-20 16,21-1-16,-21 0 16,21 0-16,-21 1 0,21-22 15,-21 0-15,21 0 16,-21 1-16</inkml:trace>
  <inkml:trace contextRef="#ctx0" brushRef="#br0" timeOffset="3006">3600 445 0,'0'-21'0,"-21"0"16,21 0-16,0 0 16,0-1-16,21 22 15,0 0-15,-21-21 16,22 21-16,-1 0 0,0 0 16,21-21-16,-20 21 15,20 0-15,-21 0 0,21 0 16,1-21-16,-1 21 0,-21 0 15,22 0-15,-1 0 16,-21 0-16,0-21 0,21 21 16,-20 0-1,-22 21-15,-22-21 16,1 21-16,0-21 0,0 21 16,0 0-16,-21 1 15,20 20-15,22-21 0,-21 0 16,21 21-16,0-20 15,0-1-15,0 21 0,0-21 16,21 1-16,1-22 0,-1 21 16,21-21-16,-21 0 15,21 0-15,-20 0 0,20-21 16,-21-1-16,0 1 16,22 0-16,-43-21 0,21-1 15,-21 1-15,0 21 0,0-21 16,0-1-16,-21 22 15,0-21-15,-1 20 0,-20 22 16,21-21-16,-22 21 0,22 21 16,-21-21-16</inkml:trace>
  <inkml:trace contextRef="#ctx0" brushRef="#br0" timeOffset="5015">2500 1143 0,'21'0'15,"-21"-21"-15,21 21 16,-21-22 0,0 44 62,21-1-63,-21 0 1,0 0-16,0 21 16,0-21-16,0 1 0,0-1 15,0 21-15,0 1 16,0-22-16,-21 21 0,21-21 16,0 21-16,0-20 0,0-1 15,0 21-15,-21-21 16,21 1-16,0-1 0,0 0 15,0 0-15,0 0 16,0 0-16,0 0 0,0 1 16,21-1-16,0 0 15,0-21 1,22 21-16,-22-21 16,0 0-16,0 0 15,21 0-15,-20 0 0,-1-21 16,0 21-16,0-21 0,0 21 15,1 0-15,-22-21 16,21-1-16,-21 1 16,0 0-16,0 0 15</inkml:trace>
  <inkml:trace contextRef="#ctx0" brushRef="#br0" timeOffset="5339">2436 1524 0,'21'0'62,"0"0"-46,1 0 0,-1 0-16,0 0 15,21 0-15,-20 0 0,20-22 16,-21 22-16,21 0 16,-21 0-16,22 0 0,-22 0 15,0 0-15</inkml:trace>
  <inkml:trace contextRef="#ctx0" brushRef="#br0" timeOffset="6420">3558 1397 0,'0'-21'0,"0"42"47,21 0-32,-21 0-15,0 21 16,0-21-16,0 22 0,0-22 16,0 21-16,0-20 0,0 20 15,0-21-15,0 0 16,21-21 0</inkml:trace>
  <inkml:trace contextRef="#ctx0" brushRef="#br0" timeOffset="6604">3579 1100 0,'-21'0'15,"0"0"-15,0 22 31,21-1-31</inkml:trace>
  <inkml:trace contextRef="#ctx0" brushRef="#br0" timeOffset="7055">3918 1397 0,'21'21'16,"0"-21"-16,0 0 0,1 0 16,-1 0-1,0-21-15,-21 0 16,-21 21 0,0 0-16,-22-22 15,22 22-15,0 0 16,0 0-16,-1 0 0,-20 22 15,21-1-15,0-21 16,21 21-16,0 0 16,0 0-16,21 0 15,0 0-15,-21 1 0,42-1 16,-20 0-16,-1 0 16,0 0-16,21-21 0,-20 22 15,-1-1-15,0 0 16,0-21-16,-21 21 0,21 0 15,-21 0 1,-21-21-16,0 0 16,0 0-16,0 0 0,-22 0 15,22 0-15,-21 0 16,20 0-16,-20-21 0,21 21 16,21-21-1</inkml:trace>
  <inkml:trace contextRef="#ctx0" brushRef="#br0" timeOffset="7470">4743 1481 0,'0'-21'16,"0"0"-16,0 0 16,0 0-1,-21 21 1,0 0 0,0 0-16,0 0 15,-1 21-15,1-21 16,-21 21-16,42 0 15,-21 0-15,0 1 0,21 20 16,0-21-16,0 0 0,0 21 16,21-20-16,0-1 15,0 0-15,21 21 0,1-20 16,-1-22-16,1 21 16,-1-21-16,21 0 0,-20 0 15,-22-21-15,21-1 0,-21 1 16,1 0-16,-22-21 15,21 20-15</inkml:trace>
  <inkml:trace contextRef="#ctx0" brushRef="#br0" timeOffset="7865">5019 1270 0,'0'-21'0,"0"-1"16,-22 1-16,22 0 16,0 42 15,22 0-31,-22 1 0,0 20 15,21-21-15,-21 21 0,0-21 16,21 22-16,-21-1 16,0 1-16,0-22 0,0 21 15,21-21-15,-21 0 0,0 22 16,0-22-16,0 0 16,0 0-16,-21-21 15,21-21 16,0 0-31,21 0 16,-21-1-16,21 1 16,0 0-16,22 0 0,-22 21 15,0-21-15,21 0 16,-20 21-16,-1 0 0,0 0 16,0 21-16,0-21 0,-21 21 15,0 0-15,21 0 16,-21 0-16,0 1 0,0-1 15,0 0-15,0 0 16</inkml:trace>
  <inkml:trace contextRef="#ctx0" brushRef="#br0" timeOffset="8358">5675 1587 0,'21'-21'15,"0"0"1,-21 0-16,21 21 16,-21-22-16,0 1 0,0 0 15,-21 21-15,0-21 16,0 0-16,-1 21 0,1 0 16,0 0-16,0 0 15,0 0-15,0 21 0,0-21 16,-1 21-16,22 0 0,-21 0 15,21 22-15,0-22 16,0 0-16,0 0 0,0 1 16,0-1-16,0 0 15,21 0-15,-21 0 0,22-21 16,-1 0-16,0 0 16,0 0-16,0 0 0,0 0 15,-21-21-15,21 0 0,1 0 16,-22 0-16,21-1 15,-21 1-15,21 0 0,-21-21 16,0 20-16,0 1 16,21 21-1,-21 21 1,0 1-16,0-1 16,0 0-16,21 0 0,-21 22 15,0-22-15,22 0 16,-22 0-16,21 0 0,-21 0 15,21-21-15,0 0 16</inkml:trace>
  <inkml:trace contextRef="#ctx0" brushRef="#br0" timeOffset="9407">5908 1440 0,'0'-21'0,"0"0"15,0-1-15,21 22 32,-21 22-32,21-1 15,-21 0-15,21 0 16,-21 0-16,21 1 0,0-1 16,-21 0-16,21 0 0,-21 0 15,22 0-15,-22 0 16,0 1-16,0-1 0,-22-21 47,22-21-47,0-1 15,0 1-15,22 21 16,-22-42-16,21 21 0,0 0 16,0 0-16,0-1 15,1 1-15,-1 0 0,0 21 16,0 0-16,-21 21 15,21-21 1,-21 21-16,0 1 0,0-1 16,0 0-16,0 0 15,0 0-15,21 0 0,-21 0 16,21 1-16,1-22 16,-1 21-16,0-21 0,0 0 15,0 0-15,22 0 0,-22 0 16,21 0-16,0-21 15,1 21-15,-1-22 0,-21 1 16,1 0-16,-1 0 0,0-21 16,-21 21-16,0-1 15,0 1-15,0 0 0,-21 0 16,0 0-16,-1-1 0,-20 22 16,21 0-16,0 0 15,-1 0-15,1 0 0,21 22 16,-21-1-16,21 0 15,-21-21-15,21 21 0,0 0 16,0 1-16,0-1 16,0 0-16,21 0 15,0 0-15,0-21 16,1 0 0,-1 0-16,0 0 0,0 0 15,0 0-15,-21-21 16,22 0-16,-1 21 0,-21-21 15,21 0-15,-21-1 16,21 44 15,-21-1-31,0 0 16,0 0-16,0 21 16,21-21-16,-21 22 0,0-1 15,0-21-15,21 22 16,-21-1-16,0 0 0,21 1 15,-21-1-15,0-21 0,0 0 16,0 22-16,0-22 16,0 0-16,-21-21 15,0 0-15,0-21 16,0 0-16,0 0 0,0-1 16,-1-20-16,1 21 0,0-22 15,21 1-15,0 0 16,21 0-16,0-1 0,-21 22 15,22 0-15,-1-22 16,0 43-16,0-21 0,0 21 16,0 0-16,0 0 0,1 0 15,-1 0-15,0 0 16</inkml:trace>
  <inkml:trace contextRef="#ctx0" brushRef="#br0" timeOffset="9665">7029 1439 0,'-21'-21'16,"42"21"0,0 0-1,-21 21 1,22 0-16,-1 0 15,-21 0-15,0 1 16,21 20-16,-21-21 0,21 0 16,-21 1-16,0-1 15,0 0-15,21 0 16</inkml:trace>
  <inkml:trace contextRef="#ctx0" brushRef="#br0" timeOffset="9833">7072 1164 0,'0'-21'0,"-22"0"16,22-1-16,22 22 15,-22 22-15,21-1 16</inkml:trace>
  <inkml:trace contextRef="#ctx0" brushRef="#br0" timeOffset="10890">7220 1397 0,'0'21'0,"0"0"31,0 0 16,21-21-47,-21 21 0,21 1 15,0-1 1,0 0-16,-21 0 0,22 0 16,-22 0-16,21-21 0,-21 21 15,0 1 1,0-44 15,0 1-15,0 0-16,21 0 15,0 0-15,0 0 16,1 0-16,-1-22 0,0 22 16,0 0-16,0 21 15,0-21-15,0 21 0,1 0 16,-22 21-16,21 0 15,-21 0 1,0 0-16,0 1 0,21-1 16,-21 0-1,21 0-15,0 0 0,1 0 16,-1-21-16,21 0 16,-21 0-16,0 0 15,0 0-15,1 0 0,-1 0 16,0-21-16,0 21 15,0-21-15,1 0 0,-22 0 16,0 0-16,0-1 0,0 1 16,0-21-16,-22 21 15,1-1-15,21 1 0,-21 21 16,0-21-16,0 21 16,-1 0-16,1 21 15,0-21-15,0 21 0,21 1 16,-21-1-16,21 0 15,-21 0-15,21 0 0,0 1 16,0-1 0,21-21-16,0 21 0,0-21 15,0 0-15,0 0 16,1 0-16,-1 0 16,0 0-16,0-21 0,-21 0 15,21 21-15,-21-22 16,0 1-16,22 21 0,-22-21 15,21 21 1,-21 21 0,21 0-16,-21 1 0,21-1 15,-21 0-15,21 21 0,-21 0 16,21 1-16,-21-1 16,21 22-16,-21-22 0,22 0 15,-22 22-15,21-22 16,-21 1-16,0-22 0,-21 21 15,-1 0-15,1-21 0,0 1 16,0-22-16,-21 0 16,21 0-16,-22 0 0,22-22 15,-21 1-15,20 0 16,1 0-16,21-21 0,0-1 16,0 1-16,0-22 0,21 22 15,1 0-15,20 0 16,-21-1-16,22 1 0,-22-1 15,21 22-15,-21 21 16,21-21-16,-20 21 0,-1 0 16,0 0-16,0 0 0,0 0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33:53.0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384 1208 0,'-22'0'16,"44"0"47,-1 0-32,0 0-31,-21-21 15,21 21 1,0 0-16,0 0 16,0 0-16,1 0 0,20 0 15,-21 0-15,22 0 16,-1 21-16,0-21 0,22 0 16,-22 0-16,22 22 0,-1-22 15,0 0-15,-20 0 16,20 0-16,-20 0 0,-22 0 15,21 0-15,-21 0 16,0 0-16,1 0 0,-1 0 31,-42 0 1,21-22 77,0 1-78,0 0-15,0 0-1,0 0-15,0-1 16,0 1-16,0-21 16,0 21-16,0 0 15,21 0-15,-21-22 0,0 22 16,21-21-16,-21-1 16,0 22-16,21-21 0,-21 0 15,0-1-15,0 22 16,21-21-16,-21-1 0,0 1 15,0 21-15,22-21 0,-22-1 16,0 22-16,0-21 16,21 20-16,-21 1 0,0-21 15,0 21-15,0 0 0,0 0 16,0-1-16,0 1 16,0 0-1,0 0 1,0 0-1,0-1 17,0 1-17,21 21 1,-21-21 15,-21 21 63,21 21-78,-21-21-16,-1 0 15,1 0-15,0 0 0,0 0 16,-22 0-16,22 21 0,-21-21 15,0 0-15,-1 0 16,1 0-16,0-21 0,-1 21 16,1 0-16,-21-21 15,20 21-15,1 0 0,-22 0 16,22-21-16,0 21 0,-22 0 16,22 0-16,-1 0 15,22 0-15,-21 0 0,21-21 16,0 21-16,0 0 15,-1 0-15,1 0 16,0 0 47,21 21 30,0 0-61,0 0-32,0 0 15,0 1-15,0-1 0,0 0 16,0 0-16,21 0 15,-21 22-15,0-1 0,0-21 16,0 21-16,0 1 16,0-1-16,-21 1 0,21-1 15,0-21-15,-21 21 0,21 1 16,0-1-16,0-21 16,-21 22-16,21-1 0,0-21 15,0 21-15,0-21 16,0 22-16,0-22 0,0 21 15,-22-20-15,22-1 0,0 0 16,0 21-16,0-21 16,0 0-16,0 1 0,0-1 15,0 0-15,0 0 16,0 0-16,0 1 16,0-1 15,22-21 78,-1 0-93,0 0-16,0-21 15,0 21 1,1 0-16,-1 0 0,0 0 16,0 0-16,0 0 0,21 0 15,-20 0-15,-1 0 16,0 0-16,0 0 0,0 0 16</inkml:trace>
  <inkml:trace contextRef="#ctx0" brushRef="#br0" timeOffset="1957">785 1378 0,'0'-22'32,"0"1"-17,0 0 1,0 42 15,0 0-15,0 1-16,-22-22 15,22 21-15,0 0 0,-21 0 16,21 0-16,0 1 16,-21-22-16,21 21 0,-21 0 15,21 0-15,0 0 16,-21-21-16,21 21 0,0 0 15,-21-21-15,21 22 16</inkml:trace>
  <inkml:trace contextRef="#ctx0" brushRef="#br0" timeOffset="2436">785 1335 0,'0'-21'15,"0"0"17,21 21-17,-21 21 32,21 0-47,-21 1 16,21-1-1,-21 21-15,21-21 0,-21 0 16,22 22-16,-22-22 0,0 21 16,21-21-16,-21 1 15,21-1-15,-21 0 0,0 0 16,0 0-16,21 0 0,-21 0 16,0 1 15,0-44 0,0 1-15,-21 21-16</inkml:trace>
  <inkml:trace contextRef="#ctx0" brushRef="#br0" timeOffset="2911">848 1505 0,'0'-22'0,"0"1"16,0 0 0,0 0 15,-21 0-16,0 21 17,21 21-17,0 0-15,-21 0 16,21 0-16,0 1 0,0 20 16,0-21-16,0 22 0,-21-22 15,21 21-15,0 0 16,0-21-16,0 22 0,0-22 15,0 21-15,-22-20 16,22-1-16,0 21 0,0-21 16,0 0-16,0 0 0,0 22 15,0-22-15,0 0 16,0 0-16,0 1 16,22-1-1,-22 0 1</inkml:trace>
  <inkml:trace contextRef="#ctx0" brushRef="#br0" timeOffset="3953">2 2500 0,'0'-22'0,"0"1"0,0 0 15,21 21 1,-21-21 0,0 42 15,0 0-31,0 0 15,0 1-15,-21-1 16,21 21-16,0-21 0,0 21 16,0 1-16,0-22 0,0 21 15,0-20-15,0-1 16,21 21-16,-21-21 0,21 0 16,-21 0-1,21-21-15,0 0 16,0-21-1,0 21-15,-21-21 16,22 0-16,-1-21 0,-21 21 16,21-22-16,-21 1 0,21 21 15,-21-22-15,21 1 16,-21 21-16,0 0 0,0 0 16,0-1-1,0 44 1,22-22-1,-22 21-15,0 0 16,0 0-16,0 0 0,21 0 16,-21 0-16,21 1 15,-21-1-15,21 0 0,-21 21 16,21-20-16,0-1 16,0 0-16,1 0 15,-1-21 1,0 0-1,0-21-15,0 0 16,-21 0-16,0-22 16,22 22-16,-22-21 15,0-1-15,21 22 0,-21-21 16,0 0-16,0-1 16,0 22-16,0 0 0,0 0 15,-21 42 16,-1 0-15,22 0 0,22-21-1</inkml:trace>
  <inkml:trace contextRef="#ctx0" brushRef="#br0" timeOffset="4728">912 2626 0,'21'0'16,"0"-21"0,-21 0 15,0 0-31,0 0 15,-21 0-15,0 0 16,21-1 0,-21 22-16,21-21 0,-22 21 15,1 0-15,0-21 16,0 21-16,0 21 16,-1 0-16,22 1 0,-21-1 15,0 0-15,21 0 16,-21 0-16,21 0 0,0 0 15,0 1-15,0-1 16,0 0-16,0 0 0,21-21 16,-21 21-16,21-21 0,-21 22 15,21-22-15,1 0 16,-1 0-16,0 0 16,0 0-1,0 0-15,1 0 16,-22-22-16,21 1 15,-21 0 1,21 0-16,-21 0 16,0-1-16,21 1 15,-21 0-15,0 0 0,21 0 16,-21 0-16,0 0 0,21 21 16,-21-22-16,0 44 46,0-1-30,21-21-16,-21 21 16,0 0-16,0 0 15,22 0-15,-22 0 0,0 1 16,0-1-16,0 21 16,21-21-16,-21 1 0,0-1 15,0 0-15,0 0 0,21 0 16,-21 0-1,21 0 1,0-21 0,-21-21-16,22 0 15,-22 0-15,0 0 16,0 0 0</inkml:trace>
  <inkml:trace contextRef="#ctx0" brushRef="#br0" timeOffset="5136">1208 2414 0,'0'-21'16,"21"21"0,-21-21-1,21 21 1,1 21 15,-22 0-15,21 0-16,-21 0 15,0 0-15,21 0 16,-21 22-16,0-22 0,0 21 16,0-20-16,0 20 0,0-21 15,0 21-15,0-21 16,0 1-16,0-1 0,0 0 16,0 0-1,0-42 1</inkml:trace>
  <inkml:trace contextRef="#ctx0" brushRef="#br0" timeOffset="5423">1229 2584 0,'-21'0'0,"0"0"15,21-21-15,-21 21 16,42 0 15,0 0-15,0 0-16,0 0 15,1 0-15,-1 0 0,21 0 16,-21 0-16,21 0 0,-20 0 16,20 0-16,-21 0 15,0 0-15,1 0 0,-1 0 16,-42 0 15</inkml:trace>
  <inkml:trace contextRef="#ctx0" brushRef="#br0" timeOffset="6461">1716 2605 0,'0'-21'0,"0"0"31,-21 21-16,21-21 1,-21 21-16,0 0 16,-1 0-16,1 21 15,0 0 1,0 0 0,21 1-16,0-1 0,-21 0 15,21 0-15,0 0 16,0 0-16,0 0 0,0 1 15,21-1-15,0-21 16,0 21-16,0 0 0,1-21 16,-1 21-16,0-21 0,21 0 15,-21 0-15,22-21 16,-22 21-16,0-21 0,0 0 16,0 0-16,1-1 15,-1-20-15,-21 21 0,0-21 16,0-1-16,0 22 0,0-21 15,0-1-15,-21 1 16,21 21-16,0-21 0,0 21 16,0-1-16,0 1 0,0 0 15,0 0 1,0 42 15,0 0-15,0 0-1,0 1-15,21 20 0,-21-21 16,0 21-16,0-21 0,0 22 16,21-1-16,-21-21 15,0 22-15,0-22 0,0 21 16,21-21-16,-21 0 16,0 1-16,0-1 0,0 0 15,0-42 48,21 21-63,-21-21 15,0-1-15,21 1 16,-21 0-16,21 0 16,1-21-16,-22 21 0,21-1 15,0 1-15,-21 0 0,21 0 16,0 21-1,1-21-15,-1 21 16,0 21 0,0 0-16,0-21 15,-21 21-15,21 0 0,0-21 16,-21 22-16,22-1 16,-22 0-16,0 0 0,21 0 15,-21 0-15,0 0 16,0 1-16,0-1 15,0 0-15,0 0 32</inkml:trace>
  <inkml:trace contextRef="#ctx0" brushRef="#br0" timeOffset="8034">2753 2457 0,'0'-21'0,"21"21"16,0-21-16,1 0 31,-22 0-31,21 21 15,-21-22-15,0 44 32,0-1-17,0 0-15,0 0 16,0 0-16,0 0 16,0 22-16,0-1 0,0 0 15,0 1-15,0-1 16,0 0-16,0 1 0,0-1 15,0 0-15,0 1 0,0-1 16,0-21-16,0 0 16,0 22-16,0-22 0,0 0 15,0 0-15,0 0 16,0 1-16,0-44 47,0 1-32,0 0-15,0 0 16</inkml:trace>
  <inkml:trace contextRef="#ctx0" brushRef="#br0" timeOffset="8525">2880 2711 0,'-21'-21'16,"21"0"-16,-21 0 16,21 0-16,0-1 15,0 1-15,0 0 16,0 0-16,0 0 0,21 21 16,-21-22-16,21 1 15,0 21 1,1-21-1,-1 21-15,0 0 0,0 0 16,0 0-16,0 0 0,22 0 16,-22 21-16,0-21 15,0 0-15,0 21 0,1 1 16,-1-22-16,-21 21 0,0 0 16,0 0-16,0 0 15,-21 1-15,21-1 16,-22-21-16,1 21 15,0-21-15,0 21 0,0-21 16,-1 21-16,1-21 16,0 0-16,0 0 15,0 0-15,0 0 16,21-21 15</inkml:trace>
  <inkml:trace contextRef="#ctx0" brushRef="#br0" timeOffset="9221">3473 2478 0,'0'-21'47,"-21"21"-32,0 0 1,21-21-16,-22 21 16,1 0-16,0 0 15,0 0 1,0 21-16,-1 0 16,1-21-1,21 22-15,-21-1 0,21 0 16,-21 0-16,21 0 0,-21 0 15,21 0 1,0 1-16,0-1 0,0 0 16,21-21-16,-21 21 0,21-21 15,-21 21-15,21-21 16,0 0-16,1 0 16,-1 0-16,0 0 15,0 0-15,0-21 16,1 0-1,-1 0-15,-21 0 16,0-1-16,21 1 0,-21 0 16,0 0-1,0 0 1,0 42 62</inkml:trace>
  <inkml:trace contextRef="#ctx0" brushRef="#br0" timeOffset="9635">3579 2521 0,'0'-22'31,"21"22"-31,-21-21 16,21 21-1,-21-21 1,0 42 0,21-21-1,-21 21-15,0 1 16,0-1-16,0 0 15,0 0-15,0 0 16,0 1-16,0-1 16,21 0-16,-21 0 0,0 0 15,0 0 1,22-21-16,-22 21 16,21-42 15</inkml:trace>
  <inkml:trace contextRef="#ctx0" brushRef="#br0" timeOffset="9852">3686 2244 0,'-22'0'15,"22"-21"-15,22 21 47,-22 21-31</inkml:trace>
  <inkml:trace contextRef="#ctx0" brushRef="#br0" timeOffset="10493">3811 2457 0,'-21'0'15,"42"0"16,1 0 1,-1 21-17,-21 1 1,21-1 0,-21 0-16,0 0 0,0 0 15,21 0-15,-21 0 16,0 1-16,0-1 0,0 0 15,21-21-15,-21 21 0,0 0 16,-21-42 47,21 0-48,0 0 1,0 0-16,0-1 0,0 1 15,0 0-15,21 0 16,-21 0-16,22 0 0,-1 0 16,-21-1-1,21 22-15,-21-21 0,21 21 16,0 0-16,0 0 16,0 0-1,-21 21 1,22 1-16,-22-1 0,21 0 15,-21 0-15,0 0 16,0 0-16,0 0 0,0 1 16,0-1-16,0 0 15,0 0-15,0 0 0,0 1 16,21-22-16</inkml:trace>
  <inkml:trace contextRef="#ctx0" brushRef="#br0" timeOffset="11046">4235 2267 0,'0'-22'15,"0"1"1,21 0 0,0 21-1,0 0 1,-21 21 0,21-21-16,-21 21 0,0 1 15,0-1-15,22 0 0,-22 0 16,0 22-16,0-22 15,0 0-15,0 0 0,0 0 16,0 0-16,0 0 16,0 1-16,0-1 0,0 0 15,0 0-15,0 0 0,21 1 16,-21-1 0,21 0-16,0-21 31,-21 21-31,21-21 15,1 0 1,-1 0 0,0 0-16,0 0 15,0 0 1,0 0 0,0-21 15,-21 0-16,0 0 1</inkml:trace>
  <inkml:trace contextRef="#ctx0" brushRef="#br0" timeOffset="11513">4235 2457 0,'-21'0'15,"-1"0"-15,44 0 110,-1-21-95,0 21 1,0 0-1,0 0-15,1 0 16,-1 0-16,0 0 0,0 0 16,0 0-1,0 0 17,-42 0-1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0:15.8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63 726 0,'-21'0'0,"0"0"0,21 21 32,0 0-17,0 1-15,0-1 0,0 0 16,0 21-16,0-21 16,0 22-16,0-1 0,0 22 15,0-22-15,0 21 16,0 1-16,0-1 0,0 1 15,0-1-15,21 22 0,-21-21 16,21 20-16,-21-20 16,0 20-16,21-20 0,-21 20 15,0-20-15,21 21 16,-21-1-16,0-20 0,0 21 16,0-1-16,22-20 0,-22 20 15,0 1-15,0-22 16,0 22-16,0-21 0,0-1 15,0 1-15,0-1 16,0 1-16,0-1 0,0 1 16,-22-1-16,22 1 0,0-1 15,-21-21-15,21 22 16,0 0-16,0-1 0,0 0 16,0 1-16,0 0 15,0-22-15,0 21 0,0 1 16,0-22-16,21 22 0,-21-1 15,0-21-15,0 22 16,22-22-16,-22 22 0,0-1 16,21-20-16,-21 20 15,0 1-15,21-22 0,-21 21 16,0-20-16,21 20 0,-21-20 16,0-1-16,21 21 15,-21-20-15,0-1 0,0 1 16,0-22-16,0 21 15,0-21-15,0 0 0,22 0 16,-22 1-16,0-1 0,0 0 16,21 0-16,-21 0 15,0 1-15,0-1 16,21 0 0,-21 0-16,21-21 31,-21 21-31,21-21 15,-21 21 1,21-21-16,-21 21 31,21-21-31,1 0 16,-1 0 0,0 0-16,0 0 0,0 0 15,22 0-15,-1 0 0,0 0 16,1 0-16,20-21 15,1 21-15,20 0 0,1 0 16,0 0-16,-1 0 16,22-21-16,0 21 0,21 0 15,0 0-15,0 0 0,0 0 16,0-21-16,21 21 16,0 0-16,0 0 0,1 0 15,-1-21-15,0 21 16,0 0-16,0-21 0,22 21 15,-22 0-15,0 0 0,21-21 16,1 21-16,-22 0 16,21 0-16,0-22 0,-20 22 15,-1 0-15,0 0 16,0 0-16,-21 0 0,0 0 16,0 0-16,0 22 0,0-22 15,-21 0-15,21 0 16,-21 0-16,0 0 0,21 0 15,-21 0-15,20 0 16,-20 0-16,21 0 0,-21 0 16,21-22-16,-21 22 0,21 0 15,0 0-15,-21 0 16,21 0-16,0-21 0,0 21 16,0 0-16,0 0 0,-21 0 15,21-21-15,0 21 16,0 0-16,-21 0 0,20-21 15,-20 21-15,21 0 16,-21 0-16,0 0 0,0 0 16,-21 0-16,20 0 15,-20 0-15,0 0 0,-22 0 16,22 0-16,-22 0 0,1 0 16,-22 0-16,22 0 15,-1 0-15,-20 0 0,-1 0 16,0-21-16,0 21 15,1 0-15,-1 0 0,1 0 16,-22 0-16,0 0 0,0-22 16,0 22-16,0 0 15,0-21 1,1 21 0,-22-21-1,0 0 16,-22 21-31,22-21 16,0 0 0,0 0-1,0-1-15,0 1 0,0 0 16,0 0-16,0 0 16,0-22-16,0 1 0,0 0 15,0-1-15,0-20 16,0-1-16,0 1 0,0-1 15,22 1-15,-22-1 0,21-20 16,-21 20-16,21 1 16,0-22-16,-21 22 0,21-22 15,1 21-15,-22-20 0,21-1 16,-21 0-16,0 22 16,21-22-16,-21 0 0,0 22 15,0 0-15,-21-1 16,21 0-16,-21 1 0,21 0 15,-22-1-15,22 22 0,0-22 16,-21 1-16,21 20 16,-21-20-16,21-1 0,0 22 15,0-21-15,-21-1 16,21 0-16,0 1 0,0 21 16,0-22-16,0 1 0,0-1 15,0 1-15,21 20 16,-21 1-16,0-22 0,0 22 15,0 0-15,0 0 16,0-1-16,0 1 0,0-1 16,0 1-16,0 0 0,0-22 15,0 22-15,0 0 16,21-22-16,-21 1 0,0 20 16,0-20-16,21-1 15,-21 22-15,0-21 0,0 20 16,22-20-16,-22 20 0,0 1 15,0 0-15,0-1 16,0 1-16,0 0 0,0-1 16,0 22-16,0-21 15,0 21-15,21 0 0,-21-1 16,0 1-16,0 0 0,21 0 16,-21 0-16,0-1 15,21 1-15,-21 0 16,21 0-1,-21 0 1,0 0-16,0 0 16,0-1-1,0 1-15,0 0 16,0 0 0,0 0-16,0-1 15,0 1-15,-21 0 16,21 0-16,0 0 15,-21 21-15,21-21 0,-21-1 16,21 1 0,-21 21-16,-1 0 15,1 0 95,0 0-110,0 0 15,0 0-15,-1 21 0,1-21 16,0 0-16,-21 0 16,21 22-16,-22-22 0,-20 0 15,20 0-15,-20 0 16,0 21-16,-22-21 0,0 0 15,1 0-15,-1 0 0,-21 0 16,0 21-16,0-21 16,1 0-16,-23 0 0,23 0 15,-22 0-15,0-21 16,0 21-16,0 0 0,0-21 16,-21 21-16,20 0 0,-20 0 15,21 0-15,-21-22 16,0 22-16,0 0 0,0 0 15,21 0-15,-21 0 16,-1 0-16,22 0 0,-21 0 16,21 0-16,-21 22 0,21-22 15,0 0-15,0 0 16,0 0-16,0 21 0,0-21 16,0 0-16,21 0 0,0 21 15,0-21-15,1 0 16,-1 0-16,0 0 0,0 0 15,0 0-15,22 21 16,-22-21-16,21 0 0,-21 0 16,22 0-16,-22 0 15,21 0-15,0 0 0,1 0 16,-1 0-16,0 0 0,1 0 16,20 21-16,-20-21 15,-1 0-15,22 0 0,-22 21 16,21-21-16,-20 0 15,20 22-15,-21-22 0,1 0 16,20 0-16,1 21 0,-22-21 16,1 0-16,20 0 15,-21 0-15,22 0 0,-1 0 16,1 0-16,-1 21 16,1-21-16,-1 0 0,1 0 15,20 0-15,-20 0 0,0 0 16,-1 0-16,22 21 15,-22-21-15,1 0 0,-1 0 16,22 0-16,-22 0 0,22 0 16,-21 21-16,20-21 15,-20 0-15,20 0 0,-20 0 16,21 0-16,-22 0 16,22 0-16,-22 0 0,22 22 15,-22-22-15,22 0 0,0 0 16,-1 0-16,1 0 15,0 21-15,-1-21 0,22 0 16,0 0-16,0 0 16,0 0-16,-1 0 15,22 21 17,-21-21-17,0 0 16,21 21-31,-21-21 16,0 0 0,0 0-16,21 21 15,-21-21 1,21 21 0,0 0-1,0 1 1,0-1-1,0 0-15,0 0 16,0 0-16,-22-21 16,22 22-16,0-1 0,-21 0 15,21 0-15,-21 0 16,21 0-16,0 0 0,-21 1 16,21-1-16,0 0 15,-21 0-15,21 0 16,0 1-16,0-1 15,0 0-15,0 0 16,0 0-16,0 0 16,0 0-16,-22 1 15,22-1-15,0 0 16,0 0-16,0 0 0,0 1 16,0-1-16,0 0 15,0 0-15,0 0 16,0 0-16,0 0 15,0 1 1,0-1-16,0 0 31,22-21 1</inkml:trace>
  <inkml:trace contextRef="#ctx0" brushRef="#br0" timeOffset="1391">148 1573 0,'21'0'31,"-21"21"-31,21-21 16,0 0-16,0 0 15,1 0-15,20 0 16,22 0-16,-1 0 0,22-21 16,-1 21-16,22-21 0,21 21 15,21-22-15,1 22 16,20-21-16,0 21 0,1-21 16,-1 21-16,0 0 15,22-21-15,-22 21 0,0 0 16,22 0-16,-22 0 0,0 0 15,-20 0-15,20 0 16,-21 0-16,0-21 0,22 21 16,-1 0-16,-21 0 15,0 0-15,22 0 0,-22 0 16,0-22-16,-21 22 0,0 0 16,0 0-16,0-21 15,-21 21-15,21 0 0,0 0 16,-21-21-16,21 21 15,0 0-15,0 0 0,0 0 16,0 0-16,-21 0 0,-1 0 16,1 0-16,0 0 15,-21 0-15,21 0 0,-22 0 16,1 0-16,0-21 0,-1 21 16,1 0-16,0 0 15,-1-21-15,1 21 0,0 0 16,-1 0-16,-20 0 15,20 0-15,-20 0 0,-1 0 16,1 0-16,-1 0 16,1 0-16,-1 0 0,1 0 15,-1 0-15,1 0 0,-1 0 16,-20 0-16,20 0 16,-20 0-16,20 0 0,-21 0 15,1-21-15,-1 21 0,0 0 16,1 0-16,-22 0 15,21 0-15,-21 0 0,22 0 16,-22 0-16,21 0 16,-21 0-16,22 0 0,-1-21 15,21 21-15,-20 0 0,-1 0 16,1 0-16,-1 0 16,0 0-16,-21 0 0,22 0 15,-22 0-15,0 0 16,0 0-16,0 0 15,1 0-15,-1 0 16,0 0-16,21 0 0,-21 0 16,22 0-16,-1 0 0,-21-22 15,22 22-15,-1 0 16,-21 0-16,0 0 0,0 0 16,0 0-16,-21-21 15,22 21 32,-1 0-47,0-21 16,0 21-16,0 0 15,1 0-15,-1 0 16,0 0-16,0 0 16,0 0-16,0-21 15,0 21-15,1 0 0,-1 0 16,0 0-16,0 0 0,0 0 15,1 0-15,-1 0 16,0-21-16,0 21 0,0 0 16,-42 0 15,0 0-31,0 0 16,0 0-1</inkml:trace>
  <inkml:trace contextRef="#ctx0" brushRef="#br0" timeOffset="3474">169 2927 0,'21'0'15,"-21"-21"1,21 21-1,1 0-15,-1 0 16,21 0 0,-21 0-16,21-21 0,22 21 15,0 0-15,-1 0 0,0-21 16,22 21-16,0 0 16,-1 0-16,1-21 0,21 21 15,-21 0-15,-1 0 16,1 0-16,0 0 0,-1-22 15,1 22-15,0 0 0,-1 0 16,1 0-16,0 0 16,-1 0-16,1-21 0,21 21 15,-21 0-15,20 0 16,1 0-16,0 0 0,21-21 16,-21 21-16,0 0 0,0 0 15,-1 0-15,1 0 16,0 0-16,-21 0 0,21-21 15,-22 21-15,1 0 16,0 0-16,20 0 0,-20 0 16,21 0-16,-22 0 0,22 0 15,-21-21-15,21 21 16,-21 0-16,-1 0 0,1 0 16,0 0-16,-1 0 15,1-21-15,0 21 0,-22 0 16,22 0-16,-22 0 0,22 0 15,-1 0-15,1 0 16,-21 0-16,41 0 0,-20 0 16,0 0-16,-1 0 15,1 0-15,21 0 0,-21 0 16,-1-21-16,1 21 0,0 0 16,-1 0-16,1 0 15,0 0-15,-22 0 0,22 0 16,-1 0-16,-20 0 15,21-22-15,-22 22 0,22 0 16,-22 0-16,22 0 0,-22 0 16,22 0-16,-21 0 15,20 0-15,-20 0 0,-1-21 16,22 21-16,-22 0 16,1 0-16,0 0 0,-1 0 15,0 0-15,22 0 0,-21 0 16,-1 0-16,1 0 15,-1 0-15,-20-21 0,20 21 16,0 0-16,1 0 0,0-21 16,-1 21-16,0 0 15,-20 0-15,20 0 0,1-21 16,-22 21-16,22 0 16,-22 0-16,22 0 0,-22 0 15,0 0-15,0 0 0,22-22 16,-22 22-16,22 0 15,-22 0-15,22 0 0,-1 0 16,-20 0-16,20 0 16,0 0-16,-20 0 0,-1 0 15,1 0-15,-1 0 0,-21 0 16,0-21-16,0 21 16,22 0-16,-22 0 0,0 0 15,0 0-15,0-21 16,1 21-16,20 0 0,-21 0 15,0 0-15,21 0 0,-20-21 16,-1 21-16,0 0 16,0 0-16,0 0 0,1 0 15,-1 0 1,0 0 15,0 0-15,0 0-16,0-21 15,0 21 1,-42 0 0,0 0-1,0 0-15</inkml:trace>
  <inkml:trace contextRef="#ctx0" brushRef="#br0" timeOffset="5723">0 4156 0,'21'0'0,"21"0"0,-21 0 16,22 0-16,-1 0 0,-21-21 16,21 21-16,22 0 15,-22 0-15,22 0 0,-1-21 16,1 21-16,21 0 16,-22-22-16,22 22 0,-1 0 15,1-21-15,0 21 0,-1 0 16,1 0-16,0-21 15,-22 21-15,22 0 0,-1 0 16,1-21-16,0 21 16,-22 0-16,22 0 0,0 0 15,-1-21-15,1 21 0,21 0 16,-22 0-16,22 0 16,0-21-16,0 21 0,-21 0 15,20 0-15,-20 0 16,0-21-16,-1 21 0,1 0 15,-21 0-15,20 0 0,-20 0 16,-1 0-16,1 0 16,-1 0-16,22 0 0,-21 0 15,20 0-15,1 0 16,0 0-16,-1 0 0,1 0 16,21 0-16,-1 0 0,-20 0 15,21 0-15,-21 0 16,-1 0-16,1 0 0,21 0 15,-21 0-15,-1 0 16,1 0-16,21 0 0,-22 0 16,22 0-16,-21 0 0,21 0 15,-22 0-15,22 0 16,-21 0-16,21 0 0,-22 21 16,1-21-16,0 0 15,-1 0-15,-20 0 0,21 0 16,-22 0-16,22 0 0,-1 21 15,-20-21-15,20 0 16,1 0-16,-21 0 0,20 0 16,1 0-16,0 0 0,-1 0 15,-20 0-15,21-21 16,-1 21-16,-20 0 0,20 0 16,-20 0-16,-1 0 15,1 0-15,-1 0 0,1 0 16,-1 0-16,1-21 15,-1 21-15,1 0 0,-1 0 16,1 0-16,21 0 0,-22 0 16,-21 0-16,22-22 15,-1 22-15,-20 0 0,20 0 16,-21 0-16,22 0 16,-22 0-16,1 0 0,20 0 15,-21 0-15,22 0 0,-22 0 16,22 0-16,-22 0 15,0 0-15,22 0 0,-22 0 16,1 0-16,-1 0 16,0 0-16,1 0 0,-1 0 15,0 0-15,1 0 0,-1 0 16,0 0-16,1-21 16,-1 21-16,0 0 0,1 0 15,-22 0-15,21-21 0,-21 21 16,0 0-16,1 0 15,-1-21-15,0 21 16,0 0-16,0 0 16,1 0-16,-1 0 0,21 0 15,-21-21-15,21 21 0,-20 0 16,-1 0-16,21 0 16,-21 0-16,1 0 0,-1 0 15,0 0 1,-21-22-16,21 22 15,0 0 1,0 0 0,0 0-1,1 0 1,-1 0 0,0 0-1,0 0 48</inkml:trace>
  <inkml:trace contextRef="#ctx0" brushRef="#br0" timeOffset="8201">2646 1424 0,'0'22'16,"0"-1"-1,0 0-15,21 0 16,-21 22-16,0-22 0,0 0 16,0 21-16,21 0 15,-21-20-15,21 20 0,-21 0 16,21-20-16,-21 20 0,21 0 16,-21 0-16,21 1 15,-21-1-15,0-21 0,22 22 16,-22-1-16,0 21 0,0-20 15,21-1-15,-21 1 16,0-1-16,0 0 0,21 0 16,-21 1-16,0-1 15,0 1-15,0-22 0,21 21 16,-21 0-16,0 1 0,0-1 16,21 0-16,-21 1 15,0-22-15,0 21 0,21 0 16,-21 1-16,0-1 15,0-21-15,0 22 0,22-1 16,-22-21-16,0 21 0,0-20 16,21 20-16,-21-21 15,0 22-15,0-22 0,0 0 16,0 21-16,21-21 16,-21 22-16,0-22 0,0 21 15,0 1-15,0-1 0,21-21 16,-21 21-16,0 1 15,0-1-15,0-21 0,0 22 16,21-1-16,-21 0 16,0 0-16,0-20 0,0 20 15,21 0-15,-21 1 0,0-1 16,0 0-16,0 1 16,0-22-16,0 21 0,0 1 15,0-1-15,22-21 16,-22 21-16,0 1 0,0-22 15,0 21-15,21-21 0,-21 1 16,0 20-16,0-21 16,0 0-16,21 0 0,-21 22 15,0-22-15,0 0 16,0 0-16,0 0 0,0 1 16,0-1-16,0 0 0,21 0 15,-21 21-15,0-21 16,0 1-16,0 20 0,0-21 15,21 0-15,-21 22 0,0-22 16,0 0-16,0 0 16,0 0-16,-21 0 0,21 1 15,0-1-15,0 0 16,0 0-16,0 0 16,0 1-16,0-1 15,0 0 1,0 0-16,0 0 15,0 0 1,0 0 0,0 1-16,0-1 15,0 0 1,0 0-16,21-21 16,-21 21-1</inkml:trace>
  <inkml:trace contextRef="#ctx0" brushRef="#br0" timeOffset="9768">5609 1552 0,'21'0'0,"-21"21"78,21-21-78,-21 21 16,0 0 0,21 0-16,-21 0 0,0 0 15,0 1-15,21-1 0,-21 21 16,0-21-16,0 1 15,22 20-15,-22-21 0,21 21 16,-21 1-16,0-1 0,21 0 16,-21 22-16,21-22 15,-21 22-15,0-1 0,21 1 16,-21-1-16,0 22 16,22-43-16,-22 22 0,21-1 15,-21 1-15,0-22 0,21 22 16,-21-22-16,21 21 15,-21-20-15,0 20 0,21-20 16,-21 20-16,21-21 16,-21 22-16,0-22 0,21 22 15,-21-22-15,22 21 0,-22 1 16,0 0-16,0-22 16,21 21-16,-21 1 0,0-22 15,0 1-15,0 20 16,0-21-16,0 1 0,0-1 15,0 0-15,0 1 0,0-1 16,0-21-16,0 21 16,0 1-16,0-22 0,0 21 15,0 1-15,0-22 16,0 0-16,21 21 0,-21-21 16,0 22-16,0-22 0,21 0 15,-21 0-15,0 22 16,21-22-16,-21 0 0,0 0 15,22 0-15,-22 22 16,0-22-16,21 0 0,-21 0 16,21 0-16,-21 22 0,21-22 15,-21 0-15,0 21 16,21-21-16,-21 1 0,0 20 16,21-21-16,-21 22 15,0-22-15,0 0 0,21 0 16,-21 21-16,0-21 0,0 1 15,0-1-15,0 0 16,0 0-16,0 0 16,0 1-16,22-22 0,-22 21 15,0 0-15,0 0 16,0 0-16,0 0 16,0 0-16,0 1 15,0-1-15,21 0 16,-21 0-1,0 0-15,0 1 16,0-1-16,0 0 16,0 0-1,0-42 17,0 0-32,21 0 15,-21-1-15</inkml:trace>
  <inkml:trace contextRef="#ctx0" brushRef="#br0" timeOffset="11315">7810 1488 0,'0'-21'15,"21"21"17,-21 21 77,0 0-109,0 0 16,0 1-16,0 20 15,0 0-15,0 0 0,21 1 16,-21 20-16,0 1 16,0-1-16,22 22 0,-22-21 15,0 20-15,0 1 0,0 0 16,0-1-16,0 22 15,0-21-15,0-1 0,0 1 16,21 0-16,-21-22 16,21 22-16,-21-22 15,21 1-15,0-1 0,-21 1 0,22-1 16,-22-20-16,21 20 16,-21-21-16,0 22 0,21-22 15,-21 1-15,0 20 16,0-21-16,0 1 0,0 20 15,0-20-15,0-1 0,0 0 16,0 1-16,0-1 16,21 0-16,-21-20 0,0 20 15,0 0-15,0-21 16,21 22-16,-21-22 0,0 0 16,0 21-16,0-20 0,0-1 15,21 0-15,-21 0 16,0 21-16,0-21 0,0 1 15,0-1-15,21 21 16,-21-21-16,0 1 0,22 20 16,-22-21-16,0 0 0,21 21 15,-21-20-15,0-1 16,0 0-16,21 0 0,-21 0 16,0 1-16,0-1 15,21 0-15,-21 0 0,0 0 16,0 0-16,0 0 0,21 1 15,-21-1-15,0 21 16,22-21-16,-22 1 16,0-1-16,0 0 15,0 0-15,0 0 16,21 0 0,-21 0-1,0 1-15,0-1 16,21-21-1,-21 21-15,0 0 16,0 0 0,21 1-1,-21-1 1,0 0 0,0 0-1,0 0-15,21-21 0,-21 21 16,0-42-1,0 0 1,-21 0-16</inkml:trace>
  <inkml:trace contextRef="#ctx0" brushRef="#br0" timeOffset="12604">7726 154 0,'0'22'15,"0"-1"32,0 0-31,0 0 0,0 0-16,0 1 15,0-1-15,0 21 16,0-21-16,0 0 0,21 22 15,-21-22-15,0 21 0,21-21 16,-21 1-16,0 20 16,0-21-16,0 21 0,21 1 15,-21-22-15,0 21 16,0-21-16,0 22 0,21-1 16,-21-21-16,0 0 0,0 22 15,0-22-15,0 21 16,21-21-16,-21 1 0,0-1 15,0 21-15,0-21 16,21 0-16,-21 0 0,0 1 16,0-1-16,0 0 0,22 0 15,-22 0-15,0 1 16,0-1-16,0 0 16,21 0-16,-21 0 0,0 0 15,0 0 1,21 1-16,-21-1 31,-21-21 0</inkml:trace>
  <inkml:trace contextRef="#ctx0" brushRef="#br0" timeOffset="13793">5355 154 0,'21'0'47,"-21"22"-31,21-1-1,-21 0-15,0 0 0,21 22 16,0-1-16,-21 0 15,22 0-15,-1 1 0,0 20 16,0-20-16,-21 20 0,21-21 16,1 22-16,-1 0 15,-21-22-15,21 21 0,0-20 16,-21-1-16,21 0 0,0 22 16,-21-22-16,0-21 15,21 22-15,-21-1 0,0 0 16,22-20-16,-22 20 15,0-21-15,21 0 0,-21 21 16,0-20-16,21-1 16,-21 0-16,0 0 0,0 0 15,0 1-15,0-1 0,0 0 16,0 0 0,0 0-16,0 0 15,0 0-15,0 1 16,21-1-16,-21 0 15,0 0-15,0 0 16,0 1 0,0-1-16,0 0 15,0 0 17</inkml:trace>
  <inkml:trace contextRef="#ctx0" brushRef="#br0" timeOffset="14998">2540 282 0,'0'21'16,"0"0"-1,0 0-15,0 21 16,0-21-16,0 22 0,21-1 15,-21 1-15,21 20 16,-21-21-16,21 22 0,0-1 16,1 1-16,-22-22 0,21 22 15,0-22-15,-21 22 16,21-22-16,0 0 0,-21 22 16,21-22-16,-21 0 0,21 1 15,-21-22-15,22 21 16,-22 0-16,0 1 0,21-22 15,-21 21-15,0-20 16,21-1-16,-21 0 0,0 0 16,0 0-16,0 0 15,0 0-15,0 1 0,21-22 16,-21 21-16,0 0 16,0 0-1,0 0 1,0 1 15</inkml:trace>
  <inkml:trace contextRef="#ctx0" brushRef="#br0" timeOffset="18014">740 811 0,'0'-21'15,"-21"21"17,0 0-32,0 0 0,0 21 15,0 0-15,0 0 0,-1 21 16,1-21-16,0 22 15,21-22-15,-21 21 0,21-20 16,0 20-16,0 0 16,0-21-16,0 0 0,21 1 15,0-1-15,0 0 0,1 0 16,-1-21-16,21 0 16,-21 0-16,21 0 0,1-21 15</inkml:trace>
  <inkml:trace contextRef="#ctx0" brushRef="#br0" timeOffset="18409">1206 959 0,'0'-21'16,"-21"21"-1,0 0 1,0 0-1,0 0-15,-1 21 16,22 0-16,-21-21 0,21 21 16,-21 0-16,21 1 0,0-1 15,0 0-15,0 0 16,0 0-16,21 0 0,0 0 16,1 1-16,-1-22 15,0 0-15,0 0 0,21 0 16,-21 0-16,22 0 0,-22-22 15,21 1-15,-20 0 16,-1 0-16,-21 0 0,21 0 16,-21-22-16,0 22 15,-21 0-15,0-21 0,-1 20 16,1 1-16,0 21 0,0-21 16,-22 21-16,22 0 15,0 0-15,0 21 0,21 0 16</inkml:trace>
  <inkml:trace contextRef="#ctx0" brushRef="#br0" timeOffset="19393">3111 599 0,'21'0'16,"-21"-21"-1,22 0-15,-22 0 31,-22 21-31,1 0 16,0 21-16,0-21 16,0 21-16,-1 0 15,1 0-15,0 21 0,0-20 16,0 20-16,21 0 0,0 1 16,0-1-16,0 0 15,0 1-15,21-1 0,0-21 16,21 0-16,-20 1 15,-1-22-15,21 21 0,-21-21 16,22 0-16,-22-21 0,0 21 16,0-22-16,0 22 15,0-21-15,1-21 0,-22 21 16,21-1-16,-21 1 16,0-21-16,0 21 0,0 0 15,0 0-15,-21-1 0,21 1 16,21 21 15,-21 21-31,21 1 0,-21-1 16,21 0-16,-21 21 15,21-21-15,-21 0 0,22 22 16,-22-22-16,0 21 16,21-20-16,-21-1 0,0 0 15,0 0-15</inkml:trace>
  <inkml:trace contextRef="#ctx0" brushRef="#br0" timeOffset="20251">3640 684 0,'0'-22'16,"0"1"-16,0 0 31,0 42-16,0 0 1,0 1-16,0-1 16,0 0-16,0 21 0,0 1 15,0-1-15,0-21 16,0 21-16,0 1 0,0-22 16,0 0-16,22 22 15,-22-22-15,21-42 31,-21-1-15,0-20-16,0 21 16,21-22-16,-21-20 0,0 21 15,0-1-15,21 1 16,-21-22-16,0 22 0,21 21 16,-21-21-16,21 42 15,-21-21-15,21 21 0,1 0 16,-1 0-1,0 21-15,0 0 0,-21 0 16,21 21-16,1-21 0,-1 22 16,-21-1-16,21-21 15,-21 22-15,21-22 0,-21 0 16,0 0-16,21 0 16,-21-42 15,0 0-16,0 0-15,21 0 0,-21 0 16,0-22-16,0 1 0,21 21 16,-21-22-16,22 1 15,-22 0-15,21 21 0,0-22 16,0 22-16,0 21 16,1 0-16,-1 21 15,0 0-15,-21 1 16,21 20-16,-21-21 15,21 21-15,-21 1 0,21-1 16,-21 0-16,21-20 16,-21 20-16,22 0 0,-22-21 15,21 0-15,-21 22 0,0-22 16,0 0 0</inkml:trace>
  <inkml:trace contextRef="#ctx0" brushRef="#br0" timeOffset="20780">6138 409 0,'-21'0'0,"0"0"16,-1 0-1,22-22 1,22 22-1,-1 0-15,0-21 16,21 21-16,1 0 0,-1-21 16,21 21-16,-20 0 15,20-21-15,1 21 0,-22 0 16,0 0-16,-20 0 16,-1 0-16,0 0 0,-42 0 15,0-21 1</inkml:trace>
  <inkml:trace contextRef="#ctx0" brushRef="#br0" timeOffset="21001">6392 324 0,'-21'21'0,"21"0"32,0 0-32,0 0 15,0 1-15,0-1 0,0 21 16,0 1-16,0-22 15,0 21-15,0 0 0,0 1 16,21-1-16,-21 0 16,0 1-16,21-22 0,-21 21 15,0-21-15,21 0 0,-21 1 16,21-22 0</inkml:trace>
  <inkml:trace contextRef="#ctx0" brushRef="#br0" timeOffset="21655">6752 536 0,'0'-22'16,"-21"22"0,0 0 15,21 22-31,0-1 15,0 0-15,0 0 16,0 0-16,0 21 0,0-20 16,0 20-16,0-21 0,0 22 15,0-22-15,0 0 16,0 0-16,21-21 31,-21-21-31,0 0 16,21 0-16,-21-1 0,21-20 15,-21 0-15,0-1 16,21 1-16,-21 0 0,21-1 16,-21 22-16,21-21 15,1 21-15,-22-1 0,21 1 16,0 21-16,-21 21 16,21-21-16,-21 22 15,21-1-15,-21 21 0,0-21 16,22 1-16,-22 20 15,0-21-15,0 0 0,0 0 16,0 0-16,0 1 0,0-1 16,0 0-1,21-42 1,-21 0 0,0-1-16,21 1 0,-21-21 15,21 0-15,0 21 0,0-22 16,-21 1-16,21 21 15,1-22-15,-22 22 0,21 21 16,0 0-16,0 21 16,0 0-16,-21 1 15,22 20-15,-22 0 0,21 1 16,-21-1-16,21 0 16,-21-21-16,21 22 0,-21-1 15,0 1-15,21-22 0,-21 0 16</inkml:trace>
  <inkml:trace contextRef="#ctx0" brushRef="#br0" timeOffset="22442">8530 536 0,'0'-22'0,"-21"22"15,21-21-15,-21 21 16,21 21 0,0 1-1,0 20-15,0-21 16,0 21-16,0 1 0,0 20 16,0-20-16,0-1 0,0 0 15,0 0-15,0 1 16,0-22-16,0 21 0,0-20 15,0-1 1,0-42 0,0-1-16,0 1 15,0 0-15,0-21 0,21 20 16,-21-20-16,0 0 0,0 0 16,0-22-16,0 22 15,0-1-15,0 1 0,0 0 16,0 21-16,0-1 15,21 22 1,-21 22-16,21-1 16,-21 21-16,21-21 15,0 21-15,0 1 0,1-1 16,-1-21-16,21 22 0,-21-1 16,1-21-16,-1 0 15,0 0-15,0 1 0,0-22 16,0 0-16,0 0 15,1 0-15,-1-22 16,-21 1-16,21 0 16,-21 0-16,0-21 0,0-1 15,0 1-15,0 0 0,0-1 16,0 1-16,-21 0 16,21-1-16,0 22 0,0 0 15,-21 21 1,21 21-1,0 0-15,0 1 16</inkml:trace>
  <inkml:trace contextRef="#ctx0" brushRef="#br0" timeOffset="22975">9249 536 0,'-21'0'31,"21"21"-15,0 0-16,0 0 15,0 0-15,-21 21 16,21 1-16,-21-22 0,21 21 15,-21 1-15,21-1 16,-21 0-16,21-21 0,0 22 16,0-22-16,0 0 0,0 0 15,21 1 1,0-22-16,-21-22 16,21 22-16,-21-21 15,21 0-15,0 0 0,1-22 16,-1 22-16,-21-21 0,21-21 15,0 20-15,-21-20 16,21 20-16,1-20 0,-22 21 16,21-1-16,-21 22 15,21 0-15,-21 0 0,21 21 16,-21 21 0,0 0-16,0 21 15,0-20-15,0 20 0,21 21 16,-21-20-16,21 20 0,-21-20 15,21 20-15,-21-21 16,22 1-16,-1-1 0,-21 0 16,0-20-16,21-1 15,-21 0-15</inkml:trace>
  <inkml:trace contextRef="#ctx0" brushRef="#br0" timeOffset="23173">9334 895 0,'-21'-21'0,"0"21"0,0 0 15,0-21-15,42 0 16,0 21 0,0 0-16,21 0 0,1 0 15,-1-21-15,0 21 0,1 0 16,-1-21-16,0 21 15,-21 0-15</inkml:trace>
  <inkml:trace contextRef="#ctx0" brushRef="#br0" timeOffset="24685">1227 1996 0,'0'-21'15,"-21"21"-15,21-21 16,0 42 0,0 0-1,0 21-15,0-21 0,0 22 16,-21-1-16,21 22 15,0-22-15,0 0 0,0 1 16,0-1-16,0 0 0,0-20 16,0-1-16,0 0 15,0 0-15,21-42 16,-21 0 0,0 0-16,21-1 15,-21-20-15,0 0 0,21-22 16,-21 1-16,0 20 15,22-20-15,-22-1 0,21 22 16,-21 0-16,21-1 16,0 22-16,0 0 0,1 21 15,20 0-15,-21 21 0,21 22 16,1-22-16,-22 21 16,21 21-16,1-20 0,-22 20 15,21-20-15,-21-1 0,0 21 16,0-20-16,-21-1 15,22-21-15,-22 1 0,0-1 16</inkml:trace>
  <inkml:trace contextRef="#ctx0" brushRef="#br0" timeOffset="24872">1333 2186 0,'-21'-21'0,"0"21"15,21-21-15,-21 21 0,42 0 16,-21-21 0,42 21-16,-21 0 0,22 0 15,20 0-15,-20 0 16,20 0-16,0-21 0,1 21 16</inkml:trace>
  <inkml:trace contextRef="#ctx0" brushRef="#br0" timeOffset="25700">1312 3372 0,'0'-21'16,"-21"21"-16,21-22 16,0 44-1,0-1 1,0 0-16,0 0 16,-21 0-16,21 22 0,0-1 15,0 0-15,0 1 0,0-1 16,0-21-16,0 0 15,0 22-15,0-22 16,21-21-16,-21-21 16,21 0-1,-21-1-15,21-20 0,-21 0 16,21-1-16,0-20 16,-21 21-16,22-22 0,-1 0 15,-21 22-15,21 0 0,0 0 16,0-1-16,1 22 15,-1 21-15,0 0 0,0 0 16,21 0-16,-21 21 16,1 0-16,-22 1 0,21-1 15,-21 0-15,0 21 0,-21-21 16,-1 0-16,1 22 16,0-22-16,-21 0 0,21 0 15,0-21-15,-1 22 16,1-22-16,21 21 15,21-21-15,1 0 16,20 0-16,-21 0 16,21 0-16,1 0 0,-22 21 15,21-21-15,-21 21 16,22 0-16,-43 0 0,21 22 16,-21-22-16,0 21 0,-21-21 15,0 22-15,-1-1 16,-20-21-16,0 0 0,20 22 15,-20-22-15,0-21 16,0 21-16,20-21 0,-20 21 16</inkml:trace>
  <inkml:trace contextRef="#ctx0" brushRef="#br0" timeOffset="26083">1587 4388 0,'0'21'16,"-21"-21"-16,21 21 0,-21-21 16,21 21-16,-21-21 15,-1 0-15,1 21 16,0-21-16,0 22 0,0-1 15,-21 0-15,20 0 16,-20 0-16,0 22 0,20-1 16,-20 0-16,21 1 15,0 20-15,0-20 0,21-1 16,0 0-16,21 0 0,0 1 16,21-22-16,1 0 15,20 0-15,1 1 0,20-22 16,1 0-16,0-22 15,-1 1-15,1 0 0,-21 0 16,-22-22-16,0 22 0,0 0 16,-20-21-16</inkml:trace>
  <inkml:trace contextRef="#ctx0" brushRef="#br0" timeOffset="27271">3683 1954 0,'0'-21'0,"0"-1"16,-22 22-16,1 22 31,21-1-31,0 21 16,0 0-16,21 22 0,-21-22 15,22 22-15,-22-22 16,21 21-16,-21-20 0,21-1 16,-21 1-16,0-22 15,21 0-15</inkml:trace>
  <inkml:trace contextRef="#ctx0" brushRef="#br0" timeOffset="27602">4064 2165 0,'0'-42'16,"21"21"-16,-21-22 0,0 22 16,0 0-16,-21 21 15,21 21-15,-22 0 16,1 1-16,21-1 15,-21 21-15,21-21 0,0 22 16,0-1-16,21-21 0,0 21 16,1-20-16,20-1 15,0 0-15,1 0 0,-1 0 16,0-21-16,1 0 16,-1 0-16,-21-21 0,22 0 15,-22 0-15,0 0 0,-21-22 16,0 22-16,0-21 15,-21 0-15,0-1 0,-1 1 16,1 21-16,-21-1 0,21 1 16,-22 21-16,1 21 15,0 1-15,-1-1 0</inkml:trace>
  <inkml:trace contextRef="#ctx0" brushRef="#br0" timeOffset="28010">3725 3287 0,'0'-21'15,"0"0"-15,0 0 0,0 0 16,0-1-16,21 1 16,0 21-16,0-21 0,22 21 15,-22 0-15,0 0 16,22 0-16,-22 21 0,0-21 16,0 21-16,-21 22 0,0-22 15,0 0-15,-21 21 16,-21-21-16,20 1 0,-20-1 15,21 21-15,-22-42 0,22 21 16,0 1-16,0-1 16,21 0-16,0 0 15,21-21 1,21 0-16,1 0 0,-1 0 16,22 0-16,-1-21 15</inkml:trace>
  <inkml:trace contextRef="#ctx0" brushRef="#br0" timeOffset="28345">4466 3160 0,'-21'0'32,"-1"21"-17,22 0 1,-21 22-16,21-22 0,0 21 15,0-20-15,0 20 16,0-21-16,21 21 0,1-21 16,20 1-16,-21-1 15,22 0-15,20-21 0,-21 0 16,1 0-16,-1 0 16,0-21-16,1 0 0,-22-1 15,0 1-15,0-21 0,-21 0 16,-21 21-16,21-22 15,-42 22-15,21 0 0,-22 0 16,1-1-16,-1 22 16,1 0-16,0 22 0,0-1 15,-1 0-15</inkml:trace>
  <inkml:trace contextRef="#ctx0" brushRef="#br0" timeOffset="28885">4170 4452 0,'-22'22'15,"1"-22"-15,0 0 16,21-22-16,0 1 0,0 0 15,21 0-15,0 21 16,1-21-16,-1 21 16,0-22-16,0 22 0,0 0 15,21 0-15,-20 0 16,-1 22-16,0-22 0,0 0 16,0 21-16,1-21 0,-1 0 15,0 21-15,0 0 16,0-21-16,-21 21 15,21 1-15,-21-1 16,0 0-16,-21 0 16,21 0-16,-21 0 0,21 0 15,21-21 17,0 22-32,0-22 15,1 21-15,-1 0 16,0-21-16,-21 21 0,21 0 15,-21 1-15,0-1 16,0 0-16,-21 0 0,21 0 16,-21 0-16,0 0 15,-1 1-15,1-22 0,21 21 16,-21-21-16,0 0 0,0 0 16</inkml:trace>
  <inkml:trace contextRef="#ctx0" brushRef="#br0" timeOffset="29275">5164 4494 0,'-21'-21'15,"0"21"-15,0 0 16,0 0-16,0 0 15,-1 21-15,1 0 16,21 0-16,-21 0 16,21 0-16,0 22 0,-21-22 15,21 21-15,0-21 0,21 22 16,0-22-16,0 0 16,1-21-16,20 21 0,0-21 15,0 0-15,1 0 0,20 0 16,-20 0-16,-1-21 15,0 0-15,-21 0 0,1-22 16,-1 22-16,-21-21 16,0-1-16,0 1 0,-21 0 15,-1 0-15,1 20 0,-21-20 16,21 42-16,-21-21 16,20 21-16,-20-21 0,21 21 15,0 0-15</inkml:trace>
  <inkml:trace contextRef="#ctx0" brushRef="#br0" timeOffset="30293">6879 1911 0,'0'-21'0,"-21"21"0,21-21 15,-22 21-15,-20-21 0,21 21 16,0 0 0,0 0-16,0 21 0,21 0 15,-22 0-15,22 1 0,0-1 16,0 0-16,0 0 15,22 21-15,-1-21 0,0 22 16,21-1-16,-21-21 16,22 22-16,-1-1 0,0-21 15,1 21-15,-22-20 0,21-1 16,-42 0-16,0 0 16,0 0-16,-21 1 0,0-1 15,0-21-15,-22 21 16,1-21-16,21 0 0,-22-21 15</inkml:trace>
  <inkml:trace contextRef="#ctx0" brushRef="#br0" timeOffset="30450">6921 1907 0,'0'-21'0,"21"-21"0,-21 21 15,21 21-15,-21-22 16,22 22-16,-1 0 0,0-21 15,0 21-15,22 0 16,-1 0-16,0 21 0,22-21 16</inkml:trace>
  <inkml:trace contextRef="#ctx0" brushRef="#br0" timeOffset="31032">6731 3139 0,'21'-21'0,"-21"0"0,0 0 16,-21 42 15,-1 0-31,-20 0 16,21 21-16,-21-21 0,21 22 15,-1-22-15,1 21 0,0 1 16,21-22-16,0 0 16,21 21-16,0-42 0,22 21 15,-22 1-15,21-22 0,0 0 16,22 0-16,-22 0 15,1 0-15,-1-22 0,-21 1 16,0 21-16,0-21 16,-21 0-16,-21 0 15,0 21-15,0-21 16,0 21-16,-21 0 0,-1 0 16,22 21-16,-21 0 0,20 0 15,1 0-15,0 22 16,0-1-16</inkml:trace>
  <inkml:trace contextRef="#ctx0" brushRef="#br0" timeOffset="31656">6773 4621 0,'0'-21'16,"-21"21"0,0 21-1,0 0 1,21 0-16,0 0 0,0 0 16,0 0-16,0 1 15,21-1-15,21 0 0,-21-21 16,21 21-16,22-21 15,-22 0-15,22 0 0,-22 0 16,0 0-16,1 0 0,-1-21 16,-21 21-16,-21-21 15,0 0-15,0-1 0,-21 1 16,0 0-16,-21-21 16,-1 21-16,-20-22 0,21 22 15,-1-21-15,-20-1 0,20 1 16,22 21-16,-21-21 15,42-1-15,0 1 0,0 21 16,0 0-16,21-22 0,21 43 16,1-21-16,-1 21 15,0 0-15,1 0 0,-22 21 16,21 0-16,-21 22 16,0-1-16,-21 1 0,0-1 15,0 0-15,-21 0 16,0 1-16</inkml:trace>
  <inkml:trace contextRef="#ctx0" brushRef="#br0" timeOffset="32424">8932 1996 0,'-21'-21'0,"21"0"15,21 0-15,0 21 16,21 0-16,1-22 15,20 22-15</inkml:trace>
  <inkml:trace contextRef="#ctx0" brushRef="#br0" timeOffset="32669">8996 3139 0,'0'21'0,"21"-21"16,0 0-16,0 0 0,21 0 15,1-21-15,-1 21 16,0-21-16,22 21 0,-1 0 15</inkml:trace>
  <inkml:trace contextRef="#ctx0" brushRef="#br0" timeOffset="32975">9101 4240 0,'0'21'0,"22"21"0,-22-21 16,21 1-16,0-1 15,0-21-15,0 21 16,21-21-16,-20 0 0,20 21 16,22-21-16,-22 0 15,21 21-15,1-21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19.3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214 790 0,'-22'0'15,"1"-22"-15,-21-20 0,-1 21 16,22 0-16,0-21 16,0-1-16,0 22 0,21-21 15,0-1-15,0-20 0,21 21 16,0-1-16,0 1 16,0-1-16,1 1 0,20 0 15,0 0-15,1 20 0,-1 1 16,21-21-16,-20 21 15,-1-1-15,22 22 0,-22 0 16,0 0-16,1 22 16,-22-1-16,21 21 0,-21 22 15,1-1-15,20 22 0,-21 0 16,21-1-16,-21 22 16,22 0-16,-1-22 0,1 22 15,-1-21-15,0 21 16,0-21-16,1-1 0,-1 1 15,1 0-15,-22 20 0,21-20 16,-21 21-16,0-22 16,-21 22-16,21 0 0,-21-21 15,0 21-15,0-22 16,0-20-16,22 21 0,-22-22 16,0 22-16,21-43 0,-21 22 15,0-1-15,0-21 16,0 1-16,0-1 0,0-21 15,0 0-15,0 1 16,0-1-16,-21-21 16,21-21-16,-22 21 15,22-22-15,-21 1 16,0 0-16,0 0 0</inkml:trace>
  <inkml:trace contextRef="#ctx0" brushRef="#br0" timeOffset="409">933 2583 0,'-21'-21'16,"0"21"-16,0-21 0,-1 21 15,22-22-15,-21 22 16,0 0-16,21-21 0,21 21 31,-21 21-15,21-21-16,1 22 15,-1-22-15,21 21 0,-21-21 16,22 21-16,-1-21 0,0 21 16,-21 0-16,22-21 15,-1 21-15,-21-21 0,22 0 16,-22 0-16,21 0 16,-21 0-16,0 0 0,22-21 15,-22 0-15,0 0 0,0 0 16,22 0-16,-43-1 15,21 1-15,0-21 0,-21 21 16,0-1-16,0 1 0,0 0 16,0 0-16,0 0 15,-21 0-15,0 21 16,0 0-16,-1 0 16,1 21-16,0 0 15,0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22.4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21 402 0,'-21'0'16,"21"-21"-1,21 21 1,-21-21-16,21 21 0,21 0 16,1-22-16,-1 22 15,22-21-15,20 0 0,1 21 16,21-21-16,0 0 0,-1 21 15,1-21-15,21 21 16,-21-21-16,-21 21 0,21 0 16,-22-22-16,-20 22 15,-1 0-15,1 0 0,-22 0 16,-21 0-16,0 0 0,1-21 16,-1 21-16,0 0 15,0 0-15,0 0 16,1-21-1,-1 21-15</inkml:trace>
  <inkml:trace contextRef="#ctx0" brushRef="#br0" timeOffset="390">1354 0 0,'-21'0'15,"42"0"17,1 0-32,-1 0 0,0 0 15,21 0-15,-20 0 16,41 21-16,-21-21 0,1 21 15,20-21-15,-20 21 0,-1 0 16,0 1-16,0-22 16,1 21-16,-22 0 0,-21 21 15,0-20-15,0-1 0,-21 0 16,0 0-16,-1 0 16,-20 21-16,0-20 0,0-1 15,-1 0-15,22 21 16,-21-20-16,-1-1 0,22 0 15,-21-21-15,21 21 0,0 0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25.7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 42 0,'-22'0'15,"22"-21"-15,-21 21 0,21-21 16,-21 21-16,0 21 16,0 0-1,21 0-15,-22 0 0,1 22 16,0 20-16,0 1 16,21-1-16,-21 22 0,21-22 15,0 22-15,21-21 16,0-1-16,0 0 0,22-20 15,-22-1-15,21 1 0,1-22 16,-22 0-16,21 0 16,0-21-16,1 0 0</inkml:trace>
  <inkml:trace contextRef="#ctx0" brushRef="#br0" timeOffset="570">696 254 0,'-21'-22'15,"0"44"1,21-1 0,0 0-16,0 0 0,0 22 15,0-22-15,0 21 16,21 0-16,-21 22 0,0-22 15,0 1-15,0-1 16,0 21-16,0-20 0,0-22 16,0 21-16,0-21 0,0 22 15,0-22 1,-21 0-16,21-42 31,0 0-31,0-22 16,21 22-16,-21 0 0,0-21 15,0-22-15,21 22 16,-21-22-16,0 1 0,0-1 16,0 1-16,0-1 15,0 1-15,22-1 0,-22 22 16,21 21-16,-21-21 0,21 42 16,0-22-16,0 22 15,0 0-15,0 22 0,1-22 16,-1 21-16,0 21 15,0-21-15,0 21 0,-21 1 16,22-22-16,-22 21 0,0 1 16,-22-22-16,1 21 15,-21-21-15,-1 0 0,22 1 16,-21-22-16,0 21 16,21-21-16,-1 0 0,1 0 15,0 0-15</inkml:trace>
  <inkml:trace contextRef="#ctx0" brushRef="#br0" timeOffset="973">1204 402 0,'22'-21'16,"-1"21"-1,0 0-15,0 0 16,0 0-16,0 21 16,0 0-16,1 0 0,-1 0 15,0 22-15,0-1 0,-21 0 16,0 1-16,21-1 16,-21 0-16,0 1 0,-21-22 15,0 0-15,0 0 16,0 0-16,-1-21 0,1 0 15,-21 0-15,21 0 0,0-21 16,0 21-16,21-21 16,0 0-16,0 0 0,0-22 15,21 22-15,0-21 16,0 0-16,21-1 0,-21 1 16,22-1-16,-1 1 0,1 0 15,-1 21-15,0-22 16,0 22-16,-20 21 0,-1 0 15,21 0-15,-21 0 16</inkml:trace>
  <inkml:trace contextRef="#ctx0" brushRef="#br0" timeOffset="1398">2030 401 0,'0'-21'31,"-21"21"-15,0 0-1,-1 21-15,1 0 16,0 0-16,0 0 0,0 0 16,-1 22-16,-20-22 15,21 21-15,21 1 0,-21-22 16,21 21-16,0-21 0,0 0 15,21 1-15,0-1 16,0 0-16,22 0 0,-1-21 16,0 21-16,1-21 15,-1 0-15,0-21 0,1 0 16,-1 0-16,0 0 16,-20-1-16,-1-20 0,0 0 15,-21 0-15,0-1 0,0 1 16,0-1-16,-21 22 15,0-21-15,-1 21 0,-20 0 16,21 21-16,-22-21 16,22 21-16,0 0 0,0 0 15,0 21-15</inkml:trace>
  <inkml:trace contextRef="#ctx0" brushRef="#br0" timeOffset="1718">2665 381 0,'21'-21'16,"-21"-1"-16,0 1 15,-21 0 1,0 21-1,0 21-15,-22-21 0,22 21 16,-21 1-16,-1 20 16,22 0-16,-21 0 0,21 1 15,0-1-15,-1 1 16,22-1-16,0 0 0,22 0 16,-1 1-16,0-22 0,0 21 15,21-20-15,-21-1 16,22-21-16,-1 0 0,1 0 15,-1-21-15</inkml:trace>
  <inkml:trace contextRef="#ctx0" brushRef="#br0" timeOffset="2838">2898 529 0,'-21'21'15,"-1"-21"1,22 21 0,22-21-1,-1 0-15,0 21 16,0-21-16,0 0 16,0 0-16,0 0 15,1-21-15,-1 21 0,0 0 16,0-21-16,0 0 0,1 0 15,-1-1 1,-21 1-16,0 0 0,21 0 16,-21 0-16,0 0 15,0-22-15,0 22 0,-21 0 16,0 0-16,-1 21 16,1 0-16,0 0 15,0 21-15,-22 21 0,22-20 16,-21 20-16,21 0 15,0 0-15,0 1 0,-1-1 16,1 1-16,21-22 16,0 21-16,0 0 0,0-21 15,0 1-15,21-1 0,1 0 16,20-21-16,-21 21 16,21-21-16,1 0 0,-1 0 15,0-21-15,22 21 0,-22-21 16,0 0-16,1-22 15,-1 22-15,1-21 0,-22 0 16,21-1-16,-21 1 16,0-22-16,0 22 0,1 0 15,-22-22-15,0 22 0,0 21 16,0-1-16,0 1 16,-22 0-16,1 21 0,0 21 15,0 0 1,0 1-16,21-1 0,0 21 15,0-21-15,0 22 0,0-22 16,21 21-16,-21-21 16,21 22-16,-21-22 0,21 0 15,-21 21-15,21-20 16,-21-1-16,0 0 0,0 0 16,0 0-16,0 0 0,0 0 15,-21 1 1,21-1-16,-21-21 0,0 21 15,0-21 1,0 0-16,21-21 16,0 0-1,21 21-15,-21-22 16,21 1-16,21 0 0,-21 0 16,22 0-16,20 0 15,-20-22-15,-1 1 0,21 0 16,-20-1-16,20 1 0,-20 0 15,-1 21-15,0-22 16,-21 22-16,1-21 0,-1 42 16,-21-22-16,0 1 15,-21 21-15,-1 0 16,1 21-16,0-21 0,0 22 16,0-1-16,0 0 15,-22 0-15,43 22 0,-21-22 16,0 21-16,21 0 15,0-21-15,0 22 0,0-1 16,0-21-16,0 22 0,21-1 16,0-21-16,-21 21 15,22-20-15,-1-1 0,-21 21 16,21-21-16,-21 1 16,0-1-16,0 0 15,-21-21 1,0 0-16,-1 0 15,1-21-15</inkml:trace>
  <inkml:trace contextRef="#ctx0" brushRef="#br0" timeOffset="3097">4358 63 0,'21'-21'16,"-21"0"-16,21 0 16,1 21-16,-1 21 15,-21 0-15,21 21 16,-21 22-16,21-1 16,0 1-16,-21 21 0,22-1 15,-22 22-15,0-21 16,-22-1-16,1 1 0,-21 0 15,-22-22-15,-41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4:09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13 220 0,'0'-24'0,"24"24"16,-24-25-1,0 1 1,24 24-16,-24-25 16,-24 25 46,24 25-46,0-1-1,-24 1-15,24-1 0,0 1 16,0-1-16,0 25 16,0-25-16,0 1 0,0 24 15,0-25-15,0 25 16,0-25-16,24 1 0,0-1 16,-24 0-16,25 1 0,-1-25 15,1 24-15,-1-24 16,1 0-16,-1 0 0,0 0 15</inkml:trace>
  <inkml:trace contextRef="#ctx0" brushRef="#br0" timeOffset="743">599 245 0,'24'0'15,"-24"-25"1,25 25-1,-25-24 1,0-1 0,-25 25-1,1 0 1,-1 0-16,1 0 16,-25 0-16,25 0 0,-1 0 15,1 25-15,-1-25 0,1 0 16,0 24-16,-1-24 15,25 25-15,0-1 16,0 0-16,0 1 16,25-25-16,-1 24 15,-24 1-15,24-25 0,1 0 16,-1 24-16,1-24 16,-1 0-16,0 0 0,1 24 15,-1-24-15,1 0 0,-1 0 16,1 0-16,-25-24 15,24 24-15,-48 0 32,-1 0-17,1 0-15,-1 0 0,1 0 16,-1 24-16,1-24 16,0 25-16,-1-25 0,1 24 15,24 1 1,0-1-1,24 1-15,1-25 16,-1 24 0,0-24-16,1 0 0,-1 0 15,1 24-15,-1-24 16,1 0-16,-1 0 0,0 0 16,1 0-16,-1 0 0,1 0 15,-1 0-15,1 0 16,-1 0-16</inkml:trace>
  <inkml:trace contextRef="#ctx0" brushRef="#br0" timeOffset="1037">819 416 0,'0'-25'16,"24"25"-1,0-24 1,1 24-16,-1 0 16,1 0-1,-1 0-15,0 0 0,1 24 16,-1 1-16,1-25 16,-1 24-16,1-24 15,-1 24-15,0-24 0,1 25 16,-1-1-16,1 1 15,-1-25 1</inkml:trace>
  <inkml:trace contextRef="#ctx0" brushRef="#br0" timeOffset="1331">1209 318 0,'-24'0'31,"24"24"-15,-25-24 0,25 25-16,-24-1 15,24 1-15,0-1 16,0 0-1,0 1-15,0-1 16,0 1 0,0-1-16,24-24 15,-24 24 1</inkml:trace>
  <inkml:trace contextRef="#ctx0" brushRef="#br0" timeOffset="1660">1502 147 0,'-24'0'31,"24"24"-15,0 1-1,0-1-15,24 1 16,-24-1-16,25 0 0,-25 1 16,24-1-16,-24 1 15,25-1-15,-25 0 0,24 1 16,-24-1-16,24 1 0,1-1 15,-1-24 1,-24 25-16,25-25 16</inkml:trace>
  <inkml:trace contextRef="#ctx0" brushRef="#br0" timeOffset="1884">1429 391 0,'-24'0'15,"48"0"1,1 0 0,-1 0-16,0 0 0,1-24 15,24 24-15,-25 0 0,1 0 16,-1 0-16,0 0 15,1 0-15</inkml:trace>
  <inkml:trace contextRef="#ctx0" brushRef="#br0" timeOffset="2153">1844 415 0,'0'25'16,"25"-25"-1,-1 0 1,1 0 15</inkml:trace>
  <inkml:trace contextRef="#ctx0" brushRef="#br0" timeOffset="2537">2064 0 0,'-24'0'15,"48"25"1,1-25 0,-1 24-1,0-24-15,1 25 0,24-1 16,-25 0-16,25 1 0,-25-1 16,25 1-16,-24-1 15,-1 1-15,0-1 0,-24 0 16,0 1-16,0-1 0,0 25 15,0-24-15,-24-1 16,0 0-16,-1 1 16,-24-25-16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46.7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212 3433 0,'-43'0'16,"22"0"-16,-21 0 15,21 0-15,0 0 0,-1 0 16,1 0-16,0 0 15,21-21 32,21 21-47,0-21 16,1 21-16,20-22 16,0 1-16,0 0 0,43-21 15,-21 20-15,41-20 0,23 0 16,-2 0-16,2-22 15,20 22-15,0-22 0,21 1 16,-21 20-16,1-20 0,-23 20 16,-20 1-16,0 0 15,-21 21-15,0 0 0,-43-1 16,0 1-16,-21 0 16,0 21-16,-21-21 0,-21 21 15,0 0-15,0-21 16,0 21-16</inkml:trace>
  <inkml:trace contextRef="#ctx0" brushRef="#br0" timeOffset="395">1799 2459 0,'-21'0'0,"0"-21"16,0 0 0,21 0-1,21 21 1,0 0-16,0-22 0,22 22 16,-1 0-16,21 0 0,1 0 15,-1 0-15,22 0 16,-22 22-16,1-22 0,0 21 15,-1-21-15,-21 21 16,1-21-16,-22 21 0,21 0 16,-21 1-16,-21 20 0,0-21 15,0 21-15,0-21 16,0 22-16,0-1 0,-21 1 16,21-22-16,-21 21 15,0 0-15,21-21 0,-21 22 16,-1-1-16,22-21 0,-21 1 15,0-1-15,21 0 16</inkml:trace>
  <inkml:trace contextRef="#ctx0" brushRef="#br0" timeOffset="981">3450 1824 0,'0'-21'0,"-21"21"15,0-21 1,21 42-1,21 0 1,-21 0-16,21 22 0,0-1 16,-21 0-16,21 22 15,1-22-15,-1 22 0,-21-22 16,21 0-16,-21 1 16,21-1-16,-21-21 0,21 0 15</inkml:trace>
  <inkml:trace contextRef="#ctx0" brushRef="#br0" timeOffset="1155">3470 1295 0,'-21'-21'15,"0"21"-15,0-21 16,0 21-16,0 0 15,21 21-15,0 0 16,0 0-16</inkml:trace>
  <inkml:trace contextRef="#ctx0" brushRef="#br0" timeOffset="1647">3704 1718 0,'21'0'47,"0"0"-47,1 22 16,-1 20-16,21-21 15,-21 21-15,1 1 0,-1-1 16,0 0-16,0 1 0,-21 20 15,21-42-15,-21 22 16,21-22-16,-21 21 0,0-21 16,0 1-1,-21-44 1,21 1-16,0 0 16,0 0-16,-21-22 15,21 1-15,0 0 0,0-22 16,21 22-16,0-22 0,-21 1 15,21 0-15,1 20 16,-1 1-16,21 21 0,-21-1 16,22 22-16,-1 22 15,-21-1-15,21 21 0,-20 22 16,20-22-16,-21 21 16,0-20-16,22 20 0,-22-20 15,-21-1-15,21 0 0,0 1 16,-21-22-16,0 0 15,0 0-15,-21-21 16</inkml:trace>
  <inkml:trace contextRef="#ctx0" brushRef="#br0" timeOffset="1918">4593 1147 0,'-21'-43'0,"21"22"16,-21 0-16,0 21 16,21 21-16,0 0 15,0 22-15,21-1 16,21 22-16,-21-1 16,22 22-16,-22 0 0,21-1 15,-21 22-15,0-21 16,1-1-16,-1 1 0,-21 0 15,0-22-15,0-21 0,0 1 16,0-1-16,-21-21 16,21 1-16</inkml:trace>
  <inkml:trace contextRef="#ctx0" brushRef="#br0" timeOffset="2302">4678 1888 0,'-21'-22'0,"0"1"15,21 0-15,0 0 16,-22 0-16,22 0 16,22 21-16,20-21 0,-21 21 15,21 0-15,22-22 16,-22 22-16,43-21 0,-22 21 16,1-21-16,-1 21 15,1-21-15,-1 21 0,-20-21 16,-1-1-16,0 1 0,-20-21 15,-1 21-15,-21 0 16,0 0-16,-21-1 0,-1 1 16,-20 0-16,0 21 15,20 0-15,-20 0 0,0 21 16,21 0-16,0 22 0,-1-1 16,1 0-16,21 22 15,0-22-15,21 22 0,1-1 16,-1-21-16,0 1 0,0-1 15,21 1-15,1-22 16,-22 0-16,21-21 0,1 0 16,-1 0-16,-21 0 15</inkml:trace>
  <inkml:trace contextRef="#ctx0" brushRef="#br0" timeOffset="2697">5630 1422 0,'-21'-21'0,"21"0"16,-21 0-16,21-1 0,0 1 16,0 0-1,21 21-15,0 0 16,1 0 0,-1 0-16,21 21 0,-21 0 15,21 22-15,-20-1 0,20 0 16,-21 22-16,22-22 15,-22 22-15,-21-1 0,21-21 16,-21 1-16,0-1 16,0 1-16,-21-22 0,21 0 15,-21-21-15,-1 0 0,1-21 16,0 21-16,21-43 16,-21 22-16,21-21 0,0-1 15,0 1-15,0-21 16,21-1-16,0-21 0,0 22 15,1 0-15,20-1 0,-21 22 16,21-1-16,-21 1 16,22 21-16,-22 21 0,0 0 15,0 21-15,-21 0 16,22-21-16</inkml:trace>
  <inkml:trace contextRef="#ctx0" brushRef="#br0" timeOffset="3208">6286 1295 0,'-21'-21'0,"0"0"0,0 0 15,21-1-15,-21 1 16,21 0-16,21 21 31,0 21-31,0 0 0,0 1 16,1 20-16,20 21 15,-21-20-15,0 20 0,1 1 16,-1-22-16,-21 21 0,21-20 16,-21-1-16,21 1 15,-21-22-15,0 0 0,-21-42 31,21 0-15,0-22-16,0 22 0,0-43 16,0 22-16,0-21 15,0-1-15,21 1 0,0-1 16,0-20-16,22 20 0,-22 22 16,21-1-16,-21 1 15,22 21-15,-22 21 0,21 21 16,-21 0-16,0 21 15,1 1-15,-22-1 0,21 22 16,0-1-16,0 1 0,0-22 16,-21 22-16,22-22 15,-1 0-15,0 0 0,0-20 16,-21-1-16,21-21 16</inkml:trace>
  <inkml:trace contextRef="#ctx0" brushRef="#br0" timeOffset="3958">7259 1168 0,'21'-21'0,"0"-22"0,-21 1 16,0 21-16,0 0 16,-21-21-16,0 20 0,0 22 15,0-21-15,-21 21 16,-1 0-16,1 21 0,21 1 15,-22-22-15,22 42 0,-21-21 16,21 21-16,21 1 16,-21-1-16,21 0 0,0 1 15,0 20-15,21-21 16,0 1-16,0-1 0,0 1 16,0-1-16,0-21 0,22 0 15,-22-21-15,21 0 16,-20 0-16,-1 0 0,0-21 15,0 0-15,0 0 16,0-22-16,0 1 0,-21 0 16,0-1-16,0-20 0,0 21 15,0-1-15,0 1 16,0-1-16,0 22 0,0 0 16,22 21-1,-22 21-15,0 0 0,21 1 16,-21 20-16,21 0 0,0-20 15,0 20-15,1 0 16,-1 0-16,21 1 0,-21-22 16,21 21-16,-20-20 15,20-1-15,0-21 0,1 0 16,-22 0-16,21-21 0,-21-1 16,0 1-16,1-21 15,-1-1-15,-21 1 0,0-21 16,0-1-16,0 1 15,-21-22-15,-1 0 0,1 1 16,0-22-16,0 0 0,21 21 16,-21 1-16,0-1 15,21 21-15,0 22 0,-21 0 16,21 63 0,-22 0-16,22 43 15,0-22-15,0 22 0,0 20 16,22 1-16,-1 0 15,-21-1-15,21 1 0,21 0 16,-21-1-16,0-20 0,1-1 16,-1 1-16,0-1 15,21-21-15,-20-20 0,-1-1 16,0 0-16,0-21 16</inkml:trace>
  <inkml:trace contextRef="#ctx0" brushRef="#br0" timeOffset="4347">8763 448 0,'-21'-21'15,"21"0"-15,-21-21 0,21-1 16,0 22-16,0-21 0,0 21 16,0 0-16,0 42 15,21 0 1,-21 21-16,21 22 0,-21-1 15,21 22-15,-21-1 0,21 1 16,0 0-16,1-1 16,-1 1-16,21 0 0,-21-22 15,1 1-15,-1-22 16,0 1-16,-21-1 0,21-21 16</inkml:trace>
  <inkml:trace contextRef="#ctx0" brushRef="#br0" timeOffset="4948">8827 1020 0,'-22'-21'0,"1"0"15,0-1-15,0 22 0,0-21 16,-1 0-16,44 21 16,-1-21-1,0 21-15,0-21 0,22 21 16,-1-22-16,21 22 15,1-21-15,-1 0 0,1 21 16,-1-21-16,22 0 0,-21 0 16,-1 0-16,0-1 15,-20 1-15,-1 0 0,1 21 16,-22-21-16,0 0 0,-21-1 16,-21 22-1,0 0-15,-22 0 0,1 0 16,-1 22-16,-20-22 15,21 21-15,-22 21 0,22-21 16,-1 22-16,22-22 16,0 21-16,21 0 0,0 1 15,0-1-15,0 1 0,42-1 16,-20-21-16,-1 21 16,21-21-16,1 1 0,-22-22 15,21 0-15,-21 0 0,0 0 16,0-22-16,1 1 15,-1 0-15,-21 0 0,0-21 16,21 21-16,-21-22 16,0 1-16,0-1 0,0 1 15,0 0-15,21 0 0,-21-1 16,0 1-16,21 21 16,-21-1-16,0 1 0,22 21 15,-1 21 1,-21 1-16,21 20 0,0 0 15,-21 1-15,42-1 0,-21 21 16,1-20-16,-1-1 16,21 1-16,-21-1 0,1-21 15,-1 0-15,0 0 16,0-21-16</inkml:trace>
  <inkml:trace contextRef="#ctx0" brushRef="#br0" timeOffset="5488">9948 258 0,'-21'-42'0,"21"-1"16,-21 22-16,21 0 0,-21 0 16,21-1-16,21 44 15,-21 20 1,21-21-16,0 43 0,0-22 15,1 43-15,20-22 16,0 1-16,-20 20 0,20-20 16,-21 21-16,0-22 0,21 0 15,-20-20-15,-22-1 16,21 1-16,-21-1 0,0-21 16,0 0-16,-21-21 31,21-21-16,-22 0-15,22-21 16,0 20-16,22-20 0,-22 0 16,21-1-16,0 1 15,0 0-15,0-1 0,22 1 16,-22 21-16,21 0 16,0-1-16,1 22 0,-1 0 15,1 22-15,-1-1 0,0 21 16,-21 1-16,0-1 15,1 0-15,-1 0 0,-21 1 16,0-1-16,0 1 0,-21-22 16,-1 0-16,1 0 15,-21-21-15,0 0 0,-1 0 16,1 0-16,0-21 16,-1 21-16,22-42 0,0 20 15,0-20-15,21 0 0</inkml:trace>
  <inkml:trace contextRef="#ctx0" brushRef="#br0" timeOffset="5739">10901 88 0,'42'-42'0,"-21"21"16,-21 0-16,21 21 0,1 0 15,-1 0 1,-21 21-16,21 0 15,0 21-15,0 1 0,1-1 16,-1 43-16,0-22 16,0 22-16,0 0 0,-21-1 15,21 1-15,-21-21 16,0 20-16,21-42 0,-21 22 16,0-22-16,0 1 0,22-22 15,-22 0-15,21-21 16</inkml:trace>
  <inkml:trace contextRef="#ctx0" brushRef="#br0" timeOffset="6202">11578 681 0,'0'-21'15,"-21"21"-15,21-21 16,21 21-1,0-21 1,1 21-16,-1 0 0,0 0 16,0 0-16,21 0 15,-21 0-15,22-22 0,-22 22 16,21-21-16,-20 0 0,-1 0 16,0 0-16,-21 0 15,21 0-15,-21-1 0,0-20 16,0 21-16,-21 0 0,21-22 15,-21 22-15,-22 0 16,22 21-16,-21-21 0,21 21 16,-22 0-16,1 21 15,21 0-15,-21 21 0,20-20 16,1 20-16,0 22 16,21-22-16,-21 21 0,21 1 15,21-1-15,0-20 0,0-1 16,1 21-16,-1-41 15,21 20-15,0-21 0,1-21 16,-1 0-16,0 0 16,22 0-16,-22-21 0,0 0 15,-20 0-15,20-1 0,-21 1 16,-21-21-16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49:44.4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2586 2588 0,'-22'-21'0,"1"0"0,0 0 15,-21 0-15,21-1 0,0 1 16,-22 0-16,1-21 16,21 20-16,-1 1 0,-20 0 15,21 0-15,-21 0 0,21 21 16,-22-21-16,1 21 16,-1 0-16,-20 0 0,0 0 15,-1 0-15,0 21 16,-20 0-16,-1 0 0,0 21 15,1-20-15,-22 20 0,21 0 16,1 1-16,-22-1 16,21 21-16,1-20 0,-1 20 15,21 1-15,1-1 16,-1 1-16,1-1 0,20 22 16,1 0-16,0-22 0,0 22 15,20-1-15,-20 1 16,21 0-16,0-1 0,-22 1 15,22 0-15,0-22 16,21 22-16,-21 0 0,21-22 16,0 22-16,0 0 0,21-1 15,-21-20-15,21 20 16,0 1-16,-21-22 0,21 22 16,1-21-16,-1 20 15,-21-20-15,21-1 0,0-20 16,0 20-16,1 1 0,-1-22 15,0 0-15,21 1 16,-21-1-16,22 0 0,-1 1 16,0-1-16,1 22 0,-1-22 15,0 0-15,22 0 16,-1 1-16,-20-1 0,20 1 16,22-22-16,-22 21 15,22-21-15,-22 0 0,43 0 16,-21 1-16,21-1 15,0-21-15,21 21 0,-21-21 16,-1 0-16,22 0 0,-21 0 16,0 0-16,0 0 15,0 0-15,0 0 0,-1 0 16,1 0-16,0 0 0,-21-21 16,21 0-16,-1-1 15,1 1-15,-21 0 0,21-21 16,0 21-16,-22-22 15,1 1-15,-22-22 0,22 22 16,-22 0-16,1-22 16,-22 22-16,1-22 0,-1 1 15,0 21-15,1-22 0,-22 1 16,21 20-16,-21-20 16,1-1-16,-1 1 0,0-1 15,0-20-15,0 20 0,-21-21 16,21 1-16,-21-1 15,21 0-15,-21 22 0,0-22 16,0 22-16,-21-1 16,0 1-16,21-1 0,-21 22 15,0 0-15,0-1 0,0-20 16,21 21-16,-22-1 16,1-20-16,0 20 0,0-20 15,0 21-15,-22-1 16,22-20-16,0 20 0,0 1 15,0 21-15,-22-21 0,22 20 16,-21 1-16,21 0 16,-22-21-16,1 20 0,0 1 15,-1 0-15,1 0 16,0-21-16,20 21 0,-20-22 16,0 22-16,0 0 0,-1-22 15,1 22-15,-1 0 16,1-21-16,0 21 0,-22 0 15,22-1-15,-22 1 16,1 0-16,21 0 0,-22 0 16,22-1-16,-1 1 0,1 0 15,0 0-15,21 0 16,-22 0-16,22 21 0,-21-21 16,21 21-16,-22-22 15,22 22-15,-21-21 0,0 21 16,-1 0-16,1 0 0,-1 0 15,1 0-15,0 0 16,0 0-16,-1 0 0,1 0 16,-1 0-16,22 0 15,-21-21-15,21 21 0,0 0 16,0-21-16,-1 21 16,22-21-16,-21 21 31</inkml:trace>
  <inkml:trace contextRef="#ctx0" brushRef="#br0" timeOffset="914">1993 2250 0,'-21'0'0,"21"21"31,0 0-16,0 21-15,0 0 0,0 1 16,0 20-16,21 1 16,-21-1-16,0 22 0,0 0 15,21-1-15,-21 22 0,0-21 16,0-1-16,0 1 16,0 0-16,0-1 0,0-20 15,0 0-15,21-1 16,-21 0-16,0 1 0,0 0 15,-21-1-15,21 0 0,-21-20 16,21 20-16,0-20 16,0-1-16,0 0 0,0 1 15,0-1-15,0 0 16,0-20-16,0-1 0,21 0 16,-21 0-16,0 0 0,21 0 15,-21 0 1,0 1-1,21-22 1,-21-22 0,22 22-16,-22-21 15,21 0-15,0 0 16,0 0-16,0 0 0,1 0 16,20-22-16,-21 22 15,21 0-15,1-22 0,-1 22 16,22 0-16,-1-21 0,0 21 15,22 0-15,-21-22 16,20 22-16,22-21 0,-21 20 16,-1-20-16,1 21 15,0 0-15,-1 0 0,1 0 16,0-1-16,-22 1 0,22 0 16,-21 0-16,-1 21 15,0-21-15,1-1 0,0 1 16,-22-21-16,21 21 0,-20 0 15,-1 0-15,-21 21 16,22-22-16,-22 1 0,0 21 16,0-21-16,0 21 15,0-21 32,-42 21-16,0 0-15,0 0 0</inkml:trace>
  <inkml:trace contextRef="#ctx0" brushRef="#br0" timeOffset="1866">1993 4345 0,'0'21'16,"21"-21"-1,0 0 1,1 21 0,-1 1 15,-21-1-16,21-21-15,0 21 16,21 0-16,-21 0 0,22 0 16,-1 22-16,22-22 15,-1 21-15,1-21 0,-1 1 16,1-1-16,-1 21 16,22-21-16,-22 0 0,22 0 15,-22 1-15,22-1 0,0 0 16,-1 0-16,-20-21 15,21 21-15,-1 1 0,1-1 16,0-21-16,-1 21 0,1 0 16,-21-21-16,-1 21 15,0 0-15,-20-21 0,-1 21 16,1-21-16,-22 22 16,0-22-16,21 21 0,-21-21 15,0 21-15,1-21 0,-1 21 16,21-21-16,-21 21 15,1-21-15,-1 22 16,0-22-16,0 0 16,0 0-16,0 21 15,0-21-15,1 0 32,-44 0-17,22-21-15,-21 21 16,0 0-16</inkml:trace>
  <inkml:trace contextRef="#ctx0" brushRef="#br0" timeOffset="2939">1951 4387 0,'-21'0'15,"-1"0"-15,22-21 63,22 21-16,-22 21-32,21-21-15,-21 21 32,21-21-32,-21 22 0,0-1 15,0 0 1,21 0-16,-21 0 15,0 1-15,0 20 0,21-21 16,-21 21-16,0-21 16,21 22-16,0-1 0,-21 1 15,22-1-15,-22-21 16,0 21-16,21 1 0,-21-1 16,0-21-16,21 22 0,-21-1 15,0 0-15,0 0 16,0 1-16,0-1 0,0 1 15,0 20-15,0-21 16,0 1-16,0-1 0,0 22 16,0-22-16,0 0 0,0 0 15,0 1-15,0-1 16,0 1-16,0-1 0,-21 0 16,21-21-16,0 22 15,0-1-15,-21-21 0,21 22 16,0-22-16,0 21 0,0-21 15,0 21-15,0-20 16,0-1-16,-22 0 0,22-42 47</inkml:trace>
  <inkml:trace contextRef="#ctx0" brushRef="#br0" timeOffset="3774">2099 4281 0,'0'-21'16,"21"21"-16,-21-21 15,-21 21 1,21 21 0,-21-21-16,-1 0 0,1 21 15,0-21-15,0 0 16,0 22-16,0-22 0,0 21 16,-22-21-16,22 21 0,-21 0 15,-1 0-15,1 1 16,-21-1-16,20 21 0,-20-21 15,20 0-15,-20 0 16,-1 1-16,1-1 0,-22 21 16,22-21-16,-1 1 0,1-1 15,-1 0-15,1 0 16,-22 0-16,21 0 0,1 0 16,-22 1-16,22-1 0,-1 0 15,1 0-15,21 0 16,-22-21-16,22 22 0,-1-1 15,1 0-15,0-21 16,-1 21-16,22 0 0,0-21 16,0 21-16,0 0 15,-1-21-15,22 22 16,-21-22 0,21 21-16,21-42 46,1 21-46,-22-22 16,42 1-16</inkml:trace>
  <inkml:trace contextRef="#ctx0" brushRef="#br0" timeOffset="5052">2014 4366 0,'0'-21'47,"21"21"-16,-21-21 0,0 0 16,-21 0-16,0-1-15,0 1-16,0 0 16,21 0-1,-21 0-15,-1-1 0,1 22 16,0-21-16,0 0 15,0 0-15,-1-21 0,1 21 16,0-1-16,-21 1 0,21 0 16,-22 0-16,1 0 15,0-1-15,-1 1 0,1 0 16,0 0-16,-1 0 16,1 0-16,21 0 0,-22-1 15,1 1-15,0-21 0,21 21 16,-22-1-16,1 1 15,0 0-15,-1 0 0,1 0 16,0-21-16,-1 20 0,22 1 16,-21 0-16,21 0 15,-1 0-15,1-1 0,0 1 16,0 0 0,21 0-16,-21 21 0,21-21 15,-21 21-15,21-21 0,-21 0 16,21-1-1,-22 22-15,22-21 32,-21 21-32,21-21 15,-21 21 1,21-21 0,21 21 140,-21-21-125</inkml:trace>
  <inkml:trace contextRef="#ctx0" brushRef="#br0" timeOffset="6203">1146 3097 0,'-21'0'15,"21"21"-15,-21 1 16,21-1-16,0 0 15,0 0-15,0 0 16,0 0-16,21 0 16,-21 1-16,21-22 0,0 0 15,-21 21-15,22-21 16,-1 0-16,0-21 0,0-1 16,0 1-1,-21 0-15,22 0 0,-22 0 16,0 0-16,0-22 0,0 22 15,0 0-15,-22 0 16,22 0-16,-21 21 0,0-22 16,0 22-16,0 0 15,-1 0-15,1 22 0,0-22 16,0 21-16</inkml:trace>
  <inkml:trace contextRef="#ctx0" brushRef="#br0" timeOffset="6706">1718 3075 0,'-21'21'15,"21"0"1,-21-21-16,21 22 16,-22-1-16,22 0 15,0 0-15,0 0 0,0 0 16,22-21 0,-1 0-16,0 0 0,0 0 15,0 0-15,0 0 16,0 0-16,1-21 0,-1 21 15,0-21-15,0 0 0,0 0 16,-21 0 0,0-1-16,0 1 0,-21 21 15,0-21-15,0 21 16,0 0-16,-1 0 0,-20 0 16</inkml:trace>
  <inkml:trace contextRef="#ctx0" brushRef="#br0" timeOffset="7342">892 4112 0,'0'21'0,"0"1"15,0-1-15,0 0 0,21 0 16,1 0-16,-22 0 16,21-21-16,0 0 0,0 0 15,0 0-15,1 0 0,-1-21 16,0 0-1,-21 0-15,0 0 16,0 0-16,0-1 16,-21 22-16,0-21 0,-1 0 15,1 21-15,0 0 16,0 0-16,0 0 0,-1 0 16,1 0-16</inkml:trace>
  <inkml:trace contextRef="#ctx0" brushRef="#br0" timeOffset="7990">427 4430 0,'0'21'31,"0"0"-31,21 0 16,-21 0-1,21 0-15,-21 1 16,21-22 0,-21 21-16,21-21 0,1 0 15,-1-21-15,0 21 16,0 0-16,-21-22 15,21 22-15,0-21 0,-21 0 16,0 0-16,0 0 16,-21 0-1,0 21 1,0 0-16,0 0 16,0 21-1,-1 0 1</inkml:trace>
  <inkml:trace contextRef="#ctx0" brushRef="#br0" timeOffset="8597">1062 5234 0,'-22'0'0,"1"21"16,21 0-1,-21-21 1,21 22-16,0-1 0,0 0 16,0 0-1,21-21-15,-21 21 16,21-21-16,1 21 0,-1-21 16,0 0-1,0 0-15,0 0 0,1 0 16,-1-21-16,0 21 15,-21-21-15,21 0 0,-21 0 16,0 0-16,0-1 16,0 1-1,-21 21-15,0 0 16,0 0-16,-1 0 16,1 0-16</inkml:trace>
  <inkml:trace contextRef="#ctx0" brushRef="#br0" timeOffset="9093">1570 4938 0,'-21'0'15,"-1"0"1,22 21-16,0 0 16,-21-21-16,21 21 0,0 0 15,-21-21-15,21 22 16,0-1-16,21-21 0,-21 21 16,21-21-16,1 21 15,-1-21-15,0 0 16,0 0-16,0 0 15,-21-21 1,21 21-16,-21-21 0,21 21 16,-21-21-16,0-1 0,0 1 15,0 0 1,-21 21-16,21-21 16,-21 21-16</inkml:trace>
  <inkml:trace contextRef="#ctx0" brushRef="#br0" timeOffset="9682">1677 5636 0,'-22'0'15,"1"21"1,21 1 0,-21-1-16,21 0 15,0 0 1,21 0-16,0 0 15,1-21-15,-1 0 16,0 0 0,0 0-16,0-21 15,0 21-15,-21-21 0,21 0 16,-21 0 0,0 0-16,0-1 0,0 1 15,-21 21-15,21-21 16,0 0-16,-21 21 0,21-21 15,-21 21 1,21 21 0,-21 0-16,21 0 15</inkml:trace>
  <inkml:trace contextRef="#ctx0" brushRef="#br0" timeOffset="10252">2755 5446 0,'0'21'16,"0"0"-1,0 0-15,0 0 16,21-21-16,-21 21 16,21-21-16,1 0 15,-1 0-15,0 0 16,0-21-1,0 21-15,-21-21 16,21 0 0,-21 0-16,0 0 0,0 0 15,0-1-15,0 1 16,0 0 0,-21 21-1,0 0 1</inkml:trace>
  <inkml:trace contextRef="#ctx0" brushRef="#br0" timeOffset="10799">2374 5065 0,'-21'0'15,"0"21"1,-1 0 0,22 0-1,0 0 1,22-21-1,-1 0-15,0 0 16,0 0-16,0 0 16,1 0-1,-1-21-15,0 0 16,-21 0-16,0 0 16,0-1-1,-21 1 1,0 21-16,-1 0 15,1 0 1,0 21 15</inkml:trace>
  <inkml:trace contextRef="#ctx0" brushRef="#br0" timeOffset="11357">3581 5192 0,'-22'0'16,"1"0"15,21 21-15,-21-21-16,21 21 0,0 0 15,0 0 1,0 1 0,21-22-16,-21 21 15,21-21-15,1 0 16,-1 0-16,0-21 15,0 21-15,0-22 16,0 1-16,0 0 16,-21 0-16,0 0 15,0-1-15,0 1 16,-21 21-16,0 0 16,0-21-1,0 21-15,0 0 0</inkml:trace>
  <inkml:trace contextRef="#ctx0" brushRef="#br0" timeOffset="12017">2840 4387 0,'-21'0'0,"-1"22"32,22-1-32,-21 0 15,0 0 1,21 0-16,0 0 16,0 0-1,21-21 1,0 0-16,1 0 15,-1-21-15,0 21 0,0-21 16,0 21 0,-21-21-16,21 21 0,-21-21 15,0 0 1,0 0-16,-21 21 16,21-22-16,-21 22 15,0 0 1,0 0-1</inkml:trace>
  <inkml:trace contextRef="#ctx0" brushRef="#br0" timeOffset="12564">3792 4557 0,'-21'0'0,"0"0"31,0 21-15,-1-21 0,22 21-16,0 0 15,-21-21-15,21 21 0,-21 0 16,21 1-1,21-1-15,0-21 16,1 21-16,-1-21 16,0 0-16,0 0 15,0 0-15,1-21 0,-1 21 16,0-21-16,0 21 16,0-22-16,0 1 0,-21 0 15,0 0 1,0 0-16,0 0 0,-21 0 15,0 21-15,0-22 16,0 22-16,0 0 16,-1 0-16,1 0 15,0 0-15</inkml:trace>
  <inkml:trace contextRef="#ctx0" brushRef="#br0" timeOffset="13096">3390 4112 0,'-21'0'16,"0"0"-1,21 21-15,0 1 16,-22-22-16,22 21 16,0 0-1,0 0-15,22-21 16,-1 0-16,0 0 16,0 0-1,0 0 1,1-21-1,-22 0-15,21 21 16,-21-21-16,0-1 0,0 1 16,0 0-1,-21 21-15,21-21 0,-22 21 16,1 0 0,0 0-1</inkml:trace>
  <inkml:trace contextRef="#ctx0" brushRef="#br0" timeOffset="13966">2480 3710 0,'0'21'16,"-21"-21"-1,21 21-15,0 1 16,21-22 15,-21 21-31,21-21 16,0 0-1,0 0-15,-21-21 0,22 21 16,-1 0-16,-21-22 0,21 22 16,-21-21-1,0 0-15,0 0 16,-21 21-1,0 0 1,21-21-16,-22 21 16,1 0-1,21 21-15,-21-21 16,21 21 0,0 0 15,21-21-16,0 0 17,-21 21-32,22-21 15,-1 0 1</inkml:trace>
  <inkml:trace contextRef="#ctx0" brushRef="#br0" timeOffset="14580">3390 3498 0,'-21'0'16,"21"22"15,-21-22-31,21 21 15,0 0-15,0 0 16,21 0 0,0 0-1,0-21 1,0 0-16,0 0 0,-21-21 16,22 21-16,-1 0 15,0-21-15,0 21 16,-21-21-16,0 0 15,0 0 1,-21-1-16,0 1 16,0 0-1,-1 21 1,1 0 0</inkml:trace>
  <inkml:trace contextRef="#ctx0" brushRef="#br0" timeOffset="15040">2924 3266 0,'-21'0'16,"21"21"15,0 0-15,0 0-16,0 0 16,0 0-1,21-21-15,0 0 31,1-21-15,-1 0 0</inkml:trace>
  <inkml:trace contextRef="#ctx0" brushRef="#br0" timeOffset="15071">2988 3287 0,'0'-21'16</inkml:trace>
  <inkml:trace contextRef="#ctx0" brushRef="#br0" timeOffset="15738">2501 2715 0,'-21'21'0,"0"-21"16,21 22 0,-21-1-16,21 0 15,0 0 1,0 0 0,21-21-16,0 0 15,0 0 1,0 0-16,-21-21 15,21 21-15,0-21 16,1 0-16,-22 0 16,0-1-16,0 1 15,-22 0 1,1 21 0,0 0-16,0 21 31</inkml:trace>
  <inkml:trace contextRef="#ctx0" brushRef="#br0" timeOffset="18112">4681 3456 0,'21'-21'0,"0"21"15,22 0-15,-22 0 0,0 0 16</inkml:trace>
  <inkml:trace contextRef="#ctx0" brushRef="#br0" timeOffset="18767">4850 3435 0,'22'0'0,"-1"0"16,-21 21 0,0 0-1,21-21-15,-21 21 16,21 0-16,-21 1 16,0-1-16,21 0 15,-21 0-15,22 0 0,-22 1 16,21-1-16,-21 21 0,0-21 15,21 0-15,0 0 16,-21 22-16,21-22 0,-21 21 16,21-20-16,-21 20 15,21-21-15,-21 21 0,0-21 16,22 22-16,-22-22 0,0 21 16,21 1-16,-21-22 15,0 21-15,21 0 0,-21 1 16,0-1-16,21-21 15,-21 22-15,0-1 0,0-21 16,0 21-16,0-20 0,21-1 16,-21 21-16,0-21 15,0 1-15,0-1 0,0 0 16,0 0-16,0 0 16,0 0-16,0 0 0,22 1 15,-22-1-15,0 0 16,0 0-16,0 0 15,0 1-15,0-1 0,0 0 16,0 0 0,0 0-16,21 0 15,-21 0-15,0 1 16,0-1 0,0 0 30,-21-21-46,-1 0 16,1 0 0,0 0-16,0 0 0,0 0 15,-1 0-15,1 0 16,0 0-16,-21 0 0,21 0 16,0 0-16,-1 0 0,1 0 15,0 0-15,0 0 16,0 0-1</inkml:trace>
  <inkml:trace contextRef="#ctx0" brushRef="#br0" timeOffset="19349">5168 4218 0,'21'0'31,"0"0"-15,1 0-16,-1 0 16,21 0-16,0 0 0,1 0 15,-1 0-15,0 0 0,22 0 16,-1 0-16,-20 0 15,20-21-15,-20 21 0,20 0 16,-21 0-16,1-21 16,-22 21-16,21 0 0,-21 0 15,1 0-15,-1 0 0,0 0 16,-21-22 0,-21 22-1</inkml:trace>
  <inkml:trace contextRef="#ctx0" brushRef="#br0" timeOffset="19757">5866 4028 0,'22'0'32,"-22"21"-32,21-21 0,0 0 15,0 0-15,-21 21 16,21-21-16,1 0 0,-1 21 15,0-21-15,-21 21 16,21-21-16,0 21 0,-21 0 16,21-21-1,-21 22-15,0-1 16,0 0-16,-21-21 16,21 21-16,0 0 15,-21-21-15,21 22 0,-21-1 16,21 0-1</inkml:trace>
  <inkml:trace contextRef="#ctx0" brushRef="#br0" timeOffset="20650">6523 4049 0,'0'21'16,"0"0"-16,0 0 0,0 0 15,0 1-15,21-1 0,-21 0 16,0 21-16,21-21 16,-21 0-16,0 1 15,21-22-15,-21 21 16,0-42 15,0-1-15,0 1-16,0 0 0,0 0 15,0 0-15,0 0 16,0-22-16,0 22 0,0 0 16,0-21-16,0-1 0,0 22 15,0 0-15,0-21 16,0 21-16,0-1 0,0 1 15,21 0 1,1 21-16,-1 0 0,0 0 16,0 0-16,0 0 0,0 0 15,0 0-15,1 21 16,-1-21-16,0 21 0,0-21 16,0 22-1,-21-1-15,-21 0 16,0-21-16,21 21 15,-21-21-15,0 21 16,-1-21-16,1 0 0,0 21 16,0-21-16,21 21 0,-21-21 15,21 22 1,21-22 15,-21 21-31,21-21 0,0 0 16,0 0-16,1 0 0,-1 21 15,21-21-15,-21 21 16,1-21-16,-1 21 0,0 1 16,-21-1-1,0 0-15,0 0 16,0 0-16,-21 0 16,0 0-16,-1 1 15,1-22-15,0 0 16,21 21-16,-21-21 15,0 0-15,-1 0 0,1 0 16,0 0-16</inkml:trace>
  <inkml:trace contextRef="#ctx0" brushRef="#br0" timeOffset="20956">7052 4006 0,'0'-21'0,"21"21"32,-21 21-17,21 0 1,-21 1-1,21-1-15,-21 0 0,21 0 16,-21 0-16,22 1 16,-22-1-16,0 0 0,21 0 15,-21 0 1</inkml:trace>
  <inkml:trace contextRef="#ctx0" brushRef="#br0" timeOffset="21111">7052 3922 0</inkml:trace>
  <inkml:trace contextRef="#ctx0" brushRef="#br0" timeOffset="21408">7264 3879 0,'0'22'47,"21"-22"-31,-21 21-16,0 0 0,21 0 16,-21 0-16,21 21 15,-21-20-15,21 20 0,-21-21 16,21 0-16,-21 1 15,0 20-15,21-21 0,-21 0 16,0 0 0</inkml:trace>
  <inkml:trace contextRef="#ctx0" brushRef="#br0" timeOffset="21862">7285 4112 0,'21'0'0,"-21"-21"16,21 21-16,0 0 16,0 0-16,1 0 0,20-21 15,-21 21-15,21 0 16,-21 0-16,1 0 0,20 0 15,-21 0-15,-21-21 0,21 21 16,1 0-16,-22-21 16,0-1-1,0 1-15,0 0 16,-22 0-16,22 0 16,-21 21-16,21-22 0,-21 22 15,0 0 1,21 22-16,-21-1 15,21 0-15,0 0 16,-22 0-16,22 1 16,0-1-16,0 0 0,0 0 15,22 0-15,-22 0 16,21-21-16,0 21 0,-21 1 16,21-22-16,0 0 15,1 0-15,-1 0 0,0 0 16</inkml:trace>
  <inkml:trace contextRef="#ctx0" brushRef="#br0" timeOffset="22475">7877 3752 0,'0'22'16,"0"-1"0,0 0-16,0 0 0,0 0 15,22 0-15,-22 22 0,0-22 16,21 0-16,-21 21 15,21-20-15,-21-1 0,21 0 16,-21 0-16,21 0 0,-21 0 16,0 0-1,0-42 17,0 0-17,0 0-15,0 0 16,0 0-1,21 0-15,-21-1 0,21 22 16,-21-21-16,22 0 16,-1 0-16,0 21 15,0 0-15,0 0 0,1 0 16,-1 21-16,0 0 16,0 0-16,-21 1 15,0-1 1,21 0-16,-21 0 15,-21-21-15,21 21 0,-21-21 16,0 0-16,0 21 16,-1-21-16,1 0 0,0 0 15,0 0-15,0 0 16,-1 0-16,22-21 16,-21 21-16,21-21 15</inkml:trace>
  <inkml:trace contextRef="#ctx0" brushRef="#br0" timeOffset="23081">8534 3879 0,'-22'0'0,"22"22"47,-21-1-31,21 0 0,-21 0-16,21 0 15,0 0-15,21 0 16,0 1-1,1-1-15,-1-21 0,-21 21 16,21-21-16,0 0 0,0 0 16,0 0-16,0 0 15,-21-21 17,0 0-32,0-1 15,0 1-15,0 0 16,0 0-1,22 21 17,-22 21-32,21-21 15,-21 21-15,0 0 0,21 1 16,0-1-16,-21 0 16,21 0-16,1 0 0,-22 22 15,21-22-15,-21 21 0,0-21 16,0 0-16,0 1 15,-21-22-15,-1 21 0,1-21 16,0 0-16,-21 0 16,20 0-16,-20 0 0,21 0 15,-21 0-15,21-21 0,-1-1 16,22 1 0</inkml:trace>
  <inkml:trace contextRef="#ctx0" brushRef="#br0" timeOffset="23669">8936 3752 0,'0'-21'0,"0"42"47,21 0-31,-21 1-1,0-1-15,21 0 0,-21 21 16,21-20-16,-21-1 0,21 21 15,-21-21-15,22 0 16,-22 0-16,21 1 16,-21-1-1,-21-21 17,21-21-32,0-1 15,21 1 1,-21 0-16,21 21 15,-21-21-15,21 0 0,0 21 16,-21-21-16,21 21 0,0 0 16,1 0-16,-1 0 15,0 0-15,0 21 16,0 0 0,-21 0-16,0 0 15,0 0-15,-21-21 16,21 22-1,-21-22-15,0 0 0,0 0 16,-22 0-16,22 0 0,0 0 16,0 0-16</inkml:trace>
  <inkml:trace contextRef="#ctx0" brushRef="#br0" timeOffset="23962">9380 3858 0,'21'0'15,"0"0"1,1 0-16,-22 21 15,0 0 1,0 1-16,0-1 16,0 0-16,21 0 0,-21 0 15,0 1 1,21-1-16,-21 0 16</inkml:trace>
  <inkml:trace contextRef="#ctx0" brushRef="#br0" timeOffset="24455">9592 3668 0,'21'21'32,"0"0"-17,-21 0-15,21 0 0,-21 1 16,21-1-16,-21 0 15,22 21-15,-22-21 0,21 0 16,-21 22-16,0-22 0,21 0 16,-21 0-16,21-21 15,-21 22-15,0-1 0,0 0 32</inkml:trace>
  <inkml:trace contextRef="#ctx0" brushRef="#br0" timeOffset="24754">9677 3943 0,'-22'0'0,"44"0"32,-22-21-17,21 21 1,0 0-16,0 0 16,0-22-16,0 22 0,0 0 15,1 0-15,-1 0 16,21 0-16,-42-21 0,21 21 15</inkml:trace>
  <inkml:trace contextRef="#ctx0" brushRef="#br0" timeOffset="25283">9994 3901 0,'21'0'47,"0"0"-32,0 0 1,1 0-16,-1 0 16,0 0-16,0 0 15,0 0-15,1 0 16,-22-22-16,0 1 31,0 0-15,0 0-1,-22 21-15,1-21 16,0 21 0,0 0-1,0 0-15,-1 0 0,-20 0 16,21 21-16,0 0 16,0 0-16,21 0 15,0 22-15,0-22 0,21 0 16,21 0-16,-21 0 15,22 0-15,20-21 0,-20 22 16,20-22-16,-21 0 16</inkml:trace>
  <inkml:trace contextRef="#ctx0" brushRef="#br0" timeOffset="87882">8237 6906 0,'0'-21'15,"0"0"16,0 42-15,0 0 0,0 21-16,0-20 15,0 20-15,0 0 0,0 1 16,21-1-16,-21 0 16,0 1-16,21-1 0,1 0 15,-22 1-15,21-22 0,0 0 16,0-21-1,0 0-15</inkml:trace>
  <inkml:trace contextRef="#ctx0" brushRef="#br0" timeOffset="88086">8237 6525 0,'0'-21'0,"0"0"16,0 0 0,0 42 15,0 0-15</inkml:trace>
  <inkml:trace contextRef="#ctx0" brushRef="#br0" timeOffset="88392">8639 6483 0,'0'21'15,"0"0"1,0 0 0,0 0-16,22 22 0,-22-1 15,21 1-15,0-1 16,0 21-16,0-20 0,-21 20 16,21 1-16,0-22 15,-21 21-15,22-20 0,-22-1 16,0 1-16,21-22 0,-21 0 15,0 0-15,0 0 16</inkml:trace>
  <inkml:trace contextRef="#ctx0" brushRef="#br0" timeOffset="89018">8724 6991 0,'-21'0'0,"0"-21"16,-1 21-16,22-22 16,22 22-1,-1-21-15,21 21 16,1 0-16,-1 0 0,21 0 16,-20-21-16,20 21 15,22 0-15,-22 0 0,-20 0 16,20 0-16,-20 0 15,-1-21-15,0 21 0,-21 0 16,0 0-16,1-21 0,-22 0 16,-22 0-1,1-1-15,0 22 16,0-21-16,-21 0 16,21 21-16,-22 0 0,22 0 15,-21 21-15,-1 0 0,22 1 16,-21-1-16,21 0 15,0 21-15,21 0 0,-22-20 16,22 20-16,0 0 16,22-20-16,-1 20 0,0-21 15,0 0-15,0 0 0,0-21 16,0 21-16,22-21 16,-22 0-16,0-21 0,0 21 15,1-21-15,-1 0 16,0 0-16,-21 0 0,21-22 15,-21 22-15,0 0 0,21-21 16,-21 20-16,0 1 16,21 0-16,0 21 15,1 0 1,-22 21-16,21 22 0,-21-22 16,21 21-16,0 1 0,-21-22 15,21 21-15,1 0 16,-1-21-16,-21 1 0,21-1 15,0-21-15,0 0 16</inkml:trace>
  <inkml:trace contextRef="#ctx0" brushRef="#br0" timeOffset="89479">9719 6716 0,'-21'-43'0,"21"1"0,-21 0 16,-1-1-16,22 22 0,-21 0 15,21 0-15,-21 21 16,21 21 0,0 0-16,0 0 0,21 22 15,-21-1-15,21 0 16,1 22-16,-22-22 0,21 22 16,-21-1-16,21-20 15,-21-1-15,21 0 0,-21 0 16,0 1-16,0-22 15,0 0-15,21 0 0,-21 1 16,0-44 0,-21 22-16,21-21 15,0 0-15,-21 0 0,21-22 16,0 22-16,0-21 16,0 21-16,0-21 0,21 20 15,0 1-15,0 0 0,0 0 16,1 0-16,20 21 15,0 0-15,-20 21 0,20-21 16,0 21-16,-21 21 0,0-20 16,1-1-16,-1 21 15,-21-21-15,0 21 0,-21-20 16,-1 20-16,-20-21 16,21 0-16,-21 1 0,-22-1 15,22-21-15</inkml:trace>
  <inkml:trace contextRef="#ctx0" brushRef="#br0" timeOffset="140871">10312 937 0,'0'-21'0,"21"21"16,-21-21 0,21 21-1,-21 21 16,21 0-31,-21 0 16,0 0-16,0 22 0,0-1 16,0 22-16,0-1 15,0 1-15,0-1 0,0 22 16,0-22-16,-21 22 0,21-21 16,0-1-16,0 0 15,0-20-15,0-1 0,0 1 16,0-22-16</inkml:trace>
  <inkml:trace contextRef="#ctx0" brushRef="#br0" timeOffset="141796">11071 1043 0,'0'-21'0,"0"0"15,0-1 1,0 1-16,-21 21 15,0-21-15,0 21 16,0 21-16,-21 0 16,20 1-16,-20 20 15,21 22-15,-22-1 0,22 0 16,0 22-16,0 0 16,0-1-16,21-20 0,21 0 15,-21-1-15,42-21 0,-21 1 16,22-22-16,-1 0 15,22 0-15,-22-21 0,21-21 16,-20 0-16,20 0 0,-20-22 16,-1 1-16,0-21 15,-21-1-15,1-21 0,-1 1 16,0-1-16,-21 0 16,0 1-16,-21-1 0,0 0 15,-1 22-15,1 21 0,-21-1 16,21 22-16,-21 21 15,-1 0-15,22 21 0,-21 0 16,20 22-16,-20 20 16,21-21-16,21 1 0</inkml:trace>
  <inkml:trace contextRef="#ctx0" brushRef="#br0" timeOffset="142141">12090 853 0,'21'-22'0,"0"22"0,-21-21 16,21 0-16,-42 42 31,21 0-31,-42 22 0,20 20 16,-20 1-16,0-1 0,-22 43 15,1 0-15,-1 0 16,-21 21-16,22 0 0,0 0 16,-1 0-16,0 0 15,1-21-15,21-22 0,-1 22 16,22-42-16,0-1 15,21 0-15,0-20 0,0-22 16</inkml:trace>
  <inkml:trace contextRef="#ctx0" brushRef="#br0" timeOffset="142419">12238 1572 0,'21'0'0,"-21"-21"0,21 0 16,-21 42 15,0 0-15,0 21-16,-21 1 0,21-1 15,0 22-15,0-22 0,-21 21 16,21 1-16,-21 0 15,21-22-15,-22 21 0,1-20 16,21-1-16,0-21 16,-21 22-16</inkml:trace>
  <inkml:trace contextRef="#ctx0" brushRef="#br0" timeOffset="142815">12852 1678 0,'21'0'0,"-42"0"15,-1 21 1,1 0-16,-21 0 16,21 1-16,-1 20 0,1 0 15,0 1-15,0-1 16,0 0-16,21 1 0,0 20 15,0-20-15,0-1 0,21 0 16,0 0-16,21-20 16,1-1-16,-1 0 0,1-21 15,20 0-15,-21 0 16,22-21-16,-22 0 0,1-1 16,-1-20-16,0 0 0,-21-22 15,0 1-15,-21-1 16,0 1-16,0-1 0,-21 1 15,0-1-15,-21 22 16,0 0-16,-1 21 0,1-1 16,-1 22-16,-20 0 0,21 22 15,-1-1-15,1 0 16</inkml:trace>
  <inkml:trace contextRef="#ctx0" brushRef="#br0" timeOffset="143349">13888 810 0,'0'-84'0,"-22"-1"16,-20 21-16,-21-20 15,-22-1-15,0 0 0,-42 22 16,-42-1-16,0 1 0,-64-1 16,0 22-16,-42 21 15,-22 21-15,-20 0 0,-22 21 16,1 21-16,-1 1 0,22 41 16,-22 22-16,42 0 15,1 21-15,42 21 0,42 0 16,43 22-16,42 20 15,43 1-15,41-1 0,64 1 16,43-1-16,20 1 0,65-1 16,-1-20-16,63-22 15,22 0-15,21-21 0,43-21 16,-1-22-16,43-20 16,20-22-16,1-21 0,0-21 15,0-63-15,0-1 0,0-41 16,-22-23-16,-41-41 15,-1-21-15,-63-1 0,-21-42 16,-43 0-16,-42 1 16,-43-1-16,-62 21 0,-65-21 15,-62 43-15,-44-1 0,-84 43 16,-63 0-16,-85 42 16,-63 21-16,-85 22 0,-43 42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2:16.3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0 656 0,'0'-21'62,"0"0"-46,21 21-16,0-22 0,0 1 15,22 0-15,20 0 16,0-21-16,22 21 0,21-22 16,0 1-16,21-1 0,0 1 15,0 0-15,-21 0 16,21-1-16,-22 22 0,-20-21 15,0 20-15,-22 1 16,1 0-16,-22 0 0,1 0 16,-22 21-16,0 0 0,0 0 15</inkml:trace>
  <inkml:trace contextRef="#ctx0" brushRef="#br0" timeOffset="456">508 741 0,'0'-21'31,"21"21"-31,0-22 16,21 22-16,1-21 0,20 21 16,22-21-16,0 0 15,41 0-15,2-22 0,20 22 16,-21 0-16,21-21 16,0 21-16,-21-22 0,0 22 15,-21 0-15,0-22 0,-43 22 16,22 0-16,-43 21 15,1-21-15,-1 21 0,-21-21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2:36.9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1843 129 0,'-22'0'0,"22"21"16,0 1 15,-21-44 31,0 22-46,21-21-16,-21 21 16,0 0-16,0-21 15,0 21-15,-1 0 0,-20-21 16,0 21-16,-22-21 0,22 0 15,-22 21-15,1-21 16,-22 21-16,22-22 0,-1 22 16,1 0-16,-1 0 15,22 0-15,-22 0 0,22 0 16,-22 0-16,22 22 0,0-22 16,-22 21-16,22 0 15,-22-21-15,22 21 0,-21 0 16,-1 0-16,22 0 0,-1 1 15,-20-22-15,21 21 16,21 0-16,-22 0 0,22 0 16,0 1-16,0-1 15,-1 0-15,22 0 0,0 0 16,0 0 0,22 0-16,-1 1 0,21-1 15,1 0-15,-1 0 0,21 0 16,1 1-16,21-1 15,-1 21-15,22-21 0,0 0 16,21 0-16,0 22 0,0-22 16,0 0-16,21 0 15,-21 1-15,-21-22 0,0 21 16,-1-21-16,-20 0 16,0-21-16,-1 21 0,-20-22 15,0 1-15,-1 0 0,0 0 16,-20 0-16,-1-1 15,22 1-15,-43 0 0,21 0 16,0-21-16,-20 21 16,-1-1-16,-21 1 0,0 0 15,0 0-15,0 0 0,0-1 16,-21 1-16,-1 0 16,1-21-16,-21 21 0,0 0 15,-22-1-15,1 1 16,-1 0-16,-20-21 0,-22 20 15,21 1-15,-21 0 16,0 0-16,22 0 0,-1 21 16,0-21-16,22 21 0,-1 0 15,22-21-15,0 21 16,-1 0-16,1 0 0</inkml:trace>
  <inkml:trace contextRef="#ctx0" brushRef="#br0" timeOffset="1265">107 404 0,'21'-21'0,"0"21"15,-21-21 1,21 21-16,-21 21 47,0 0-31,0 1-16,-21-1 0,21 21 15,0 1-15,-21-1 16,21 21-16,0-20 0,0 20 15,0 1-15,0-1 0,0 1 16,0-22-16,0 22 16,-21-1-16,21-21 0,0 22 15,-21-22-15,21 22 0,-21-22 16,21 0-16,-21 22 16,21-22-16,-22 22 0,22-22 15,0 0-15,0 1 16,-21-1-16,21 0 0,0 1 15,0-22-15,0 0 0,0 0 16,0 0-16,21 0 16,1 1-1,-1-22 1,0 0-16,0 0 16,0 0-1,0 0 110,0 0-109,1 0-1,20 0-15,0 0 16,-20 0-16,41 0 0,-21 0 16,22 0-16,-1 0 15,1 0-15,20 0 0,1 0 16,0 0-16,-1 0 0,22 0 16,-21-22-16,0 22 15,-1 0-15,1 0 0,-22 0 16,1 0-16,0-21 15,-22 21-15,21 0 0,-20 0 16,-1 0-16,0 0 0,-20 0 16,20 0-16,0 0 15,0 0-15,-20 21 0,20-21 16,-21 0-16,22 0 16,-22 0-16,0 0 0,0 0 15,0 0-15,0-21 16,0 21-1,1 0 1,-1 0 15,-21-21-15</inkml:trace>
  <inkml:trace contextRef="#ctx0" brushRef="#br0" timeOffset="2465">2732 659 0,'0'-22'0,"0"1"16,-22 21-16,22-21 15,-21 0 1,0 21-16,21-21 16,-21 21-16,0 0 15,21 21 48,21 0-48,-21 0 1,0 0-16,21 1 0,-21-1 16,0 0-16,0 0 15,0 0-15,0 0 0,0 0 16,0 1-16,-21 20 0,21-21 16,-21 0-16,21 22 15,-21-22-15,21 21 0,-21-21 16,21 22-16,0-1 15,0-21-15,-22 22 0,22-1 16,0 0-16,0-21 16,0 22-16,0-1 0,0 0 15,0 1-15,0-22 0,-21 21 16,21 0-16,0 1 16,0-22-16,-21 21 0,21 1 15,0-22-15,-21 0 16,21 21-16,0-21 0,0 1 15,0 20-15,0-21 0,0 0 16,0 1-16,0-1 16,-21 0-16,21 0 15,0 0 1,0 0-16,0-42 203,-22 21-187,1 0-16,0 0 0,0-21 15,0 21-15,0 0 16,-22 0-16,22 0 0,0 0 16,0 0-16,-22-21 15,22 21-15,0 0 0,0 0 16,0 0-16,0 0 0,0 0 15,-1 0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2:47.3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4975 1990 0,'21'0'15,"0"0"48,-42 0-16,0 0-47,-1 0 15,1 0 1,0 21-16,0-21 0,0 21 16,-1 0-16,-20-21 0,21 21 15,-21-21-15,-1 22 16,22-22-16,-21 21 0,-22-21 15,22 21-15,0-21 16,-22 21-16,22-21 0,-22 21 16,1-21-16,-1 21 0,-20 0 15,20-21-15,-20 0 16,-1 22-16,0-22 0,1 0 16,-22 21-16,21-21 15,-21 0-15,0 0 0,1-21 16,-1 21-16,0-22 0,-21 22 15,0-21-15,0 21 16,0-21-16,21 0 0,-21 21 16,0-21-16,0 21 15,21-21-15,0 0 0,1-1 16,-1 1-16,21-21 0,0 21 16,1-22-16,20 22 15,-20-21-15,20 0 0,0-1 16,1-20-16,0 20 0,20 1 15,-20-21-15,20-1 16,1 0-16,0 1 0,-1 0 16,22-22-16,-21 0 15,-1 1-15,22-1 0,-21 0 16,21 1-16,-21 20 0,20-21 16,-20 22-16,21-22 15,0 43-15,-1-22 0,1 1 16,0 21-16,0-22 15,21 22-15,-21-1 0,21 22 16,0-21-16,-21 21 0,21 0 16,0-1-16,0 1 15,0 0 1,0 42 15,-21 0 0,21 1-15,0-1 15</inkml:trace>
  <inkml:trace contextRef="#ctx0" brushRef="#br0" timeOffset="984">762 127 0,'-21'0'0,"21"-21"16,-21 21-16,0 0 15,0 0 1,-1 0-1,1 0 1,0 0-16,0 0 16,0 0-16,0 0 15,-22-21-15,22 21 16,-21 0-16,21 0 0,-22 0 16,1 0-16,21-21 15,-21 21-15,-1 0 0,22-22 16,-21 22-16,20 0 15,1-21-15,0 21 0,0 0 16,0 0-16,0-21 0,0 21 31,-1 0 79,22 21-110,22-21 47,-22 21-47,21 1 15,-21-1 1,0 0-1,0 0-15,0 0 16,0 0-16,0 0 16,0 1-16,0-1 0,0 0 15,0 0-15,21 0 0,-21 1 16,0-1-16,0 0 16,0 0-16,0 0 15,0 0 1,0 0-16,0 1 15,-21-22-15,21 21 16,0 0 31,21-21 94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1:06.4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6879 2667 0,'0'-21'0,"0"0"16,0 0-16,0 0 31,0 42 0,0 0-31,0 0 16,0 0-16,0 22 0,-21-22 15,21 21-15,0 0 16,0 1-16,-21 20 0,21-20 16,0 20-16,-21-21 15,21 22-15,0-22 0,-21 22 16,21-1-16,0-20 0,0 20 16,0-20-16,-22 20 15,22-21-15,0 22 0,0-22 16,0 1-16,-21 20 15,21-21-15,0-21 0,0 22 16,0-22-16,0 21 0,0-20 16,-21-1-1,42-21 17,-21-21-17,21 21-15,1-22 16,-1 22-16,0 0 15,-21-21-15,21 21 0,21 0 16,-21-21-16,1 21 0,20 0 16,0 0-16,1 0 15,-1 0-15,0 0 0,22 0 16,-1 0-16,22 0 16,0 21-16,-1-21 0,22 0 15,0 21-15,21-21 0,0 22 16,0-22-16,0 21 15,21 0-15,0-21 0,-21 21 16,22-21-16,-1 21 16,-21-21-16,21 0 0,-21 21 15,21-21-15,-21 21 0,0-21 16,0 0-16,0 0 16,-21 0-16,0 0 0,0 0 15,-22 0-15,22-21 16,-21 21-16,-1 0 0,-20-21 15,21 21-15,-1-21 0,-20 0 16,-1 21-16,1-21 16,20 0-16,-20-1 0,21 1 15,-1 21-15,1-21 16,0 0-16,-22 21 0,22-21 16,-1 21-16,-20 0 0,-1 0 15,22-22-15,-21 22 16,-1 0-16,0 0 0,1 0 15,21 0-15,-22 0 16,1 22-16,20-22 0,-20 0 16,-1 0-16,1 0 0,-1 0 15,1 0-15,-1 0 16,1 0-16,-22 0 0,22 0 16,-1 0-16,-21 0 15,22-22-15,-22 22 0,1 0 16,-1 0-16,0 0 0,1 0 15,-22 0-15,0 0 16,0 0-16,22 0 0,-22 0 16,0 0-1,0 0-15,0 0 0,0 0 16,0 22-16,1-22 0,-1 0 16,0 0-16,0 0 15,0 0 1,1-22 31,-1 22-16,-21-21 0,-21 21 16,-1-21-16,22 0 1,-21 0-32,21 0 15,0 0-15,0-1 16,0 1-16,-21 0 15,21 0-15,0-22 0,0 22 16,0-21-16,0 0 16,0-1-16,-21 1 0,21 0 15,0-1-15,0 1 0,0 0 16,21-1-16,-21 1 16,0 0-16,0-1 0,21 1 15,-21 0-15,0-1 16,0 1-16,0 0 0,0-1 15,0 22-15,0-21 0,0 0 16,0 20-16,0-20 16,0 21-16,21 0 0,-21-1 15,0 1-15,0 0 16,0 0-16,0 0 16,0 0-1,0 0 32,0-1 31,-21 22-15,0 0-48,0 0 1,0 0-16,-1 0 0,-20 0 16,0 0-16,21 0 15,-43 0-15,22 0 0,-22 0 16,1 0-16,-22 0 15,22 0-15,-22 0 0,-21-21 16,21 21-16,-20-21 0,-1 21 16,-21-21-16,21 21 15,0-21-15,0 21 0,-21 0 16,22-22-16,-1 22 0,21 0 16,-21 0-16,0 0 15,22-21-15,-1 21 0,-21 0 16,22 0-16,-1 0 15,-21-21-15,21 21 0,-21 0 16,22 0-16,-22-21 0,21 21 16,-20 0-16,20 0 15,-21-21-15,21 21 0,-21 0 16,22 0-16,-22 0 16,21 0-16,-20 0 0,20 0 15,-21 0-15,21 0 0,1 0 16,20 0-16,-20 0 15,20 21-15,-21-21 0,22 0 16,21 0-16,-22 21 16,0-21-16,1 0 0,0 0 15,-1 21-15,0-21 0,22 0 16,-21 0-16,-1 0 16,1 21-16,-1-21 0,1 0 15,20 0-15,-20 0 16,20 0-16,1 22 0,-21-22 15,20 0-15,1 0 0,0 0 16,-1 0-16,1 0 16,0 0-16,-22 0 0,22 0 15,-1 0-15,22 0 16,-21 0-16,0 0 0,21 0 16,-1 0-16,1 0 0,0 0 15,0 0-15,0 21 16,-1-21-16,1 0 0,0 21 15,0-21-15,0 0 16,0 0-16,0 21 0,-22-21 16,22 0-16,0 0 0,0 21 15,-1-21-15,1 0 16,0 0-16,21 22 31,-21-22-15,21 21-16,-21-21 15,0 21 1,0-21-16,-1 21 16,1-21-16,0 0 15,0 21 1,0-21 0,21 21-1,-22-21-15,22 21 31,-21-21-31,21 22 0,0-1 16,0 0-16,0 0 16,0 0-1,0 1-15,0-1 16,21 0-16,-21 0 16,0 0-16,0 0 15,-21 0-15,21 1 0,-21-22 16,0 21-16,21 0 15,-21-21-15,0 21 0,0 0 16,-1-21 0</inkml:trace>
  <inkml:trace contextRef="#ctx0" brushRef="#br0" timeOffset="954">8763 2329 0,'0'21'31,"0"0"-31,0 0 16,0 0-16,0 22 16,0-22-16,0 21 15,0-21-15,0 22 0,0-1 16,0-21-16,0 22 16,0-1-16,0 0 0,0 22 15,-21-22-15,21 0 0,0 22 16,-21-22-16,21 22 15,-21-22-15,21 0 0,0 22 16,0-22-16,0 0 0,-22 1 16,22-1-16,0 1 15,0-1-15,22 0 0,-22 0 16,0 1-16,0-1 16,0 1-16,0-1 0,0 0 15,0-21-15,0 22 0,0-22 16,0 21-16,0 1 15,0-22-15,0 0 0,0 21 16,0-21-16,0 0 16,0 1-16,21-1 0,-21 0 15,21 0-15,-21 0 32,0-42-17,21 21 1,-21-21-16</inkml:trace>
  <inkml:trace contextRef="#ctx0" brushRef="#br0" timeOffset="1812">10985 2265 0,'0'21'31,"22"0"-15,-22 1-16,21-1 15,-21 0-15,21 21 0,0-20 16,-21 20-16,21-21 16,1 21-16,-22 1 0,21-1 15,-21 0-15,0 1 16,0 20-16,0-21 0,0 22 15,0-22-15,0 22 0,0-22 16,0 22-16,0-1 16,-21-20-16,21 20 0,0-21 15,0 22-15,0-22 0,0 1 16,0 20-16,0-21 16,0 1-16,0-1 0,0 22 15,0-22-15,21 0 16,-21 0-16,0 1 0,0-22 15,21 0-15,-21 22 0,0-22 16,21-21-16,-21 21 16,0 0-16,21-21 15,-21-21 17,0 0-32,0 0 15</inkml:trace>
  <inkml:trace contextRef="#ctx0" brushRef="#br0" timeOffset="3079">12425 2413 0,'0'22'16,"0"-1"15,0 0-15,0 0-16,-21 0 15,21 0-15,0 0 0,0 22 16,0-1-16,0 1 0,0-1 16,0 21-16,0-20 15,21-1-15,-21 22 0,0-22 16,21 0-16,-21 22 0,0-22 16,0 0-16,0 1 15,0-22-15,0 21 0,0 0 16,0 1-16,0-22 15,0 21-15,0-20 0,0 20 16,0-21-16,0 0 16,0 21-16,0-20 0,0-1 15,0 0-15,0 0 0,0 0 16,0 1 0,21-22-16,0-22 15,-21 1 1</inkml:trace>
  <inkml:trace contextRef="#ctx0" brushRef="#br0" timeOffset="3883">9102 657 0,'0'-22'0,"21"1"0,-21 0 16,21 0-16,-21 0 0,21-22 16,-21 22-16,0 0 15,0-21-15,0 21 0,0-1 16,0 1-16,-21 0 15,0 0-15,-22 21 16,22 21-16,0-21 0,0 21 16,0 22-16,0-1 15,0 0-15,-1 22 0,1-1 16,21 22-16,0-22 16,0 22-16,0 0 0,0-1 15,0 1-15,0 0 16,21-22-16,-21 1 0,0-22 15,0 0-15,0 1 0,-21-1 16,0-21-16,21 0 16,-21-21-16,0 0 0</inkml:trace>
  <inkml:trace contextRef="#ctx0" brushRef="#br0" timeOffset="4069">8678 1080 0,'0'-21'0,"0"0"16,22 21-16,-1 0 15,21-22 1,-21 22-16,0 0 0,22 0 16,-1 0-16,0 0 0,1 0 15,-1 0-15</inkml:trace>
  <inkml:trace contextRef="#ctx0" brushRef="#br0" timeOffset="4543">9546 953 0,'21'0'0,"0"0"16,-21-21-16,22 21 0,-1-22 16,0 1-16,-21 0 15,0 0-15,-21 0 16,-22 21-16,22 0 16,-21 0-16,0 0 15,-1 0-15,1 0 0,21 21 16,-22-21-16,22 21 15,0 0-15,21 22 0,0-22 16,0 0-16,0 21 0,21-20 16,0-1-16,1 0 15,-1 0-15,21 0 0,-21 0 16,22 0-16,-22 1 16,21-1-16,-21-21 0,22 21 15,-22-21-15,21 21 0,-21 0 16,1-21-16,-1 22 15,0-1-15,-21 0 16,-21 0-16,0 0 0,-1 0 16,-20-21-16,0 21 15,-22-21-15,22 0 0,-22 0 16,1 0-16,20-21 16</inkml:trace>
  <inkml:trace contextRef="#ctx0" brushRef="#br0" timeOffset="25880">9843 4466 0,'21'-21'31,"-21"0"-15,0 0-1,21 21-15,-21 21 31,-21-21-15,21 21-16,0 0 16,0 1-16,0-1 15,0 0-15,0 0 16,0 0-16,0 22 0,0-1 16,0 0-16,0 1 0,-21-1 15,21 0-15,-22 1 16,22-22-16,-21 21 0,21 0 15,0 1-15,-21-1 16,21-21-16,0 22 0,0-1 16,0-21-16,0 0 15,0 22-15,0-22 0,0 0 16,0 21-16,0-20 0,0 20 16,0-21-16,0 0 15,0 0-15,0 0 0,0 1 16,0-1-16,0 0 15,0 0-15,0 0 16,-21-21 172,0 0-173,-1 0-15,1-21 0,-21 21 16,21 0-16,-21 0 15,-22-21-15,22 21 0,-43 0 16,22 0-16,-22-21 16,-21 21-16,0 0 0,-21-21 15,0 21-15,0-22 0,-21 22 16,21 0-16,0 0 16,21 0-16,0 0 0,0 0 15,22 0-15,-1 22 16,0-22-16,22 0 0,0 0 15,20 0-15,-20 21 0,20-21 16,1 0-16,0 0 16,21 0-16,-1-21 0,-20 21 15,21 0-15,0 0 16,-22-22-16,22 22 0,-21 0 16,0-21-16,20 21 0,-20 0 15,0-21-15,-1 21 16,22 0-16,-21 0 0,21-21 15,0 21-15,-1 0 16,1 0-16,0 0 0,0-21 16,0 21-1,-1 0 1,1 0 0,0 0-1,0 0-15,0 0 16,0 0-16,0 0 15,-1-21-15,1 21 16,0 0 0,21-21-1,0-1 1,0 1 0,0 0-1,21 21-15,-21-21 16,0 0-16,0-1 0,0 1 15,0-21-15,0 0 16,21-1-16,-21 1 0,0 0 16,0-22-16,0 22 15,22-22-15,-22 1 0,0-1 16,0 1-16,0-1 16,0 1-16,0-1 0,0 22 15,21 0-15,-21-1 0,0 1 16,0 21-16,0 0 15,0-1-15,0 1 0,0 0 16,-21 0 0,21 0-16,0 0 15,0 0-15,0-1 32,0 1-17,0 0 16,21 21-31,-21-21 32,21 21-32,-21-21 15,0-1 48,0 1-32,-21 21-15,21-21-16,-21 21 15,-1-21 1,1 21 0,0 0-16,0 0 15,0 0 1,-1 0-1,1 0 1,-21 0-16,21 0 0,0 0 16,-22 0-16,1 0 0,0 0 15,-1 0-15,-20 0 16,-1 0-16,1 0 0,-22-21 16,1 21-16,20 0 15,-21 0-15,1-21 0,20 21 16,1 0-16,20 0 0,1 0 15,0 0-15,21 0 16,-1-21-16</inkml:trace>
  <inkml:trace contextRef="#ctx0" brushRef="#br0" timeOffset="26504">5313 3556 0,'21'-21'16,"-42"21"15,0 21-15,-1-21-16,1 21 0,0 1 15,-21-1-15,0 0 0,-1 0 16,1 0-16,-1 1 16,1-1-16,0 0 0,0 0 15,-1 0-15,1 0 16,21-21-16,-1 21 0,1-21 15,0 0-15,21 22 0,0-1 32,21-21-17,0 0 1,1 21-16,-1-21 16,0 0-16,-21 21 15,21-21-15,0 21 16,1 1-16,-1-22 0,0 21 15,0 0-15,0 0 16,21 0-16,-20 0 0,20 0 16,-21 1-16,22-1 0,-22-21 15,0 21-15,0-21 16,0 21-16,0-21 0,0 0 16</inkml:trace>
  <inkml:trace contextRef="#ctx0" brushRef="#br0" timeOffset="107812">0 1291 0,'-21'0'16,"42"-21"15,0 21-31,0-21 16,1 21-16,20 0 0,0-21 15,22 21-15,-1-21 16,22 21-16,-1-21 0,22 21 15,0-21-15,0-1 0,0 22 16,0-21-16,-22 21 16,22 0-16,-42-21 0,-1 21 15,-20 0-15,-1 0 16,-21 0-16,0 0 0,-42 0 16,0 0-1</inkml:trace>
  <inkml:trace contextRef="#ctx0" brushRef="#br0" timeOffset="108105">254 1482 0,'21'0'16,"0"0"-16,22-21 15,20 21-15,-21-21 0,43 21 16,-21-21-16,20 21 0,1-22 16,21 1-16,-22 21 15,1-21-15,0 21 0,-1-21 16,-20 21-16,0-21 15,-22 21-15,-21 0 0,21 0 16</inkml:trace>
  <inkml:trace contextRef="#ctx0" brushRef="#br0" timeOffset="108778">2351 423 0,'0'-21'15,"-22"21"-15,1 0 16,0 0 0,21 21-1,-21 0-15,21 0 16,0 0-16,-21 21 0,21 1 16,-22-1-16,22 1 15,0-1-15,0 0 0,0 22 16,0-22-16,22 0 0,-22 1 15,21-1-15,0 0 16,21-21-16,-20 22 0,20-22 16,0 0-16,0-21 15,-20 0-15,20 0 0,0 0 16</inkml:trace>
  <inkml:trace contextRef="#ctx0" brushRef="#br0" timeOffset="109174">2836 572 0,'0'-21'0,"0"0"15,-21 21-15,21-22 16,0 44 31,0-1-47,21 0 15,-21 21-15,21-21 0,-21 22 16,22-1-16,-22 0 16,21 1-16,0 20 0,-21-21 15,0-20-15,21 20 0,-21-21 16,0 22-16,0-22 16</inkml:trace>
  <inkml:trace contextRef="#ctx0" brushRef="#br0" timeOffset="109534">2752 614 0,'-22'-21'0,"22"0"15,-21 21-15,21-21 16,0-1-16,0 1 0,21 0 15,1 0 1,-1 21-16,0 0 0,0-21 16,22 21-16,-22 0 0,21 21 15,0-21-15,1 21 16,-1 0-16,0 22 0,1-22 16,-22 21-16,21 1 15,-21-1-15,-21 21 0,21-20 16,-21-1-16,-21 0 0,0-20 15,0 20-15,-21-21 16,21 0-16,-22 0 0,1 0 16,-1 1-16,1-22 0,0 0 15,21 0-15,0 0 16,-1 0-16</inkml:trace>
  <inkml:trace contextRef="#ctx0" brushRef="#br0" timeOffset="110200">3441 529 0,'-21'-21'15,"21"42"64,0 1-79,0-1 15,0 0-15,0 0 16,0 22-16,0-22 15,0 21-15,0-21 0,0 21 16,0 1-16,0-1 16,0-21-16,0 22 0,0-22 15,0 0-15,0 0 0,21 0 16,-21 0-16,0-42 47,0 0-32,0-21-15,0 21 0,0-22 16,0 1-16,0 0 16,21-1-16,-21 1 0,0-21 15,0 20-15,21 1 16,-21-1-16,22 22 0,-22-21 16,21 21-16,0 21 0,0 0 15,0 0 1,0 21-16,0 0 0,1 0 15,-1 22-15,0-1 16,0 0-16,0 1 0,1 20 16,-22-21-16,21 1 0,0 20 15,0-20-15,-21-22 16,21 21-16,-21-21 0,0 0 16,21 1-16,-21-1 15</inkml:trace>
  <inkml:trace contextRef="#ctx0" brushRef="#br0" timeOffset="110434">3366 889 0,'-22'0'0,"1"0"0,0-21 16,42 0-1,0 0-15,22 21 16,-1-21-16,0 0 0,1-1 16,20 1-16,1 0 15,-1 0-15,-21 21 0,22-21 16,-22-1-16,1 22 0,-22-21 16,0 21-16,0-21 15</inkml:trace>
  <inkml:trace contextRef="#ctx0" brushRef="#br0" timeOffset="110904">3852 466 0,'0'-21'15,"22"21"17,-1-21-32,21 21 0,-21 0 15,21-21-15,1 21 0,-1 0 16,1-22-16,-1 22 16,-21 0-16,21-21 0,-21 21 15,1 0-15,-22-21 16,-22 21-1,1 0-15,0 0 16,-21 0-16,21 0 16,0 0-16,-1 0 15,1 0-15,21 21 16,-21-21-16,21 21 16,0 1-16,0-1 0,21 0 15,-21 0-15,21 21 16,-21 1-16,22-1 0,-1 0 15,-21 1-15,21-1 16,-21 0-16,21 1 0,-21-22 16,21 21-16,-21-21 0,0 1 15,0-1-15,21 0 16</inkml:trace>
  <inkml:trace contextRef="#ctx0" brushRef="#br0" timeOffset="111431">4360 593 0,'0'-21'15,"0"-21"-15,0 20 0,0 1 16,0 0-16,0 0 16,0 42-1,22 0-15,-22 0 16,0 1-16,21-1 0,-21 21 15,0-21-15,21 21 16,-21 1-16,0-22 0,0 21 16,21-20-16,-21-1 15,0 0-15,0 0 0,0 0 16,0 0-16,0-42 47,0 0-47,0 0 15,0-21-15,21 20 0,-21-20 16,0 0-16,0 20 16,0-41-16,0 21 0,0-1 15,21 1-15,-21 21 0,0-22 16,21 22-16,-21 0 16,22 21-16,-1 21 15,-21 0-15,21 1 16,0 20-16,0 0 15,1 1-15,-22-1 0,21 0 16,0 22-16,0-22 16,0 22-16,0-22 0,0 0 15,1 1-15,-1-22 0,-21 21 16,21-21-16,-21 1 16</inkml:trace>
  <inkml:trace contextRef="#ctx0" brushRef="#br0" timeOffset="111635">4508 720 0,'-21'-21'16,"0"21"-16,21-21 16,0-1-16,21 22 15,0 0 1,1-21-16,-1 21 0,21 0 15,1 0-15,-1-21 16,0 21-16,22 0 0,-22-21 16,22 21-16,-22-21 15</inkml:trace>
  <inkml:trace contextRef="#ctx0" brushRef="#br0" timeOffset="112204">5419 381 0,'-22'0'32,"22"-21"-32,-21 21 15,21 21-15,-21-21 16,21 21-16,-21 1 16,0-1-16,21 21 0,-21 1 15,21-22-15,0 21 0,0 0 16,0 1-16,21-1 15,-21 0-15,21 1 0,0-22 16,0 21-16,22-21 16,-22 0-16,21-21 0,1 22 15,-22-22-15,21 0 0,-21-22 16,21 22-16,-20-21 16,-1 0-16,0 0 0,0-21 15,-21 21-15,0-22 0,0 1 16,0-1-16,0 1 15,-21 0-15,0 0 0,0-1 16,-1 1-16,1 21 16,0-1-16,21 1 0,-21 21 15,0 0-15,0 0 0,0 21 16,21 1 0,0-1-16,0 0 15,0 0-15,21 0 16</inkml:trace>
  <inkml:trace contextRef="#ctx0" brushRef="#br0" timeOffset="112955">5905 424 0,'0'-22'0,"22"22"16,-22-21-16,0 0 15,0 42 1,21 0 0,-21 1-16,21 20 15,-21-21-15,21 22 16,0-1-16,-21 0 0,22 0 16,-22-20-16,21 20 15,-21-21-15,0 22 0,0-22 16,0 0-16,21-21 0,-21 21 15,0-42 1,-21 21 0,21-21-16,-21 0 0,21-22 15,-22 22-15,22-21 16,-21-1-16,21 1 0,-21 0 16,21-1-16,0 1 15,0 0-15,0-1 0,0 1 16,0 0-16,21-1 15,0 22-15,1 0 0,-1 0 16,0 21-16,0 0 0,21 0 16,-21 0-16,1 21 15,-1 0-15,0 0 0,0 1 16,-21-1-16,0 21 16,0-21-16,0 21 0,0-20 15,-21-1-15,0 0 0,0 21 16,-1-20-16,1-1 15,0-21-15,0 21 0,0-21 16,21 21-16,-21-21 0,42-21 47,0 21-47,0 0 16,0-21-16,22 21 0,-22 0 15,21 0-15,1 0 16,-22 0-16,21 21 0,-21-21 15,0 21-15,0 0 0,-21 21 16,0-20-16,0-1 16,0 0-16,-42 21 0,21-20 15,0-1-15,-21-21 0,20 21 16,1-21-16,-21 21 16,21-21-16,-1 0 0,1-21 15,21 0-15,-21 0 16,21-1-16</inkml:trace>
  <inkml:trace contextRef="#ctx0" brushRef="#br0" timeOffset="113662">6519 191 0,'-21'0'0,"0"0"16,0 0-16,42 0 47,0-21-47,0 21 16,0-21-16,22 21 15,-1-22-15,-21 22 0,22-21 16,-1 21-16,-21-21 0,0 21 15,0 0-15,1 0 16,-44 0 0,1 21-1,0-21-15,0 0 0,0 0 16,0 0-16,0 21 0,-1-21 16,1 0-16,0 0 15,21 22 16,0-1-15,21 0 0,-21 0-1,0 0-15,0 0 0,21 0 16,-21 22-16,22-22 16,-22 21-16,21 1 0,0-22 15,-21 21-15,21-21 0,0 22 16,-21-22-16,21 0 15,-21 0-15,21 0 0,-21 1 16,0-1-16,22-21 16,-22 21-16,-22-21 15,1 0 1,0 0 0,0-21-16,0 21 0,0-21 15,-22 21-15,22-22 0,0 22 16,0 0-16,0-21 15,-1 21-15,1 0 0,0 0 16,0 0 0,42 0 15,0 0-31</inkml:trace>
  <inkml:trace contextRef="#ctx0" brushRef="#br0" timeOffset="113927">7091 64 0,'0'-21'0,"0"0"0,0-1 15,21 44 16,0 20-31,0-21 16,0 42-16,1-20 0,-1 20 16,0 22-16,-21-22 0,0 22 15,0-21-15,0 20 16,-42 1-16,-1-21 0,-20-1 16,-1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20.4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195 106 0,'21'-22'15,"-21"1"-15,0 0 16,21 0-16,-21 0 31,-21 21 0,21 21-31,-21 0 16,0-21-16,0 21 0,0 22 16,-1-22-16,1 0 15,-21 21-15,21-20 0,21 20 16,-22-21-16,22 21 0,0-21 16,22 22-16,20-22 15,0 0-15,1 22 0,-1-22 16,21 21-16,1-21 15,-22 21-15,22 1 0,-1-1 16,-20 1-16,-1-1 0,-21 21 16,0-20-16,0 20 15,-21 1-15,0-22 0,-21 0 16,0 1-16,-21-1 16,21 0-16,-22-20 0,1-1 15,-21 0-15,20 0 0,1-21 16,21 21-16,-22-21 15,1 0-15,21 0 0,0-21 16,21 0 0,0 0-16,21 0 15,0 21-15,0-22 16,21 22-16,1 0 16,-1 0-16,-21 0 0,22 22 15,-1-1-15,0 0 0,-21 0 16,1 0-16,-1 21 15,0-20-15,-21 20 0,0 0 16,0 1-16,0-1 16,-21 0-16,0 1 0,-1-1 15,22 0-15,-21 1 0,0-22 16,21 21-16,-21-21 16,21 22-16,0-22 0,0 0 15,21 0-15,0 0 16,0 1-16,22-1 0,-1-21 15,0 21-15,22-21 0,-22 0 16,22 0-16,-22 0 16,1-21-16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21.4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48 593 0,'-22'-22'0,"22"1"0,0 0 15,-21 21 1,21 21-16,0 0 15,0 1-15,21 20 0,-21 0 16,22 1-16,-1 20 16,0-21-16,-21 22 0,21 0 15,0-1-15,0 0 16,0-20-16,1-1 0,-1 1 16,-21-22-16,21 21 0,-21-21 15,21 0-15,-21-42 47,0 0-47,0-21 16,0 21-16,21-1 0,-21-20 15,22 0-15,-22 20 16,21-20-16,0 21 0,0 0 16,0 21-16,0 0 0,0 0 15,1 0-15,-1 21 16,0 0-16,0 0 0,-21 0 15,21 1-15,1-1 16,-22 0-16,21 0 0,0 0 16</inkml:trace>
  <inkml:trace contextRef="#ctx0" brushRef="#br0" timeOffset="433">894 953 0,'0'-22'0,"0"1"31,21 21 16,0 0-31,-21-21-1,22 21-15,-1-21 16,-21 0 0,21-1-16,-21 1 15,0 0-15,-21 0 16,21 0-16,-21 0 16,-1 0-16,1-1 0,0 22 15,0 0-15,0 0 0,0 22 16,0-22-16,-1 42 15,1-21-15,21 21 0,-21-21 16,21 22-16,0-1 16,21 1-16,0-1 0,1-21 15,-1 21-15,21-21 16,0 1-16,1-22 0,-1 0 16,22 0-16,-1 0 0,-21-22 15</inkml:trace>
  <inkml:trace contextRef="#ctx0" brushRef="#br0" timeOffset="871">1529 760 0,'0'-42'0,"-21"20"15,21 1-15,-21 0 16,21 0-16,-21 0 0,21 0 16,-22 0-16,1 21 0,0 0 15,0 21 1,0 0-16,0 0 15,0 21-15,21-21 16,-22 1-16,22 20 0,0-21 16,-21 0-16,21 1 0,0-1 15,0 0-15,21 0 16,1 0-16,-1-21 16,0 0-16,0 0 15,0 0-15,0 0 16,0-21-16,1 21 0,-22-21 15,21 0-15,-21 0 16,0-1-16,0 1 0,0 0 16,0 0-16,0 0 15,0-1-15,0 1 16,0 42 0,21-21-16,-21 22 15,21-1-15,-21 0 0,21 0 16,1 0-16,-1 1 15,0-1-15,0-21 0,21 0 16,-21 0-16,22 0 0,-22 0 16</inkml:trace>
  <inkml:trace contextRef="#ctx0" brushRef="#br0" timeOffset="1321">2015 656 0,'21'-21'0,"0"0"15,1 0-15,-22-1 0,0 1 16,0-21-16,-22 21 15,1 0-15,0 0 0,0-1 16,0 22-16,-1 0 0,1 0 16,0 0-16,0 22 15,0-1-15,0 0 0,21 0 16,-21 21-16,21 1 16,0-22-16,0 21 0,0-21 15,21 1-15,-21-1 0,21 0 16,0-21-16,0 0 15,0 0-15,0-21 16,1 21-16,20-21 16,-21-22-16,0 22 0,1-21 15,-1-1-15,-21 1 0,21-21 16,-21 20-16,0-20 16,0-1-16,0 22 0,0-22 15,-21 22-15,21 0 16,-21-1-16,21 22 0,-22 21 15,1 21 1,21 22-16,0-22 16,0 21-16,21 22 0,-21-22 15,22 0-15,-1 22 16,0-22-16,0 1 0,0-1 16,0 0-16,0 0 0,1-20 15,-1-1-15,21 0 16</inkml:trace>
  <inkml:trace contextRef="#ctx0" brushRef="#br0" timeOffset="1747">2524 445 0,'0'-21'16,"0"0"-16,-21 0 0,21 0 16,-21 0-1,21 0-15,-21 21 16,21 21-1,21-21 1,-21 21-16,21-21 16,0 0-1,0 0-15,0 0 16,0-21-16,1 21 16,-22-21-16,21-1 15,-21 1-15,0 0 16,0 0-16,-21 0 15,-1 21-15,1-22 16,0 22-16,-21 0 0,0 0 16,20 0-16,-20 22 15,21-1-15,0 0 0,-1 0 16,22 0-16,0 22 0,0-1 16,0-21-16,22 21 15,-1 1-15,0-22 0,21 0 16,1 0-16,-1 1 15,0-1-15,1-21 0,-1 0 16,0-21-16,1-1 16,-1 1-16</inkml:trace>
  <inkml:trace contextRef="#ctx0" brushRef="#br0" timeOffset="2101">2884 360 0,'0'-21'16,"0"-22"-16,0 22 0,-21-21 15,21 21-15,-21-1 0,-1 1 16,22 0-16,-21 0 15,21 0-15,-21 21 0,42 21 32,0 0-32,-21 0 15,22 0-15,-1 1 0,0 20 16,0-21-16,0 22 16,-21-22-16,21 21 0,0-21 15,-21 0-15,0 0 16,22-21-16,-44-21 15,1 0 1,21-21 0,0 21-16,-21 0 0,21-22 15,0 1-15,0-1 16,0 22-16,0-21 0,0 0 16,21 21-16,-21-22 0,21 22 15,1 21-15,-1 0 16,0 0-16,0 21 0,0 0 15,-21 1-15,22 20 16</inkml:trace>
  <inkml:trace contextRef="#ctx0" brushRef="#br0" timeOffset="2988">1508 2222 0,'-21'0'15,"21"22"-15,-21-22 0,21 21 32,0 0-32,0 0 15,0 0-15,21 1 16,-21-1-16,0 0 15,21 0-15,0 0 0,-21 0 16,21 0-16,0-21 16,-21 22-16,22-22 0,-1 0 15,0 0-15,0-22 0,0 1 16,1 0-16,-1 0 16,0-21-16,0-1 0,0 1 15,-21-22-15,21 1 0,-21 0 16,0-1-16,-21-21 15,0 22-15,21-1 0,-21 1 16,0-1-16,0 22 16,-1 0-16,1 21 0,0-1 15,0 22-15,0 0 16,21 22-16,0 20 16,-22-21-16,22 21 0,0 22 15,22-22-15,-22 22 16,21-22-16,0 21 0,0-20 15,0-1-15,22 1 0,-22-1 16,21-21-16,-21 0 16,0 0-16,22-21 0,-22 21 15,21-21-15,-20 0 16,20-21-16,-21 0 0,21 0 16,-21 0-16,1 0 0,-1-22 15,-21 1-15,0 0 16,0-1-16,0 1 0,0 21 15,0-21-15,-21-1 16,21 22-16,-22 0 0,22 42 31,0 0-31,0 0 16,0 22-16,22-22 0,-1 21 16,-21 0-16,21-20 15,0 20-15,0-21 0,-21 22 16,22-22-16,-1-21 0,0 21 15,0-21-15,0 0 16,-21-21-16,21 0 0</inkml:trace>
  <inkml:trace contextRef="#ctx0" brushRef="#br0" timeOffset="3134">2101 1566 0,'-22'0'0,"1"-21"15,0 21-15,21-21 16,21 21 15</inkml:trace>
  <inkml:trace contextRef="#ctx0" brushRef="#br0" timeOffset="3583">2397 1672 0,'0'21'62,"0"0"-62,21-21 16,-21 22-16,0 20 0,21-21 15,-21 0-15,22 22 0,-22-22 16,0 0-16,21 0 16,-21 0-16,0 0 0,0 1 15,21-22-15,-21-22 32,0 1-32,0 0 15,0 0-15,0-21 16,0-1-16,0 22 0,21-21 15,-21-1-15,21 22 16,-21-21-16,21 21 0,0 21 16,1-21-16,-1 21 0,0 0 15,0 21-15,0 0 16,1 0-16,-1 0 0,0 0 16,0 22-16,-21-22 0,21 0 15,-21 22-15,21-22 16,-21 0-16,0 0 0</inkml:trace>
  <inkml:trace contextRef="#ctx0" brushRef="#br0" timeOffset="3979">2905 1693 0,'0'-21'0,"21"0"15,0 0-15,-21 0 0,22-1 16,-1 22-1,-21 22-15,21-1 16,0 0 0,0-21-1,0 0-15,0 0 0,1 0 16,-1 0-16,21 0 0,-21-21 16,1 21-16,-1-21 15,0-1-15,-21 1 16,0 0-16,-21 0 15,21 0-15,-21 0 0,-1 0 16,-20-1-16,21 1 0,-22 21 16,22-21-16,-21 21 15,21 0-15,0 21 0,0 0 16,-1 1-16,22 20 0,0 0 16,0 0-16,22 1 15,-1 20-15,0-20 0,21-1 16,0 0-16,22 1 15,0-22-15,20 0 0,22-21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45.1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65 347 0,'0'-22'16,"-21"22"-1,-1 0 1,22 22-1,0-1-15,0 0 16,0 21-16,22-20 16,-22 41-16,21-21 0,-21 1 15,21 20-15,-21-20 0,0 20 16,21-21-16,-21 1 16,0-1-16,0-21 0,0 22 15,0-22-15,0 0 16,0 0-16,0-42 31,0 0-31,0 0 16,-21-22-16,21 1 0,0-22 15,0 22-15,0-21 16,-21-22-16,21 21 0,0-20 16,0-1-16,-21 0 0,21 22 15,-22-1-15,22 1 16,0 20-16,0 1 0,0 21 15,22 21-15,-1 0 16,21 0-16,-21 21 16,22 21-16,-22-20 0,21 20 15,0 0-15,-20 1 16,-1-1-16,0 0 0,0 22 16,-21-43-16,-21 21 15,0 1-15,0-22 0,-1 0 16,1 0-16,-21 0 0,21-21 15,0 21-15,0-21 16</inkml:trace>
  <inkml:trace contextRef="#ctx0" brushRef="#br0" timeOffset="344">445 347 0,'0'-21'15,"21"-1"1,0 22 0,21 22-16,-20-22 15,20 21-15,0 0 0,1 21 16,-1-21-16,-21 22 0,21-1 16,-42-21-16,22 22 15,-22-1-15,0-21 0,-22 21 16,1-21-16,0-21 15,0 22-15,0-22 0,0 0 16,0 0-16,-1-22 0,1 1 16,21 0-16,0 0 15,0-21-15,0 21 0,21-22 16,22 1-16,-22-1 16,21-20-16,0 21 0,1 21 15,-1-22-15,1 22 0,-1 21 16</inkml:trace>
  <inkml:trace contextRef="#ctx0" brushRef="#br0" timeOffset="720">1270 304 0,'22'0'0,"-44"0"47,1 0-31,0 0-16,0 0 15,0 22-15,-1-1 0,1 0 16,0 0-16,-21 0 16,21 21-16,21 1 0,-21-1 15,21 1-15,0-22 16,21 21-16,0-21 0,0 0 16,0 0-16,21 1 0,-20-22 15,20 0-15,0 0 16,1 0-16,-22 0 0,21-22 15,-21 1-15,0 0 16,1 0-16,-22-21 0,0 21 16,0-22-16,0 22 0,-22-21 15,1-1-15,0 1 16,-21 21-16,21 0 0,0 0 16,-1-1-16,1 22 15,0 0-15,21 22 0,-21-1 16</inkml:trace>
  <inkml:trace contextRef="#ctx0" brushRef="#br0" timeOffset="1021">1884 431 0,'0'-21'16,"0"0"-16,0 0 15,0 0-15,0 0 0,-21-1 16,0 1-16,0 0 0,0 0 16,-1 21-16,1 0 15,-21 21-15,21-21 0,-1 42 16,1 1-16,0-1 16,0 0-16,0 22 0,0-22 15,21 22-15,0-22 0,0 0 16,21 1-16,0-1 15,0-21-15,21 0 0,-20-21 16,20 0-16,22 0 0,-22-21 16,0 21-16</inkml:trace>
  <inkml:trace contextRef="#ctx0" brushRef="#br0" timeOffset="1987">2096 474 0,'0'-22'0,"-21"22"0,0-21 15,-1 21-15,1 0 16,21 21 0,21-21-16,1 22 15,-1-22 1,0 0-16,21 0 0,-21 0 16,22 0-16,-22 0 0,21 0 15,1 0-15,-22 0 16,0-22-16,21 22 0,-21-21 15,-21 0-15,21 0 0,-21 0 16,0 0-16,0 0 16,0-1-16,-21 1 0,0 0 15,0 21-15,-21-21 16,21 21-16,-22 0 0,22 0 16,-21 0-16,-1 21 0,22 0 15,-21 0-15,21 22 16,21-1-16,-21 0 0,21 1 15,0-1-15,0 0 16,21 1-16,0-22 0,0 21 16,0-21-16,21 0 0,-20 1 15,20-22-15,0 0 16,-20 0-16,20 0 0,0-22 16,-21 1-16,22 0 15,-22 0-15,21-21 0,-21-1 16,1 1-16,-1 0 0,0-1 15,0-20-15,0 21 16,-21-1-16,21 1 0,-21 21 16,0-22-16,21 43 15,1 0 1,-22 21-16,0 1 0,21-1 16,0 21-16,0-21 15,0 22-15,1-1 0,-1 0 16,0-21-16,-21 22 15,21-22-15,0 0 0,-21 0 16,0 1-16,0-1 0,-21-21 16,0 0-16,0 0 15,0 0-15,-1 0 0,1 0 16,-21 0-16,21-21 0,-1 21 16,22-22-16,-21 22 15,21-21-15,0 0 0,21 21 16,-21-21-16,22 21 15,20-21-15,-21-1 0,22 1 16,-1 0-16,0 0 0,0 0 16,1 0-16,-22 0 15,21-22-15,-20 22 0,-1 0 16,0 0-16,-21-1 16,0 1-16,0 0 15,-21 21-15,0 0 0,-1 0 16,1 21-16,0-21 15,0 21-15,0 1 0,21-1 16,0 0-16,0 21 16,21 1-16,0-22 0,0 21 15,22 0-15,-1 1 16,-21-22-16,21 0 0,-21 22 16,22-22-16,-43 0 0,0 0 15,0 0-15,-21-21 16,-1 21-16,-20-21 0,0 0 15,-22 0-15</inkml:trace>
  <inkml:trace contextRef="#ctx0" brushRef="#br0" timeOffset="2484">4022 262 0,'-21'0'0,"0"-21"16,-1 21-1,22-21-15,0 42 16,0 0-1,22 21 1,-22-20-16,21 20 0,-21 0 16,21 0-16,0 1 15,-21-1-15,21 1 0,-21-22 16,22 0-16,-22 21 0,0-21 16,-22-21 15,1-21-31,0 21 15,21-21-15,-21-21 16,21 21-16,0-22 0,0 22 16,0-21-16,21-22 15,0 22-15,22-22 0,-1 22 16,0-22-16,0 1 16,1 21-16,-1-1 0,1 22 15,-22 0-15,21 21 0,-21 0 16,-21 21-16,21 0 15,-21 1-15</inkml:trace>
  <inkml:trace contextRef="#ctx0" brushRef="#br0" timeOffset="2922">4615 347 0,'0'21'16,"-21"-21"-16,-1 0 31,44 21-15,-1-21-1,0 0 1,0 0-16,0 0 0,21 0 16,-20 0-16,20 0 0,-21-21 15,0 21-15,1-21 16,-1-1-16,-21 1 0,21 0 15,-21 0-15,0 0 0,-21-21 16,0 20-16,-1 1 16,-20 0-16,21 0 0,-22 0 15,1 21-15,21 0 16,-21 0-16,21 21 0,-22 0 16,22 0-16,0 22 0,0-1 15,21 21-15,0-20 16,0-1-16,0 22 0,21-22 15,0 0-15,0 0 16,22-20-16,-22 20 0,21-21 16,0-21-16,1 0 0,-1 0 15,22 0-15,-22 0 16,0-21-16</inkml:trace>
  <inkml:trace contextRef="#ctx0" brushRef="#br0" timeOffset="3168">5356 199 0,'21'-22'0,"-21"1"16,-21 0-1,-1 21-15,1 0 16,0 0-16,0 0 0,0 0 16,-1 21-16,1 0 15,0 1-15,0-1 0,21 0 16,-21 0-16,21 21 15,0 1-15,0-22 0,21 21 16,-21-21-16,21 22 0,0-22 16,0 0-16,1-21 15,-1 21-15,0-21 0,21-21 16</inkml:trace>
  <inkml:trace contextRef="#ctx0" brushRef="#br0" timeOffset="3343">5715 325 0,'22'0'16,"-44"0"0,44 0 31,-1 0-32,0 0 1</inkml:trace>
  <inkml:trace contextRef="#ctx0" brushRef="#br0" timeOffset="4537">6668 177 0,'-21'-21'15,"-1"0"-15,1 0 16,0 0-16,0 21 0,21-22 16,-21 1-16,0 21 15,0 0-15,-1 21 16,1 1-16,0-1 15,0 21-15,0 1 16,-1-1-16,22 0 0,-21 0 16,0 22-16,21-22 15,0 1-15,0-1 0,0 0 16,21-21-16,0 22 0,1-22 16,-1-21-16,21 21 15,1-21-15,-1 0 0,0 0 16,0 0-16,22-21 0,-22 0 15,1 0-15,-22-1 16,21-20-16,-42 0 0,21 0 16,-21-1-16,0-20 15,-21 20-15,0 1 0,0 0 16,0-1-16,-22 1 0,1 21 16,21 0-16,-22 21 15,22 0-15,0 0 0,0 0 16,0 21-16,0 21 15,21-21-15,0 22 0,0-22 16,0 21-16,21-21 0,-21 0 16,21 22-16,0-22 15,0-21-15,0 21 0,1-21 16,20 0 0,-21-21-16,0 21 0,1-21 15,-1 0-15,0-1 0,0 1 16,0 0-16,0 0 15,0 0-15,-21 0 0,22-22 16,-1 43-16,0-21 0,0 21 16,0 0-1,1 21-15,-22 1 0,21-1 16,-21 0-16,0 21 16,21 0-16,-21-20 0,0 20 15,0-21-15,21 22 0,-21-22 16,0 0-1,0 0-15,21-21 16,-21-21 0,21 0-16,-21 0 15,21 21-15,-21-43 16,22 22-16,-1 0 0,-21-22 16,21 22-16,0 0 0,0-21 15,1 21-15,-22 0 16,21 21-16,0 21 15,-21 0-15,0 0 16,21 0-16,-21 21 16,0 1-16,21-22 0,0 21 15,-21-20-15,21-1 16,1 0-16,-1 0 0,0 0 16,0-21-16,0 0 0,1 0 15,20 0-15,-21-21 16,0 0-16,0 0 0,0 0 15,1-1-15,-22-20 16,21 0-16,-21-1 0,0 1 16,0 0-16,0-1 0,0 22 15,-21-21-15,-1 21 16,1-22-16,0 43 0,-21 0 16,21 0-16,0 0 15,-1 21-15,1 1 0,0 20 16,21 0-16,0 1 0,0 20 15,0-21-15,21 1 16,0 20-16,22-20 0,-1-1 16,0-21-16,1 21 15,-1-20-15,22-22 0</inkml:trace>
  <inkml:trace contextRef="#ctx0" brushRef="#br0" timeOffset="6278">3366 1109 0,'-21'0'0,"21"-21"16,-21 21-16,21-22 15,0 1-15,-22 21 16,22 21-1,22 1 1,-22-1-16,0 21 0,21 0 16,-21 1-16,0-1 15,21 22-15,-21-22 0,0 21 16,0-20-16,0-1 0,0 0 16,0 1-16,0-1 15,0-21-15,21 21 0,-21-20 16,0-44 15,0 1-31,0 0 16,21-21-16,-21 21 15,0-22-15,21 1 0,0 0 16,1-1-16,-1 22 16,0 0-16,21 0 0,-20 0 15,20 21-15,-21 0 0,21 0 16,-21 21-16,22 0 15,-22 0-15,0 0 0,-21 0 16,0 1-16,0 20 16,0-21-16,-21 0 0,0 1 15,0-1-15,-1 0 0,-20 0 16,21-21-16,-21 0 16,21 21-16,-1-21 0,-20 0 15,21-21 1,0 21-16,21-21 15,0 0-15,0 0 16,0-1 0,0 1-16,21 21 0,0 0 15,-21 21 1,21 1 0,-21-1-16,0 0 0,21 0 15,1 0-15,-22 21 16,21-20-16,21-22 0,-21 21 15,21 0-15,1-21 0,-1 0 16,22 0-16,-22-21 16,0 21-16,1-21 0,-1-1 15,-21-20-15,0 21 16,1-21-16,-1 21 0,0-22 16,-21 1-16,0-1 0,0 22 15,0-21-15,0 21 16,-21 0-16,21 0 0,0-1 15,-21 22-15,-1 0 16,22 22-16,0-1 16,0 0-16,0 0 15,0 0-15,22 0 16,-22 0-16,21 1 0,0-1 16,0 0-16,21-21 15,-21 21-15,1-21 0,-1 0 16,0 0-16,0-21 0,0 0 15,1 0 1,-22-1-16,0 1 0,0 0 16,0 0-16,0 0 15,0 42 17,0 0-32,21 21 15,0 1-15,-21-1 0,21 22 16,0-22-16,-21 21 15,21 1-15,-21 0 0,0-22 16,0 0-16,0 0 0,-21 1 16,0-1-16,0-21 15,-21-21-15,20 0 0,-20 0 16,0 0-16,20-21 0,1 0 16,0 0-16,0-22 15,21 1-15,21 0 0,0 0 16,0-22-16,22 22 15,-1-22-15,1 22 0,-1 0 16,0-1-16,22 22 16,-22 0-16,-21 21 0,22 0 15</inkml:trace>
  <inkml:trace contextRef="#ctx0" brushRef="#br0" timeOffset="7416">5080 1426 0,'-21'-21'16,"21"0"-16,-21 0 0,0-1 15,0 1 1,21 0-16,-21 21 0,-1 0 15,1 0-15,21 21 16,-21 0-16,21 1 16,-21 20-16,21-21 0,0 22 15,0-1-15,0 0 16,21 0-16,0-20 0,0 20 16,1-21-16,20 22 15,-21-43-15,21 21 0,-21-21 16,22 0-16,-22 0 0,21 0 15,-20-21-15,-1-1 16,0-20-16,0 21 0,-21-22 16,21 1-16,-21 0 0,0 0 15,0-1-15,-21 1 16,21-1-16,-21 22 0,0 0 16,0 0-16,-22 0 15,22 21-15,0 0 0,-22 21 16,22-21-16,0 21 0,0 21 15,0-20-15,0-1 16,21 21-16,0-21 0,0 1 16,21-1-16,-21 0 15,21 0-15,0-21 0,-21 21 16,21-21-16,0 0 0,1-21 16,-1 21-16,0-21 15,0 0-15,0 0 0,1 21 16,-1-43-16,0 22 15,0 0-15,0 0 0,0-1 16,0 22-16,1-21 0,-1 0 16,0 21-16,21 0 15,-42 21-15,22 0 0,-1 1 16,-21-1-16,0 0 16,0 21-16,0-20 0,0 20 15,-21-21-15,21 21 0,0-21 16,-22 1-16,22-1 15,0 0-15,-21-21 16,21-21 0,21 21-16,-21-21 15,22-1-15,-1 1 0,0 0 16,0 0-16,0-21 16,0 21-16,22-1 0,-22-20 15,0 21-15,0 21 16,0-21-16,1 21 0,-1 0 15,-21 21-15,21 0 16,-21 0-16,0 0 16,0 1-16,21-1 0,-21 0 15,21 21-15,-21-21 0,21 0 16,0 1-16,1-22 16,20 21-16,-21-21 0,22 0 15,-22 0-15,21-21 16,-21-1-16,0 1 0,22 0 15,-22 0-15,0-21 0,0 21 16,-21-22-16,21 1 16,-21 21-16,0-1 0,-21-20 15,21 21-15,-21 21 16,-21-21-16,20 21 0,-20 0 16,0 21-16,21 0 0,-22 0 15,22 22-15,0-22 16,21 21-16,0 1 0,0-1 15,21-21-15,0 21 16,1-21-16,20 22 0,-21-22 16,21 0-16,22-21 0,-22 0 15,1 0-15,-1-21 16</inkml:trace>
  <inkml:trace contextRef="#ctx0" brushRef="#br0" timeOffset="17101">2985 3754 0,'0'-21'16,"21"0"-16,-21 0 16,0 0-1,21 21 1,-21 21 15,0 0-15,0 21-16,0-20 0,0 20 15,0 0-15,0 22 16,0-22-16,0 22 0,0-1 16,0 1-16,-21-1 0,21 1 15,-21-1-15,21 1 16,0-22-16,-21 21 0,21-20 16,0-1-16,0 1 15,0-1-15,0 0 0,0 0 16,0 1-16,0-22 0,0 21 15,0-20-15,0-1 16,-21 21-16,21-21 0,0 0 16,0 0-1,0 1-15,21-22 16,-21 21-16,21 0 16,0-21-16,0 0 15,0 0-15,0 0 16,1 0-16,20 0 0,-21 0 15,0 0-15,22 0 16,-1 0-16,0 0 0,1-21 16,-1 21-16,22 0 15,20 0-15,1 0 0,21 0 16,-1 0-16,1 0 0,42 0 16,1 0-16,-1 21 15,21-21-15,1 0 0,-1 21 16,21-21-16,1 21 15,-1 1-15,22-1 0,0 0 16,-1 0-16,-20-21 0,-1 21 16,-20-21-16,-22 0 15,-21 0-15,0 0 0,-21 0 16,21 0-16,-22-21 16,1 21-16,0-21 0,0 21 15,0-21-15,0 21 0,0-21 16,-22 21-16,1-22 15,-22 22-15,22 0 0,0 0 16,-22 0-16,22 0 16,-22 0-16,22 0 0,-21 0 15,-1 0-15,0 22 16,22-22-16,-21 0 0,-1 0 16,1 0-16,-22 21 0,22-21 15,-1 0-15,0 0 16,1 0-16,-22 0 0,22 0 15,-1 0-15,1 0 0,-22 0 16,22-21-16,-22 21 16,0 0-16,22-22 0,-43 22 15,21 0-15,1 0 16,-22 0-16,0-21 0,0 21 16,0 0-16,0-21 15,-21 0 32,-21 0-16,21-1 1,-21 22-32,21-21 15,0 0 1,0 0-16,0 0 15,0 0 1,0-22-16,0 22 0,0 0 16,0-21-16,0-1 0,-21 1 15,21 0-15,0-1 16,0 1-16,-21 0 0,21-22 16,0 22-16,-21 0 15,21-22-15,0 22 0,-21-1 16,21 1-16,0 0 15,0-1-15,0 1 0,0 21 16,0-22-16,0 22 0,0 0 16,21 0-16,-21-21 15,0 21-15,0-1 0,21 1 16,-21 0-16,0 0 16,0 0-16,21-1 0,-21-20 15,0 21-15,21 21 0,-21-21 16,0 0-16,0 0 15,21 21-15,-21-22 0,0 1 16,0 0 0,-21 21 15,0 0-15,0 0-16,0 0 15,0 0 1,-1 0-16,1 21 0,0-21 15,0 0-15,0 0 0,-22 0 16,1 0-16,0 0 16,-1 0-16,-20 21 0,20-21 15,-41 0-15,20 0 16,-20-21-16,-1 21 0,0 0 16,1-21-16,-1 21 0,-21 0 15,21 0-15,-20-21 16,20 21-16,-21 0 0,0 0 15,-21-21-15,22 21 0,-23 0 16,2-22-16,-23 22 16,22-21-16,0 21 0,-21-21 15,21 0-15,-21 21 16,21-21-16,-21 0 0,0 21 16,21-21-16,-21-1 0,20 22 15,2-21-15,20 21 16,-21 0-16,42-21 0,-21 21 15,22 0-15,20 0 16,-21 0-16,22 21 0,-1-21 16,1 0-16,-1 21 0,1-21 15,-1 0-15,1 0 16,-1 0-16,1 22 0,-1-22 16,1 0-16,-1 0 15,22 0-15,-21 0 0,-1 0 16,22 0-16,-22 0 0,22 0 15,0 0-15,-22 0 16,22 0-16,-1 0 0,1 0 16,0 0-16,-1 0 15,22 21-15,-21-21 0,-1 0 16,22 0-16,-21 21 0,21-21 16,0 0-16,-22 0 15,22 0-15,0 0 0,-21 0 16,20 0-16,1 21 15,0-21-15,-21 0 0,21 0 16,0 0-16,-1 0 0,-20 21 16,21-21-16,0 0 15,-1 21-15,1-21 16,0 0-16,21 21 16,-21-21-16,0 0 15,0 0 1,0 0-1,-1 0-15,1 0 16,21-21-16,-21 21 16,0 0-16,0 0 15,-1 0-15,1 0 16,0 0 0,0 0-16,0 21 15,0-21 1,21 22-16,-21-22 15,-1 0-15,22 21 0,-21-21 16,21 21 0,-21-21-16,21 21 0,0 0 15,0 1 1,0-1 0,0 0-1,-21-21 1,0 21-16,-1 0 15,1-21-15,21 21 0,-21-21 16,21 21-16,-21-21 16,21 22-16,-21-22 0,21 21 15,0 0 1,0 0-16,-21-21 16,21 21-16,0 1 0,-21-1 15,21 0 1,-22-21-16</inkml:trace>
  <inkml:trace contextRef="#ctx0" brushRef="#br0" timeOffset="17874">551 3691 0,'21'-21'0,"0"0"15,0-1 1,0-20-16,0 21 0,1 0 15,-22 0-15,21-22 0,-21 22 16,0 0-16,-21-21 16,-1 20-16,1 1 0,0 0 15,0 0-15,-21 21 16,21-21-16,-22 21 0,22 0 16,0 21-16,0 0 0,-1 0 15,1 22-15,21-1 16,0 0-16,0 22 0,0-1 15,0 1-15,0 20 0,21-20 16,-21 21-16,22-1 16,-22-20-16,21 20 0,-21-20 15,0 21-15,0-22 16,0 1-16,-21-1 0,-1-20 16,1-1-16,0 0 0,-21 0 15,21-20-15,-22-1 16,22-21-16,0 0 0,-21 0 15,20 0-15,1-21 16,0-1-16</inkml:trace>
  <inkml:trace contextRef="#ctx0" brushRef="#br0" timeOffset="18079">0 4199 0,'0'-21'0,"22"0"16,-1-1-1,0 22 1,0 0-16,0-21 0,0 21 16,0 0-16,1-21 15,20 21-15,0 0 0,1 0 16,-1 0-16,0 0 0,1 0 16,-1 0-16,-21 0 15,22 0-15</inkml:trace>
  <inkml:trace contextRef="#ctx0" brushRef="#br0" timeOffset="18589">1164 4007 0,'43'0'0,"-1"0"16,-21-21-16,22 21 0,-22-21 15,0 21-15,-21-21 0,-21 0 32,-21 0-32,20 21 0,-20 0 15,0-21-15,-1 21 0,1 0 16,-21 0-16,41 21 15,-20-21-15,21 21 0,0 0 16,-1-21-16,1 21 16,21 0-16,0 0 0,21 1 15,-21-1-15,22 0 0,-1 0 16,21 0-16,-21 1 16,22-1-16,-1 0 0,0 0 15,1 0-15,-1 0 16,0 0-16,-20 1 0,-1-1 15,0 0-15,0 0 0,-21 0 16,0 1-16,-21-1 16,-21 0-16,20 0 0,-20-21 15,0 21-15,-1-21 16,1 0-16,0 0 0,-1-21 16,1 21-16,21 0 0,-22-21 15,22 21-15,0 0 16</inkml:trace>
  <inkml:trace contextRef="#ctx0" brushRef="#br0" timeOffset="19128">1207 5130 0,'0'-21'16,"21"21"-16,-21-21 0,0 0 15,21 21 1,-21 21-1,0 0-15,0 0 0,21 0 16,-21 22-16,0-1 16,21 1-16,-21 20 0,22 0 15,-22 1-15,21 0 0,-21-1 16,21 0-16,0 1 16,-21 0-16,21-22 0,1 21 15,-1-20-15,0-1 0,-21 0 16,21-20-16,-21 20 15,21-21-15,0 0 16</inkml:trace>
  <inkml:trace contextRef="#ctx0" brushRef="#br0" timeOffset="19459">1143 6146 0,'0'22'16,"0"-1"-1,22-21-15,-1 0 16,0 0-16,0 21 0,0-21 16,21 0-16,-20 21 0,20-21 15,0 21-15,-20-21 16,20 21-16,0-21 0,-21 21 16,0-21-16,1 0 15,-1 0-15,0 0 0</inkml:trace>
  <inkml:trace contextRef="#ctx0" brushRef="#br0" timeOffset="19675">1842 5914 0,'0'-43'0,"21"22"15,-21 0-15,0 0 16,0 42-1,0 0-15,0 0 16,-21 22-16,21-22 0,-21 21 16,21 0-16,-21 1 15,-1-1-15,22 0 0,-21-20 16,0 20-16</inkml:trace>
  <inkml:trace contextRef="#ctx0" brushRef="#br0" timeOffset="20670">1122 6972 0,'0'-21'0,"0"-1"16,-21 1-16,21 0 15,0 0-15,0 0 0,0 0 16,0 0-16,0-1 15,0 44 1,0-1 0,0 21-16,0 0 15,0-21-15,0 22 0,21-1 16,-21 1-16,21-22 0,1 21 16,-22-21-16,21 21 15,0-20-15,0-1 0,0-21 16,0 21-16,0-21 15,1 0-15,-1 0 0,0-21 16,0 0-16,0-1 16,-21-20-16,22 21 15,-1 0-15,-21-21 0,21 20 16,-21 1-16,21 0 0,-21 0 16,21 21-1,0 21 1,-21 0-16,21 0 15,1 22-15,-1-22 0,0 0 16,21 21-16,1-21 0,-22 1 16,21-22-16,0 21 15,1-21-15,-1 0 0,-21 0 16,1-21-16,20-1 16,-21 1-16,0 0 0,-21 0 15,0-21-15,0-1 0,0 22 16,0-21-16,-21-1 15,0 1-15,0 0 0,0 21 16,-1-22-16,1 43 16,0-21-16,0 21 0,0 0 15,-1 0-15,1 0 16,21 21-16</inkml:trace>
  <inkml:trace contextRef="#ctx0" brushRef="#br0" timeOffset="21090">2498 6951 0,'21'-22'16,"-21"1"-16,-21 0 15,0 21 1,0-21-16,0 21 0,-22 0 15,22 21-15,-21 0 16,20-21-16,-20 43 0,21-22 16,0 0-16,0 21 0,21-20 15,0 20-15,0-21 16,21 0-16,0 21 0,0-20 16,21-22-16,1 21 15,-1-21-15,-21 0 0,22 0 16,-1 0-16,-21 0 0,21-21 15,-20-1-15,-22 1 16,21-21-16,-21 21 0,0-21 16,0 20-16,-21-20 15,-1 0-15,1 20 0,0-20 16,0 21-16,0 0 0,0 21 16,0 0-1,-1 21-15</inkml:trace>
  <inkml:trace contextRef="#ctx0" brushRef="#br0" timeOffset="21493">2816 6972 0,'0'-21'16,"0"0"-16,21-1 15,0 1 1,0 21-16,0 0 16,21 0-16,-20 0 0,-1 21 15,21 1-15,-21-1 0,1 0 16,-1 21-16,-21-21 16,0 0-16,0 1 0,0-1 15,0 0-15,-21 0 16,-1 0-16,1-21 0,0 0 15,0 0-15,0-21 16,-1 21-16,22-21 16,0 0-16,0 0 0,22-22 15,-1 22-15,21-21 0,-21 0 16,22-1-16,-1 22 16,0-21-16,-21 20 0,22 1 15,-22 0-15,21 21 16,-20 0-16,-1 21 15,0 0-15</inkml:trace>
  <inkml:trace contextRef="#ctx0" brushRef="#br0" timeOffset="21769">3472 6675 0,'0'-42'16,"0"21"-16,0 0 16,0 0-16,21 0 15,-21 42 1,21 0-16,-21 0 0,0 0 16,0 21-16,21 22 15,-21-22-15,0 1 0,0 20 16,0-21-16,21 1 0,-21-1 15,0 1-15,0-1 16,0-21-16,0 0 0,0 0 16</inkml:trace>
  <inkml:trace contextRef="#ctx0" brushRef="#br0" timeOffset="22166">3810 6908 0,'22'-21'0,"20"0"0,-21-21 15,0 21-15,0 21 16,-42 0 0,21 21-16,-42 0 15,21 0-15,-22 0 0,-20 0 16,20 0-16,1 1 0,0-22 16,0 21-16,20 0 15,1-21-15,0 0 0,42 0 31,0 0-31,1 0 0,20 0 16,0 0-16,0 0 16,1 21-16,-1-21 0,1 21 15,-22 1-15,21-1 0,-21 0 16,21 0-16,-20 0 16,-1 0-16,-21 0 0,21 22 15,0-22-15,22 0 16,-22 0-16,21 1 0,-21-1 15,21-21-15,1 21 0,-1-21 16,1 0-16,-22-21 16,0 0-16,0-1 0,0 1 15,-21 0-15,0-21 0</inkml:trace>
  <inkml:trace contextRef="#ctx0" brushRef="#br0" timeOffset="23059">2117 7840 0,'0'-21'0,"0"-1"16,0 1-16,0 0 16,0 0-16,0 42 15,0 0-15,0 0 16,-21 1-16,21 20 15,-21 0-15,21 22 0,-21-22 16,21 22-16,-22-22 0,1 21 16,21-20-16,-21-1 15,21 0-15,-21 1 0,21-22 16,0 0-16,0 0 16,-21-21-16,42-21 31,-21 0-31,21-21 0,0-1 15,-21 1-15,43-1 0,-22-20 16,0 0-16,0-1 16,21-21-16,-21 22 0,22-1 15,-22 1-15,0 20 0,22 1 16,-22 21-16,0 0 16,0 21-16,0 21 0,0 0 15,-21 0-15,21 22 16,1 20-16,-22 1 0,21-1 15,0 1-15,-21-1 0,21 22 16,-21-22-16,21 1 16,-21-22-16,0 22 0,22-22 15,-22 0-15,0-21 16,21 1-16,-21-1 0,0 0 16</inkml:trace>
  <inkml:trace contextRef="#ctx0" brushRef="#br0" timeOffset="23557">2159 8284 0,'-21'-21'0,"21"0"16,-21 0-16,21 0 0,0-1 16,21 22-1,0-21-15,1 21 0,20-21 16,-21 21-16,21 0 0,-21 0 15,22-21-15,-1 21 16,-21 0-16,22 0 0,-1 0 16,-21 0-16,21 0 15,-20-21-15,20 21 0,-21 0 16,22 0-16,-22 0 0,21-22 16,-21 22-16,21 0 15,-20 0-15,20 0 0,-21 22 16,0-22-16,1 21 15,20 0-15,-21 0 0,0 0 16,-21 1-16,21 20 0,0-21 16,-21 21-16,0-21 15,0 1-15,0-1 0,0 0 16,-21-21-16,0 0 16,0 0-16,0 0 15,0 0-15,21-21 16,-21 0-16,21-1 0,0 1 15,21-21-15,0 21 0,21-21 16,-21 20-16,22 1 0,-22-21 16,21 21-16,1-1 15,-1 1-15,-21 21 0,21-21 16,-21 21-16,1 0 16</inkml:trace>
  <inkml:trace contextRef="#ctx0" brushRef="#br0" timeOffset="24541">3450 8051 0,'-21'22'0,"0"-22"15,21 21-15,0 0 32,21-21-17,0 21-15,1-21 16,-1 0-16,0 21 15,0-21-15,0 0 0,22 0 16,-22 0-16,0 0 16,0-21-16,0 21 0,0-21 15,1 0 1,-22 0-16,0-1 16,-22 1-16,1 0 15,0 0-15,0 0 16,-21 21-16,21-22 0,-22 22 15,22 0-15,-21 22 16,20-22-16,-20 21 0,21 21 16,21-21-16,-21 22 0,21-22 15,0 21-15,21 0 16,-21 1-16,21-1 0,0 1 16,0-1-16,22-21 15,-22 0-15,43 0 0,-22 0 16,0-21-16,22 0 0,-1 0 15,-20-21-15,20 21 16,0-21-16,1 0 0,0-21 16,-1 21-16,-21-22 15,22 22-15,-22-21 0,1 20 16,-1-20-16,0 0 0,-21 21 16,22-22-16,-43 22 15,0 0-15,0 0 0,-22 0 16,1 21-16,-21 0 0,0 0 15,-22 0-15,22 0 16,-22 21-16,22-21 0,-21 42 16,20-21-16,1 1 15,21-1-15,-1 21 0,1-21 16,21 21-16,0-20 16,0 20-16,0-21 0,21 0 15,1 1-15,-1-1 0,0 0 16,0-21-16,22 0 15,-1 0-15,-21 0 0,21 0 16,-21 0-16,1-21 16,-1 0-16,0-1 0,0-20 15,0 21-15,-21-22 0,22 1 16,-22 0-16,21 0 16,-21 20-16,0-20 0,0 21 15,21 0-15,-21 42 16,0 0-1,0 21-15,21-20 16,-21 20-16,0 0 16,0-21-16,21 22 0,0-1 15,-21-21-15,43 0 16,-22 1-16,0-1 0,21 0 16,1-21-16,-1 0 0,-21 0 15,21 0-15,1-21 16,-22 0-16,0-1 0,0 1 15,1-21-15,-22 21 0,21-22 16,-21 22-16,0 0 16,0 0-16,0 0 0,-21 21 15</inkml:trace>
  <inkml:trace contextRef="#ctx0" brushRef="#br0" timeOffset="26643">4953 3479 0,'0'22'31,"-21"-22"-15,21 21-16,0 0 15,0 0 1,0 0-16,0 0 0,0 0 15,0 43-15,0-22 0,0 22 16,0 20-16,0 1 16,0 21-16,-21 0 0,21 0 15,-21 21-15,0-21 16,21-1-16,-22-20 0,22 0 16,-21-1-16,21-20 0,-21-1 15,21-20-15,0-1 16,0 0-16,0 1 0,0-22 15,0 0-15,21-21 16,-21 21-16,21-21 0,1 0 16,-1-21-16</inkml:trace>
  <inkml:trace contextRef="#ctx0" brushRef="#br0" timeOffset="27267">6710 3522 0,'21'0'0,"-21"-21"16,21 21 0,-21 21-1,0 0-15,0 21 0,0 0 16,0 1-16,-21-1 15,21 43-15,-21-22 0,21 22 16,-21-21-16,21 41 16,-21-20-16,21 0 0,-21-1 15,21 22-15,-21-21 0,21-22 16,0 22-16,-22-21 16,22-1-16,0 0 0,0-20 15,-21-1-15,21 1 16,0-22-16,0 0 0,21 0 15,1 0-15,-1-21 16,0-21-16,0 21 16,0-21-16</inkml:trace>
  <inkml:trace contextRef="#ctx0" brushRef="#br0" timeOffset="27692">7959 3585 0,'0'-21'0,"21"21"16,-21-21-16,0 0 16,21 21-1,-21 21 1,0 0-16,0 0 0,0 0 16,0 22-16,22-1 15,-22 0-15,0 22 0,0-1 16,0 22-16,0 0 15,0-1-15,0 1 0,-22 21 16,22-21-16,0-1 0,-21 1 16,21 0-16,0-22 15,-21 0-15,21 1 0,0-22 16,0-20-16,-21 20 0,21-21 16,-21-21-16</inkml:trace>
  <inkml:trace contextRef="#ctx0" brushRef="#br0" timeOffset="28533">4276 2696 0,'0'-21'15,"0"-21"-15,0 21 0,-21-1 16,21 1-16,0 0 0,-21 42 31,21 0-31,-21 1 0,21 20 16,-22 0-16,1 0 15,21 1-15,0-1 0,-21 1 16,21-1-16,0-21 0,0 0 16,0 0-16,0 0 15,0 1-15,21-22 31,0-22-31,1 1 0,-1 0 16,0-21-16,0 21 0,0-43 16,0 22-16,0-1 15,1-20-15,-1 0 0,0 20 16,0 1-16,-21-1 16,21 22-16,-21 0 0,22 21 15,-22 21-15,0 22 0,0-1 16,21 0-16,-21 22 15,0-1-15,21 1 0,-21-1 16,21 1-16,0-1 16,0-20-16,-21 20 0,21-20 15,-21-22-15</inkml:trace>
  <inkml:trace contextRef="#ctx0" brushRef="#br0" timeOffset="28695">4191 2844 0,'-42'-42'16,"21"21"-16,0 0 16,21-1-16,0 1 0,21 0 15,0 21-15,43 0 16,-22 0-16,21 0 0,22 0 16,0 0-16,-1 0 0</inkml:trace>
  <inkml:trace contextRef="#ctx0" brushRef="#br0" timeOffset="29368">5504 2654 0,'21'0'15,"-21"21"16,0 0-15,0 0-16,0 22 0,21-22 16,-21 21-16,0 0 0,21 1 15,-21-1-15,0 1 16,0-22-16,21 21 0,-21-21 16,0 0-16,0 0 15,22-21-15,-22-21 16,-22 0-16,22 0 15,-21 0-15,21-21 16,0 20-16,-21-20 0,21 0 16,0-1-16,0 1 15,0 0-15,0-1 0,21 1 16,-21 0-16,21-1 0,-21 1 16,22 21-16,-1-21 15,0 20-15,0 22 0,0-21 16,0 21-16,22 0 15,-22 21-15,0-21 0,0 22 16,0-1-16,1 0 0,-1 0 16,-21 0-16,0 21 15,0-20-15,-21-1 0,-1 0 16,1 0-16,0 0 16,-21 1-16,20-1 0,1-21 15,0 21-15,0-21 0,21 21 16,21-21-1,0 0-15,22 21 0,-1-21 16,0 0-16,22 21 0,-22 0 16,22 1-16,-22-1 15,-21 0-15,0 0 0,-21 0 16,0 22-16,-21-22 16,-21 0-16,-1 0 0,-20 0 15,21-21-15,-22 21 0,1-21 16,20 0-16,1-21 15,21 21-15,0-21 0</inkml:trace>
  <inkml:trace contextRef="#ctx0" brushRef="#br0" timeOffset="29745">7345 2696 0,'-21'0'31,"21"-21"-31,-21 21 16,0 0-16,0-21 0,-22 21 15,22 0-15,-21 0 16,-1 0-16,22 0 0,-21 21 16,21 0-16,-22 0 0,22 22 15,0-1-15,0 0 16,21 1-16,0-1 0,0 0 16,0 1-16,21-1 15,21 0-15,-20-20 0,20 20 16,21-21-16,-20 0 0,20-21 15,-20 0-15,20 0 16</inkml:trace>
  <inkml:trace contextRef="#ctx0" brushRef="#br0" timeOffset="30106">8594 2633 0,'0'21'15,"21"-21"17,-21 21-32,21 21 15,-21-20-15,0 20 16,0-21-16,0 42 16,0-20-16,0-1 0,0 1 15,0-1-15,0 21 16,0-42-16,0 22 0,0-22 15</inkml:trace>
  <inkml:trace contextRef="#ctx0" brushRef="#br0" timeOffset="30393">8509 2865 0,'-21'-42'16,"0"0"-16,0 0 0,21-1 15,-21 1-15,21-22 16,0 22-16,21 21 0,-21-21 16,42-1-16,-21 22 0,0 0 15,22 0-15,-1 21 16,1 0-16,20 21 0,0 0 16,-20 21-16,20 22 0,-20-22 15,-1 43-15,0-22 16,-42 1-16,0 20 0,-21-20 15,-21-22-15,-22 22 16,-20-22-16,-43-21 0,0 0 16,-21 1-16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4:22.9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0 677 0,'21'-21'31,"0"21"-31,1 0 16,41-21-16,-21 21 15,22-21-15,21 21 0,20-21 16,1 21-16,21-21 0,0 21 16,21-21-16,22 21 15,20-22-15,22 1 0,21 21 16,-1-21-16,22 0 15,22 21-15,20-21 0,0 21 16,22-22-16,-22 22 0,22-21 16,-22 21-16,0 0 15,-20-21-15,-22 21 0,-22 0 16,-20 0-16,-22 0 0,-20 0 16,-43-21-16,0 21 15,-21 0-15,-22 0 0,1-21 16,0 21-16,-22 0 15,1-21-15,-1 21 0,-21 0 16,1 0-16,-22 0 0</inkml:trace>
  <inkml:trace contextRef="#ctx0" brushRef="#br0" timeOffset="680">191 1693 0,'21'0'16,"21"0"-1,-21 22-15,21-22 0,22 0 16,0 0-16,20 0 0,22-22 15,21 22-15,21-21 16,43 0-16,-1 21 0,64-21 16,0 0-16,21 0 0,43 0 15,-1-1-15,1 22 16,-1-21-16,1 21 0,21-21 16,-22 21-16,0 0 15,-20 0-15,-1 0 0,1 0 16,-43 0-16,0 0 15,-22 21-15,-41-21 0,-22 0 16,-42 0-16,-21 0 0,-21 0 16,-43 0-16,0 0 15,-20 0-15,-44 0 32,1 0-32,0 0 0,0 0 15</inkml:trace>
  <inkml:trace contextRef="#ctx0" brushRef="#br0" timeOffset="1345">783 2625 0,'21'0'15,"0"21"1,1-21-16,-1 0 16,21 0-16,-21 0 0,43 0 15,-1 0-15,22 0 16,21 0-16,21 0 0,42 0 16,22 0-16,20-21 15,43 0-15,43 21 0,-1-21 16,43-1-16,-1 22 0,1 0 15,21 0-15,0 0 16,-22 0-16,1 0 0,-43 22 16,1-22-16,-43 21 15,-21-21-15,-43 0 0,-21 21 16,-20-21-16,-23 0 0,-41 0 16,-21 0-16,-22 0 15,0 0-15,-42-21 0,-21 21 16,0 0-1,-21 0-15,-1 0 0</inkml:trace>
  <inkml:trace contextRef="#ctx0" brushRef="#br0" timeOffset="2131">720 148 0,'0'-21'0,"21"21"15,0-21-15,0 0 0,22 21 16,20-21-16,0-1 0,43 1 16,0 21-16,0-21 15</inkml:trace>
  <inkml:trace contextRef="#ctx0" brushRef="#br0" timeOffset="2448">783 1313 0,'-21'0'0,"42"-22"32,21 1-32,1 21 0,20-21 15,22 21-15,0-21 16,21 0-16</inkml:trace>
  <inkml:trace contextRef="#ctx0" brushRef="#br0" timeOffset="2803">868 2434 0,'0'-21'0,"21"21"16,-21-21-1,21 21-15,0-21 0,22 0 16,-1 21-16,43-22 0,-1 22 16,1-21-16,42 0 15</inkml:trace>
  <inkml:trace contextRef="#ctx0" brushRef="#br0" timeOffset="3289">889 3175 0,'21'0'15,"22"0"-15,20 0 16,43-21-16,21 0 0,63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4:44.5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269 171 0,'-25'0'16,"25"24"-16,0 1 15,0-1-15,25 1 0,-1-1 16,1 25-16,23 0 16,-23-25-16,24 25 0,-25 0 15,25 0-15,0 0 0,-25-1 16,25-23-16,-24 24 15,-1-25-15,-24 1 0,24-1 16</inkml:trace>
  <inkml:trace contextRef="#ctx0" brushRef="#br0" timeOffset="408">171 464 0,'-49'-24'15,"25"-1"-15,-1 1 0,1 24 16,0-25-16,24 1 16,-25 0-16,25-1 0,0 1 15,0-1-15,25 1 16,-1-1-16,0 25 0,1-24 15,24 0-15,24 24 0,-24 0 16,24 0-16,-24 24 16,24 0-16,0 25 0,1-24 15,-25 24-15,-1 24 16,1-24-16,-24-1 0,23 1 16,-48 0-16,25 0 0,-25-25 15,0 25-15,-25-24 16,1 24-16,-25-25 0,0 0 15,1 1-15,-1-1 16,0 1-16,0-25 0,0 24 16,25-24-16,-1 0 0,25-24 15</inkml:trace>
  <inkml:trace contextRef="#ctx0" brushRef="#br0" timeOffset="852">1270 342 0,'-24'24'16,"-1"-24"-16,1 0 16,-1 0-1,50 0 1,-1 0-16,1 0 15,-1 0-15,1 0 16,-1-24-16,0 24 0,1 0 16,-1-24-1,-24-1 1,-24 1 0,-1 24-16,1-25 15,0 25-15,-1 0 0,1 0 16,-1 0-16,1 0 15,-1 0-15,1 0 0,0 0 16,24 25-16,-25-1 0,25 1 16,0-1-16,25 0 15,-25 1-15,24 24 0,0-25 16,1 0-16,24 1 16,-25-1-16,25 1 0,-25-25 15,25 24-15,-24-24 0,-1 0 16,0 0-16</inkml:trace>
  <inkml:trace contextRef="#ctx0" brushRef="#br0" timeOffset="1230">1563 269 0,'-24'-25'0,"-1"1"15,25-1-15,-24 25 16,24-24-16,24 24 31,1 24-31,-1 1 16,1-1-16,-1 1 0,0-1 15,1 1-15,-1-1 16,1 0-16,-1 1 0,1-1 16,-1-24-16,0 0 15,-24-24 16,0-1-31,0 1 16,0 0-16,0-1 0,0-24 16,-24 25-16,24-25 0,0 25 15,0-25-15,0 24 16,0 1-16,0-1 0,0 1 16,24 24-1,-24 24-15,25-24 16,-25 25-16,24-25 0</inkml:trace>
  <inkml:trace contextRef="#ctx0" brushRef="#br0" timeOffset="1410">2125 195 0,'-25'0'31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4:33.8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661 635 0,'0'-43'0,"0"1"15,21 0-15,-21 0 0,0-1 16,0 1-16,0-1 15,0 1-15,0 0 0,0 0 16,-21-1-16,0 22 16,0 0-16,-21 0 0,-1 21 15,1 0-15,-22 21 16,1 0-16,0 21 0,-1 1 16,0-1-16,22 21 0,0-20 15,0 20-15,20-20 16,1 20-16,21-21 0,21-20 15,1 20-15,20 0 0,21 1 16,-20-1-16,20-21 16,22 21-16,-22 1 0,1-1 15,-1 1-15,1-1 16,-1 0-16,-20 0 0,-1-20 16,0 20-16,-20 0 0,-22-20 15,0 20-15,-22-21 16,1 0-16,-21 21 0,-1-20 15,1-22-15,-21 21 16,-1 0-16,22-21 0,-22 0 16,22 0-16,0 0 15,21 0-15,-22 0 0,22-21 16,0 0-16,21-1 0,0 1 16,21 0-16,-21 0 15</inkml:trace>
  <inkml:trace contextRef="#ctx0" brushRef="#br0" timeOffset="569">1000 825 0,'21'-21'0,"0"21"16,-21-21-16,22 21 15,-22 21 16,0 0-31,0 1 16,0 20-16,0-21 0,21 21 16,0 1-16,0-22 15,0 21-15,21-21 0,1 1 16,-1-1-16,1 0 16,-1 0-16,-21-21 0,21 0 15,1 0-15,-22 0 0,21-21 16,-21 21-16,-21-21 15,22-22-15,-22 22 0,0 0 16,-22-21-16,1-1 0,0 1 16,0 0-16,0 21 15,-1-22-15,1 22 0,0 21 16,0 0 0,21 21-16,21 0 0,0 22 15,0-1-15,22 0 0,-1 22 16,1-1-16,-1 1 15,0-1-15,0 1 0,1-1 16,-22 1-16,0-1 16,-21-20-16,0 20 0,-21-20 15,0-1-15,-22 0 16,1-21-16,0 0 0,-22 1 16,1-22-16,20-22 0,-20 1 15,21-21-15,-1 0 16,22-22-16,-21 1 0,42 20 15,0-20-15,0 21 16,0-22-16,21 22 0,21 20 16,-20-20-16</inkml:trace>
  <inkml:trace contextRef="#ctx0" brushRef="#br0" timeOffset="1032">1825 825 0,'0'-21'16,"0"0"-16,0 0 0,0 0 15,0-1 1,22 22-16,-1 0 0,0 0 16,0 22-16,0-1 0,22 0 15,-22 0-15,21 22 16,-21-22-16,0 21 0,1 0 15,-22-21-15,21 22 16,-21-22-16,0 0 0,0 0 16,0 1-16,-21-22 15,-1-22 1,22 1-16,0 0 16,-21 0-16,21-22 15,0 1-15,0-21 0,0 20 16,0-20-16,21 20 15,1 1-15,-1 0 0,0 0 16,21 42-16,-21 0 0,22 0 16,-1 0-16,-21 21 15,22 21-15,-22 0 0,0 1 16,0-1-16,0 0 16,1 1-16,-1-1 0,-21 0 15,0-21-15,21 22 0,-21-22 16,0 0-16</inkml:trace>
  <inkml:trace contextRef="#ctx0" brushRef="#br0" timeOffset="1308">2567 191 0,'-21'-42'0,"21"0"15,-21 20-15,42 65 32,-21-1-32,21 22 15,22-1-15,-22 1 16,0 20-16,21 1 0,-20 0 16,20-1-16,-21-20 0,0 20 15,0-20-15,0-22 16,-21 1-16,0-1 0,0 0 15,-21-21-15,21 1 0,-21-22 16,0 0-16</inkml:trace>
  <inkml:trace contextRef="#ctx0" brushRef="#br0" timeOffset="1889">2630 783 0,'-21'-42'0,"21"-1"0,-22 1 15,22 0-15,0 21 16,0-1-16,22 1 0,-22 0 15,21 21-15,0-21 16,21 21-16,1 0 0,-1-21 16,0 21-16,22-22 0,-1 1 15,22 21-15,-22 0 16,1-21-16,0 21 0,-1 0 16,0-21-16,-20 21 15,-22 0-15,0 0 0,0 0 16,-42 0-1,-21 0 1,21 0-16,-22 0 0,1 0 16,-21 21-16,20-21 0,1 21 15,21 0-15,-22 22 16,22-1-16,21 1 0,0-1 16,0 0-16,0 0 15,0 1-15,21-1 0,0 1 16,1-1-16,20-21 15,0-21-15,-20 21 0,20-21 16,0 0-16,-21 0 0,22-21 16,-22 0-16,0 0 15,0-22-15,0 1 0,-21 0 16,0-1-16,0-20 16,0-1-16,0 22 0,0-22 15,0 22-15,0 0 0,0 0 16,0 20-16,22 44 15,-1 20 1,0 0-16,0 0 16,0 22-16,0-22 0,22 22 15,-22-22-15,21 22 0,1-22 16,-1-21-16,-21 22 16,21-22-16,1 0 0,-22-21 15,0 0-15,0 0 16</inkml:trace>
  <inkml:trace contextRef="#ctx0" brushRef="#br0" timeOffset="2130">3815 317 0,'0'-21'16,"0"0"-16,0 0 0,0 0 15,21 21 1,0 0-16,1 21 0,20 0 15,0 0-15,1 0 16,-1 1-16,21 20 0,-20 0 16,20 0-16,1 1 0,-22 20 15,0-20-15,1-22 16,-1 21-16,-21-21 0,22 0 16,-22 1-16</inkml:trace>
  <inkml:trace contextRef="#ctx0" brushRef="#br0" timeOffset="2393">4386 106 0,'0'-43'16,"-21"22"-16,21-21 0,-22 63 31,22 0-31,0 21 0,-21 1 16,0 20-16,21 22 0,-21-22 15,0 22-15,-1 0 16,1-1-16,0 1 0,-21-21 16,42-1-16,-21 1 15,0-22-15,21 0 0,0 1 16,0-22-16,0 0 0</inkml:trace>
  <inkml:trace contextRef="#ctx0" brushRef="#br0" timeOffset="2923">1720 1757 0,'-106'42'0,"0"-21"16,21 0-16,-21 22 16,43-43-16,21 21 0,-1 0 15,22-21-15,42 0 16,22-21-16,20 21 15,43-21-15,0-22 0,21 22 16,42-21-16,22-1 16,-1 1-16,43-21 0,21-1 15,0 1-15,21 20 0,0-20 16,22-1-16,-1 22 16,-21 0-16,-21-1 0,-21 1 15,-21 21-15,-22 0 16,-42 0-16,-21-1 0,-42 22 15,-22-21-15,-20 21 0,-22 0 16,0 0-16,-42 0 16,0 0-1,0 0 1,-1 0 0,22 21 15,-21-21-31,0 0 15,0 0-15,0 0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4:29.6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847 3918 0,'0'-22'16,"-43"1"0,22 21-1,0 0 1,21-21-16,-21 21 0,42-21 31,0 21-31,21-21 0,1 0 16,20 0-16,1-1 0,-1-20 15,43 21-15,-21-22 16,21 1-16,20 0 0,-20 0 16,21 20-16,-21-20 15,0 21-15,0-22 0,-21 22 16,-1 0-16,-20 0 0,-1 0 15,-20 0-15,-22 21 16,0-21-16,0 21 0,-42 0 31,0 0-15</inkml:trace>
  <inkml:trace contextRef="#ctx0" brushRef="#br0" timeOffset="371">1101 4024 0,'-22'21'16,"1"0"-16,21 0 0,-21-21 15,21 21-15,21-21 31,0 0-31,1 0 0,-1-21 16,21 21-16,0-21 16,22 0-16,-1 0 0,22-1 15,0 1-15,-1-21 0,22-1 16,-21 22-16,0-21 16,-1 21-16,1-21 0,-22 20 15,1-20-15,-22 21 16,0 0-16,1-1 0,-22 22 15,0-21-15,0 21 0,1-21 16</inkml:trace>
  <inkml:trace contextRef="#ctx0" brushRef="#br0" timeOffset="1267">127 319 0,'-21'0'0,"-1"21"0,1-21 15,0 22-15,0-22 0,0 0 16,21 21-1,42-21 1,-21 0-16,22 0 16,20 0-16,1-21 0,-1 21 15,22-22-15,0 1 0,20 0 16,1 0-16,0 0 16,21-21-16,0 20 0,0 1 15,0-21-15,0 21 16,0-1-16,-21 1 0,-21 0 15,-1 21-15,-20-21 0,-22 21 16,0-21-16,-20 21 16,-1 0-16,-42 0 31,-22 0-31,22 0 16</inkml:trace>
  <inkml:trace contextRef="#ctx0" brushRef="#br0" timeOffset="1639">508 679 0,'-42'42'0,"-1"-42"15,1 22-15,-1-1 0,22-21 16,0 0-16,42 0 31,0-21-31,22 21 0,-1-22 16,22 1-16,-22-21 15,43 21-15,-22 0 0,22 0 16,-1-22-16,1 22 0,21-21 16,-21 20-16,21-20 15,-1 21-15,-20 0 0,21-21 16,-22 20-16,1 1 15,-21 0-15,-1 21 0,-21-21 16,1 21-16,-1-21 0,-21 21 16,1 0-1,-44 0 1,1 0-16,0 21 16</inkml:trace>
  <inkml:trace contextRef="#ctx0" brushRef="#br0" timeOffset="11897">931 1187 0,'0'-21'0,"0"0"15,-42 21 1,21-21-16,21-1 16,21 1-16,0 21 0,21-21 15,1 0-15,41 0 16,1-21-16,21 20 0,0 1 15,0 0-15,-1 0 16,22 0-16,-42-1 0,0 1 16,-1 0-16,-20 21 0,-43 0 15,21-21-15,-63 21 16,0-21 0,-21 21-16</inkml:trace>
  <inkml:trace contextRef="#ctx0" brushRef="#br0" timeOffset="12731">1460 552 0,'-21'-21'0,"0"21"16,21-21-16,0 42 31,0 0-15,0 21-16,0-20 15,0 41-15,0-20 0,0 20 16,0-21-16,0 22 0,0 21 16,21-22-16,-21 0 15,21 1-15,-21-22 0,22 22 16,-1-22-16,-21 0 0,21 1 16,0-1-16,-21-21 15,0 0-15,21 1 0,-21-1 16,0 0-16,0 0 15,0 0 1,21-42 47,0 21-1,-21-21-31,22 21 1,-22-21 30,21 21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3:27.9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4514 1461 0,'21'-21'16,"-21"-1"-16,0 1 15,21 21-15,-21 21 32,22 1-17,-22-1-15,0 21 0,0 22 16,21-1-16,-21 1 0,21 20 16,0-20-16,-21 20 15,21 1-15,0 0 0,0-22 16,1 1-16,-1-1 15,-21 1-15,21-1 0,-21-20 16,21 20-16,-21-20 0,0-1 16,0 0-16,21 0 15,-21 1-15,0-1 0,0 1 16,0-1-16,0-21 0,0 21 16,0-21-16,22 1 15,-22-1-15,0 0 0,21-21 16,0 0-1,-21-21-15,21 21 16,-21-21-16,21-1 0,0 22 16,0-21-16,1 0 15,20 0-15,-21 21 0,0-21 16,22 0-16,-1 21 16,0-21-16,1 21 0,20 0 15,1-22-15,-1 22 16,22 0-16,0 0 0,20 0 15,-20 0-15,21-21 0,21 21 16,-21 0-16,21 0 16,21 0-16,-21 0 0,21 0 15,21 0-15,-21 0 0,22 0 16,-1 0-16,0 21 16,1-21-16,20 0 0,-20 0 15,-1 0-15,0 0 16,1 0-16,-22 0 0,0 0 15,-21 0-15,0 0 16,0-21-16,-21 21 0,0 0 16,-22 0-16,1 0 0,-21 0 15,20 0-15,1 0 16,-22 0-16,22 0 0,0 0 16,-22 0-16,22 0 0,-22 0 15,22 0-15,-21 0 16,-1 0-16,0 0 0,1 0 15,-22 0-15,22 0 16,-22 0-16,0-21 0,1 21 16,-1 0-16,1 0 0,-22 0 15,0 0-15,0 0 16,21 0-16,-21 0 0,1 0 16,-1 0-16,-21-21 15,21 21-15,0 0 0,0 0 16,-21-21-16,22 21 0,-1-22 15,0 1 1,-21 0-16,21 21 16,-21-21-16,21 21 15,-21-21-15,21 0 0,0 0 16,1-1 0,-22 1-1,0 0-15,0 0 16,0 0-1,0-1-15,-22 1 16,22 0-16,-21 0 0,0-21 16,0-1-16,21 1 15,-21 0-15,21-1 0,-21-20 16,21-1-16,-21 1 16,21-1-16,0 1 0,0-1 15,0 1-15,0-1 0,0 22 16,-22-21-16,22 20 15,0-20-15,0 20 0,0 1 16,0 0-16,0-1 16,0 1-16,0 0 0,0 20 15,0-20-15,0 21 0,0 0 16,0-21-16,0 20 16,0 1-16,0 0 15,0 0-15,0 0 16,0-1 15,0 44 63,-21-22-94,0 0 15,0 0-15,0 21 0,-22-21 16,-20 0-16,-1 21 16,1-21-16,-22 0 0,1 0 15,-1 21-15,-21-21 16,0 0-16,0 0 0,-21 0 16,0 0-16,22 0 0,-23 21 15,2-21-15,-2 0 16,2 0-16,20 22 0,-21-22 15,21 0-15,-21 21 16,21-21-16,0 0 0,-21 21 16,21-21-16,1 0 0,-23 21 15,23-21-15,-1 0 16,0 0-16,0 21 0,0-21 16,1 0-16,-1 0 15,21 0-15,-21 21 0,0-21 16,22 0-16,-22 0 0,0 21 15,0-21-15,0 0 16,22 22-16,-22-22 0,21 0 16,1 21-16,-1-21 15,0 0-15,22 21 0,-1-21 16,22 0-16,-1 21 0,1-21 16,0 0-16,0 21 15,-1-21-15,1 0 0,-1 22 16,1-22-16,21 0 15,-21 0-15,21 0 0,-22 0 16,22 21-16,-21-21 0,20 0 16,1 0-16,0 0 15,0 0-15,0 0 0,0 0 16,0 0-16,-1 0 0,-20 0 16,21 0-16,0 0 15,-1 0-15,1 21 0,0-21 16,0 0-16,0 0 15,0 0-15,0 0 16,-1 0-16,1 0 16,0 0-16,0 0 15,0 0 1,-1 0 31,1 0-32,0 0 17,0 0-32,0 0 15,0 0 1,21 21-16,-21-21 16,-1 0-16,1 0 15,0 0 1,0 21-1,0-21-15,21 21 16,0 0 0,21 1-1,-21-1-15,21-21 16,-21 21-16,21 0 0,-21 0 16,21 1-16,-21-1 0</inkml:trace>
  <inkml:trace contextRef="#ctx0" brushRef="#br0" timeOffset="1049">6356 1313 0,'0'-21'0,"0"-1"16,0 1-1,22 0 1,-1 21 0,-21 21-1,0 0-15,21 22 16,-21-1-16,0 0 0,21 22 15,-21 21-15,21-1 16,1 1-16,-22 21 0,21-22 16,21 22-16,-21-21 15,0-1-15,0 1 0,22 0 16,-43-1-16,21-20 0,0 0 16,0-22-16,-21 21 15,0-20-15,0-1 0,0-21 16,0 22-16,0-22 15</inkml:trace>
  <inkml:trace contextRef="#ctx0" brushRef="#br0" timeOffset="1655">8176 1143 0,'21'0'16,"-21"22"0,0-1-16,21 0 15,-21 0-15,21 21 16,-21 22-16,21-22 0,-21 43 16,22-1-16,-22 1 15,0 0-15,21 21 0,-21-22 16,21 1-16,-21 21 0,21-21 15,0-1-15,1-20 16,-22 20-16,21-20 0,0-1 16,-21 1-16,21-1 0,0-20 15,-21-1-15,21 0 16,-21 1-16,0-22 0,21 0 16,-21 0-16,22-21 15,-1-21 1,-21 0-16</inkml:trace>
  <inkml:trace contextRef="#ctx0" brushRef="#br0" timeOffset="2286">9552 1143 0,'0'22'47,"0"-1"-47,0 0 0,0 21 16,0 0-16,0 1 16,21 42-16,-21-22 0,21 22 15,-21-1-15,0 1 16,21 21-16,-21-21 0,21-1 15,-21 1-15,22 0 0,-22-1 16,21 1-16,-21-22 16,21 1-16,-21-1 0,21 1 15,0-1-15,-21-20 16,21-1-16,-21 0 0,0-21 16,21 1-16,-21 20 0,22-42 15,-22 21-15,21-21 16</inkml:trace>
  <inkml:trace contextRef="#ctx0" brushRef="#br0" timeOffset="-12886">5445 4107 0,'-21'0'15,"21"21"1,0 0-16,-21 21 15,21-21-15,0 22 0,-21-1 16,0 1-16,21-1 16,-21 21-16,21 1 0,-22-1 15,22 1-15,0-1 16,0 22-16,0 0 0,22-22 16,-22 22-16,0-1 0,21 1 15,-21 21-15,21-21 16,-21-1-16,0 1 0,0 21 15,0-22-15,0 1 16,0 21-16,0-21 0,0 21 16,-21-22-16,21 1 0,-21 0 15,21-22-15,-22 22 16,22-22-16,-21 22 0,21-22 16,0 1-16,0-1 15,0 1-15,0-1 0,0 1 16,0-1-16,21 1 0,-21-1 15,22-20-15,-22 20 16,0 1-16,21-22 0,-21 21 16,0-20-16,21 20 0,-21-20 15,0-1-15,0 0 16,0 1-16,0-1 0,0 0 16,0 1-16,0-1 15,0-21-15,0 21 0,0 1 16,0-22-16,0 0 15,0 22-15,0-22 0,-21 0 16,21 0-16,0 21 0,-21-21 16,21 1-16,0-1 15,0 0-15,-22 0 16,22 0-16,0 1 0,22-1 16,-1 0-1,-21 0 1,21-21-16,0 0 31,-21 21-31,21-21 31,0 0-15,0 0 0,22-21-16,-22 21 0,21 0 15,1 0-15,-1 0 0,21-21 16,1 21-16,0 0 15,-1-21-15,22 21 0,21-21 16,20 21-16,2-22 16,20 22-16,21 0 0,0-21 15,22 21-15,-1 0 16,1 0-16,21 0 0,-22 0 16,0 0-16,1 21 0,-22-21 15,1 0-15,20 0 16,-42 22-16,22-22 0,-22 0 15,21 0-15,-21 0 0,1 0 16,-23 0-16,23 0 16,-22 0-16,0 0 0,-22 0 15,23 0-15,-23 0 16,1 0-16,-21 0 0,21 0 16,0 0-16,-22 0 0,22 0 15,0 0-15,-22 0 16,22-22-16,-21 22 0,21 0 15,-22 0-15,1-21 16,0 21-16,-22 0 0,1 0 16,-1 0-16,1-21 0,-22 21 15,1 0-15,-1-21 16,0 21-16,-21-21 0,22 21 16,-22 0-16,0 0 15,0-22-15,0 22 16,1 0-1,-22-21 1,21 21 0,-21-21-1,21 21-15,-21-21 16,0 0 0,0 0-1,-21 0-15,0-1 16,21 1-16,-22-21 0,1 21 15,21-22-15,-21 1 16,21-21-16,0 20 0,0-42 16,0 22-16,21-22 15,-21 22-15,21-43 0,-21 21 16,0 1-16,0-1 16,0 0-16,0 1 0,0-1 15,0 22-15,0-22 0,0 0 16,0 1-16,0 20 15,0-21-15,0 1 0,0-1 16,0 0-16,0 1 16,0 20-16,0-21 0,0 1 15,0 20-15,0 1 0,0-1 16,0 1-16,0-1 16,-21 1-16,21 20 0,-21-20 15,21 21-15,0-22 16,0 22-16,0-1 0,0-20 15,0 21-15,0-22 0,0 22 16,0-1-16,0-20 16,0 21-16,0-1 0,-21 1 15,21 21-15,0-22 0,-21 1 16,21 21-16,0 0 16,-22-21-16,22 20 0,0 1 15,0 0-15,-21 0 16,21 0-16,0-1 0,0 1 15,0 0-15,0 0 0,0-21 16,0 21-16,0-1 16,0 1-16,0 0 0,0 0 15,-21 0-15,21-1 16,0 1-16,-21 0 16,21 0-1,0 0-15,-21 21 0,21-21 16,0 0-16,0-1 0,-21 22 15,21-21-15,0 0 16,-21 0 0,-1 21 31,22-21-47,-21 21 15,0 0 1,0 0-16,0 0 0,-1 0 15,1 0-15,-21 0 16,0 21-16,-1-21 0,1 0 16,-22 0-16,1 0 0,21 0 15,-43 0-15,21 0 16,1 0-16,-22 0 0,22 0 16,-22 0-16,1 0 15,20-21-15,-21 21 0,-20 0 16,20 0-16,-21 0 15,0 0-15,0-22 0,1 22 16,-23 0-16,23 0 0,-22 0 16,0 0-16,0 0 15,21 0-15,-21 0 0,0 22 16,21-22-16,-21 0 0,21 0 16,-21 21-16,0-21 15,21 0-15,-21 0 0,21 21 16,1-21-16,-1 0 15,0 0-15,0 21 0,21-21 16,1 0-16,-1 21 0,0-21 16,1 0-16,-1 0 15,0 22-15,1-22 0,-1 0 16,22 0-16,-43 0 16,21 0-16,0 21 0,1-21 15,-1 0-15,0 21 16,1-21-16,-1 0 0,0 21 15,22-21-15,-22 0 0,22 21 16,-22-21-16,22 0 16,-1 0-16,22 21 0,-1-21 15,1 0-15,0 0 0,0 0 16,20 21-16,1-21 16,-21 0-16,21 22 0,-1-22 15,1 21-15,-21-21 16,21 21-16,0-21 0,-22 21 15,22-21-15,-21 0 0,-1 21 16,1-21-16,0 0 16,21 0-16,-22 0 0,1 0 15,21 0-15,0 0 16,-1 0-16,22-21 0,-21 21 16,21-21 15,21 21 31,1 0-46,-1 0 0</inkml:trace>
  <inkml:trace contextRef="#ctx0" brushRef="#br0" timeOffset="-11365">3689 4234 0,'-22'0'0,"1"0"15,-21 0-15,21 0 0,-1 0 16,1 0-16,0 21 15,0-21-15,0 21 0,0 0 16,0-21-16,21 21 16,-22 1-16,22-1 0,0 21 15,0-21-15,0 0 0,22 22 16,-1-22-16,0 21 16,0-21-16,0 22 0,0-22 15,0 21-15,22-21 16,-22 0-16,0 22 0,-21-22 15,21 21-15,-21 1 0,0-22 16,0 21-16,0 22 16,0-22-16,0 0 0,0 1 15,0 20-15,0-21 16,0 22-16,0-22 0,0 1 16,22-1-16,-22 0 0,21 1 15,0-1-15,-21 0 16,21 22-16,0-22 0,-21 0 15,0 1-15,0 20 16,0-20-16,0-1 0,0 0 16,-21 1-16,0-1 0,0 0 15,0-20-15,-1-1 16,1 0-16,0-21 0,0 0 16,0 0-16,-1 0 15,1 0-15,0 0 16,21-21-16,0 0 15,0-1 1,21 22-16,0 0 0,-21-21 16,22 21-16,20 0 15,-21 0-15,0 0 0,1 0 16,20 0-16,-21 0 0,0 21 16,0-21-16,0 22 15,1-1-15,-1 0 0,-21 0 16,21 21-16,0-21 15,-21 22-15,0-22 0,21 21 16,-21 1-16,0-1 0,0 0 16,0 1-16,-21-1 15,21 22-15,0-22 0,-21 0 16,21 22-16,-21-22 16,21 22-16,0-22 0,-21 0 15,21 22-15,0-22 0,0 0 16,0 22-16,0-22 15,0 0-15,0 1 0,0 20 16,0-20-16,0-1 0,0 0 16,0 1-16,0 20 15,0-20-15,21-1 0,-21 0 16,0 0-16,0 22 16,0-22-16,21 1 0,-21-1 15,21 0-15,-21 1 0,0-1 16,21 0-16,-21 1 15,22-1-15,-22-21 0,21 21 16,-21-20-16,21 20 16,0-21-16,-21 22 0,21-22 15,0 0-15,0 0 0,22-21 16,-22 21-16,0-21 16,22 0-16,-22 0 0,21 0 15,-21-21-15</inkml:trace>
  <inkml:trace contextRef="#ctx0" brushRef="#br0" timeOffset="-10267">132 6393 0,'-21'0'16,"0"0"-16,0 0 0,0-21 15,0 21-15,21 21 16,0 0-16,0 0 15,21 0-15,-21 0 0,21 22 16,0-22-16,-21 21 0,21 1 16,0-22-16,1 21 15,-22-21-15,0 0 0,21 0 16,-21 1 0,0-44-1,0 1 1,0 0-16,-21 0 0,21-21 15,-22 21-15,22-22 0,-21-20 16,0 20-16,0-20 16,0-1-16,0 1 0,21 20 15,-21-20-15,21 0 16,0 20-16,21 1 0,-21-1 16,21 22-16,21 0 0,-21 0 15,22 21-15,-1 0 16,-21 0-16,0 0 0,22 0 15,-43 21-15,21 0 16,0 0-16,-21 1 0,0-1 16,0 0-16,0 0 0,0 0 15,-21 22-15,21-22 16,-21 0-16,0 0 0,21 0 16,-22 0-16,1 1 0,21-1 15,-21 0-15,21 0 16,21 0 15,0-21-31,1 0 0,-1 22 16,21-22-16,-21 21 0,21-21 15,1 21-15,-1 0 16,1 0-16,-22 0 0,21 0 16,-21 1-16,-21-1 15,21 0-15,-21 0 0,0 22 16,-21-22-16,0 0 0,0 0 15,-21 0-15,20 0 16,-20-21-16,0 21 0,-1-21 16,22 22-16,-21-22 15,21 0-15,21-22 0,-21 22 16,21-21-16,0 0 0</inkml:trace>
  <inkml:trace contextRef="#ctx0" brushRef="#br0" timeOffset="-9851">810 6223 0,'0'-21'16,"0"0"-1,-21 21-15,0 0 0,21 21 16,-22-21-16,1 21 15,21 1-15,0-1 0,-21 0 16,21 21-16,0-21 0,21 22 16,-21-22-16,21 0 15,1 0-15,-1 0 0,0 1 16,0-22-16,0 21 16,0-21-16,22 0 0,-22 0 15,0 0-15,-21-21 0,21 21 16,-21-22-16,21 1 15,-21 0-15,0 0 0,0 0 16,-21-1-16,21 1 16,-21 0-16,0 0 0,0 0 15,-1 0-15,1 0 16,0-1-16,21 1 0,-21 21 16,42 0 15</inkml:trace>
  <inkml:trace contextRef="#ctx0" brushRef="#br0" timeOffset="-9282">1530 6096 0,'-22'0'31,"1"-21"-31,0 21 16,-21 0-16,20 0 0,1 0 15,-21 0-15,21 0 16,0 21-16,-22-21 0,22 22 16,0-1-16,0-21 15,0 21-15,-1 0 0,22 21 16,-21-21-16,21 1 0,-21-1 15,21 0-15,0 0 16,0 0-16,21 1 0,-21-1 16,21-21-16,1 21 15,20-21-15,-21 0 0,0 0 16,22-21-16,-1 21 0,-21-21 16,21-1-16,-20 1 15,-1 0-15,0-21 0,-21 20 16,0-20-16,0 0 15,0 0-15,0-1 0,-21-20 16,0 20-16,-1-20 0,-20 21 16,21-22-16,0 22 15,0-1-15,21 1 0,-21 21 16,21 0-16,-22 21 16,22 21-16,0 0 15,22 0-15,-1 21 0,-21 1 16,21-1-16,21 1 15,-21-1-15,0 21 0,22-20 16,-22-1-16,21 0 16,1-20-16,-22 20 0,0-21 15,21 0-15,-21 0 0</inkml:trace>
  <inkml:trace contextRef="#ctx0" brushRef="#br0" timeOffset="-8731">1741 6096 0,'0'-42'0,"0"21"0,0 0 16,0-1-16,21 1 16,-21 0-16,22 21 31,-22 21-31,0 0 16,0 1-16,0-1 15,21 0-15,-21 0 16,21 0-16,0 1 15,0-22-15,-21 21 0,21-21 16,0 0-16,1 0 16,-1-21-16,0 21 0,0-22 15,0 1-15,1 0 16,-22 0-16,0-22 0,21 22 16,-21-21-16,0 21 0,0 0 15,0 0-15,0-1 16,-21 22-16,21 22 15,21 20-15,-21 0 16,21 0-16,0 22 0,0 0 16,0-1-16,22 22 0,-22-22 15,21 1-15,-21 20 16,22-41-16,-22 20 0,-21-20 16,0-1-16,0 0 15,0-21-15,-21 0 0,0-21 16,-22 0-16,22 0 0,-21 0 15,-1-42-15,22 21 16,0-21-16,0-1 0,21-20 16,0 20-16,21-20 15,0 0-15,0 20 0,22-20 16,-1 20-16,-21 22 0,22 0 16,-1 0-16,0 0 15,-21 21-15,0-21 0,1 21 16</inkml:trace>
  <inkml:trace contextRef="#ctx0" brushRef="#br0" timeOffset="3589">7139 4149 0,'0'-21'15,"0"42"16,0 0-31,0 0 16,0 1-16,0-1 0,21 42 16,-21-21-16,21 22 15,-21 0-15,21 20 0,-21 1 16,21 0-16,1 20 16,-22 1-16,21-21 0,-21 21 15,21 0-15,0-1 0,-21 1 16,21 0-16,-21 0 15,21 0-15,-21-1 0,0 1 16,0-21-16,0 21 16,0 0-16,0-22 0,-21 1 15,21 0-15,0-22 0,-21 22 16,21-22-16,0 1 16,0-1-16,0 1 0,0-1 15,0 1-15,0-1 0,0 1 16,0-22-16,0 1 15,21 20-15,-21-21 0,0 1 16,0-1-16,0-21 16,0 22-16,0-1 0,-21 0 15,21 0-15,-21-20 0,21 20 16,-21 0-16,21 1 16,-21-1-16,21 0 0,-22-21 15,22 22-15,-21-22 16,21 21-16,-21-20 0,21-1 15,0 0-15,0 0 0,0 21 16,0-21-16,21 1 16,-21-1-16,0 0 0,0 0 15,21-21-15,-21 21 16,0 1-16,22-1 16,-22 0-16,21 0 15,-21 0 1,0 0-16,21 0 15,-21 1-15,0-1 16,0 0-16</inkml:trace>
  <inkml:trace contextRef="#ctx0" brushRef="#br0" timeOffset="4675">8663 4170 0,'-21'0'0,"21"21"47,21 0-31,-21 1-16,21-1 15,-21 21-15,21 1 16,-21-1-16,21 0 0,0 22 16,0-1-16,1 22 0,-22-1 15,21 1-15,0 0 16,0-1-16,-21 1 0,21 21 15,-21-21-15,0 21 16,22-1-16,-22 1 0,0 21 16,0-21-16,0 0 0,0 21 15,0-21-15,0 21 16,21-21-16,-21-22 0,0 22 16,0-21-16,0-1 15,0-20-15,0 21 0,0-1 16,21-20-16,-21 20 0,21 1 15,-21-22-15,21 22 16,0 0-16,0-1 0,1-20 16,-1 21-16,21-22 15,-21 1-15,1-1 0,-1-20 16,-21 20-16,0-21 0,21 1 16,-21-1-16,0 0 15,0 1-15,0-1 0,0-21 16,0 21-16,0-20 0,0-1 15,0 0-15,0 21 16,0-20-16,21-1 0,-21 21 16,0 0-16,0-21 15,21 22-15,-21-1 0,0 1 16,21-1-16,-21-21 0,0 21 16,21-21-16,1 1 15,-1-44 1,-21 1-16,21 0 15,-21-21-15,21 0 0,-21-22 16</inkml:trace>
  <inkml:trace contextRef="#ctx0" brushRef="#br0" timeOffset="6019">10144 3937 0,'22'22'63,"-1"-1"-48,0 0-15,0 0 16,-21 21-16,21 22 0,0-1 16,0 22-16,-21 0 15,0 21-15,22-1 0,-22 22 16,0-21-16,0 21 15,21-21-15,-21 21 0,0-21 16,0 0-16,21-22 0,-21 22 16,0 0-16,21-21 15,-21-1-15,0 22 0,21-21 16,-21-1-16,0 1 16,0 0-16,22-1 0,-22-20 15,0 21-15,0-22 0,0 1 16,21-1-16,-21-20 15,21 20-15,-21-21 0,21 1 16,0-1-16,0 0 0,0 1 16,-21-1-16,22 0 15,-1 1-15,-21-1 0,21 0 16,-21 1-16,0-22 16,21 21-16,-21-21 0,0 22 15,0-22-15,21 21 0,-21-21 16,0 1-16,22-1 15,-22 21-15,0-21 0,21 0 16,-21 0-16,21 22 16,-21-22-16,21 0 0,-21 0 15,0 1-15,21-1 16,-21 0-16,0 21 0,0-21 16,21 0-16,-21 1 0,0-1 15,0 0-15,21 0 16,-21 0-16,22-21 0,-22 22 15,0-1-15,21-21 0,-21 21 16,0 0 0,21-21-16,-21 21 109,0 0-78,0 0-15,0 1 15,0-1 0,21-21-15,-21 21 0,0 0 15,0-42 0,0 0-15</inkml:trace>
  <inkml:trace contextRef="#ctx0" brushRef="#br0" timeOffset="7955">6017 3556 0,'0'-21'15,"0"0"-15,-21 21 16,21-21-16,-21 21 16,21-21-16,0 42 15,0 0 1,0 0-16,0 22 0,0-22 15,0 21-15,0 0 16,0 1-16,0-1 0,0 0 16,0-20-16,0 20 0,0-21 15,-22 0-15,22 0 16,0 0-16,-21-21 0,0 0 16,21-21-1,0 0-15,0-21 16,0 21-16,0-22 0,21 1 15,-21-22-15,21 22 16,1-21-16,-22 20 0,21-20 16,0 42-16,-21-22 0,21 22 15,0 21-15,0 0 16,0 21-16,1 0 0,-1 22 16,0-1-16,0 1 15,0-1-15,1 0 0,-1 0 16,0 1-16,-21-1 0,0-21 15,0 1-15,0-1 16,0 0-16,0 0 0,-21-21 16,0 0-1</inkml:trace>
  <inkml:trace contextRef="#ctx0" brushRef="#br0" timeOffset="8104">6017 3810 0,'-21'-21'0,"-1"0"0,1 21 16,21-21-16,-21 0 15,21 0-15,0-1 0,21 22 16,0-21-16,1 21 0,20-21 16,0 21-16,1-21 15,20 21-15,1 0 0,-22-21 16,22 21-16</inkml:trace>
  <inkml:trace contextRef="#ctx0" brushRef="#br0" timeOffset="8806">7308 3535 0,'-21'-21'0,"0"21"15,-1 0-15,22 21 16,0 0 0,22 0-16,-22 1 15,21 20-15,0-21 16,-21 0-16,21 1 0,0-1 16,-21 0-16,22 0 0,-22 0 15,0-42 16,-22 21-31,22-21 16,-21-21-16,21 20 16,0-20-16,-21 21 0,21-22 15,-21 1-15,21 0 16,0 0-16,0-1 0,0 1 16,0-1-16,21 22 0,0 0 15,22 0-15,-22 21 16,21 0-16,-21 0 0,21 0 15,-20 21-15,20 0 16,-42 0-16,21 1 0,-21 20 16,0-21-16,0 0 0,0 22 15,-21-22-15,0 0 16,-22 0-16,22 0 0,0-21 16,0 21-16,0-21 15,21 22-15,21-22 16,0 0-16,0 21 15,22-21-15,-1 0 16,0 21-16,1-21 0,-1 21 16,-21 0-16,0 1 15,0-1-15,1 0 0,-22 0 16,0 0-16,0 0 0,-22 0 16,1 1-16,0-22 15,-21 21-15,21-21 0,-22 21 16,1-21-16,0 0 15,-1-21-15,22 21 0,0-21 16,0-1-16</inkml:trace>
  <inkml:trace contextRef="#ctx0" brushRef="#br0" timeOffset="9183">9276 3387 0,'-21'0'0,"0"0"15,-21 0-15,21 21 16,0-21-16,-22 21 16,22 1-16,0-1 0,0 0 15,-1 0-15,1 21 16,21-21-16,0 22 0,0-22 16,0 21-16,21-20 0,1 20 15,-1-21-15,0 0 16,21 0-16,1 0 0,-1 1 15,0-22-15,1 0 16,-1 0-16,22-22 0</inkml:trace>
  <inkml:trace contextRef="#ctx0" brushRef="#br0" timeOffset="9567">10949 3451 0,'0'-22'16,"21"1"-16,-21 0 16,21 21-1,-21 21 1,21 22-16,-21-22 16,21 21-16,1 0 15,-22-21-15,21 22 0,-21-1 16,21 1-16,-21-1 0,0-21 15,21 0-15,-21 0 16,-21-21-16</inkml:trace>
  <inkml:trace contextRef="#ctx0" brushRef="#br0" timeOffset="9826">10948 3682 0,'0'-21'0,"-22"-21"15,22 21-15,-21-22 0,21 1 16,0 21-16,0-22 15,21 1-15,-21 0 0,22 0 16,-1 20-16,0-20 0,21 42 16,-20-21-16,-1 21 15,21 21-15,-21 0 0,21 0 16,1 22-16,-1-1 16,-21 21-16,22-20 0,-22 20 15,0-20-15,0-1 0,-21 21 16,0-20-16,-21-22 15,0 21-15,-21-20 0,-1-1 16,1 0-16,-22-21 16,1 0-16,-1 0 0</inkml:trace>
  <inkml:trace contextRef="#ctx0" brushRef="#br0" timeOffset="10975">5064 656 0,'-21'0'31,"21"-22"-31,0 44 47,0-1-32,0 21-15,0-21 0,0 21 16,0-20-16,-21 20 0,21 0 16,-21-20-16,21-1 15,-21 0-15,21 0 0,0 0 16,-22 0-16,22-42 47,0 0-47,0 0 0,22-21 15,-22-1-15,21 1 0,0-1 16,0 1-16,0-21 16,1 20-16,-1-20 0,0 20 15,0 1-15,0 0 0,0 21 16,0 0-16,1 21 16,-1 0-16,0 0 0,0 21 15,0 0-15,-21 21 16,22 0-16,-1 1 0,0-1 15,0 1-15,-21-1 0,21 0 16,-21-21-16,21 22 16,-21-1-16,21-21 0,-21 0 15,0 1-15,-21-1 16,0 0-16</inkml:trace>
  <inkml:trace contextRef="#ctx0" brushRef="#br0" timeOffset="11162">5170 847 0,'-21'-21'16,"0"0"-16,21-1 0,-21 1 16,21 0-16,-21 21 0,21-21 15,0 0 1,21 21-16,0 0 0,0-21 16,0 21-16,21 0 15,1 0-15,-1-21 0,1 21 16,-1 0-16,0 0 0,0-22 15</inkml:trace>
  <inkml:trace contextRef="#ctx0" brushRef="#br0" timeOffset="11960">6419 573 0,'0'-21'0,"21"21"0,0 0 46,-21 21-46,22 0 0,-22 0 16,21 0-16,-21 22 16,21-22-16,0 21 0,-21-21 15,21 22-15,0-22 0,-21 21 16,21-21-16,-21 1 16,0-1-16,22 0 15,-22-42 1,0 0-1,-22-1-15,22 1 0,0 0 16,-21-21-16,21 20 16,0-20-16,0-21 0,-21 20 15,21 1-15,0-22 0,0 22 16,0 0-16,21 0 16,-21-1-16,21 1 0,22 21 15,-22-1-15,21 22 16,1 0-16,-1 0 0,0 0 15,1 0-15,-22 22 16,21-1-16,-21 0 0,1 0 16,-22 22-16,0-22 0,0 0 15,0 21-15,-22-21 16,1 0-16,0 1 0,-21-1 16,20 0-16,-20 0 0,21-21 15,0 21-15,0-21 16,0 0-16,42 0 15,0 0 1,0-21-16,21 21 0,1 0 16,-1 0-16,0 0 0,22 0 15,-1 21-15,-20-21 16,20 22-16,-20-1 0,-22 0 16,0 0-16,0 21 15,-21-21-15,0 1 0,-21-1 16,0 0-16,-22 0 0,1 0 15,-22-21-15,22 0 16,0 0-16,-22 0 0,22 0 16,21 0-16,-22-21 15,22 21-15</inkml:trace>
  <inkml:trace contextRef="#ctx0" brushRef="#br0" timeOffset="12349">8853 360 0,'0'-21'0,"0"0"0,0 0 16,0 0 0,-21 21-16,0 0 0,0 0 15,-22 0-15,1 21 0,0 0 16,-1 0-16,1 0 16,0 21-16,20 1 0,-20-1 15,42 1-15,0-22 0,0 21 16,21-21-16,0 21 15,22-20-15,-1-1 0,22 0 16,-1-21-16,-21 21 16,43-21-16,-42 0 0,20 0 15,0 0-15,-20-21 0,-1 0 16</inkml:trace>
  <inkml:trace contextRef="#ctx0" brushRef="#br0" timeOffset="12667">10166 212 0,'-22'0'15,"44"0"17,-1 0-17,0 21-15,-21 0 0,21 22 16,0-22-16,0 21 0,0 0 16,-21 1-16,22-1 15,-22-21-15,0 22 0,21-1 16,-21-21-16,0 0 0,0 0 15</inkml:trace>
  <inkml:trace contextRef="#ctx0" brushRef="#br0" timeOffset="12938">10144 339 0,'-21'-42'0,"0"-1"16,0 1-16,0 0 15,-1-1-15,22 1 0,0 21 16,22-21-16,-1 20 0,21 22 16,-21 0-16,22 22 15,-1-1-15,21 0 0,-20 21 16,-1 0-16,1 22 16,-1 0-16,-21-1 0,21 0 15,-42 1-15,0 0 0,0-22 16,-21 21-16,0-20 15,-42-22-15,-1 21 0,0-21 16,-41 1-16,-1-1 16</inkml:trace>
  <inkml:trace contextRef="#ctx0" brushRef="#br0" timeOffset="83865">4535 3239 0,'0'-21'0,"0"0"15,0-1-15,0 1 16,21 21-1,-21-21-15,0 0 16,0 0 0,0-1-16,21 22 15,-21-21-15,22 21 47,-22 21-16,0 1-15,-22-1-16,22 0 16,0 0-16,-21 0 0,21 22 15,0-22-15,0 21 16,0 0-16,0 1 0,0-1 16,0 1-16,0-1 0,0 21 15,21-20-15,-21-1 16,0 0-16,22 1 0,-1 20 15,-21-42-15,21 22 0,-21-1 16,21 0-16,0-20 16,1 20-16,-1-21 0,-21 21 15,21-21-15,21 1 16,-21-1-16,0 0 0,1 0 16,-1-21-16,21 21 0,-21-21 15,1 0-15,-1 22 16,0-22-16,0 0 15,-21 21 1,21-21-16,-21-21 31,21-1-15,-21 1 0</inkml:trace>
  <inkml:trace contextRef="#ctx0" brushRef="#br0" timeOffset="84403">5043 3916 0,'0'-21'31,"0"42"16,21-21-47,-21 21 15,21-21-15,-21 22 16,0-1-16,0 0 16,0 0-16,0 0 0,22 0 15,-22 22-15,0-22 0,0 0 16,0 0-16,0 0 15,21 1-15,-21-1 0,0 0 16,0 0-16,0 0 16,0 0-1,-21-21-15,21 21 16,-22-21-16,1 0 16,0 0-1,0 22-15,0-22 16,0 0-16,0 0 0,-1 0 15,1 0-15,0 0 0,0 0 16,0 0 0,-1 0-16,1 0 15,42 0 48</inkml:trace>
  <inkml:trace contextRef="#ctx0" brushRef="#br0" timeOffset="85268">5001 4699 0,'0'22'15,"-21"-22"17,-1 21-17,1-21 17,0 0-17,0 0-15,0 0 16,0 0-1,0 0-15,21-21 0,-22 21 16,1-22-16,-21 22 0,21 0 16,-1-21-16,1 0 15,-21 21-15,21-21 0,0 0 16,0-1-16,-1 1 16,1 0-16,-21 0 0,21 0 15,21 0-15,-22-22 0,1 22 16,0-21-16,0-1 15,0 22-15,21-21 0,-21 0 16,0 21-16,-1-1 16,22-20-16,-21 21 0,0-22 15,21 22-15,-21 0 0,0-21 16,21 21-16,0 0 16,-22-22-16,22 22 0,-21-21 15,21-1-15,0 1 16,-21 21-16,21-21 0,0-1 15,0 1-15,0-1 0,0 1 16,0 0-16,0 21 16,0 0-16,0-1 0,21 1 15,-21 0-15,21 0 0,-21 0 16,22 21 0,-22-22-16,0 1 15,21 21-15,-21-21 16,21 21-16,-21-21 15,21 21-15,-21-21 16,21 21 0,-42 0 62</inkml:trace>
  <inkml:trace contextRef="#ctx0" brushRef="#br0" timeOffset="85988">4048 3578 0,'-21'0'16,"0"0"-1,0-22 16,21 1-15,-21 21-16,21-21 16,0 0-1,0 0 1,0-1 0,21 22-16,-21-21 0,21 21 15,-21-21-15,21 0 0,0 21 16,-21-21-16,22 21 15,-22-21-15,21 21 0,0-21 16,0-1-16,0 1 16,0 0-1,0 21-15,-21-21 16,22 21-16,-22-21 31,0 42 0,0 0-15,0 0 0,0 0-16,21 1 0,-21-1 15,21 0 1,-21 0-16,21 0 0,-21 0 16,0 0-16,0 1 0,21-1 15,-21 0-15,0 0 16,0 0-16,22 1 15,-22-1-15,0 0 16,21-21 0,-21 21-16,21 0 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21.1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88 212 0,'0'-42'0,"0"0"16,-21 20-16,0-20 0,21 21 16,-21 0-16,0 21 15,21 21 1,0 21 0,0 1-16,0 20 0,0 0 15,0 22-15,0-21 0,0 20 16,0-20-16,0-1 15,0 1-15,21-1 0,-21-20 16,0-1-16,0-21 0,0 22 16,0-22-16,-21 0 15,21-42 17,0 0-32,0-1 15,0-20-15,21 0 0,0 20 16,-21-20-16,21 0 15,0 21-15,1 0 0,-1-1 16,21 22-16,-21 0 16,1 22-16,-1-1 0,0 0 15,0 21-15,0-21 0,0 22 16,0-1-16,-21 0 16,22 1-16,-22-22 0,21 0 15,-21 0-15,21 0 16,-21 0-16</inkml:trace>
  <inkml:trace contextRef="#ctx0" brushRef="#br0" timeOffset="715">618 551 0,'-21'-21'15,"-1"-1"1,22 1-16,0 0 16,22 21-16,-1 0 15,0 0 1,0 0-16,-21 21 0,21-21 16,-21 21-1,21-21-15,-21 22 0,21-1 16,1-21 15,-1-21 0,-21-1-15,0 1 0,-21 0-1,-1 21-15,1 0 16,0 0-16,-21 0 15,21 0-15,0 21 0,-22 0 16,22 1-16,-21 20 0,20 0 16,1 1-16,21-22 15,-21 21-15,21 0 0,0 1 16,21-22-16,-21 21 16,21-20-16,22-1 0,-22-21 15,21 21-15,1-21 0,-1 0 16,0-21-16,1 0 15,-22-1-15,0-20 0,0 0 16,0-1-16,1-20 0,-22-1 16,0 1-16,0-22 15,0 1-15,0-1 0,0 0 16,0 22-16,0-1 16,0 1-16,0 41 0,0 44 31,0 20-31,0 22 0,0-1 15,0 22-15,21-22 0,-21 22 16,21-1-16,-21-20 16,21 21-16,0-43 0,-21 21 15,21-20-15,-21-1 0,21 1 16,-21-22-16,0 0 16</inkml:trace>
  <inkml:trace contextRef="#ctx0" brushRef="#br0" timeOffset="1105">1147 466 0,'0'-21'16,"0"0"-16,-21 21 0,21-21 16,21 21-16,0 0 15,21 21 1,-20 0-16,20 0 0,-21 22 15,21-22-15,1 21 16,-22 0-16,0 1 0,0-1 16,-21 0-16,0-20 0,0-1 15,0 0-15,-21 0 16,21 0-16,-21-21 0,0 0 16,-1-21-16,22 0 15,-21 0-15,21 0 0,0-22 16,0 1-16,0-1 0,21 1 15,1-21-15,-1 20 16,21 1-16,-21-22 0,1 43 16,20-21-16,-21 21 15,21 0-15,-21 21 0,1 0 16,-1 0-16,0 0 0,0 0 16,-21 21-16,21-21 15</inkml:trace>
  <inkml:trace contextRef="#ctx0" brushRef="#br0" timeOffset="1457">2057 572 0,'0'21'16,"0"-42"0,21 0-1,22 21 1,-22-21 0,21 21-16,0 0 0,1-22 15,-1 22-15,22 0 0,-22 0 16,0 0-16,-21 0 15,22 0-15,-22 0 0,-42 22 47,-1-22-31</inkml:trace>
  <inkml:trace contextRef="#ctx0" brushRef="#br0" timeOffset="2004">2925 276 0,'0'-22'0,"0"1"15,0 0-15,0 0 0,-21 0 16,-1 42-1,22 0 1,0 0-16,-21 22 0,0 20 16,21-20-16,-21 20 15,0 0-15,0-20 0,0 20 16,-1 1-16,1-22 0,0 0 16,0 1-16,21-22 15,-21 21-15,21-20 0,0-1 16,21-42-1,-21-1 1,21 1-16,0-21 0,0-1 16,1 1-16,-1-21 15,0-1-15,21 1 0,-21-22 16,0 0-16,1 1 0,-1 20 16,0-20-16,0 41 15,0 1-15,1 21 0,-22-1 16,21 44-16,-21-1 0,21 21 15,-21 1-15,21 20 16,0 0-16,0 22 0,0-21 16,-21 20-16,22-20 15,-1-1-15,0 1 0,0-22 16,-21 0-16,21 1 0,-21-22 16,0 21-16,0-20 15,-21-1-15,0-21 16</inkml:trace>
  <inkml:trace contextRef="#ctx0" brushRef="#br0" timeOffset="2172">2861 678 0,'-21'-21'16,"0"0"-16,21-1 16,0 1-16,0 0 15,21 21-15,0-21 0,22 21 16,-22 0-16,42-21 15,-20 21-15,-1 0 0,0-22 16,1 22-16,-1 0 16,-21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0.6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148 73 0,'-21'0'15,"0"-21"-15,21 0 32,21 0-17,0 21 1,21 0-16,-21 0 15,22 0-15,-22 0 0,21 0 16,-20 0-16</inkml:trace>
  <inkml:trace contextRef="#ctx0" brushRef="#br0" timeOffset="172">106 242 0,'-43'22'0,"22"-22"16,0 21-16,0-21 15,21 21-15,21-21 16,0 0 0,0 0-16,0 0 0,22 0 15,-22 0-15,21 0 0,1 0 16,-1 0-16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2.0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 36 0,'0'-21'0,"-21"21"16,21-21 0,0 42-1,0 0 1,0 1-16,0-1 15,0 21-15,0 0 0,0 1 16,0 20-16,-21 1 0,21-22 16,0 21-16,0-20 15,0 20-15,0-20 0,-22-1 16,22-21-16,0 21 16,0-20-16,0-1 0</inkml:trace>
  <inkml:trace contextRef="#ctx0" brushRef="#br0" timeOffset="443">468 100 0,'0'-21'0,"0"42"32,0 0-17,0 0-15,-21 22 16,21-1-16,-21 0 0,0 0 16,21 1-16,0-1 0,0 1 15,0-1-15,0 0 16,0 0-16,21 1 0,21-22 15,-21 0-15,22 0 0,-1 1 16,-21-1-16,21-21 16,1 0-16,-22 0 0,21-21 15,-20 21-15,-1-43 16,0 22-16,0-21 0,-21-22 16,0 22-16,0-22 0,0 1 15,0-1-15,-21 1 16,-21 21-16,-1-22 0,1 43 15,-22 0-15,1 21 16,-1 0-16,-20 21 0,20 21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8.3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85 170 0,'-21'-21'16,"-1"-1"-16,1 1 15,0 0-15,21 42 31,0 0-15,0 1-16,0-1 0,0 0 16,0 21-16,21 0 0,-21 1 15,0-1-15,21-21 16,-21 22-16,22-22 0,-22 0 16</inkml:trace>
  <inkml:trace contextRef="#ctx0" brushRef="#br0" timeOffset="451">741 360 0,'0'-21'0,"21"21"16,-21-21-16,21 0 15,-21 0-15,0-1 0,-21 1 16,21 0-16,-21 0 0,-21 0 16,21-1-16,-22 22 15,1 0-15,-1 0 0,1 0 16,21 0-16,-21 22 16,21-1-16,21 21 0,-22-21 15,22 22-15,22-22 0,-1 21 16,0-21-16,0 22 15,21-1-15,1-21 0,-1 22 16,0-22-16,-20 0 0,20 0 16,-21 21-16,0-21 15,-21 1-15,21-1 0,-21 0 16,0 0-16,0 0 16,-21 1-16,21-1 0,-21-21 15,-21 21-15,21-21 16,-22 0-16,22 0 0,-21 0 15,20 0-15,-20 0 0,21-21 16,0 21-16,21-21 16</inkml:trace>
  <inkml:trace contextRef="#ctx0" brushRef="#br0" timeOffset="948">1058 424 0,'0'-22'15,"0"1"-15,0-21 0,0 21 16,-21 0 0,21 42-1,0 0 1,0 0-16,0 21 0,0 1 16,0-1-16,0 1 15,0-1-15,0 0 0,0-21 16,0 22-16,0-22 0,0 21 15,0-21 1,0 1-16,-21-22 31,21-22-15,0 1-16,0 0 0,0 0 16,0-22-16,0 22 15,0-21-15,0-21 0,0 20 16,0 1-16,21-1 0,-21 1 15,21 0-15,1 21 16,-22 0-16,21-1 0,0 22 16,-21 22-1,21-1-15,-21 0 0,21 21 16,1 0-16,-22 1 0,21 20 16,0-20-16,0-1 15,0 0-15,21 22 0,-20-22 16,-1-21-16,-21 22 15,21-22-15,0 21 0,-21-21 16,21-21-16,-21 21 0</inkml:trace>
  <inkml:trace contextRef="#ctx0" brushRef="#br0" timeOffset="1116">1059 657 0,'-22'0'0,"22"-22"16,22 1 0,-1 21-16,0-21 15,21 21-15,0-21 0,22 21 16,0-21-16</inkml:trace>
  <inkml:trace contextRef="#ctx0" brushRef="#br0" timeOffset="1620">1715 380 0,'0'-21'16,"0"0"-16,0 0 16,-21 0-16,-1 21 31,22 21-31,0 0 16,0 21-16,22-20 0,-1 20 15,-21 0-15,21 0 16,0 1-16,-21-1 0,21 1 15,0-1-15,-21 0 0,21-21 16,-21 0-16,22 1 16,-22-1-16,0 0 0,0-42 31,-22 21-15,1-21-16,21-1 0,-21 1 15,0-21-15,21 21 16,-21-21-16,0-1 0,21 1 15,0-1-15,0 1 16,0-21-16,0 20 0,0 1 16,21-22-16,-21 22 0,21 0 15,-21 21-15,21 0 16,0 21-16,0 0 0,1 0 16,-1 21-16,21 0 15,-21 0-15,22 0 0,-22 21 16,21 1-16,-21-22 0,0 0 15,1 22-15,-22-22 16,-22 0-16,1 0 16,-21-21-16,0 0 15,-1 0-15,1 0 0,21 0 16,-22 0-16,22 0 0</inkml:trace>
  <inkml:trace contextRef="#ctx0" brushRef="#br0" timeOffset="1811">2286 0 0,'21'0'16,"0"0"-1,-21 22-15,0 20 0,22-21 16,-22 42-16,21-20 15,-21 20-15,0 1 0,-21-1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7.6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42 0,'-21'0'16,"21"-21"-16,-21 21 16,21-21-1,21 21 17,0 0-17,1 0-15,20 0 0,-21 0 16,21 0-16,1 0 0,-22 0 15,21 0-15,-21 21 16,22-21-16,-22 0 16,0 0-16,-42 0 15,0 21 1,0-21-16</inkml:trace>
  <inkml:trace contextRef="#ctx0" brushRef="#br0" timeOffset="270">106 338 0,'0'21'15,"21"-21"1,0 0-16,21 0 16,-20 0-1,20 0-15,0 0 0,1 0 16,20 0-16,-21 0 16,1 0-16,-1 0 0,-21-21 15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35.2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89 0,'0'-21'0,"-21"0"15,0 0-15,0 0 0,0 21 16,0 0 0,-1 21-16,22 0 0,-21 21 15,21 0-15,0 1 16,0 20-16,0-20 0,0 20 15,0 1-15,0-1 0,0-20 16,0 20-16,0-21 16,0 1-16,0-1 0,0-21 15,0 22-15,0-22 0,0 0 16,0 0 0,0-42-1,0 0 1,21 0-16,-21-1 0,22-20 15,-1 0-15,0-1 16,0 22-16,0-21 0,0 0 16,0 20-16,1 1 0,-1 21 15,0 0-15,0 0 16,0 21-16,1 1 0,-22-1 16,21 21-16,-21-21 0,0 21 15,21-20-15,-21-1 16,0 21-16,0-21 0,0 1 15,21-1-15,-21 0 16,21-21-16</inkml:trace>
  <inkml:trace contextRef="#ctx0" brushRef="#br0" timeOffset="702">721 471 0,'21'0'16,"0"0"0,0-21-1,-21 0-15,-21 0 16,0-1-1,0 22-15,0 0 16,0 0 0,-1 0-16,1 22 0,0-1 15,0 0-15,0 0 0,21 0 16,-22 22-16,22-22 16,0 0-16,0 21 0,0-21 15,22 1-15,-22-1 16,21-21-16,0 21 0,0-21 15,0 0-15,1 0 0,20 0 16,-21-21-16,0 0 16,0-1-16,0 1 0,1-21 15,-1 0-15,-21-1 0,21-20 16,0 20-16,-21-20 16,21 0-16,-21 20 0,0-20 15,0 20-15,22 22 16,-22 0-16,0 0 0,0 42 15,-22 21 1,22 1-16,0-1 0,0 0 16,0 22-16,22-1 0,-1-20 15,-21 20-15,21-20 16,0-1-16,0 0 0,0 0 16,0-20-16,1-1 0,-1 0 15</inkml:trace>
  <inkml:trace contextRef="#ctx0" brushRef="#br0" timeOffset="1049">1165 408 0,'0'-43'0,"0"22"16,0 0-16,0 0 0,0 0 16,22 21-1,-1 21 1,0 0-16,0 0 0,0 0 15,21 22-15,-20-22 16,-1 21-16,21 0 0,-21-20 16,1 20-16,-22-21 15,21 0-15,-21 1 0,0-1 16,0 0-16,-21-21 16,21-21-16,-22 21 15,1-21-15,21-1 0,0-20 16,0 21-16,0-22 15,0 1-15,21 0 0,1 0 16,-1-1-16,0 1 0,0-1 16,0 22-16,21 0 15,-20 21-15,-1 0 0,0 0 16,0 0-16</inkml:trace>
  <inkml:trace contextRef="#ctx0" brushRef="#br0" timeOffset="1302">1906 492 0,'-21'0'16,"21"22"-16,21-22 31,-21-22-31,42 22 0,-20 0 15,20-21-15,-21 21 0,22 0 16,-1 0-16,0 0 16,-21 0-16,22-21 0,-22 21 15,0 0 1,0 0-16</inkml:trace>
  <inkml:trace contextRef="#ctx0" brushRef="#br0" timeOffset="2076">2647 282 0,'0'-22'0,"0"1"0,-21 21 15,21-21-15,0 42 31,0 0-15,0 1-16,0 20 0,0 0 16,21-20-16,-21 20 0,0 21 15,21-42-15,-21 22 16,0-1-16,21 1 0,-21-22 16,0 0-16,0 0 15,0 0-15,0 0 0,21-21 16,-21-21-1,-21-21 1,21 21-16,-21-22 16,21 1-16,0 0 15,0-1-15,0-20 0,0-1 16,0 1-16,0-1 0,0 22 16,21 0-16,-21-22 15,21 43-15,1-21 0,-1 42 16,0-22-16,0 22 15,0 0-15,1 0 0,-1 22 16,21-1-16,-21 0 0,0 0 16,0 22-16,1-22 15,-1 21-15,-21-21 0,0 0 16,0 22-16,-21-22 16,-1 0-16,-20 0 0,21 0 15,-21 1-15,21-22 0,-1 21 16,1-21-16,0 0 15,21 21-15,21-21 32,0 0-32,22 21 0,-1-21 15,0 0-15,1 21 0,-1 0 16,22 0-16,-22 1 16,0-1-16,-21 0 0,22 0 15,-22 22-15,-21-22 16,0 0-16,-21 21 0,-1-21 15,1 0-15,-21-21 0,0 22 16,-1-22-16,1 21 16,0-21-16,-22 0 0,22-21 15,0 21-15,20-22 16,-20 22-16,21-21 0,0 21 16,21-21-16,0 0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3.4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42 0,'-21'0'0,"0"0"16,21-21-1,21 21-15,0 0 16,1 0-16,20-21 0,0 21 16,1 0-16,-1 0 15,21 0-15,-20 0 0,-1 21 16</inkml:trace>
  <inkml:trace contextRef="#ctx0" brushRef="#br0" timeOffset="175">170 148 0,'-43'21'0,"22"0"16,0-21-16,0 22 0,21-1 15,42-21 1,-21 21-1,22-21-15,-1 0 0,0 0 16,22 0-16,-22 0 16,22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4:15:02.4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26 269 0,'0'-24'0,"0"-1"16,0 1-16,0 0 16,-24 24-1,24 24 1,0 0 0,0 1-16,0-1 15,0 1-15,0 24 16,0-25-16,0 25 0,0-25 15,0 25-15,24 0 0,-24-25 16,0 25-16,25-24 16,-25 23-16,0-23 0,24-1 15,-24 1-15,0-1 16,0-48 0,0-1-16,0-24 15,0 25 1,0 0-16,0-25 0,-24 0 15,24 0-15,0 0 16,0 0-16,-25 1 0,25-1 16,0 0-16,0 0 0,0 0 15,25 25-15,-25-1 16,0 1-16,24 0 0,0 24 16,-24-25-16,25 25 15,-1 0-15,1 0 0,-1 0 16,1 0-16,-25 25 0,24-25 15,0 24-15,1 0 16,-25 1-16,24-1 0,-24 1 16,25-1-16,-25 25 15,24-25-15,-24 25 0,0-24 16,25 23-16,-25-23 0,0 24 16,0-25-16,24 1 15,-24-1-15,0 0 0,0 1 16,24-25-1,-24-25 17,0 1-17,0 0-15,0-1 0,0 1 16,25-1-16,-25-24 0,0 1 16,24 23-16,-24-24 15,25 0-15,-1 1 0,-24 23 16,25 1-16,-1-1 15,-24 1-15,24 24 0,1 0 16,-25 24-16,0 1 16,24-1-16,-24 1 15,0 23-15,0-23 0,25 24 16,-25 0-16,0-25 16,24 25-16,-24 0 0,24 0 15,-24-25-15,25 25 0,-25-25 16,24 1-16,-24 23 15,0-23-15,25-1 0,-25 1 16,0-1-16,0 1 16</inkml:trace>
  <inkml:trace contextRef="#ctx0" brushRef="#br0" timeOffset="533">1052 220 0,'0'-24'16,"-24"24"-16,-1 24 62,25 1-46,0-1-16,0 1 0,-24-1 15,24 25-15,0-25 16,24 25-16,-24-24 0,25 24 16,-25-25-16,24 25 15,0-25-15,1 1 0,-1-1 16,1 1-16,-1-25 0,1 24 15,-1-24-15,0 0 16,-24-24-16,25-1 0,-1 1 16,1 24-16,-25-49 15,24 24-15,-24 1 0,0-25 16,0 25-16,0-25 0,0 0 16,0 25-16,-24-25 15,24 24-15,-25-24 0,1 25 16,-1 0-16,1 24 15,0 0 1,-1 0-16,25 24 16,-24-24-1,24 24 1,-25-24-16</inkml:trace>
  <inkml:trace contextRef="#ctx0" brushRef="#br0" timeOffset="1422">2078 98 0,'0'-24'0,"-25"24"16,25-25-16,-24 25 15,-1-24-15,1 24 0,0 0 16,-1 0-16,1-24 16,-1 24-16,1 0 0,0 0 15,-25 0-15,24 0 0,1 0 16,-1 24-16,1-24 15,0 0-15,-1 24 0,1-24 16,-1 0-16,1 25 16,-1-25-1,25 24-15,0 1 32,0-1-1,0 1-16,0-1 1,0 0-16,0 1 16,25-25-16,-25 24 15,0 1 1,24-25-16,-24 24 0,0 1 16,0-1-1,0 0 1,-24-24-16,24 25 0,0-1 15,0 1 17,24-25-17,1-25 1,-25 1-16,24 24 16,-24-25-16,25 1 15,-1 0 1,0 24-1,1 0-15,-1 0 16,1 0-16,-1 24 16,1 0-1,-1 1-15,0-25 0,1 24 16,-25 1-16,24-1 16,-24 1-16,0-1 0,25 0 15,-25 1-15,0-1 0,0 1 16,-25-1-16,1 1 15,24-1-15,-25-24 16,1 24-16,0-24 0,-1 0 16,1 0-16,-25 0 15,24 0-15,1 0 0,0 0 16,-1 0-16,1 0 16,-1 0-16,1 0 15,-1 0-15</inkml:trace>
  <inkml:trace contextRef="#ctx0" brushRef="#br0" timeOffset="3888">1614 147 0,'0'-24'0,"-25"24"47,1 0-15,-1 0-1,50 24 63,-25 1-79,0-1-15,0 0 16,0 1-16,0-1 15,0 1-15,0-1 16,0 1-16,0-1 0,0 25 16,0-25-1,0 1-15,0-1 16,0 1-16,0-1 16,0 0-16,0 1 0,0-1 15,24 1-15,-24-1 16,0 1-16,0-1 15,25 0-15,-25 1 16,0-1 0,0 1-16,0-1 15,0 0 1,0 1 0,0-1-16,0 1 15,0-1 1,0 1 15,0-50 0,0 1-15</inkml:trace>
  <inkml:trace contextRef="#ctx0" brushRef="#br0" timeOffset="4668">2004 25 0,'0'24'16,"0"1"15,0-1-15,0 1-1,0-1-15,-24-24 16,24 25-16,-24-25 16,24 24-16,-25 0 0,1-24 15,-1 25-15,1-1 16,-1-24-16,1 25 16,0-25-16,24 24 0,-25-24 15,1 0-15,24 25 16,-25-25-16,1 0 0,0 24 15,-1-24-15,1 0 16,-1 0-16,1 24 16,-1-24-1,25 25 1</inkml:trace>
  <inkml:trace contextRef="#ctx0" brushRef="#br0" timeOffset="5744">2762 25 0,'-25'0'47,"25"-24"-47,-24 24 0,-1 0 15,1 0-15,-1 0 0,1 0 16,0 0-16,-25 0 16,24 0-16,1 0 0,-25 24 15,25-24-15,-1 0 0,1 0 16,-1 0-16,1 25 15,0-25-15,-1 24 16,25 0 62,25-24-62,-25 25-16,0-1 15,0 1-15,0-1 16,0 0-16,0 1 16,0-1-16,0 1 0,-25-1 15,25 1-15,0-1 16,0 0-16,0 1 0,0-1 16,0 1-16,0-1 15,0 1 1,25-25 15,-1 0 0,-24-25-15,24 25-16,1-24 16,-1-1-1,1 25-15,-1-24 0,1 24 16,-1 0-16,0-25 0,1 25 15,-1 0-15,1 0 16,-1 25-16,0-25 16,1 24-16,-1 1 0,1-1 15,-25 1-15,24-1 16,-24 25-16,0 0 0,0-1 16,0 1-16,-24 0 15,-1 0-15,1 0 0,-1 0 16,1-25-16,-25 25 15,25-25-15,-25-24 0,0 25 16,0-25-16,-24 0 0,0-25 16,24 1-16,-24 0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1.4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64 190 0,'-22'-21'16,"22"0"-16,-21 0 15,21 0-15,0 0 0,-21 0 16,21-1-16,0 1 0,0 0 16,21 21-1,-21 21-15,0 0 16,0 1-16,0 20 15,0 0-15,0 22 0,0-1 16,0 1-16,0-1 0,0 1 16,0-1-16,0 1 15,0-22-15,21 0 0,-21-21 16,0 22-16,0-22 16,22 0-16,-1-42 15,0 0 1,0 0-1,0-22-15,0 1 0,0 21 16,1-21-16,-1-1 0,0 22 16,21-21-16,-20 42 15,-1-22-15,0 22 0,0 22 16,0-22-16,-21 21 16,21 21-16,0-21 0,1 22 15,-22-1-15,21-21 0,0 21 16,-21-20-16,21-1 15</inkml:trace>
  <inkml:trace contextRef="#ctx0" brushRef="#br0" timeOffset="479">995 571 0,'0'-21'0,"0"-21"0,0 21 15,-21 0-15,-1-22 0,22 22 16,-21 21-16,0-21 16,0 21-16,0 0 0,0 0 15,-22 21-15,22 0 16,0-21-16,-21 22 0,20 20 16,22-21-16,-21 0 0,21 21 15,0-20-15,0-1 16,0 21-16,0-21 0,21 1 15,1-1-15,-1-21 16,0 21-16,21-21 0,-20 0 16,20-21-16,-21 21 0,21-21 15,-21-1-15,1-20 16,-1 21-16,-21-43 0,0 22 16,0 0-16,0-22 15,0 1-15,0 20 0,0-20 16,0 21-16,-21-1 0,21 22 15,0 0-15,0 63 16,0-21 0,0 22-16,0-1 15,21 21-15,0 1 0,-21-22 16,21 22-16,0-1 0,22-20 16,-22-1-16,0 0 15,0-20-15,-21-1 0</inkml:trace>
  <inkml:trace contextRef="#ctx0" brushRef="#br0" timeOffset="833">1291 381 0,'0'-21'15,"0"0"-15,21 21 0,0 0 16,1 0-1,-1 21-15,-21 0 16,21 0-16,0 21 16,0-20-16,1 20 0,-1 0 15,-21-20-15,0 20 0,0-21 16,0 0-16,0 0 16,0 0-16,-21-21 0,-1 0 15,1-21-15,21 0 16,0 0-16,0 0 15,0-21-15,0 20 0,21-20 16,1 0-16,-1-1 16,21 22-16,-21-21 0,21 0 15,-20 20-15,-1 1 0,21 0 16,-21 21-16,1 0 16</inkml:trace>
  <inkml:trace contextRef="#ctx0" brushRef="#br0" timeOffset="1103">2011 487 0,'21'0'31,"0"-21"-15,0 21-16,0 0 0,22-22 15,-22 22-15,0 0 16,0 0-16,1 0 0,-1 0 16,0 0-16,0 22 15</inkml:trace>
  <inkml:trace contextRef="#ctx0" brushRef="#br0" timeOffset="1738">3260 169 0,'0'-21'0,"0"0"16,-22 0-1,1 0-15,0 21 0,0-21 16,-21 21-16,-1 0 16,-20 0-16,20 0 0,-20 21 15,0 0-15,-1 21 16,0-21-16,22 22 0,0-1 16,21-21-16,21 22 0,0 20 15,0-21-15,21 1 16,0-1-16,21 0 0,1-20 15,20 20-15,1-21 0,-22 0 16,21 0-16,1-21 16,-22 0-16,1 0 0,-1 0 15,-21 0-15,21-21 16,-20 21-16,-22-21 0,21 0 16,0 21-16,-21-21 0,0 0 15,21 21-15,-21-22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4.7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 0,'0'-21'47,"0"42"16,0 0-48,0 22-15,0-22 0,0 42 16,0-21-16,0 1 16,0 20-16,0 1 0,0-22 15,0 22-15,0-22 16,21 0-16,-21 1 0,0-1 16,21-21-16,-21 0 0,0 0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6.1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0 106 0,'0'-22'15,"0"1"1,0 0-16,0 0 16,0 0-16,0 42 31,21 0-31,-21 0 0,0 0 15,0 22-15,0-1 16,0 1-16,0 20 0,0-21 16,0 1-16,0 20 0,0-20 15,0-1-15,0-21 16,0 21-16,0-21 0,0 1 16,21-22-16,-21 21 15,21-21-15,-21-21 16,21-1-16,0 1 0,-21 0 15,21 0-15,1 0 16,-1-21-16,21 20 0,-21-20 16,1 0-16,-1 20 15,21-20-15,-21 0 0,21 21 16,-20-22-16,-1 22 0,0 0 16,0 21-16,-21 21 31,-21 0-31,0 1 15,0 20-15,-22-21 0,22 0 16,-21 0-16,21 0 0,0 1 16,-22-1-16,22 0 15,0 0-15,0-21 16,42 0 15,0 0-31,0 0 16,0 0-1,1 0-15,-1 0 0,21 0 16,-21 21-16,21 1 16,1-1-16,-22 0 0,21 0 15,1 21-15,-1 1 0,0-22 16,1 21-16,-22-21 16,21 1-16,1-1 0,-22 0 15,0 0-15,0-21 0,0 0 16,0 0-16,-21-21 15,21 21-15,-21-21 0,0 0 16,22-1-16,-22 1 16,21 0-16,-21 0 0,21 0 15,-21-1-15,0 1 0,0 0 16,21 21-16,-42 0 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47.6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276 257 0,'0'-22'0,"-43"1"16,22 0-16,0-21 0,-22 21 15,22-22-15,-21 22 16,21-21-16,0 21 16,0 21-1,21 21-15,-22 21 16,22-21-16,0 43 0,0-22 15,0 22-15,0-1 16,22 22-16,-22-22 0,21 1 16,-21-22-16,21 22 15,-21-22-15,21 0 0,-21 1 16,0-22-16,0 0 16,0 0-16,0-42 15,0 0 1,0-22-16,0 22 15,0-42-15,0 21 0,0-1 16,21 1-16,0-1 0,0 1 16,1 0-16,-1 21 15,0 21-15,0 0 0,22 0 16,-22 21-16,0 21 16,21-21-16,-21 22 0,-21-1 15,21 0-15,1 1 0,-22-1 16,0 0-16,21-21 15,-21 1-15,21-1 0</inkml:trace>
  <inkml:trace contextRef="#ctx0" brushRef="#br0" timeOffset="469">889 595 0,'22'-42'0,"-1"21"16,0 0-16,0-22 0,0 22 15,-21 0-15,0 0 0,0 0 16,0 0-16,-21-1 16,0 22-16,-21 0 0,20 22 15,-20-1-15,21 0 0,-22 0 16,1 21-16,21 1 16,0-22-16,21 21 0,-21 1 15,21-22-15,21 21 16,-21-21-16,21 0 0,21 0 15,-21 1-15,22-22 0,-1 0 16,-21 0-16,22 0 16,-1 0-16,-21-22 0,0 1 15,0-21-15,-21 0 16,0-1-16,22 1 0,-22-22 16,0 1-16,0 0 0,0-1 15,0 22-15,0-22 16,0 22-16,0 21 0,0 0 15,21 21-15,-21 21 16,0 0-16,21 0 0,-21 21 16,0 22-16,21-22 0,-21 22 15,0-22-15,21 21 16,1-20-16,-22 20 0,21-20 16,-21-22-16,21 21 15,0-21-15,-21 0 0</inkml:trace>
  <inkml:trace contextRef="#ctx0" brushRef="#br0" timeOffset="828">1461 426 0,'0'-21'0,"-21"0"16,21-22-16,0 22 15,21 21 1,0 21-1,0 0-15,22 1 16,-22-1-16,0 21 0,21 1 16,-21-1-16,-21-21 15,21 21-15,1-21 0,-22 1 16,0-1-16,0 0 16,0 0-16,-22-21 0,1-21 15,0 0 1,21 0-16,0-22 15,0 1-15,21 0 0,-21-1 16,21 1-16,22 0 16,-22-22-16,21 22 0,1 21 15,-22-22-15,21 22 0,-21 21 16,0-21-16,1 21 16,-1 0-16,0 21 0</inkml:trace>
  <inkml:trace contextRef="#ctx0" brushRef="#br0" timeOffset="1130">2371 490 0,'-21'0'15,"0"0"1,42-21-1,0 21 1,0 0-16,0 0 16,22 0-16,-22 0 0,21 0 15,22 0-15,-22 0 16,0 0-16,1 0 0,-1 0 16,-21 0-16,0 0 0,0 0 15,-21-21 1,-21 0-1,0 21 1</inkml:trace>
  <inkml:trace contextRef="#ctx0" brushRef="#br0" timeOffset="1675">3302 237 0,'0'-22'0,"0"1"0,-21 0 15,21 0-15,0 0 16,0-1 0,0 44-16,0-1 15,21 0-15,-21 0 16,0 22-16,21-1 0,-21 0 15,22 22-15,-22-22 0,21 22 16,0-22-16,-21 21 16,21-20-16,0-1 0,-21 0 15,0-20-15,22-1 0</inkml:trace>
  <inkml:trace contextRef="#ctx0" brushRef="#br0" timeOffset="2076">3027 299 0,'-21'-21'16,"21"0"-16,0 0 0,0-1 16,21 1-16,0 0 15,1 0-15,20-22 0,-21 22 16,21 0-16,1 0 0,20 0 15,-20 21-15,20-21 16,-21 21-16,22 0 0,-22 21 16,1 0-16,-1 21 0,0 1 15,0-1-15,1 22 16,-22-1-16,21 0 0,-20 1 16,-1 0-16,-21-1 15,0 0-15,0-20 0,0 20 16,-21-41-16,-22 20 0,22-21 15,-43 0-15,22 0 16,-21-21-16,-1 0 0,1 0 16,-1 0-16,22-21 0,0 21 15,-1-21-15,1 21 16,21-21-16,-1 0 16</inkml:trace>
  <inkml:trace contextRef="#ctx0" brushRef="#br0" timeOffset="2504">4382 299 0,'-21'0'15,"21"21"-15,21-42 32,0 21-32,0 0 15,21 0-15,-20 0 16,20 0-16,0 0 0,22 0 15,-22 0-15,0 0 16</inkml:trace>
  <inkml:trace contextRef="#ctx0" brushRef="#br0" timeOffset="2707">4488 532 0,'0'21'16,"0"0"-16,21-21 16,0 0-1,0 0-15,0 0 16,1 0-16,-1 0 0,21 0 16,-21 0-16,21 0 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5:51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259 170 0,'0'-21'16,"0"-1"-1,0 1-15,0 0 16,-21 21 0,0 0-16,21 21 15,-42-21-15,21 21 0,-1-21 16,1 22-16,-21 20 15,21-21-15,-1 0 0,22 0 16,-21 0-16,21 1 16,0-1-16,0 0 0,0 0 15,21-21-15,1 21 0,-1 1 16,0-1-16,0-21 16,0 21-16,22-21 0,-22 21 15,0-21-15,0 21 0,0-21 16,0 21-16,1 0 15,-22 1-15,21-1 0,-21 0 16,0 21-16,0-20 16,-21-1-16,21 0 0,-22 0 15,1-21-15,0 0 0,-21 0 16,21 0-16,-22-21 16,22 0-16</inkml:trace>
  <inkml:trace contextRef="#ctx0" brushRef="#br0" timeOffset="204">111 127 0,'0'-21'16,"21"-21"-16,0 42 0,1-21 15,-1 0-15,0-1 16,21 22-16,1 0 0,-1 0 15,0 0-15,22 0 16,-22 0-16,22 0 0,-1 0 16,-21 0-16</inkml:trace>
  <inkml:trace contextRef="#ctx0" brushRef="#br0" timeOffset="642">912 43 0,'0'21'0,"21"-21"16,0 0-16,-21 21 15,21-21-15,0 21 0,0 0 16,0 1-1,1-1-15,-22 0 0,0 0 16,21 0-16,-21 0 0,0 0 16,0 1-16,-21-22 15,21 21-15,-22-21 0,1 21 16,0-21 0,0 0-16,-21 0 0,21-21 15,-1 21-15,1-21 0,0 21 16,0-22-16,0 1 15,21 0-15,0 0 16,21 0 0,0 0-16,0 0 0,22-1 15,-1 1-15,-21 21 0,21-21 16,1 21-16,-22 0 16,0 0-16,0 0 0,0 21 15</inkml:trace>
  <inkml:trace contextRef="#ctx0" brushRef="#br0" timeOffset="959">1551 64 0,'0'21'15,"0"0"1,0 0-16,-22 0 16,22 1-16,-21 20 0,21 0 15,-21-20-15,21 41 16,-21-21-16,21 1 0,-21-1 15,21 0-15,0-20 16,-22 20-16,22-21 0,-21 0 16,0 0-16,21 0 15</inkml:trace>
  <inkml:trace contextRef="#ctx0" brushRef="#br0" timeOffset="1386">1995 254 0,'21'0'0,"-21"22"16,21-22-16,-21 21 15,22-21-15,-22 21 16,21 0-16,-21 0 0,0 0 16,0 0-16,0 22 15,0-22-15,0 21 0,0-20 16,0-1-16,-21 0 16,21 0-16,-22 0 0,1 0 15,0-21-15,0 0 16,0-21-16,-1 21 15,-20-21-15,21 0 0,21 0 16,-21 0-16,21-1 0,0 1 16,21 0-16,0 0 15,0 0-15,22-1 0,-22 1 16,21 0-16,1 0 16,-22 21-16,0 0 0,0 0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4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63 0,'0'-21'0,"0"0"15,0 0-15,21 21 16,-21 21 15,0 21-31,0 1 0,0 20 16,0 0-16,0 1 16,0 0-16,0 20 0,0 1 15,0-22-15,0 22 16,0-22-16,0 1 0,21 0 15,-21-22-15,21-21 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0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233 360 0,'0'-42'0,"0"21"15,0-22-15,0 22 0,0 0 16,-21 0-16,21-1 0,0 44 31,-21-1-31,21 21 0,-21 1 16,21 20-16,-22 0 15,1 1-15,21 0 0,-21-1 16,0 0-16,0-20 0,-1 20 16,22-20-16,-21-1 15,21-21-15,0 0 0,-21 0 16,42-42 15,-21 0-31,21-21 0,-21 0 16,22-1-16,-1-20 15,0-1-15,0-20 0,0 20 16,1-21-16,-1 1 16,21 20-16,-21 1 0,21-1 15,-20 22-15,-1 21 0,0-1 16,21 22-16,-20 22 16,-1-1-16,0 21 0,0 22 15,-21-22-15,21 43 16,0-22-16,0 22 0,1-22 15,-1 22-15,0 0 0,0-22 16,0 1-16,1-1 16,-22-21-16,21 22 0,-21-43 15,0 0-15</inkml:trace>
  <inkml:trace contextRef="#ctx0" brushRef="#br0" timeOffset="192">191 614 0,'-22'-21'16,"22"0"-16,22 21 15,-1 0-15,0-22 16,21 22-16,-20 0 0,20-21 16,0 21-16,22 0 0,-22-21 15,22 21-15,-1 0 16,0 0-16,1 0 0</inkml:trace>
  <inkml:trace contextRef="#ctx0" brushRef="#br0" timeOffset="689">1058 402 0,'-21'-21'0,"21"0"0,-21 0 16,21 0-16,-21 0 15,21-1-15,-21 22 16,21 22-1,0-1-15,21 21 16,-21-21-16,0 43 0,0-22 16,0 22-16,0-1 15,0 0-15,0 1 0,0 0 16,0-22-16,0 21 0,0-20 16,0-22-16,0 21 15,21-21-15,0-21 16,-21-21-1,21 0-15,-21-21 0,0-1 16,0-20-16,0-1 0,0-20 16,0 20-16,-21-20 15,21-1-15,-21 0 0,21 22 16,0-22-16,0 43 16,0-22-16,0 22 0,21 21 15,0-22-15,1 43 0,-1 0 16,21 0-16,1 0 15,-1 21-15,0 22 0,0-22 16,-20 21-16,20-21 16,-21 22-16,-21-1 0,0-21 15,-21 22-15,21-22 0,-42 0 16,20 0-16,-20 0 16,0 0-16,0 1 0,-1-22 15,22 21-15,-21-21 0,20 0 16</inkml:trace>
  <inkml:trace contextRef="#ctx0" brushRef="#br0" timeOffset="1218">1715 296 0,'0'-21'16,"-21"21"-16,-1-21 15,22 42 1,0 0 0,0 1-16,0-1 0,0 21 15,0 1-15,0-1 16,22 21-16,-22-20 0,0 20 16,21 1-16,-21-1 0,0 1 15,0-22-15,0 0 16,21 1-16,-21-1 0,0-21 15,0 0-15,-21-21 32,21-21-32,0 0 0,-21 0 15,21-21-15,-22-22 16,1 0-16,21 1 0,-21 0 16,0-22-16,21 21 15,0-20-15,0-1 0,21 21 16,0-20-16,22 42 0,-22-22 15,21 22-15,0 20 16,22 22-16,-22 0 0,1 0 16,-1 43-16,-21-22 15,21 21-15,-21 1 0,1 20 16,-22-21-16,0 22 0,0-22 16,-22 1-16,1-1 15,-21-21-15,0 0 0,-1 0 16,1 1-16,21-1 15,-22-21-15,22 21 0,0-21 16,0 0-16</inkml:trace>
  <inkml:trace contextRef="#ctx0" brushRef="#br0" timeOffset="1525">2498 233 0,'21'-21'0,"0"21"16,-21-21-16,21-1 16,1 22-16,-22-21 0,0 0 15,-22 21 1,1 0-16,-21 21 16,-1 0-16,1 22 0,0-1 15,0 1-15,20 20 0,-20 0 16,42 1-16,0 0 15,0-22-15,0 21 0,0 1 16,42-22-16,-20 1 16,20-1-16,0-21 0,0 0 15,1 0-15,-1-21 16,1 0-16,-1-21 0,-21 21 16</inkml:trace>
  <inkml:trace contextRef="#ctx0" brushRef="#br0" timeOffset="1704">2413 529 0,'-21'-21'0,"0"21"0,21-21 15,21 21 1,0-21 0,21 21-16,-20 0 0,20-21 15,-21 21-15,22 0 16,-1-21-16,0 21 0,22-22 15,-22 22-15</inkml:trace>
  <inkml:trace contextRef="#ctx0" brushRef="#br0" timeOffset="1937">3154 127 0,'21'-21'0,"-21"0"16,-21 21-1,21 21 1,-21 0-16,21 0 0,0 0 16,-21 22-16,21-1 15,-21 1-15,21-1 0,0 0 16,-22 0-16,22 1 0,-21-1 16,21 1-16,0-1 15,0 0-15,-21-21 0,21 0 16</inkml:trace>
  <inkml:trace contextRef="#ctx0" brushRef="#br0" timeOffset="2207">3048 275 0,'0'-21'0,"21"-21"15,-21 21-15,21 21 0,-21-22 16,22 22-16,-1 22 15,0-22-15,0 21 16,0 0-16,1 21 16,20-20-16,-21 20 0,21 0 15,-21-21-15,22 22 0,-22-22 16,21 21-16,-20-21 16,-1 1-16,21-1 0,-21-21 15,0 21-15,0-21 0,1 0 16,-1-21-1,0 21-15,-21-21 0</inkml:trace>
  <inkml:trace contextRef="#ctx0" brushRef="#br0" timeOffset="2407">3620 212 0,'-22'-42'0,"22"-1"16,-21 1-16,21 21 0,0-22 15,-21 43-15,21-21 16,21 42-1,-21 0-15,0 1 16,21 20-16,-21-21 0,0 22 16,22-1-16,-22 0 0,0 0 15,21-20-15,-21 20 16,0-21-16,0 0 0,0 1 16,0-1-16</inkml:trace>
  <inkml:trace contextRef="#ctx0" brushRef="#br0" timeOffset="2730">4255 64 0,'-22'0'0,"1"0"0,0 0 15,0 0 1,21 21 0,0 0-16,-21 21 15,21-20-15,0 20 0,0 0 16,0 0-16,0 1 0,0-1 16,0 22-16,0-22 15,-21 0-15,21 1 0,0-1 16,0-21-16,0 22 15,0-22-15,0 21 0,21-21 16,-21 0-16</inkml:trace>
  <inkml:trace contextRef="#ctx0" brushRef="#br0" timeOffset="3133">3979 191 0,'0'-21'16,"0"-1"-16,0 1 16,22 0-16,-22 0 0,21 0 15,0-1-15,0 22 0,22-21 16,-1 0-16,0 21 15,0 0-15,1 0 0,-1 0 16,1 42-16,-1-20 16,0 20-16,-21 0 0,0 22 15,1-1-15,-1 1 0,-21-1 16,0 22-16,0-22 16,-21 1-16,-1 0 0,1-22 15,-21 0-15,0 0 16,-1 1-16,-20-22 0,20 0 15,-20 0-15,21-21 16,-1 22-16,1-22 0,21 0 16,0 0-16,-1-22 0,22 1 15,0 0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5.0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296 317 0,'-21'0'0,"0"-21"15,-1 21 1,1 0-16,0 21 15,0 0-15,0 1 16,0 20-16,0 0 0,21 0 16,-22 22-16,1-22 15,21 22-15,-21-22 0,21 22 16,-21-22-16,21 0 16,0-20-16,-21-1 0,21 0 15,0 0-15,21-42 16,0 21-1,0-42-15,0-1 0,1 1 16,20-22-16,-21 1 16,21-1-16,1-20 0,-1 20 15,-21-20-15,22 20 0,-1-21 16,-21 43-16,21 0 16,-21-1-16,1 43 0,-1 0 15,0 0-15,-21 43 0,21-1 16,0 0-16,1 22 15,-1-1-15,0 1 0,0 20 16,0-20-16,-21 21 16,21-22-16,0 1 0,1-1 15,-22-20-15,21-1 0,-21 0 16,0-21-16,0 0 16</inkml:trace>
  <inkml:trace contextRef="#ctx0" brushRef="#br0" timeOffset="192">317 656 0,'-21'0'0,"0"-21"16,21-1-16,21 1 16,0 21-16,21-21 15,1 21-15,20 0 16,1-21-16,-1 21 0,22 0 15,-21 0-15,20 0 16,1 0-16</inkml:trace>
  <inkml:trace contextRef="#ctx0" brushRef="#br0" timeOffset="751">1460 614 0,'21'0'16,"-21"-22"0,22 1-16,-22 0 15,0 0-15,-22 0 16,22-1-16,-21 1 0,0 0 16,0 0-16,0 0 15,-22 0-15,22 21 0,-21-21 16,-22 21-16,22 0 15,0 21-15,-1 0 0,1 0 16,0 0-16,21 0 0,-22 22 16,43-1-16,0 22 15,0-22-15,21 21 0,1-20 16,20-1-16,0 0 16,22 1-16,-22-22 0,22 0 15,-1-21-15,-21 0 0,1 0 16,-1-21-16,0-21 15,1-1-15,-22 1 0,0-1 16,0-20-16,0 0 16,0-1-16,-21 0 0,22 1 15,-22-22-15,21 22 0,-21-1 16,0 22-16,0 0 16,0 21-16,0-1 0,-21 22 15,-1 0-15,22 22 0,-21 20 16,0 0-16,0 0 15,21 1-15,-21 20 0,21 1 16,0-1-16,21 1 16,-21-1-16,21 1 0,0-22 15,0 22-15,1-43 16,-1 21-16,0-21 0,0 1 16</inkml:trace>
  <inkml:trace contextRef="#ctx0" brushRef="#br0" timeOffset="1271">2349 592 0,'21'-42'15,"-21"21"-15,0-22 0,0 22 16,-21 0-16,21 0 0,-21 0 15,-21 0-15,20 21 16,-20 0-16,21 21 0,-21 0 16,-1 0-16,1 0 0,0 0 15,20 22-15,-20-22 16,21 21-16,0 1 0,21-1 16,0 0-16,0-21 15,0 22-15,42-22 0,-21 0 16,0 0-16,22 1 0,-1-22 15,1 0-15,-1 0 16,0 0-16,0-22 0,1-20 16,-1 0-16,1-1 15,-22 1-15,0-21 0,0-22 16,-21 21-16,21-20 0,-21-1 16,0 21-16,0 1 15,0 0-15,0 20 0,0 1 16,0 21-16,-21 42 15,21 21-15,0 1 16,-21 20-16,21 0 0,0 22 16,0 0-16,0-1 15,0 1-15,0 0 0,21-1 16,-21-20-16,21 0 16,-21-1-16,21-21 0,0-21 15,-21 1-15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07.1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404 813 0,'22'0'0,"20"-21"15,-21 21-15,0-21 0,22 0 16,-22-1-16,0-20 16,0 0-16,-21 0 0,21-1 15,-21-20-15,0 20 16,-21 1-16,21 0 0,-21-1 16,-21 22-16,21 0 0,-22 21 15,22 0-15,-21 21 16,20 0-16,-20 1 0,21 20 15,-21-21-15,21 21 0,-1 1 16,1-1-16,21 0 16,-21 1-16,21-1 0,0-21 15,21 21-15,-21-20 16,21-1-16,1 0 0,-1-21 16,0 0-16,0 0 15,0 0-15,0-21 0,22 0 16,-22-1-16,0 1 0,0-21 15,0 0-15,-21 21 16,22-22-16,-22 22 0,21 0 16,-21 0-16,0 42 31,0 0-31,0 0 0,0 0 16,0 22-16,0-22 15,21 21-15,-21-21 0,21 22 16,21-22-16,-21 0 0,22-21 15,-22 21-15,21-21 16,1 0-16,-22-21 0,21 21 16,-21-42-16,0 20 15,1-20-15,-22 0 0,0 0 16,0-22-16,0 0 0,-22 1 16,1 0-16,0-1 15,-21 0-15,0 1 0,-1 21 16,-20-1-16,-1 1 15,1 21-15,-1 21 0,1 0 16,-22 42-16,22-21 0,-1 43 16,0-22-16,1 22 15,21 20-15,21-20 0,-1 20 16,22 1-16,22 0 16,-1-1-16,21 1 0,0-21 15,22-1-15,-1 1 0,22-1 16,-22-20-16,22-1 15,0-21-15,21 0 0,-22-21 16,1 0-16,0 0 16,-1-21-16,-20 0 0,-1-21 15,1 20-15</inkml:trace>
  <inkml:trace contextRef="#ctx0" brushRef="#br0" timeOffset="604">2373 284 0,'21'-21'16,"-21"-22"-16,0 22 0,0-21 16,0 21-16,-21-21 15,0 20-15,0 1 0,-22 21 16,1 0-16,-21 0 0,-1 0 15,0 21-15,-20 22 16,20-22-16,1 21 0,-1 22 16,22-22-16,0 22 15,-1-1-15,43 0 0,-21 22 16,21-21-16,21-1 0,1 22 16,-1-22-16,21 22 15,0-22-15,22 1 0,-1-22 16,1 1-16,-1-1 0,1-21 15,-1-21-15,1 0 16,-22-21-16,-21 0 0,22 0 16</inkml:trace>
  <inkml:trace contextRef="#ctx0" brushRef="#br0" timeOffset="1691">1696 601 0,'21'0'0,"0"0"15,0 0-15,22 0 0,-22 22 16,0-22-16,21 0 16,0 0-16,-20 0 0,20 0 15,-21 0-15,22 0 0,-1 0 16,-21 0-16,21 0 15,-21-22-15,22 22 0,-1-21 16,-21 0-16,22 21 16,-1-21-16,-21 0 0,21 21 15,-20-21-15,-1 21 16,0 0-16,-21 21 0,21 0 16,-21 0-16,0 0 0,0 22 15,0-1-15,0 0 16,0 1-16,0-1 0,0 21 15,21-20-15,-21-1 16,0 1-16,0-22 0,0 21 16,22-21-16,-22 0 0,0 0 15,21-21 1,-21-21 0,21 21-16,0-42 15,-21 21-15,42 0 0,-21-22 16,22 1-16,-22 0 0,21-22 15,1 22-15,-1 0 16,21-1-16,-20 22 0,-1-21 16,-21 42-16,1 0 0,-1 0 15,0 0-15,-21 21 16,0 0-16,0 21 0,0 1 16,0-1-16,0-21 15,0 21-15,0 1 0,21-1 16,0 1-16,0-22 0,0 0 15,1 0-15,-1 0 16,21 0-16,-21-21 0,22 21 16,-22-21-16,21 0 15,-21 0-15,0 0 0,22-21 16,-22 0-16,0 0 0,-21 0 16,21-21-16,1-1 15,-22 1-15,0-22 0,0 22 16,0-21-16,0 20 0,0 22 15,-22-21-15,1 20 16,0 1-16,0 21 0,0 0 16,-1 21-16,-20 1 15,21 20-15,0-21 0,0 22 16,21-1-16,-21 21 16,21-20-16,0-1 0,0 0 15,0 1-15,0-1 0,0 0 16,21-21-16,-21 1 15,21-22-15,0 21 0,0-21 16,0 0-16,0-21 16,1-1-16,-1 1 0,0-21 15,0 21-15,0-43 0,1 22 16,-1-22-16,0-20 16,0 20-16,0 1 0,-21-22 15,21 1-15,0-1 16,-21 21-16,22 1 0,-22-1 15,0 22-15,0 21 0,0 0 16,-22 21-16,1 21 16,0 21-1,0 22-15,21-1 0,-21 22 0,21 0 16,0-1-16,0 1 16,21 21-16,0-22 0,-21 1 15,21 0-15,22-22 16,-22 1-16,0-22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8T16:56:23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614 423 0,'21'-21'15,"0"0"1,1 21 0,-1-21-16,0 21 15,0 0 1,-42 0 0,0 21-1,0-21-15,-1 0 0,-20 0 16,21 0-16,-21 0 0,21 0 15,-22-21-15,22 21 16,0-22-16,-22 1 0,43 0 16,-21-21-16,0 21 0,21-22 15,0 22-15,21-21 16,-21-1-16,21 22 0,22 0 16,-22 0-16,21 0 15,-20 21-15,20 21 0,-21 21 16,21 1-16,-21 20 0,1 1 15,-22-1-15,0 22 16,-22-22-16,1 1 0,-21-1 16,0 1-16,-22-22 15,1-21-15,-1 1 0,-20-1 16,20 0-16,0-21 0,22 0 16,-21 0-16,42 0 15,-1 0-15,44-21 16,-1 21-16,0 0 15,21-21-15,22 21 0,-1 0 16,-20 0-16,20 0 0,-21 0 16,1 0-16,-1 21 15,-21 0-15,0-21 0,1 21 16,-1 21-16,0-21 16,0 1-16,0-1 0,-21 0 15</inkml:trace>
  <inkml:trace contextRef="#ctx0" brushRef="#br0" timeOffset="397">1165 571 0,'21'-42'15,"-21"21"-15,21 0 0,-21 0 16,0-1-16,-21 44 15,0-1 1,-1 21-16,1-21 16,0 21-16,0 1 0,0-1 15,21 1-15,-22-1 0,22-21 16,0 21-16,22-21 16,-1 1-16,0-1 0,0-21 15,0 21-15,22-21 16,-22 0-16,21-21 0,0 0 15,-20-1-15,20-20 16,-21 21-16,22-42 0,-22 20 16,-21-20-16,21 20 0,-21-20 15,0 21-15,-21-1 16,0 22-16,-22 0 0,1 21 16,-22 21-16,1 0 15,-1 22-15,1-1 0,-1 0 16,1 22-16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778E-C744-4853-8F6B-FDA020D34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49F17-53AA-47A6-80E0-FBD1C3D60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3505-AFBB-4DF1-B5D6-F1235BBE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61ED-53AB-4747-AEE9-52DC5D31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16D-DF96-4D0A-81AD-569CAD64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EEDF-6BA8-468A-9A53-5970F586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79BF2-EB7D-415B-ADB0-621E22D1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4762-91E2-43BD-9A2C-6A26432C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EB06B-FD4C-4C4C-8463-DF901699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715A-C9FB-4705-80A8-E9B36DA0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626F4-3B0B-44D1-98F7-1B27BFA53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F0EEF-EF99-47AE-B2D1-877E7FE52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BBFAA-70BD-462F-8DAD-3BEA0DCF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784CB-E0B7-42E2-8E0D-681FC52B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6099F-A03E-42DD-8D27-EFB42547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D382-F5EC-497F-B9B3-4B58C6E7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F39E-6CB4-489B-A5F9-534B1889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8791-6656-4574-8A1E-40D2E7F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4C3D4-D6AD-47DB-B8F7-100C6BD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3439-421D-4E57-BACA-E9E74E30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2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9611-0DEF-46A5-B1D9-347D649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CFDA-6FF6-4716-B3BB-71AB2C9C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03FE-C885-4250-813D-F35D6768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D1C6-5AA2-46E7-B657-6F86A6C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F4FD6-7FF6-47E8-B13F-46C8BF8F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C9E-D5D5-42A5-9E13-E70B5BC2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FD6-1ADC-494E-91A3-BE58CC5FA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F170D-3CD5-4FE0-A3DD-2EAA478D3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578D9-8469-497D-9764-5B781C24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D01B-F177-485A-A145-66C594A6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2631E-A864-4C68-8E6C-D805666E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09EE-CF71-4960-9A7F-5EB3274F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EC26B-1EA1-4329-BBD7-3B7D4A91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70A67-F0DE-494B-A972-07C435BB9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17A7C-9943-4064-9FCC-BAF5E1CDF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D0ACE-5D93-4AF1-B155-06F4E4B1C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04630-F061-43DD-B0C7-5652AC04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3D4F5-F747-4DDB-981B-F6DACAAC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A466-79EB-43DD-BF84-969E8151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A22C-74DD-4FA9-98A8-9A955739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EB4D2-E694-4CF1-8E63-8CCAF4BD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ADE51-BA55-454F-BB4F-885CB946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42AD5-9E9C-4AEE-8FA5-020D28B0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8D6CB-237D-4517-A037-E8B2BC3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A4274-6651-4E17-8576-CA88F7C5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104AC-42C6-4657-80C4-5D8080CE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7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7065-9635-4572-9C61-380E12172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6F2A-A7F7-41F7-B335-30045927B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42E2C-B699-4A0C-A94D-04D127AD2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8029-9B4B-4250-9798-EC1A1ECA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BB2D2-70BC-4050-BE6D-0BFB1858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4775E-15DC-4FC5-8A0D-8DA30C52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516E-7438-4EF2-AAE3-B07D0BF5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B8272-0157-4E68-AD4F-17D642B2B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0E447-AA3C-4E9C-BD89-ED7A9F688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8F56F-8973-4298-84DE-CADFB7A8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2B4E-81F5-4D93-A082-FE453A6F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A664-89CE-4D76-A625-1AF06E16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1FDEA-48B3-4C28-AA4C-2C9CF8A6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456DF-C5FB-4BBF-BF29-DDF120ED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B75C-B519-4BFF-B101-E9491819F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5505E-5A19-4DD2-A5E3-ED9BD34FF853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71F6-3B1E-4915-95D2-58C216FAD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C844-4A5F-4362-B817-1A7AFC471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6811-5C48-4F10-9CEA-D7973BAA6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emf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49.emf"/><Relationship Id="rId21" Type="http://schemas.openxmlformats.org/officeDocument/2006/relationships/image" Target="../media/image58.emf"/><Relationship Id="rId34" Type="http://schemas.openxmlformats.org/officeDocument/2006/relationships/customXml" Target="../ink/ink65.xml"/><Relationship Id="rId7" Type="http://schemas.openxmlformats.org/officeDocument/2006/relationships/image" Target="../media/image51.emf"/><Relationship Id="rId12" Type="http://schemas.openxmlformats.org/officeDocument/2006/relationships/customXml" Target="../ink/ink54.xml"/><Relationship Id="rId17" Type="http://schemas.openxmlformats.org/officeDocument/2006/relationships/image" Target="../media/image56.emf"/><Relationship Id="rId25" Type="http://schemas.openxmlformats.org/officeDocument/2006/relationships/image" Target="../media/image60.emf"/><Relationship Id="rId33" Type="http://schemas.openxmlformats.org/officeDocument/2006/relationships/image" Target="../media/image64.emf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1.xml"/><Relationship Id="rId11" Type="http://schemas.openxmlformats.org/officeDocument/2006/relationships/image" Target="../media/image53.emf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57.emf"/><Relationship Id="rId31" Type="http://schemas.openxmlformats.org/officeDocument/2006/relationships/image" Target="../media/image63.emf"/><Relationship Id="rId4" Type="http://schemas.openxmlformats.org/officeDocument/2006/relationships/customXml" Target="../ink/ink50.xml"/><Relationship Id="rId9" Type="http://schemas.openxmlformats.org/officeDocument/2006/relationships/image" Target="../media/image52.emf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1.emf"/><Relationship Id="rId30" Type="http://schemas.openxmlformats.org/officeDocument/2006/relationships/customXml" Target="../ink/ink63.xml"/><Relationship Id="rId35" Type="http://schemas.openxmlformats.org/officeDocument/2006/relationships/image" Target="../media/image65.emf"/><Relationship Id="rId8" Type="http://schemas.openxmlformats.org/officeDocument/2006/relationships/customXml" Target="../ink/ink5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1.emf"/><Relationship Id="rId18" Type="http://schemas.openxmlformats.org/officeDocument/2006/relationships/customXml" Target="../ink/ink74.xml"/><Relationship Id="rId3" Type="http://schemas.openxmlformats.org/officeDocument/2006/relationships/image" Target="../media/image66.emf"/><Relationship Id="rId21" Type="http://schemas.openxmlformats.org/officeDocument/2006/relationships/image" Target="../media/image75.emf"/><Relationship Id="rId7" Type="http://schemas.openxmlformats.org/officeDocument/2006/relationships/image" Target="../media/image68.emf"/><Relationship Id="rId12" Type="http://schemas.openxmlformats.org/officeDocument/2006/relationships/customXml" Target="../ink/ink71.xml"/><Relationship Id="rId17" Type="http://schemas.openxmlformats.org/officeDocument/2006/relationships/image" Target="../media/image73.emf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8.xml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customXml" Target="../ink/ink70.xml"/><Relationship Id="rId19" Type="http://schemas.openxmlformats.org/officeDocument/2006/relationships/image" Target="../media/image74.emf"/><Relationship Id="rId4" Type="http://schemas.openxmlformats.org/officeDocument/2006/relationships/customXml" Target="../ink/ink67.xml"/><Relationship Id="rId9" Type="http://schemas.openxmlformats.org/officeDocument/2006/relationships/image" Target="../media/image69.emf"/><Relationship Id="rId14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customXml" Target="../ink/ink81.xml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8.xml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10" Type="http://schemas.openxmlformats.org/officeDocument/2006/relationships/customXml" Target="../ink/ink80.xml"/><Relationship Id="rId4" Type="http://schemas.openxmlformats.org/officeDocument/2006/relationships/customXml" Target="../ink/ink77.xml"/><Relationship Id="rId9" Type="http://schemas.openxmlformats.org/officeDocument/2006/relationships/image" Target="../media/image79.emf"/><Relationship Id="rId14" Type="http://schemas.openxmlformats.org/officeDocument/2006/relationships/customXml" Target="../ink/ink8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emf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101.emf"/><Relationship Id="rId21" Type="http://schemas.openxmlformats.org/officeDocument/2006/relationships/image" Target="../media/image92.emf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105.emf"/><Relationship Id="rId50" Type="http://schemas.openxmlformats.org/officeDocument/2006/relationships/customXml" Target="../ink/ink107.xml"/><Relationship Id="rId55" Type="http://schemas.openxmlformats.org/officeDocument/2006/relationships/image" Target="../media/image109.emf"/><Relationship Id="rId7" Type="http://schemas.openxmlformats.org/officeDocument/2006/relationships/image" Target="../media/image85.emf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9" Type="http://schemas.openxmlformats.org/officeDocument/2006/relationships/image" Target="../media/image96.emf"/><Relationship Id="rId11" Type="http://schemas.openxmlformats.org/officeDocument/2006/relationships/image" Target="../media/image87.emf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100.emf"/><Relationship Id="rId40" Type="http://schemas.openxmlformats.org/officeDocument/2006/relationships/customXml" Target="../ink/ink102.xml"/><Relationship Id="rId45" Type="http://schemas.openxmlformats.org/officeDocument/2006/relationships/image" Target="../media/image104.emf"/><Relationship Id="rId53" Type="http://schemas.openxmlformats.org/officeDocument/2006/relationships/image" Target="../media/image108.emf"/><Relationship Id="rId5" Type="http://schemas.openxmlformats.org/officeDocument/2006/relationships/image" Target="../media/image84.emf"/><Relationship Id="rId10" Type="http://schemas.openxmlformats.org/officeDocument/2006/relationships/customXml" Target="../ink/ink87.xml"/><Relationship Id="rId19" Type="http://schemas.openxmlformats.org/officeDocument/2006/relationships/image" Target="../media/image91.emf"/><Relationship Id="rId31" Type="http://schemas.openxmlformats.org/officeDocument/2006/relationships/image" Target="../media/image97.emf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4" Type="http://schemas.openxmlformats.org/officeDocument/2006/relationships/customXml" Target="../ink/ink84.xml"/><Relationship Id="rId9" Type="http://schemas.openxmlformats.org/officeDocument/2006/relationships/image" Target="../media/image86.emf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95.emf"/><Relationship Id="rId30" Type="http://schemas.openxmlformats.org/officeDocument/2006/relationships/customXml" Target="../ink/ink97.xml"/><Relationship Id="rId35" Type="http://schemas.openxmlformats.org/officeDocument/2006/relationships/image" Target="../media/image99.emf"/><Relationship Id="rId43" Type="http://schemas.openxmlformats.org/officeDocument/2006/relationships/image" Target="../media/image103.emf"/><Relationship Id="rId48" Type="http://schemas.openxmlformats.org/officeDocument/2006/relationships/customXml" Target="../ink/ink106.xml"/><Relationship Id="rId8" Type="http://schemas.openxmlformats.org/officeDocument/2006/relationships/customXml" Target="../ink/ink86.xml"/><Relationship Id="rId51" Type="http://schemas.openxmlformats.org/officeDocument/2006/relationships/image" Target="../media/image107.emf"/><Relationship Id="rId3" Type="http://schemas.openxmlformats.org/officeDocument/2006/relationships/image" Target="../media/image83.emf"/><Relationship Id="rId12" Type="http://schemas.openxmlformats.org/officeDocument/2006/relationships/customXml" Target="../ink/ink88.xml"/><Relationship Id="rId17" Type="http://schemas.openxmlformats.org/officeDocument/2006/relationships/image" Target="../media/image90.emf"/><Relationship Id="rId25" Type="http://schemas.openxmlformats.org/officeDocument/2006/relationships/image" Target="../media/image94.emf"/><Relationship Id="rId33" Type="http://schemas.openxmlformats.org/officeDocument/2006/relationships/image" Target="../media/image98.emf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0" Type="http://schemas.openxmlformats.org/officeDocument/2006/relationships/customXml" Target="../ink/ink92.xml"/><Relationship Id="rId41" Type="http://schemas.openxmlformats.org/officeDocument/2006/relationships/image" Target="../media/image102.emf"/><Relationship Id="rId54" Type="http://schemas.openxmlformats.org/officeDocument/2006/relationships/customXml" Target="../ink/ink10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5.xml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10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2.emf"/><Relationship Id="rId12" Type="http://schemas.openxmlformats.org/officeDocument/2006/relationships/customXml" Target="../ink/ink115.xml"/><Relationship Id="rId17" Type="http://schemas.openxmlformats.org/officeDocument/2006/relationships/image" Target="../media/image117.emf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114.emf"/><Relationship Id="rId5" Type="http://schemas.openxmlformats.org/officeDocument/2006/relationships/image" Target="../media/image111.emf"/><Relationship Id="rId15" Type="http://schemas.openxmlformats.org/officeDocument/2006/relationships/image" Target="../media/image116.emf"/><Relationship Id="rId10" Type="http://schemas.openxmlformats.org/officeDocument/2006/relationships/customXml" Target="../ink/ink114.xml"/><Relationship Id="rId4" Type="http://schemas.openxmlformats.org/officeDocument/2006/relationships/customXml" Target="../ink/ink111.xml"/><Relationship Id="rId9" Type="http://schemas.openxmlformats.org/officeDocument/2006/relationships/image" Target="../media/image113.emf"/><Relationship Id="rId14" Type="http://schemas.openxmlformats.org/officeDocument/2006/relationships/customXml" Target="../ink/ink1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7" Type="http://schemas.openxmlformats.org/officeDocument/2006/relationships/image" Target="../media/image120.emf"/><Relationship Id="rId2" Type="http://schemas.openxmlformats.org/officeDocument/2006/relationships/customXml" Target="../ink/ink11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.xml"/><Relationship Id="rId5" Type="http://schemas.openxmlformats.org/officeDocument/2006/relationships/image" Target="../media/image119.emf"/><Relationship Id="rId4" Type="http://schemas.openxmlformats.org/officeDocument/2006/relationships/customXml" Target="../ink/ink11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emf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9" Type="http://schemas.openxmlformats.org/officeDocument/2006/relationships/image" Target="../media/image139.emf"/><Relationship Id="rId21" Type="http://schemas.openxmlformats.org/officeDocument/2006/relationships/image" Target="../media/image130.emf"/><Relationship Id="rId34" Type="http://schemas.openxmlformats.org/officeDocument/2006/relationships/customXml" Target="../ink/ink137.xml"/><Relationship Id="rId42" Type="http://schemas.openxmlformats.org/officeDocument/2006/relationships/customXml" Target="../ink/ink141.xml"/><Relationship Id="rId47" Type="http://schemas.openxmlformats.org/officeDocument/2006/relationships/image" Target="../media/image143.emf"/><Relationship Id="rId50" Type="http://schemas.openxmlformats.org/officeDocument/2006/relationships/customXml" Target="../ink/ink145.xml"/><Relationship Id="rId7" Type="http://schemas.openxmlformats.org/officeDocument/2006/relationships/image" Target="../media/image123.emf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9" Type="http://schemas.openxmlformats.org/officeDocument/2006/relationships/image" Target="../media/image134.emf"/><Relationship Id="rId11" Type="http://schemas.openxmlformats.org/officeDocument/2006/relationships/image" Target="../media/image125.emf"/><Relationship Id="rId24" Type="http://schemas.openxmlformats.org/officeDocument/2006/relationships/customXml" Target="../ink/ink132.xml"/><Relationship Id="rId32" Type="http://schemas.openxmlformats.org/officeDocument/2006/relationships/customXml" Target="../ink/ink136.xml"/><Relationship Id="rId37" Type="http://schemas.openxmlformats.org/officeDocument/2006/relationships/image" Target="../media/image138.emf"/><Relationship Id="rId40" Type="http://schemas.openxmlformats.org/officeDocument/2006/relationships/customXml" Target="../ink/ink140.xml"/><Relationship Id="rId45" Type="http://schemas.openxmlformats.org/officeDocument/2006/relationships/image" Target="../media/image142.emf"/><Relationship Id="rId53" Type="http://schemas.openxmlformats.org/officeDocument/2006/relationships/image" Target="../media/image146.emf"/><Relationship Id="rId5" Type="http://schemas.openxmlformats.org/officeDocument/2006/relationships/image" Target="../media/image122.emf"/><Relationship Id="rId10" Type="http://schemas.openxmlformats.org/officeDocument/2006/relationships/customXml" Target="../ink/ink125.xml"/><Relationship Id="rId19" Type="http://schemas.openxmlformats.org/officeDocument/2006/relationships/image" Target="../media/image129.emf"/><Relationship Id="rId31" Type="http://schemas.openxmlformats.org/officeDocument/2006/relationships/image" Target="../media/image135.emf"/><Relationship Id="rId44" Type="http://schemas.openxmlformats.org/officeDocument/2006/relationships/customXml" Target="../ink/ink142.xml"/><Relationship Id="rId52" Type="http://schemas.openxmlformats.org/officeDocument/2006/relationships/customXml" Target="../ink/ink146.xml"/><Relationship Id="rId4" Type="http://schemas.openxmlformats.org/officeDocument/2006/relationships/customXml" Target="../ink/ink122.xml"/><Relationship Id="rId9" Type="http://schemas.openxmlformats.org/officeDocument/2006/relationships/image" Target="../media/image124.emf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133.emf"/><Relationship Id="rId30" Type="http://schemas.openxmlformats.org/officeDocument/2006/relationships/customXml" Target="../ink/ink135.xml"/><Relationship Id="rId35" Type="http://schemas.openxmlformats.org/officeDocument/2006/relationships/image" Target="../media/image137.emf"/><Relationship Id="rId43" Type="http://schemas.openxmlformats.org/officeDocument/2006/relationships/image" Target="../media/image141.emf"/><Relationship Id="rId48" Type="http://schemas.openxmlformats.org/officeDocument/2006/relationships/customXml" Target="../ink/ink144.xml"/><Relationship Id="rId8" Type="http://schemas.openxmlformats.org/officeDocument/2006/relationships/customXml" Target="../ink/ink124.xml"/><Relationship Id="rId51" Type="http://schemas.openxmlformats.org/officeDocument/2006/relationships/image" Target="../media/image145.emf"/><Relationship Id="rId3" Type="http://schemas.openxmlformats.org/officeDocument/2006/relationships/image" Target="../media/image121.emf"/><Relationship Id="rId12" Type="http://schemas.openxmlformats.org/officeDocument/2006/relationships/customXml" Target="../ink/ink126.xml"/><Relationship Id="rId17" Type="http://schemas.openxmlformats.org/officeDocument/2006/relationships/image" Target="../media/image128.emf"/><Relationship Id="rId25" Type="http://schemas.openxmlformats.org/officeDocument/2006/relationships/image" Target="../media/image132.emf"/><Relationship Id="rId33" Type="http://schemas.openxmlformats.org/officeDocument/2006/relationships/image" Target="../media/image136.emf"/><Relationship Id="rId38" Type="http://schemas.openxmlformats.org/officeDocument/2006/relationships/customXml" Target="../ink/ink139.xml"/><Relationship Id="rId46" Type="http://schemas.openxmlformats.org/officeDocument/2006/relationships/customXml" Target="../ink/ink143.xml"/><Relationship Id="rId20" Type="http://schemas.openxmlformats.org/officeDocument/2006/relationships/customXml" Target="../ink/ink130.xml"/><Relationship Id="rId41" Type="http://schemas.openxmlformats.org/officeDocument/2006/relationships/image" Target="../media/image14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3.xml"/><Relationship Id="rId15" Type="http://schemas.openxmlformats.org/officeDocument/2006/relationships/image" Target="../media/image127.emf"/><Relationship Id="rId23" Type="http://schemas.openxmlformats.org/officeDocument/2006/relationships/image" Target="../media/image131.emf"/><Relationship Id="rId28" Type="http://schemas.openxmlformats.org/officeDocument/2006/relationships/customXml" Target="../ink/ink134.xml"/><Relationship Id="rId36" Type="http://schemas.openxmlformats.org/officeDocument/2006/relationships/customXml" Target="../ink/ink138.xml"/><Relationship Id="rId49" Type="http://schemas.openxmlformats.org/officeDocument/2006/relationships/image" Target="../media/image14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13" Type="http://schemas.openxmlformats.org/officeDocument/2006/relationships/image" Target="../media/image152.emf"/><Relationship Id="rId18" Type="http://schemas.openxmlformats.org/officeDocument/2006/relationships/customXml" Target="../ink/ink155.xml"/><Relationship Id="rId26" Type="http://schemas.openxmlformats.org/officeDocument/2006/relationships/customXml" Target="../ink/ink159.xml"/><Relationship Id="rId3" Type="http://schemas.openxmlformats.org/officeDocument/2006/relationships/image" Target="../media/image147.emf"/><Relationship Id="rId21" Type="http://schemas.openxmlformats.org/officeDocument/2006/relationships/image" Target="../media/image156.emf"/><Relationship Id="rId7" Type="http://schemas.openxmlformats.org/officeDocument/2006/relationships/image" Target="../media/image149.emf"/><Relationship Id="rId12" Type="http://schemas.openxmlformats.org/officeDocument/2006/relationships/customXml" Target="../ink/ink152.xml"/><Relationship Id="rId17" Type="http://schemas.openxmlformats.org/officeDocument/2006/relationships/image" Target="../media/image154.emf"/><Relationship Id="rId25" Type="http://schemas.openxmlformats.org/officeDocument/2006/relationships/image" Target="../media/image158.emf"/><Relationship Id="rId2" Type="http://schemas.openxmlformats.org/officeDocument/2006/relationships/customXml" Target="../ink/ink147.xml"/><Relationship Id="rId16" Type="http://schemas.openxmlformats.org/officeDocument/2006/relationships/customXml" Target="../ink/ink154.xml"/><Relationship Id="rId20" Type="http://schemas.openxmlformats.org/officeDocument/2006/relationships/customXml" Target="../ink/ink1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9.xml"/><Relationship Id="rId11" Type="http://schemas.openxmlformats.org/officeDocument/2006/relationships/image" Target="../media/image151.emf"/><Relationship Id="rId24" Type="http://schemas.openxmlformats.org/officeDocument/2006/relationships/customXml" Target="../ink/ink158.xml"/><Relationship Id="rId5" Type="http://schemas.openxmlformats.org/officeDocument/2006/relationships/image" Target="../media/image148.emf"/><Relationship Id="rId15" Type="http://schemas.openxmlformats.org/officeDocument/2006/relationships/image" Target="../media/image153.emf"/><Relationship Id="rId23" Type="http://schemas.openxmlformats.org/officeDocument/2006/relationships/image" Target="../media/image157.emf"/><Relationship Id="rId10" Type="http://schemas.openxmlformats.org/officeDocument/2006/relationships/customXml" Target="../ink/ink151.xml"/><Relationship Id="rId19" Type="http://schemas.openxmlformats.org/officeDocument/2006/relationships/image" Target="../media/image155.emf"/><Relationship Id="rId4" Type="http://schemas.openxmlformats.org/officeDocument/2006/relationships/customXml" Target="../ink/ink148.xml"/><Relationship Id="rId9" Type="http://schemas.openxmlformats.org/officeDocument/2006/relationships/image" Target="../media/image150.emf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15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165.emf"/><Relationship Id="rId18" Type="http://schemas.openxmlformats.org/officeDocument/2006/relationships/customXml" Target="../ink/ink168.xml"/><Relationship Id="rId3" Type="http://schemas.openxmlformats.org/officeDocument/2006/relationships/image" Target="../media/image160.emf"/><Relationship Id="rId21" Type="http://schemas.openxmlformats.org/officeDocument/2006/relationships/image" Target="../media/image169.emf"/><Relationship Id="rId7" Type="http://schemas.openxmlformats.org/officeDocument/2006/relationships/image" Target="../media/image162.emf"/><Relationship Id="rId12" Type="http://schemas.openxmlformats.org/officeDocument/2006/relationships/customXml" Target="../ink/ink165.xml"/><Relationship Id="rId17" Type="http://schemas.openxmlformats.org/officeDocument/2006/relationships/image" Target="../media/image167.emf"/><Relationship Id="rId25" Type="http://schemas.openxmlformats.org/officeDocument/2006/relationships/image" Target="../media/image171.emf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20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1" Type="http://schemas.openxmlformats.org/officeDocument/2006/relationships/image" Target="../media/image164.emf"/><Relationship Id="rId24" Type="http://schemas.openxmlformats.org/officeDocument/2006/relationships/customXml" Target="../ink/ink171.xml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10" Type="http://schemas.openxmlformats.org/officeDocument/2006/relationships/customXml" Target="../ink/ink164.xml"/><Relationship Id="rId19" Type="http://schemas.openxmlformats.org/officeDocument/2006/relationships/image" Target="../media/image168.emf"/><Relationship Id="rId4" Type="http://schemas.openxmlformats.org/officeDocument/2006/relationships/customXml" Target="../ink/ink161.xml"/><Relationship Id="rId9" Type="http://schemas.openxmlformats.org/officeDocument/2006/relationships/image" Target="../media/image163.emf"/><Relationship Id="rId14" Type="http://schemas.openxmlformats.org/officeDocument/2006/relationships/customXml" Target="../ink/ink166.xml"/><Relationship Id="rId22" Type="http://schemas.openxmlformats.org/officeDocument/2006/relationships/customXml" Target="../ink/ink17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5.xml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2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4.xml"/><Relationship Id="rId5" Type="http://schemas.openxmlformats.org/officeDocument/2006/relationships/image" Target="../media/image173.emf"/><Relationship Id="rId4" Type="http://schemas.openxmlformats.org/officeDocument/2006/relationships/customXml" Target="../ink/ink173.xml"/><Relationship Id="rId9" Type="http://schemas.openxmlformats.org/officeDocument/2006/relationships/image" Target="../media/image17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customXml" Target="../ink/ink13.xml"/><Relationship Id="rId17" Type="http://schemas.openxmlformats.org/officeDocument/2006/relationships/image" Target="../media/image15.emf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emf"/><Relationship Id="rId14" Type="http://schemas.openxmlformats.org/officeDocument/2006/relationships/customXml" Target="../ink/ink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9.xml"/><Relationship Id="rId13" Type="http://schemas.openxmlformats.org/officeDocument/2006/relationships/image" Target="../media/image181.emf"/><Relationship Id="rId18" Type="http://schemas.openxmlformats.org/officeDocument/2006/relationships/customXml" Target="../ink/ink184.xml"/><Relationship Id="rId3" Type="http://schemas.openxmlformats.org/officeDocument/2006/relationships/image" Target="../media/image176.emf"/><Relationship Id="rId7" Type="http://schemas.openxmlformats.org/officeDocument/2006/relationships/image" Target="../media/image178.emf"/><Relationship Id="rId12" Type="http://schemas.openxmlformats.org/officeDocument/2006/relationships/customXml" Target="../ink/ink181.xml"/><Relationship Id="rId17" Type="http://schemas.openxmlformats.org/officeDocument/2006/relationships/image" Target="../media/image183.emf"/><Relationship Id="rId2" Type="http://schemas.openxmlformats.org/officeDocument/2006/relationships/customXml" Target="../ink/ink176.xml"/><Relationship Id="rId16" Type="http://schemas.openxmlformats.org/officeDocument/2006/relationships/customXml" Target="../ink/ink1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.xml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5" Type="http://schemas.openxmlformats.org/officeDocument/2006/relationships/image" Target="../media/image182.emf"/><Relationship Id="rId10" Type="http://schemas.openxmlformats.org/officeDocument/2006/relationships/customXml" Target="../ink/ink180.xml"/><Relationship Id="rId19" Type="http://schemas.openxmlformats.org/officeDocument/2006/relationships/image" Target="../media/image184.emf"/><Relationship Id="rId4" Type="http://schemas.openxmlformats.org/officeDocument/2006/relationships/customXml" Target="../ink/ink177.xml"/><Relationship Id="rId9" Type="http://schemas.openxmlformats.org/officeDocument/2006/relationships/image" Target="../media/image179.emf"/><Relationship Id="rId14" Type="http://schemas.openxmlformats.org/officeDocument/2006/relationships/customXml" Target="../ink/ink18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emf"/><Relationship Id="rId18" Type="http://schemas.openxmlformats.org/officeDocument/2006/relationships/customXml" Target="../ink/ink193.xml"/><Relationship Id="rId26" Type="http://schemas.openxmlformats.org/officeDocument/2006/relationships/customXml" Target="../ink/ink197.xml"/><Relationship Id="rId39" Type="http://schemas.openxmlformats.org/officeDocument/2006/relationships/image" Target="../media/image203.emf"/><Relationship Id="rId21" Type="http://schemas.openxmlformats.org/officeDocument/2006/relationships/image" Target="../media/image194.emf"/><Relationship Id="rId34" Type="http://schemas.openxmlformats.org/officeDocument/2006/relationships/customXml" Target="../ink/ink201.xml"/><Relationship Id="rId42" Type="http://schemas.openxmlformats.org/officeDocument/2006/relationships/customXml" Target="../ink/ink205.xml"/><Relationship Id="rId47" Type="http://schemas.openxmlformats.org/officeDocument/2006/relationships/image" Target="../media/image207.emf"/><Relationship Id="rId50" Type="http://schemas.openxmlformats.org/officeDocument/2006/relationships/customXml" Target="../ink/ink209.xml"/><Relationship Id="rId55" Type="http://schemas.openxmlformats.org/officeDocument/2006/relationships/image" Target="../media/image211.emf"/><Relationship Id="rId7" Type="http://schemas.openxmlformats.org/officeDocument/2006/relationships/image" Target="../media/image187.emf"/><Relationship Id="rId2" Type="http://schemas.openxmlformats.org/officeDocument/2006/relationships/customXml" Target="../ink/ink185.xml"/><Relationship Id="rId16" Type="http://schemas.openxmlformats.org/officeDocument/2006/relationships/customXml" Target="../ink/ink192.xml"/><Relationship Id="rId29" Type="http://schemas.openxmlformats.org/officeDocument/2006/relationships/image" Target="../media/image198.emf"/><Relationship Id="rId11" Type="http://schemas.openxmlformats.org/officeDocument/2006/relationships/image" Target="../media/image189.emf"/><Relationship Id="rId24" Type="http://schemas.openxmlformats.org/officeDocument/2006/relationships/customXml" Target="../ink/ink196.xml"/><Relationship Id="rId32" Type="http://schemas.openxmlformats.org/officeDocument/2006/relationships/customXml" Target="../ink/ink200.xml"/><Relationship Id="rId37" Type="http://schemas.openxmlformats.org/officeDocument/2006/relationships/image" Target="../media/image202.emf"/><Relationship Id="rId40" Type="http://schemas.openxmlformats.org/officeDocument/2006/relationships/customXml" Target="../ink/ink204.xml"/><Relationship Id="rId45" Type="http://schemas.openxmlformats.org/officeDocument/2006/relationships/image" Target="../media/image206.emf"/><Relationship Id="rId53" Type="http://schemas.openxmlformats.org/officeDocument/2006/relationships/image" Target="../media/image210.emf"/><Relationship Id="rId58" Type="http://schemas.openxmlformats.org/officeDocument/2006/relationships/customXml" Target="../ink/ink213.xml"/><Relationship Id="rId5" Type="http://schemas.openxmlformats.org/officeDocument/2006/relationships/image" Target="../media/image186.emf"/><Relationship Id="rId19" Type="http://schemas.openxmlformats.org/officeDocument/2006/relationships/image" Target="../media/image193.emf"/><Relationship Id="rId4" Type="http://schemas.openxmlformats.org/officeDocument/2006/relationships/customXml" Target="../ink/ink186.xml"/><Relationship Id="rId9" Type="http://schemas.openxmlformats.org/officeDocument/2006/relationships/image" Target="../media/image188.emf"/><Relationship Id="rId14" Type="http://schemas.openxmlformats.org/officeDocument/2006/relationships/customXml" Target="../ink/ink191.xml"/><Relationship Id="rId22" Type="http://schemas.openxmlformats.org/officeDocument/2006/relationships/customXml" Target="../ink/ink195.xml"/><Relationship Id="rId27" Type="http://schemas.openxmlformats.org/officeDocument/2006/relationships/image" Target="../media/image197.emf"/><Relationship Id="rId30" Type="http://schemas.openxmlformats.org/officeDocument/2006/relationships/customXml" Target="../ink/ink199.xml"/><Relationship Id="rId35" Type="http://schemas.openxmlformats.org/officeDocument/2006/relationships/image" Target="../media/image201.emf"/><Relationship Id="rId43" Type="http://schemas.openxmlformats.org/officeDocument/2006/relationships/image" Target="../media/image205.emf"/><Relationship Id="rId48" Type="http://schemas.openxmlformats.org/officeDocument/2006/relationships/customXml" Target="../ink/ink208.xml"/><Relationship Id="rId56" Type="http://schemas.openxmlformats.org/officeDocument/2006/relationships/customXml" Target="../ink/ink212.xml"/><Relationship Id="rId8" Type="http://schemas.openxmlformats.org/officeDocument/2006/relationships/customXml" Target="../ink/ink188.xml"/><Relationship Id="rId51" Type="http://schemas.openxmlformats.org/officeDocument/2006/relationships/image" Target="../media/image209.emf"/><Relationship Id="rId3" Type="http://schemas.openxmlformats.org/officeDocument/2006/relationships/image" Target="../media/image185.emf"/><Relationship Id="rId12" Type="http://schemas.openxmlformats.org/officeDocument/2006/relationships/customXml" Target="../ink/ink190.xml"/><Relationship Id="rId17" Type="http://schemas.openxmlformats.org/officeDocument/2006/relationships/image" Target="../media/image192.emf"/><Relationship Id="rId25" Type="http://schemas.openxmlformats.org/officeDocument/2006/relationships/image" Target="../media/image196.emf"/><Relationship Id="rId33" Type="http://schemas.openxmlformats.org/officeDocument/2006/relationships/image" Target="../media/image200.emf"/><Relationship Id="rId38" Type="http://schemas.openxmlformats.org/officeDocument/2006/relationships/customXml" Target="../ink/ink203.xml"/><Relationship Id="rId46" Type="http://schemas.openxmlformats.org/officeDocument/2006/relationships/customXml" Target="../ink/ink207.xml"/><Relationship Id="rId59" Type="http://schemas.openxmlformats.org/officeDocument/2006/relationships/image" Target="../media/image213.emf"/><Relationship Id="rId20" Type="http://schemas.openxmlformats.org/officeDocument/2006/relationships/customXml" Target="../ink/ink194.xml"/><Relationship Id="rId41" Type="http://schemas.openxmlformats.org/officeDocument/2006/relationships/image" Target="../media/image204.emf"/><Relationship Id="rId54" Type="http://schemas.openxmlformats.org/officeDocument/2006/relationships/customXml" Target="../ink/ink2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7.xml"/><Relationship Id="rId15" Type="http://schemas.openxmlformats.org/officeDocument/2006/relationships/image" Target="../media/image191.emf"/><Relationship Id="rId23" Type="http://schemas.openxmlformats.org/officeDocument/2006/relationships/image" Target="../media/image195.emf"/><Relationship Id="rId28" Type="http://schemas.openxmlformats.org/officeDocument/2006/relationships/customXml" Target="../ink/ink198.xml"/><Relationship Id="rId36" Type="http://schemas.openxmlformats.org/officeDocument/2006/relationships/customXml" Target="../ink/ink202.xml"/><Relationship Id="rId49" Type="http://schemas.openxmlformats.org/officeDocument/2006/relationships/image" Target="../media/image208.emf"/><Relationship Id="rId57" Type="http://schemas.openxmlformats.org/officeDocument/2006/relationships/image" Target="../media/image212.emf"/><Relationship Id="rId10" Type="http://schemas.openxmlformats.org/officeDocument/2006/relationships/customXml" Target="../ink/ink189.xml"/><Relationship Id="rId31" Type="http://schemas.openxmlformats.org/officeDocument/2006/relationships/image" Target="../media/image199.emf"/><Relationship Id="rId44" Type="http://schemas.openxmlformats.org/officeDocument/2006/relationships/customXml" Target="../ink/ink206.xml"/><Relationship Id="rId52" Type="http://schemas.openxmlformats.org/officeDocument/2006/relationships/customXml" Target="../ink/ink21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7.xml"/><Relationship Id="rId13" Type="http://schemas.openxmlformats.org/officeDocument/2006/relationships/image" Target="../media/image219.emf"/><Relationship Id="rId18" Type="http://schemas.openxmlformats.org/officeDocument/2006/relationships/customXml" Target="../ink/ink222.xml"/><Relationship Id="rId26" Type="http://schemas.openxmlformats.org/officeDocument/2006/relationships/customXml" Target="../ink/ink226.xml"/><Relationship Id="rId3" Type="http://schemas.openxmlformats.org/officeDocument/2006/relationships/image" Target="../media/image214.emf"/><Relationship Id="rId21" Type="http://schemas.openxmlformats.org/officeDocument/2006/relationships/image" Target="../media/image223.emf"/><Relationship Id="rId7" Type="http://schemas.openxmlformats.org/officeDocument/2006/relationships/image" Target="../media/image216.emf"/><Relationship Id="rId12" Type="http://schemas.openxmlformats.org/officeDocument/2006/relationships/customXml" Target="../ink/ink219.xml"/><Relationship Id="rId17" Type="http://schemas.openxmlformats.org/officeDocument/2006/relationships/image" Target="../media/image221.emf"/><Relationship Id="rId25" Type="http://schemas.openxmlformats.org/officeDocument/2006/relationships/image" Target="../media/image225.emf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20" Type="http://schemas.openxmlformats.org/officeDocument/2006/relationships/customXml" Target="../ink/ink223.xml"/><Relationship Id="rId29" Type="http://schemas.openxmlformats.org/officeDocument/2006/relationships/image" Target="../media/image22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6.xml"/><Relationship Id="rId11" Type="http://schemas.openxmlformats.org/officeDocument/2006/relationships/image" Target="../media/image218.emf"/><Relationship Id="rId24" Type="http://schemas.openxmlformats.org/officeDocument/2006/relationships/customXml" Target="../ink/ink225.xml"/><Relationship Id="rId5" Type="http://schemas.openxmlformats.org/officeDocument/2006/relationships/image" Target="../media/image215.emf"/><Relationship Id="rId15" Type="http://schemas.openxmlformats.org/officeDocument/2006/relationships/image" Target="../media/image220.emf"/><Relationship Id="rId23" Type="http://schemas.openxmlformats.org/officeDocument/2006/relationships/image" Target="../media/image224.emf"/><Relationship Id="rId28" Type="http://schemas.openxmlformats.org/officeDocument/2006/relationships/customXml" Target="../ink/ink227.xml"/><Relationship Id="rId10" Type="http://schemas.openxmlformats.org/officeDocument/2006/relationships/customXml" Target="../ink/ink218.xml"/><Relationship Id="rId19" Type="http://schemas.openxmlformats.org/officeDocument/2006/relationships/image" Target="../media/image222.emf"/><Relationship Id="rId4" Type="http://schemas.openxmlformats.org/officeDocument/2006/relationships/customXml" Target="../ink/ink215.xml"/><Relationship Id="rId9" Type="http://schemas.openxmlformats.org/officeDocument/2006/relationships/image" Target="../media/image217.emf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2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1.xml"/><Relationship Id="rId3" Type="http://schemas.openxmlformats.org/officeDocument/2006/relationships/image" Target="../media/image228.emf"/><Relationship Id="rId7" Type="http://schemas.openxmlformats.org/officeDocument/2006/relationships/image" Target="../media/image230.emf"/><Relationship Id="rId2" Type="http://schemas.openxmlformats.org/officeDocument/2006/relationships/customXml" Target="../ink/ink2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11" Type="http://schemas.openxmlformats.org/officeDocument/2006/relationships/image" Target="../media/image232.emf"/><Relationship Id="rId5" Type="http://schemas.openxmlformats.org/officeDocument/2006/relationships/image" Target="../media/image229.emf"/><Relationship Id="rId10" Type="http://schemas.openxmlformats.org/officeDocument/2006/relationships/customXml" Target="../ink/ink232.xml"/><Relationship Id="rId4" Type="http://schemas.openxmlformats.org/officeDocument/2006/relationships/customXml" Target="../ink/ink229.xml"/><Relationship Id="rId9" Type="http://schemas.openxmlformats.org/officeDocument/2006/relationships/image" Target="../media/image23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1.emf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customXml" Target="../ink/ink21.xml"/><Relationship Id="rId17" Type="http://schemas.openxmlformats.org/officeDocument/2006/relationships/image" Target="../media/image23.emf"/><Relationship Id="rId25" Type="http://schemas.openxmlformats.org/officeDocument/2006/relationships/image" Target="../media/image27.emf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2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8.xml"/><Relationship Id="rId11" Type="http://schemas.openxmlformats.org/officeDocument/2006/relationships/image" Target="../media/image20.emf"/><Relationship Id="rId24" Type="http://schemas.openxmlformats.org/officeDocument/2006/relationships/customXml" Target="../ink/ink27.xml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4.emf"/><Relationship Id="rId31" Type="http://schemas.openxmlformats.org/officeDocument/2006/relationships/image" Target="../media/image30.emf"/><Relationship Id="rId4" Type="http://schemas.openxmlformats.org/officeDocument/2006/relationships/customXml" Target="../ink/ink17.xml"/><Relationship Id="rId9" Type="http://schemas.openxmlformats.org/officeDocument/2006/relationships/image" Target="../media/image19.emf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8.emf"/><Relationship Id="rId30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1.emf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36.emf"/><Relationship Id="rId21" Type="http://schemas.openxmlformats.org/officeDocument/2006/relationships/image" Target="../media/image45.emf"/><Relationship Id="rId7" Type="http://schemas.openxmlformats.org/officeDocument/2006/relationships/image" Target="../media/image38.emf"/><Relationship Id="rId12" Type="http://schemas.openxmlformats.org/officeDocument/2006/relationships/customXml" Target="../ink/ink41.xml"/><Relationship Id="rId17" Type="http://schemas.openxmlformats.org/officeDocument/2006/relationships/image" Target="../media/image43.emf"/><Relationship Id="rId25" Type="http://schemas.openxmlformats.org/officeDocument/2006/relationships/image" Target="../media/image47.emf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11" Type="http://schemas.openxmlformats.org/officeDocument/2006/relationships/image" Target="../media/image40.emf"/><Relationship Id="rId24" Type="http://schemas.openxmlformats.org/officeDocument/2006/relationships/customXml" Target="../ink/ink47.xml"/><Relationship Id="rId5" Type="http://schemas.openxmlformats.org/officeDocument/2006/relationships/image" Target="../media/image37.emf"/><Relationship Id="rId15" Type="http://schemas.openxmlformats.org/officeDocument/2006/relationships/image" Target="../media/image42.emf"/><Relationship Id="rId23" Type="http://schemas.openxmlformats.org/officeDocument/2006/relationships/image" Target="../media/image46.emf"/><Relationship Id="rId10" Type="http://schemas.openxmlformats.org/officeDocument/2006/relationships/customXml" Target="../ink/ink40.xml"/><Relationship Id="rId19" Type="http://schemas.openxmlformats.org/officeDocument/2006/relationships/image" Target="../media/image44.emf"/><Relationship Id="rId4" Type="http://schemas.openxmlformats.org/officeDocument/2006/relationships/customXml" Target="../ink/ink37.xml"/><Relationship Id="rId9" Type="http://schemas.openxmlformats.org/officeDocument/2006/relationships/image" Target="../media/image39.emf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1CC3861-CF36-4A68-A40F-FA6953F63BA7}"/>
                  </a:ext>
                </a:extLst>
              </p14:cNvPr>
              <p14:cNvContentPartPr/>
              <p14:nvPr/>
            </p14:nvContentPartPr>
            <p14:xfrm>
              <a:off x="2971606" y="3754371"/>
              <a:ext cx="1697400" cy="4046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1CC3861-CF36-4A68-A40F-FA6953F63B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2606" y="3745371"/>
                <a:ext cx="17150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49337FD-9174-4CE4-A1C4-051D28B3FF77}"/>
                  </a:ext>
                </a:extLst>
              </p14:cNvPr>
              <p14:cNvContentPartPr/>
              <p14:nvPr/>
            </p14:nvContentPartPr>
            <p14:xfrm>
              <a:off x="1529806" y="5038131"/>
              <a:ext cx="2725920" cy="438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49337FD-9174-4CE4-A1C4-051D28B3F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806" y="5029131"/>
                <a:ext cx="274356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481EFF4E-98AF-4F74-9407-B294DBD04652}"/>
                  </a:ext>
                </a:extLst>
              </p14:cNvPr>
              <p14:cNvContentPartPr/>
              <p14:nvPr/>
            </p14:nvContentPartPr>
            <p14:xfrm>
              <a:off x="10471486" y="3377451"/>
              <a:ext cx="1451160" cy="465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481EFF4E-98AF-4F74-9407-B294DBD046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2486" y="3368451"/>
                <a:ext cx="14688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62EE52CA-D86C-4D7F-BE4D-C6468471B536}"/>
                  </a:ext>
                </a:extLst>
              </p14:cNvPr>
              <p14:cNvContentPartPr/>
              <p14:nvPr/>
            </p14:nvContentPartPr>
            <p14:xfrm>
              <a:off x="9430726" y="5627091"/>
              <a:ext cx="1628280" cy="4662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62EE52CA-D86C-4D7F-BE4D-C6468471B5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1726" y="5618091"/>
                <a:ext cx="16459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71170A7-8C91-4B99-9F5E-7069F73FCCD7}"/>
                  </a:ext>
                </a:extLst>
              </p14:cNvPr>
              <p14:cNvContentPartPr/>
              <p14:nvPr/>
            </p14:nvContentPartPr>
            <p14:xfrm>
              <a:off x="9046966" y="1139331"/>
              <a:ext cx="44640" cy="3556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71170A7-8C91-4B99-9F5E-7069F73FCC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37966" y="1130331"/>
                <a:ext cx="622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8E4B3158-A7E6-4D93-BCE5-4B47B5478828}"/>
                  </a:ext>
                </a:extLst>
              </p14:cNvPr>
              <p14:cNvContentPartPr/>
              <p14:nvPr/>
            </p14:nvContentPartPr>
            <p14:xfrm>
              <a:off x="633046" y="207651"/>
              <a:ext cx="11271960" cy="57250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8E4B3158-A7E6-4D93-BCE5-4B47B54788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4046" y="198651"/>
                <a:ext cx="11289600" cy="57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FA302DA-0012-41E3-848B-BDE8310DEE7B}"/>
                  </a:ext>
                </a:extLst>
              </p14:cNvPr>
              <p14:cNvContentPartPr/>
              <p14:nvPr/>
            </p14:nvContentPartPr>
            <p14:xfrm>
              <a:off x="7706326" y="3701451"/>
              <a:ext cx="875520" cy="2289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FA302DA-0012-41E3-848B-BDE8310DEE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97326" y="3692451"/>
                <a:ext cx="893160" cy="2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25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4E692A-998B-4E1B-A3CB-428058F71B77}"/>
                  </a:ext>
                </a:extLst>
              </p14:cNvPr>
              <p14:cNvContentPartPr/>
              <p14:nvPr/>
            </p14:nvContentPartPr>
            <p14:xfrm>
              <a:off x="918000" y="342720"/>
              <a:ext cx="2000880" cy="136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4E692A-998B-4E1B-A3CB-428058F71B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9000" y="333720"/>
                <a:ext cx="20185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F3CF15-8633-4C5E-BF84-546F86802FA3}"/>
                  </a:ext>
                </a:extLst>
              </p14:cNvPr>
              <p14:cNvContentPartPr/>
              <p14:nvPr/>
            </p14:nvContentPartPr>
            <p14:xfrm>
              <a:off x="1013400" y="700560"/>
              <a:ext cx="1920600" cy="9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F3CF15-8633-4C5E-BF84-546F86802F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00" y="691560"/>
                <a:ext cx="1938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304849-647A-4CD3-8575-7B0ACAFCA783}"/>
                  </a:ext>
                </a:extLst>
              </p14:cNvPr>
              <p14:cNvContentPartPr/>
              <p14:nvPr/>
            </p14:nvContentPartPr>
            <p14:xfrm>
              <a:off x="1257120" y="1775520"/>
              <a:ext cx="1364400" cy="106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304849-647A-4CD3-8575-7B0ACAFCA7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48120" y="1766520"/>
                <a:ext cx="13820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2C33BC-E614-4B82-95BF-5032AE566B3F}"/>
                  </a:ext>
                </a:extLst>
              </p14:cNvPr>
              <p14:cNvContentPartPr/>
              <p14:nvPr/>
            </p14:nvContentPartPr>
            <p14:xfrm>
              <a:off x="1234440" y="2168640"/>
              <a:ext cx="1585440" cy="11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2C33BC-E614-4B82-95BF-5032AE566B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5440" y="2159640"/>
                <a:ext cx="16030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A6D9A2-8772-4F39-9DB8-57271B90A985}"/>
                  </a:ext>
                </a:extLst>
              </p14:cNvPr>
              <p14:cNvContentPartPr/>
              <p14:nvPr/>
            </p14:nvContentPartPr>
            <p14:xfrm>
              <a:off x="1318320" y="2438280"/>
              <a:ext cx="1310760" cy="137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A6D9A2-8772-4F39-9DB8-57271B90A9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9320" y="2429280"/>
                <a:ext cx="13284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14B5F1-C56F-43F1-A4D8-28DA5CA5A1FD}"/>
                  </a:ext>
                </a:extLst>
              </p14:cNvPr>
              <p14:cNvContentPartPr/>
              <p14:nvPr/>
            </p14:nvContentPartPr>
            <p14:xfrm>
              <a:off x="1577520" y="4282200"/>
              <a:ext cx="1463400" cy="12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14B5F1-C56F-43F1-A4D8-28DA5CA5A1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520" y="4273200"/>
                <a:ext cx="1481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6C873D9-8091-4EAF-8504-74F1A6F5175E}"/>
                  </a:ext>
                </a:extLst>
              </p14:cNvPr>
              <p14:cNvContentPartPr/>
              <p14:nvPr/>
            </p14:nvContentPartPr>
            <p14:xfrm>
              <a:off x="1295280" y="2719080"/>
              <a:ext cx="4313520" cy="143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6C873D9-8091-4EAF-8504-74F1A6F517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86280" y="2710080"/>
                <a:ext cx="4331160" cy="14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E885A4-D6E8-437B-B7D4-1D992CDC3F59}"/>
                  </a:ext>
                </a:extLst>
              </p14:cNvPr>
              <p14:cNvContentPartPr/>
              <p14:nvPr/>
            </p14:nvContentPartPr>
            <p14:xfrm>
              <a:off x="5814000" y="2993040"/>
              <a:ext cx="106920" cy="9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E885A4-D6E8-437B-B7D4-1D992CDC3F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05000" y="2984040"/>
                <a:ext cx="124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532BB74-B661-4B0F-97DC-DDF2B12BF9B0}"/>
                  </a:ext>
                </a:extLst>
              </p14:cNvPr>
              <p14:cNvContentPartPr/>
              <p14:nvPr/>
            </p14:nvContentPartPr>
            <p14:xfrm>
              <a:off x="6263640" y="2971800"/>
              <a:ext cx="648000" cy="168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532BB74-B661-4B0F-97DC-DDF2B12BF9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54640" y="2962800"/>
                <a:ext cx="665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FF79DFA-668C-42EA-AFAC-1AE3CC82D473}"/>
                  </a:ext>
                </a:extLst>
              </p14:cNvPr>
              <p14:cNvContentPartPr/>
              <p14:nvPr/>
            </p14:nvContentPartPr>
            <p14:xfrm>
              <a:off x="7246800" y="2674080"/>
              <a:ext cx="1919880" cy="747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FF79DFA-668C-42EA-AFAC-1AE3CC82D4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37797" y="2665080"/>
                <a:ext cx="1937527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5649FBE-7054-4CE0-B6C3-8895CB776A14}"/>
                  </a:ext>
                </a:extLst>
              </p14:cNvPr>
              <p14:cNvContentPartPr/>
              <p14:nvPr/>
            </p14:nvContentPartPr>
            <p14:xfrm>
              <a:off x="1020960" y="1095840"/>
              <a:ext cx="3543840" cy="453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5649FBE-7054-4CE0-B6C3-8895CB776A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1960" y="1086833"/>
                <a:ext cx="3561480" cy="470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3AD88E0-4498-4847-8067-C1A81BC3B70A}"/>
                  </a:ext>
                </a:extLst>
              </p14:cNvPr>
              <p14:cNvContentPartPr/>
              <p14:nvPr/>
            </p14:nvContentPartPr>
            <p14:xfrm>
              <a:off x="5874480" y="1713960"/>
              <a:ext cx="677520" cy="465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3AD88E0-4498-4847-8067-C1A81BC3B7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65480" y="1704960"/>
                <a:ext cx="69516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8C33514-4F8F-4C88-BE12-C29422E7F080}"/>
                  </a:ext>
                </a:extLst>
              </p14:cNvPr>
              <p14:cNvContentPartPr/>
              <p14:nvPr/>
            </p14:nvContentPartPr>
            <p14:xfrm>
              <a:off x="3398400" y="1483200"/>
              <a:ext cx="1189080" cy="216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8C33514-4F8F-4C88-BE12-C29422E7F08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89400" y="1474200"/>
                <a:ext cx="1206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B565271-8801-4C96-BCB9-75E8D1D5302F}"/>
                  </a:ext>
                </a:extLst>
              </p14:cNvPr>
              <p14:cNvContentPartPr/>
              <p14:nvPr/>
            </p14:nvContentPartPr>
            <p14:xfrm>
              <a:off x="5866920" y="2788920"/>
              <a:ext cx="1044720" cy="595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B565271-8801-4C96-BCB9-75E8D1D530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7920" y="2779920"/>
                <a:ext cx="10623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6C84861-5D9C-4D93-B309-25967573FB14}"/>
                  </a:ext>
                </a:extLst>
              </p14:cNvPr>
              <p14:cNvContentPartPr/>
              <p14:nvPr/>
            </p14:nvContentPartPr>
            <p14:xfrm>
              <a:off x="6065640" y="333720"/>
              <a:ext cx="1098000" cy="314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6C84861-5D9C-4D93-B309-25967573FB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56640" y="324710"/>
                <a:ext cx="1115640" cy="33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9990EEF-9334-4745-B5DF-F89BB4BEAF71}"/>
                  </a:ext>
                </a:extLst>
              </p14:cNvPr>
              <p14:cNvContentPartPr/>
              <p14:nvPr/>
            </p14:nvContentPartPr>
            <p14:xfrm>
              <a:off x="6217200" y="807840"/>
              <a:ext cx="2942280" cy="777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9990EEF-9334-4745-B5DF-F89BB4BEAF7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08200" y="798840"/>
                <a:ext cx="2959920" cy="79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F3B699C6-79C4-4E99-B067-5B0BFB178639}"/>
                  </a:ext>
                </a:extLst>
              </p14:cNvPr>
              <p14:cNvContentPartPr/>
              <p14:nvPr/>
            </p14:nvContentPartPr>
            <p14:xfrm>
              <a:off x="6880320" y="1134720"/>
              <a:ext cx="1647000" cy="1140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F3B699C6-79C4-4E99-B067-5B0BFB1786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71318" y="1125720"/>
                <a:ext cx="1664644" cy="11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43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AB21F34-81DF-409F-A0AB-223ED595C23C}"/>
                  </a:ext>
                </a:extLst>
              </p14:cNvPr>
              <p14:cNvContentPartPr/>
              <p14:nvPr/>
            </p14:nvContentPartPr>
            <p14:xfrm>
              <a:off x="1813680" y="2847600"/>
              <a:ext cx="3871080" cy="2044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AB21F34-81DF-409F-A0AB-223ED595C2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680" y="2838600"/>
                <a:ext cx="388872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3C64A04-C7EB-4E64-88E1-A18925FED56F}"/>
                  </a:ext>
                </a:extLst>
              </p14:cNvPr>
              <p14:cNvContentPartPr/>
              <p14:nvPr/>
            </p14:nvContentPartPr>
            <p14:xfrm>
              <a:off x="1089000" y="3497400"/>
              <a:ext cx="558720" cy="1059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3C64A04-C7EB-4E64-88E1-A18925FED5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000" y="3488418"/>
                <a:ext cx="576360" cy="1077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D938843-A6ED-4369-BAC2-78FD04154FEE}"/>
                  </a:ext>
                </a:extLst>
              </p14:cNvPr>
              <p14:cNvContentPartPr/>
              <p14:nvPr/>
            </p14:nvContentPartPr>
            <p14:xfrm>
              <a:off x="5524560" y="3375720"/>
              <a:ext cx="695880" cy="198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D938843-A6ED-4369-BAC2-78FD04154F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5560" y="3366720"/>
                <a:ext cx="713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79FEC07-3CF9-4E40-9588-1F699D3A4DF2}"/>
                  </a:ext>
                </a:extLst>
              </p14:cNvPr>
              <p14:cNvContentPartPr/>
              <p14:nvPr/>
            </p14:nvContentPartPr>
            <p14:xfrm>
              <a:off x="7719840" y="2499480"/>
              <a:ext cx="1629360" cy="366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79FEC07-3CF9-4E40-9588-1F699D3A4D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10840" y="2490480"/>
                <a:ext cx="16470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7C06E54-C620-4B68-A130-A8638FA2DE5A}"/>
                  </a:ext>
                </a:extLst>
              </p14:cNvPr>
              <p14:cNvContentPartPr/>
              <p14:nvPr/>
            </p14:nvContentPartPr>
            <p14:xfrm>
              <a:off x="4160520" y="1042560"/>
              <a:ext cx="4351320" cy="12362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7C06E54-C620-4B68-A130-A8638FA2DE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51520" y="1033560"/>
                <a:ext cx="436896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1A1C11A-EA2A-4E84-859D-7B27EED6E351}"/>
                  </a:ext>
                </a:extLst>
              </p14:cNvPr>
              <p14:cNvContentPartPr/>
              <p14:nvPr/>
            </p14:nvContentPartPr>
            <p14:xfrm>
              <a:off x="882720" y="36000"/>
              <a:ext cx="5274360" cy="26618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1A1C11A-EA2A-4E84-859D-7B27EED6E3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3720" y="27000"/>
                <a:ext cx="5292000" cy="26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941370D3-BDF1-4216-B519-D3CF63A1A423}"/>
                  </a:ext>
                </a:extLst>
              </p14:cNvPr>
              <p14:cNvContentPartPr/>
              <p14:nvPr/>
            </p14:nvContentPartPr>
            <p14:xfrm>
              <a:off x="6202800" y="1684080"/>
              <a:ext cx="884160" cy="267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941370D3-BDF1-4216-B519-D3CF63A1A4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3800" y="1675080"/>
                <a:ext cx="9018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F5FECEA-26D9-4773-9C79-59FE8ED758B4}"/>
                  </a:ext>
                </a:extLst>
              </p14:cNvPr>
              <p14:cNvContentPartPr/>
              <p14:nvPr/>
            </p14:nvContentPartPr>
            <p14:xfrm>
              <a:off x="6636600" y="5135040"/>
              <a:ext cx="983880" cy="725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F5FECEA-26D9-4773-9C79-59FE8ED758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7600" y="5126040"/>
                <a:ext cx="10015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0E4432-DF43-441F-B11E-58087D7BA3DF}"/>
                  </a:ext>
                </a:extLst>
              </p14:cNvPr>
              <p14:cNvContentPartPr/>
              <p14:nvPr/>
            </p14:nvContentPartPr>
            <p14:xfrm>
              <a:off x="5090040" y="4846320"/>
              <a:ext cx="1798920" cy="816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0E4432-DF43-441F-B11E-58087D7BA3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1040" y="4837320"/>
                <a:ext cx="1816560" cy="83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6F0D08D-0289-4D10-8167-B84CCFF5500E}"/>
                  </a:ext>
                </a:extLst>
              </p14:cNvPr>
              <p14:cNvContentPartPr/>
              <p14:nvPr/>
            </p14:nvContentPartPr>
            <p14:xfrm>
              <a:off x="3977640" y="2301120"/>
              <a:ext cx="5014440" cy="2012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6F0D08D-0289-4D10-8167-B84CCFF550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68640" y="2292120"/>
                <a:ext cx="5032080" cy="20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0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54E8C2-39DF-49D0-91D8-9A98AFA97126}"/>
                  </a:ext>
                </a:extLst>
              </p14:cNvPr>
              <p14:cNvContentPartPr/>
              <p14:nvPr/>
            </p14:nvContentPartPr>
            <p14:xfrm>
              <a:off x="2627280" y="1318320"/>
              <a:ext cx="322200" cy="731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54E8C2-39DF-49D0-91D8-9A98AFA971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8280" y="1309320"/>
                <a:ext cx="3398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B3467A-3064-4693-9CE8-385487D3B141}"/>
                  </a:ext>
                </a:extLst>
              </p14:cNvPr>
              <p14:cNvContentPartPr/>
              <p14:nvPr/>
            </p14:nvContentPartPr>
            <p14:xfrm>
              <a:off x="1148760" y="1417320"/>
              <a:ext cx="1229040" cy="901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B3467A-3064-4693-9CE8-385487D3B1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9760" y="1408320"/>
                <a:ext cx="124668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08B6EEC-7E21-4DB4-BB6B-73B71E0AD71D}"/>
                  </a:ext>
                </a:extLst>
              </p14:cNvPr>
              <p14:cNvContentPartPr/>
              <p14:nvPr/>
            </p14:nvContentPartPr>
            <p14:xfrm>
              <a:off x="6141600" y="1505880"/>
              <a:ext cx="3665880" cy="3066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08B6EEC-7E21-4DB4-BB6B-73B71E0AD7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2599" y="1496880"/>
                <a:ext cx="3683522" cy="30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F67B19F-441F-4704-8E0C-F14A6514AC50}"/>
                  </a:ext>
                </a:extLst>
              </p14:cNvPr>
              <p14:cNvContentPartPr/>
              <p14:nvPr/>
            </p14:nvContentPartPr>
            <p14:xfrm>
              <a:off x="3429000" y="2750760"/>
              <a:ext cx="2592360" cy="1143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F67B19F-441F-4704-8E0C-F14A6514AC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20000" y="2741760"/>
                <a:ext cx="2610000" cy="11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DD85542-DA4E-4941-84C5-0BD8419DB668}"/>
                  </a:ext>
                </a:extLst>
              </p14:cNvPr>
              <p14:cNvContentPartPr/>
              <p14:nvPr/>
            </p14:nvContentPartPr>
            <p14:xfrm>
              <a:off x="2063160" y="4564440"/>
              <a:ext cx="2052360" cy="693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DD85542-DA4E-4941-84C5-0BD8419DB6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54160" y="4555440"/>
                <a:ext cx="207000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609398F-C8B3-44A2-9C75-B7138404D70C}"/>
                  </a:ext>
                </a:extLst>
              </p14:cNvPr>
              <p14:cNvContentPartPr/>
              <p14:nvPr/>
            </p14:nvContentPartPr>
            <p14:xfrm>
              <a:off x="1501200" y="2323440"/>
              <a:ext cx="876960" cy="1479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609398F-C8B3-44A2-9C75-B7138404D7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2163" y="2314440"/>
                <a:ext cx="894673" cy="14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38276E7-B124-4B22-B469-5FFC6CABBD59}"/>
                  </a:ext>
                </a:extLst>
              </p14:cNvPr>
              <p14:cNvContentPartPr/>
              <p14:nvPr/>
            </p14:nvContentPartPr>
            <p14:xfrm>
              <a:off x="1575360" y="1020960"/>
              <a:ext cx="4492800" cy="3170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38276E7-B124-4B22-B469-5FFC6CABBD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66360" y="1011960"/>
                <a:ext cx="4510440" cy="31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772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F9E7BCC-E537-4EA6-8262-2CFE9C3772FD}"/>
                  </a:ext>
                </a:extLst>
              </p14:cNvPr>
              <p14:cNvContentPartPr/>
              <p14:nvPr/>
            </p14:nvContentPartPr>
            <p14:xfrm>
              <a:off x="7123320" y="525600"/>
              <a:ext cx="1168560" cy="36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F9E7BCC-E537-4EA6-8262-2CFE9C3772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4320" y="516600"/>
                <a:ext cx="1186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8B0868-EE7B-46EE-9D96-3B650DA5BDFD}"/>
                  </a:ext>
                </a:extLst>
              </p14:cNvPr>
              <p14:cNvContentPartPr/>
              <p14:nvPr/>
            </p14:nvContentPartPr>
            <p14:xfrm>
              <a:off x="8496360" y="659520"/>
              <a:ext cx="122400" cy="110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8B0868-EE7B-46EE-9D96-3B650DA5BD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7360" y="650520"/>
                <a:ext cx="14004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AA0C141-E993-4DDC-98F4-787E39EF3F2A}"/>
                  </a:ext>
                </a:extLst>
              </p14:cNvPr>
              <p14:cNvContentPartPr/>
              <p14:nvPr/>
            </p14:nvContentPartPr>
            <p14:xfrm>
              <a:off x="8983080" y="596520"/>
              <a:ext cx="299520" cy="264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AA0C141-E993-4DDC-98F4-787E39EF3F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4080" y="587520"/>
                <a:ext cx="317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FD239E9-68B3-43AE-8240-9F39CE822CC6}"/>
                  </a:ext>
                </a:extLst>
              </p14:cNvPr>
              <p14:cNvContentPartPr/>
              <p14:nvPr/>
            </p14:nvContentPartPr>
            <p14:xfrm>
              <a:off x="8968680" y="1112400"/>
              <a:ext cx="852840" cy="327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FD239E9-68B3-43AE-8240-9F39CE822C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9680" y="1103400"/>
                <a:ext cx="8704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327A003-0CA5-4A97-A54B-A0283000B18A}"/>
                  </a:ext>
                </a:extLst>
              </p14:cNvPr>
              <p14:cNvContentPartPr/>
              <p14:nvPr/>
            </p14:nvContentPartPr>
            <p14:xfrm>
              <a:off x="8549640" y="1303200"/>
              <a:ext cx="198360" cy="1328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327A003-0CA5-4A97-A54B-A0283000B1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40640" y="1294200"/>
                <a:ext cx="216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CDCB68C-B41B-4ADD-9CA6-BAA65765A685}"/>
                  </a:ext>
                </a:extLst>
              </p14:cNvPr>
              <p14:cNvContentPartPr/>
              <p14:nvPr/>
            </p14:nvContentPartPr>
            <p14:xfrm>
              <a:off x="7185240" y="1163880"/>
              <a:ext cx="1175400" cy="307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CDCB68C-B41B-4ADD-9CA6-BAA65765A6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6240" y="1154869"/>
                <a:ext cx="1193040" cy="32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D98140-4E46-42E1-933C-9283766594B3}"/>
                  </a:ext>
                </a:extLst>
              </p14:cNvPr>
              <p14:cNvContentPartPr/>
              <p14:nvPr/>
            </p14:nvContentPartPr>
            <p14:xfrm>
              <a:off x="8648640" y="1828800"/>
              <a:ext cx="153000" cy="92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D98140-4E46-42E1-933C-9283766594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9640" y="1819800"/>
                <a:ext cx="1706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020B512-B15B-4B8C-95DE-EAE8365B966C}"/>
                  </a:ext>
                </a:extLst>
              </p14:cNvPr>
              <p14:cNvContentPartPr/>
              <p14:nvPr/>
            </p14:nvContentPartPr>
            <p14:xfrm>
              <a:off x="7223760" y="1737360"/>
              <a:ext cx="1196640" cy="2822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020B512-B15B-4B8C-95DE-EAE8365B966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4760" y="1728360"/>
                <a:ext cx="1214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4565AD6-2CCD-4BB5-819D-2D3236581402}"/>
                  </a:ext>
                </a:extLst>
              </p14:cNvPr>
              <p14:cNvContentPartPr/>
              <p14:nvPr/>
            </p14:nvContentPartPr>
            <p14:xfrm>
              <a:off x="9136440" y="1733760"/>
              <a:ext cx="15480" cy="255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4565AD6-2CCD-4BB5-819D-2D32365814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27440" y="1724760"/>
                <a:ext cx="33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DEB347-BC87-46BC-8186-0F720EC86003}"/>
                  </a:ext>
                </a:extLst>
              </p14:cNvPr>
              <p14:cNvContentPartPr/>
              <p14:nvPr/>
            </p14:nvContentPartPr>
            <p14:xfrm>
              <a:off x="9349920" y="1729800"/>
              <a:ext cx="351720" cy="2836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DEB347-BC87-46BC-8186-0F720EC860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0920" y="1720800"/>
                <a:ext cx="3693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8C7F58B-A3E3-4AEB-AA41-7F4EA26B1819}"/>
                  </a:ext>
                </a:extLst>
              </p14:cNvPr>
              <p14:cNvContentPartPr/>
              <p14:nvPr/>
            </p14:nvContentPartPr>
            <p14:xfrm>
              <a:off x="7147440" y="2269800"/>
              <a:ext cx="1699560" cy="308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8C7F58B-A3E3-4AEB-AA41-7F4EA26B18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8440" y="2260800"/>
                <a:ext cx="17172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A93C03-A226-47A5-9C93-3D7245A0A25C}"/>
                  </a:ext>
                </a:extLst>
              </p14:cNvPr>
              <p14:cNvContentPartPr/>
              <p14:nvPr/>
            </p14:nvContentPartPr>
            <p14:xfrm>
              <a:off x="9157320" y="2255400"/>
              <a:ext cx="764280" cy="262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A93C03-A226-47A5-9C93-3D7245A0A2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48320" y="2246400"/>
                <a:ext cx="781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BF09DD4D-85E7-4C52-9034-463BA3DE8DAA}"/>
                  </a:ext>
                </a:extLst>
              </p14:cNvPr>
              <p14:cNvContentPartPr/>
              <p14:nvPr/>
            </p14:nvContentPartPr>
            <p14:xfrm>
              <a:off x="8039160" y="3413880"/>
              <a:ext cx="23040" cy="335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BF09DD4D-85E7-4C52-9034-463BA3DE8D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30160" y="3404880"/>
                <a:ext cx="406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359FC1F-0D67-4695-968F-427F8A81D986}"/>
                  </a:ext>
                </a:extLst>
              </p14:cNvPr>
              <p14:cNvContentPartPr/>
              <p14:nvPr/>
            </p14:nvContentPartPr>
            <p14:xfrm>
              <a:off x="7231320" y="2842200"/>
              <a:ext cx="1633680" cy="373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359FC1F-0D67-4695-968F-427F8A81D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22320" y="2833200"/>
                <a:ext cx="165132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AD044CE-6324-456E-AF57-DF648374EC4D}"/>
                  </a:ext>
                </a:extLst>
              </p14:cNvPr>
              <p14:cNvContentPartPr/>
              <p14:nvPr/>
            </p14:nvContentPartPr>
            <p14:xfrm>
              <a:off x="7528680" y="3871080"/>
              <a:ext cx="907560" cy="366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AD044CE-6324-456E-AF57-DF648374EC4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19680" y="3862080"/>
                <a:ext cx="9252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492780C-9221-4B03-A92C-15C2C88A6B21}"/>
                  </a:ext>
                </a:extLst>
              </p14:cNvPr>
              <p14:cNvContentPartPr/>
              <p14:nvPr/>
            </p14:nvContentPartPr>
            <p14:xfrm>
              <a:off x="8655480" y="3829680"/>
              <a:ext cx="1357560" cy="432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492780C-9221-4B03-A92C-15C2C88A6B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46480" y="3820672"/>
                <a:ext cx="1375200" cy="450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1029FDC-981C-4782-950E-4E25CB1640F4}"/>
                  </a:ext>
                </a:extLst>
              </p14:cNvPr>
              <p14:cNvContentPartPr/>
              <p14:nvPr/>
            </p14:nvContentPartPr>
            <p14:xfrm>
              <a:off x="10302120" y="541080"/>
              <a:ext cx="526320" cy="3290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1029FDC-981C-4782-950E-4E25CB1640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93120" y="532080"/>
                <a:ext cx="543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EEDFA25-5319-45BE-A0CF-B4614365AE48}"/>
                  </a:ext>
                </a:extLst>
              </p14:cNvPr>
              <p14:cNvContentPartPr/>
              <p14:nvPr/>
            </p14:nvContentPartPr>
            <p14:xfrm>
              <a:off x="11102400" y="1050840"/>
              <a:ext cx="23040" cy="1382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EEDFA25-5319-45BE-A0CF-B4614365AE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93400" y="1041840"/>
                <a:ext cx="40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9C874AB-BED1-49CA-A997-472E26FAB50F}"/>
                  </a:ext>
                </a:extLst>
              </p14:cNvPr>
              <p14:cNvContentPartPr/>
              <p14:nvPr/>
            </p14:nvContentPartPr>
            <p14:xfrm>
              <a:off x="10180440" y="1051560"/>
              <a:ext cx="708840" cy="3052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9C874AB-BED1-49CA-A997-472E26FAB5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71440" y="1042560"/>
                <a:ext cx="726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3ADCB194-98B5-49FA-94E7-FB565D6F5AC0}"/>
                  </a:ext>
                </a:extLst>
              </p14:cNvPr>
              <p14:cNvContentPartPr/>
              <p14:nvPr/>
            </p14:nvContentPartPr>
            <p14:xfrm>
              <a:off x="10347840" y="1714320"/>
              <a:ext cx="480600" cy="2444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3ADCB194-98B5-49FA-94E7-FB565D6F5A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38840" y="1705320"/>
                <a:ext cx="4982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407064B1-4F22-44C9-A11D-B13739FAF333}"/>
                  </a:ext>
                </a:extLst>
              </p14:cNvPr>
              <p14:cNvContentPartPr/>
              <p14:nvPr/>
            </p14:nvContentPartPr>
            <p14:xfrm>
              <a:off x="10437480" y="2154600"/>
              <a:ext cx="581760" cy="2768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407064B1-4F22-44C9-A11D-B13739FAF3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28480" y="2145600"/>
                <a:ext cx="5994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7999639-193F-4438-9DF5-A049DDCAD30D}"/>
                  </a:ext>
                </a:extLst>
              </p14:cNvPr>
              <p14:cNvContentPartPr/>
              <p14:nvPr/>
            </p14:nvContentPartPr>
            <p14:xfrm>
              <a:off x="487800" y="121680"/>
              <a:ext cx="4887720" cy="1608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7999639-193F-4438-9DF5-A049DDCAD3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8800" y="112680"/>
                <a:ext cx="4905360" cy="162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6470B43-8F47-4892-B915-85D4270DC429}"/>
                  </a:ext>
                </a:extLst>
              </p14:cNvPr>
              <p14:cNvContentPartPr/>
              <p14:nvPr/>
            </p14:nvContentPartPr>
            <p14:xfrm>
              <a:off x="6519960" y="546840"/>
              <a:ext cx="361440" cy="1741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6470B43-8F47-4892-B915-85D4270DC42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10951" y="537840"/>
                <a:ext cx="379098" cy="17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D6FF70C-DC7E-4DE3-811C-652AA7A161C3}"/>
                  </a:ext>
                </a:extLst>
              </p14:cNvPr>
              <p14:cNvContentPartPr/>
              <p14:nvPr/>
            </p14:nvContentPartPr>
            <p14:xfrm>
              <a:off x="7345800" y="3329280"/>
              <a:ext cx="411840" cy="84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D6FF70C-DC7E-4DE3-811C-652AA7A161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36800" y="3320280"/>
                <a:ext cx="4294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B42A7CA-23DA-4E33-B511-EA75075A1CF8}"/>
                  </a:ext>
                </a:extLst>
              </p14:cNvPr>
              <p14:cNvContentPartPr/>
              <p14:nvPr/>
            </p14:nvContentPartPr>
            <p14:xfrm>
              <a:off x="5492880" y="945000"/>
              <a:ext cx="711720" cy="11678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B42A7CA-23DA-4E33-B511-EA75075A1C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83866" y="936000"/>
                <a:ext cx="729387" cy="11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9F6F248-25E2-4DB1-B29A-42FB962021F3}"/>
                  </a:ext>
                </a:extLst>
              </p14:cNvPr>
              <p14:cNvContentPartPr/>
              <p14:nvPr/>
            </p14:nvContentPartPr>
            <p14:xfrm>
              <a:off x="860040" y="30600"/>
              <a:ext cx="5094000" cy="10828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9F6F248-25E2-4DB1-B29A-42FB962021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1040" y="21600"/>
                <a:ext cx="511164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16DCA5D6-FC98-4B46-ADE8-2F9E25A4B6C3}"/>
                  </a:ext>
                </a:extLst>
              </p14:cNvPr>
              <p14:cNvContentPartPr/>
              <p14:nvPr/>
            </p14:nvContentPartPr>
            <p14:xfrm>
              <a:off x="411840" y="1802160"/>
              <a:ext cx="6248880" cy="41356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16DCA5D6-FC98-4B46-ADE8-2F9E25A4B6C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2840" y="1793158"/>
                <a:ext cx="6266520" cy="41533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222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8E68D33-FD75-4DB7-919C-D0F20B3E296F}"/>
                  </a:ext>
                </a:extLst>
              </p14:cNvPr>
              <p14:cNvContentPartPr/>
              <p14:nvPr/>
            </p14:nvContentPartPr>
            <p14:xfrm>
              <a:off x="3665160" y="4358520"/>
              <a:ext cx="846360" cy="350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8E68D33-FD75-4DB7-919C-D0F20B3E29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6160" y="4349520"/>
                <a:ext cx="8640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1AFB03-7068-419D-82DB-54B5D0AA1DDC}"/>
                  </a:ext>
                </a:extLst>
              </p14:cNvPr>
              <p14:cNvContentPartPr/>
              <p14:nvPr/>
            </p14:nvContentPartPr>
            <p14:xfrm>
              <a:off x="3954960" y="4762440"/>
              <a:ext cx="465120" cy="12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1AFB03-7068-419D-82DB-54B5D0AA1D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960" y="4753440"/>
                <a:ext cx="482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D41E1C1-B1ED-4442-A634-5252D599A58B}"/>
                  </a:ext>
                </a:extLst>
              </p14:cNvPr>
              <p14:cNvContentPartPr/>
              <p14:nvPr/>
            </p14:nvContentPartPr>
            <p14:xfrm>
              <a:off x="1425600" y="114480"/>
              <a:ext cx="10652400" cy="40395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D41E1C1-B1ED-4442-A634-5252D599A5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6600" y="105480"/>
                <a:ext cx="10670040" cy="40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8DF4835-07A5-4306-920E-63E8D215E5EC}"/>
                  </a:ext>
                </a:extLst>
              </p14:cNvPr>
              <p14:cNvContentPartPr/>
              <p14:nvPr/>
            </p14:nvContentPartPr>
            <p14:xfrm>
              <a:off x="8389440" y="2956680"/>
              <a:ext cx="15840" cy="8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8DF4835-07A5-4306-920E-63E8D215E5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0440" y="2947680"/>
                <a:ext cx="33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1E3AEE2-CCF3-44FD-A0BB-C6FC3120F9F9}"/>
                  </a:ext>
                </a:extLst>
              </p14:cNvPr>
              <p14:cNvContentPartPr/>
              <p14:nvPr/>
            </p14:nvContentPartPr>
            <p14:xfrm>
              <a:off x="9166680" y="471240"/>
              <a:ext cx="2387160" cy="1207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1E3AEE2-CCF3-44FD-A0BB-C6FC3120F9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7680" y="462240"/>
                <a:ext cx="2404800" cy="12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0F0641C-33FD-4A3D-856B-97C4E169006F}"/>
                  </a:ext>
                </a:extLst>
              </p14:cNvPr>
              <p14:cNvContentPartPr/>
              <p14:nvPr/>
            </p14:nvContentPartPr>
            <p14:xfrm>
              <a:off x="30600" y="1882080"/>
              <a:ext cx="4053960" cy="12366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0F0641C-33FD-4A3D-856B-97C4E16900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00" y="1873080"/>
                <a:ext cx="4071600" cy="12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A181E3F-668F-4BC6-B97F-FD1A015542B3}"/>
                  </a:ext>
                </a:extLst>
              </p14:cNvPr>
              <p14:cNvContentPartPr/>
              <p14:nvPr/>
            </p14:nvContentPartPr>
            <p14:xfrm>
              <a:off x="3596760" y="2491200"/>
              <a:ext cx="252360" cy="115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A181E3F-668F-4BC6-B97F-FD1A015542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7760" y="2482200"/>
                <a:ext cx="27000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5437C90-948B-47E0-959C-CFC36AAD0086}"/>
                  </a:ext>
                </a:extLst>
              </p14:cNvPr>
              <p14:cNvContentPartPr/>
              <p14:nvPr/>
            </p14:nvContentPartPr>
            <p14:xfrm>
              <a:off x="350640" y="2903040"/>
              <a:ext cx="442080" cy="997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5437C90-948B-47E0-959C-CFC36AAD00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640" y="2894040"/>
                <a:ext cx="4597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3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596B5CA-A677-4A23-B414-109C3A54A2AD}"/>
                  </a:ext>
                </a:extLst>
              </p14:cNvPr>
              <p14:cNvContentPartPr/>
              <p14:nvPr/>
            </p14:nvContentPartPr>
            <p14:xfrm>
              <a:off x="1470600" y="1196280"/>
              <a:ext cx="5570640" cy="2301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596B5CA-A677-4A23-B414-109C3A54A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1600" y="1187304"/>
                <a:ext cx="5588280" cy="2319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7A8B6F-A606-41BB-AD25-BFF69B7A392E}"/>
                  </a:ext>
                </a:extLst>
              </p14:cNvPr>
              <p14:cNvContentPartPr/>
              <p14:nvPr/>
            </p14:nvContentPartPr>
            <p14:xfrm>
              <a:off x="1004400" y="2567880"/>
              <a:ext cx="4833000" cy="21798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7A8B6F-A606-41BB-AD25-BFF69B7A39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400" y="2558880"/>
                <a:ext cx="4850640" cy="21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3348A72-601F-4C1B-B9AD-2E1FC8A68C5A}"/>
                  </a:ext>
                </a:extLst>
              </p14:cNvPr>
              <p14:cNvContentPartPr/>
              <p14:nvPr/>
            </p14:nvContentPartPr>
            <p14:xfrm>
              <a:off x="2811600" y="449280"/>
              <a:ext cx="3139200" cy="876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3348A72-601F-4C1B-B9AD-2E1FC8A68C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2600" y="440280"/>
                <a:ext cx="3156840" cy="8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12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D7E61-E9EB-4BE3-A5F6-A01CD6A41045}"/>
              </a:ext>
            </a:extLst>
          </p:cNvPr>
          <p:cNvSpPr txBox="1"/>
          <p:nvPr/>
        </p:nvSpPr>
        <p:spPr>
          <a:xfrm>
            <a:off x="0" y="1408420"/>
            <a:ext cx="52425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 </a:t>
            </a:r>
            <a:r>
              <a:rPr lang="en-US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5 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times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 </a:t>
            </a:r>
            <a:r>
              <a:rPr lang="en-US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 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f3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'XX'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f2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f4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read table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 key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binary search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transporting no fields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subrc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&lt;&gt; </a:t>
            </a:r>
            <a:r>
              <a:rPr lang="en-US" sz="1800" dirty="0">
                <a:solidFill>
                  <a:srgbClr val="3399FF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itab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index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tabix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enddo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37A224-FC92-4FB3-89F7-2CA8DF594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109894"/>
              </p:ext>
            </p:extLst>
          </p:nvPr>
        </p:nvGraphicFramePr>
        <p:xfrm>
          <a:off x="1991360" y="4364401"/>
          <a:ext cx="3870520" cy="193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30">
                  <a:extLst>
                    <a:ext uri="{9D8B030D-6E8A-4147-A177-3AD203B41FA5}">
                      <a16:colId xmlns:a16="http://schemas.microsoft.com/office/drawing/2014/main" val="1748514517"/>
                    </a:ext>
                  </a:extLst>
                </a:gridCol>
                <a:gridCol w="967630">
                  <a:extLst>
                    <a:ext uri="{9D8B030D-6E8A-4147-A177-3AD203B41FA5}">
                      <a16:colId xmlns:a16="http://schemas.microsoft.com/office/drawing/2014/main" val="2211391073"/>
                    </a:ext>
                  </a:extLst>
                </a:gridCol>
                <a:gridCol w="967630">
                  <a:extLst>
                    <a:ext uri="{9D8B030D-6E8A-4147-A177-3AD203B41FA5}">
                      <a16:colId xmlns:a16="http://schemas.microsoft.com/office/drawing/2014/main" val="1767596775"/>
                    </a:ext>
                  </a:extLst>
                </a:gridCol>
                <a:gridCol w="967630">
                  <a:extLst>
                    <a:ext uri="{9D8B030D-6E8A-4147-A177-3AD203B41FA5}">
                      <a16:colId xmlns:a16="http://schemas.microsoft.com/office/drawing/2014/main" val="1185842254"/>
                    </a:ext>
                  </a:extLst>
                </a:gridCol>
              </a:tblGrid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92206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77599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02427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577701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650884"/>
                  </a:ext>
                </a:extLst>
              </a:tr>
              <a:tr h="322410"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1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8FFFF9-082A-4225-921C-F8C9E4D8594B}"/>
                  </a:ext>
                </a:extLst>
              </p14:cNvPr>
              <p14:cNvContentPartPr/>
              <p14:nvPr/>
            </p14:nvContentPartPr>
            <p14:xfrm>
              <a:off x="5760720" y="1356480"/>
              <a:ext cx="297720" cy="26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8FFFF9-082A-4225-921C-F8C9E4D859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709" y="1347480"/>
                <a:ext cx="315381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6C3B32D-5EAE-49C9-9137-4654FE9CDBB9}"/>
                  </a:ext>
                </a:extLst>
              </p14:cNvPr>
              <p14:cNvContentPartPr/>
              <p14:nvPr/>
            </p14:nvContentPartPr>
            <p14:xfrm>
              <a:off x="5607360" y="1714320"/>
              <a:ext cx="2584800" cy="1076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6C3B32D-5EAE-49C9-9137-4654FE9C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8360" y="1705320"/>
                <a:ext cx="2602440" cy="10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E111050-5DCF-4D62-8BBA-E2A580F1216B}"/>
                  </a:ext>
                </a:extLst>
              </p14:cNvPr>
              <p14:cNvContentPartPr/>
              <p14:nvPr/>
            </p14:nvContentPartPr>
            <p14:xfrm>
              <a:off x="6906960" y="2225160"/>
              <a:ext cx="1063800" cy="183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E111050-5DCF-4D62-8BBA-E2A580F121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7960" y="2216160"/>
                <a:ext cx="10814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F28425E-75B1-4214-8926-AE6864017388}"/>
                  </a:ext>
                </a:extLst>
              </p14:cNvPr>
              <p14:cNvContentPartPr/>
              <p14:nvPr/>
            </p14:nvContentPartPr>
            <p14:xfrm>
              <a:off x="4975920" y="2171160"/>
              <a:ext cx="885960" cy="199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F28425E-75B1-4214-8926-AE68640173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6920" y="2162160"/>
                <a:ext cx="9036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DDF989C-16BC-492D-92E0-9795A5C00EDE}"/>
                  </a:ext>
                </a:extLst>
              </p14:cNvPr>
              <p14:cNvContentPartPr/>
              <p14:nvPr/>
            </p14:nvContentPartPr>
            <p14:xfrm>
              <a:off x="4267080" y="1812960"/>
              <a:ext cx="513360" cy="709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DDF989C-16BC-492D-92E0-9795A5C00E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8080" y="1803960"/>
                <a:ext cx="531000" cy="7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E9987D9-7A38-47F3-93BE-5C7C31626BB9}"/>
                  </a:ext>
                </a:extLst>
              </p14:cNvPr>
              <p14:cNvContentPartPr/>
              <p14:nvPr/>
            </p14:nvContentPartPr>
            <p14:xfrm>
              <a:off x="2537280" y="3047760"/>
              <a:ext cx="68400" cy="23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E9987D9-7A38-47F3-93BE-5C7C31626B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8280" y="3038760"/>
                <a:ext cx="86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60F6D92-C970-4379-ACDE-92D7149F4BF7}"/>
                  </a:ext>
                </a:extLst>
              </p14:cNvPr>
              <p14:cNvContentPartPr/>
              <p14:nvPr/>
            </p14:nvContentPartPr>
            <p14:xfrm>
              <a:off x="562320" y="150840"/>
              <a:ext cx="368280" cy="314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60F6D92-C970-4379-ACDE-92D7149F4B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320" y="141830"/>
                <a:ext cx="385920" cy="33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1D86C10-C48B-431A-B7EE-BF07C4C26A92}"/>
                  </a:ext>
                </a:extLst>
              </p14:cNvPr>
              <p14:cNvContentPartPr/>
              <p14:nvPr/>
            </p14:nvContentPartPr>
            <p14:xfrm>
              <a:off x="3901320" y="3063240"/>
              <a:ext cx="92880" cy="32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1D86C10-C48B-431A-B7EE-BF07C4C26A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92355" y="3054240"/>
                <a:ext cx="110452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EC79F7F-8B23-4868-8502-BA15ADC71ED9}"/>
                  </a:ext>
                </a:extLst>
              </p14:cNvPr>
              <p14:cNvContentPartPr/>
              <p14:nvPr/>
            </p14:nvContentPartPr>
            <p14:xfrm>
              <a:off x="5737680" y="2949840"/>
              <a:ext cx="1631160" cy="243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EC79F7F-8B23-4868-8502-BA15ADC71E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28680" y="2940840"/>
                <a:ext cx="16488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6A9C1F-ED28-49FB-913C-03D681D8547D}"/>
                  </a:ext>
                </a:extLst>
              </p14:cNvPr>
              <p14:cNvContentPartPr/>
              <p14:nvPr/>
            </p14:nvContentPartPr>
            <p14:xfrm>
              <a:off x="7208280" y="630720"/>
              <a:ext cx="1456200" cy="16556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6A9C1F-ED28-49FB-913C-03D681D854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9280" y="621720"/>
                <a:ext cx="1473840" cy="16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410CDCD-AC01-4DC7-90CC-AA881AF64E78}"/>
                  </a:ext>
                </a:extLst>
              </p14:cNvPr>
              <p14:cNvContentPartPr/>
              <p14:nvPr/>
            </p14:nvContentPartPr>
            <p14:xfrm>
              <a:off x="9051480" y="1177200"/>
              <a:ext cx="542520" cy="3092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410CDCD-AC01-4DC7-90CC-AA881AF64E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42480" y="1168200"/>
                <a:ext cx="560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6FDF4C6-DDB0-4E5F-835B-C1A58F5BAC93}"/>
                  </a:ext>
                </a:extLst>
              </p14:cNvPr>
              <p14:cNvContentPartPr/>
              <p14:nvPr/>
            </p14:nvContentPartPr>
            <p14:xfrm>
              <a:off x="8946000" y="1690920"/>
              <a:ext cx="1646280" cy="2602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6FDF4C6-DDB0-4E5F-835B-C1A58F5BAC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37000" y="1681920"/>
                <a:ext cx="1663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820B58E-2BDE-4986-B270-C23C0F85DA2A}"/>
                  </a:ext>
                </a:extLst>
              </p14:cNvPr>
              <p14:cNvContentPartPr/>
              <p14:nvPr/>
            </p14:nvContentPartPr>
            <p14:xfrm>
              <a:off x="8731800" y="2125800"/>
              <a:ext cx="2043360" cy="762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820B58E-2BDE-4986-B270-C23C0F85D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22800" y="2116800"/>
                <a:ext cx="2061000" cy="78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968C712-EF3C-4F12-BC11-5F2C170BED95}"/>
                  </a:ext>
                </a:extLst>
              </p14:cNvPr>
              <p14:cNvContentPartPr/>
              <p14:nvPr/>
            </p14:nvContentPartPr>
            <p14:xfrm>
              <a:off x="1751760" y="5043960"/>
              <a:ext cx="603360" cy="2624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968C712-EF3C-4F12-BC11-5F2C170BED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42760" y="5034960"/>
                <a:ext cx="621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D62D451-6D31-4785-8ECF-1B2D637CB607}"/>
                  </a:ext>
                </a:extLst>
              </p14:cNvPr>
              <p14:cNvContentPartPr/>
              <p14:nvPr/>
            </p14:nvContentPartPr>
            <p14:xfrm>
              <a:off x="8823960" y="2445840"/>
              <a:ext cx="274680" cy="91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D62D451-6D31-4785-8ECF-1B2D637CB6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14960" y="2436840"/>
                <a:ext cx="2923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509D20A-F5E9-482C-BA63-0FB1F2F3193B}"/>
                  </a:ext>
                </a:extLst>
              </p14:cNvPr>
              <p14:cNvContentPartPr/>
              <p14:nvPr/>
            </p14:nvContentPartPr>
            <p14:xfrm>
              <a:off x="1387440" y="3912840"/>
              <a:ext cx="235800" cy="34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509D20A-F5E9-482C-BA63-0FB1F2F319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78440" y="3903840"/>
                <a:ext cx="253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61B202A-93ED-43D3-95CA-943F4071E318}"/>
                  </a:ext>
                </a:extLst>
              </p14:cNvPr>
              <p14:cNvContentPartPr/>
              <p14:nvPr/>
            </p14:nvContentPartPr>
            <p14:xfrm>
              <a:off x="8999280" y="2946240"/>
              <a:ext cx="534240" cy="3765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61B202A-93ED-43D3-95CA-943F4071E3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90280" y="2937240"/>
                <a:ext cx="5518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2B5EAE1-E5E6-41C7-8C8F-B27AE564CCBE}"/>
                  </a:ext>
                </a:extLst>
              </p14:cNvPr>
              <p14:cNvContentPartPr/>
              <p14:nvPr/>
            </p14:nvContentPartPr>
            <p14:xfrm>
              <a:off x="1127880" y="3863520"/>
              <a:ext cx="1044000" cy="46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2B5EAE1-E5E6-41C7-8C8F-B27AE564CC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18883" y="3854520"/>
                <a:ext cx="1061634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E8CA442A-EDF4-4BCE-900C-BAEF6F2FBAD3}"/>
                  </a:ext>
                </a:extLst>
              </p14:cNvPr>
              <p14:cNvContentPartPr/>
              <p14:nvPr/>
            </p14:nvContentPartPr>
            <p14:xfrm>
              <a:off x="1364040" y="4145400"/>
              <a:ext cx="404280" cy="28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E8CA442A-EDF4-4BCE-900C-BAEF6F2FBA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55040" y="4136400"/>
                <a:ext cx="4219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CEFF68F-7F52-468C-9E67-B4660BF0EB79}"/>
                  </a:ext>
                </a:extLst>
              </p14:cNvPr>
              <p14:cNvContentPartPr/>
              <p14:nvPr/>
            </p14:nvContentPartPr>
            <p14:xfrm>
              <a:off x="6301800" y="3467160"/>
              <a:ext cx="701280" cy="3600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CEFF68F-7F52-468C-9E67-B4660BF0EB7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2800" y="3458160"/>
                <a:ext cx="7189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5CF0617-7B1E-4881-B9A7-534DFE3186B5}"/>
                  </a:ext>
                </a:extLst>
              </p14:cNvPr>
              <p14:cNvContentPartPr/>
              <p14:nvPr/>
            </p14:nvContentPartPr>
            <p14:xfrm>
              <a:off x="6368400" y="3939480"/>
              <a:ext cx="1930320" cy="420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5CF0617-7B1E-4881-B9A7-534DFE3186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59400" y="3930480"/>
                <a:ext cx="19479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837A74D-A53C-4DC8-B3DD-5DBFC8377244}"/>
                  </a:ext>
                </a:extLst>
              </p14:cNvPr>
              <p14:cNvContentPartPr/>
              <p14:nvPr/>
            </p14:nvContentPartPr>
            <p14:xfrm>
              <a:off x="6332040" y="4373280"/>
              <a:ext cx="2477160" cy="869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837A74D-A53C-4DC8-B3DD-5DBFC837724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23041" y="4364280"/>
                <a:ext cx="2494797" cy="88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4F5593F-C937-48C7-B81F-DC163F96CEF5}"/>
                  </a:ext>
                </a:extLst>
              </p14:cNvPr>
              <p14:cNvContentPartPr/>
              <p14:nvPr/>
            </p14:nvContentPartPr>
            <p14:xfrm>
              <a:off x="6308280" y="4815720"/>
              <a:ext cx="788400" cy="4888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4F5593F-C937-48C7-B81F-DC163F96CE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9284" y="4806720"/>
                <a:ext cx="806032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1E89CD7-307C-49B1-B52D-341C8B2D27CE}"/>
                  </a:ext>
                </a:extLst>
              </p14:cNvPr>
              <p14:cNvContentPartPr/>
              <p14:nvPr/>
            </p14:nvContentPartPr>
            <p14:xfrm>
              <a:off x="3832920" y="4168080"/>
              <a:ext cx="411840" cy="615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1E89CD7-307C-49B1-B52D-341C8B2D27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23920" y="4159080"/>
                <a:ext cx="4294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4DC6F9F-3AD9-49F5-BD74-99F6B39AB53C}"/>
                  </a:ext>
                </a:extLst>
              </p14:cNvPr>
              <p14:cNvContentPartPr/>
              <p14:nvPr/>
            </p14:nvContentPartPr>
            <p14:xfrm>
              <a:off x="4694040" y="3778920"/>
              <a:ext cx="407880" cy="1990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4DC6F9F-3AD9-49F5-BD74-99F6B39AB53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85040" y="3769920"/>
                <a:ext cx="425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32101DD-59A5-481F-B58E-D3E18D39E862}"/>
                  </a:ext>
                </a:extLst>
              </p14:cNvPr>
              <p14:cNvContentPartPr/>
              <p14:nvPr/>
            </p14:nvContentPartPr>
            <p14:xfrm>
              <a:off x="1775520" y="5349240"/>
              <a:ext cx="237240" cy="1386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32101DD-59A5-481F-B58E-D3E18D39E8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66520" y="5340240"/>
                <a:ext cx="254880" cy="15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34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3B92CEB-B775-4B61-B630-4F6A9E954DEF}"/>
                  </a:ext>
                </a:extLst>
              </p14:cNvPr>
              <p14:cNvContentPartPr/>
              <p14:nvPr/>
            </p14:nvContentPartPr>
            <p14:xfrm>
              <a:off x="826366" y="1017291"/>
              <a:ext cx="2365560" cy="1207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3B92CEB-B775-4B61-B630-4F6A9E954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366" y="1008291"/>
                <a:ext cx="2383200" cy="12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A58A0B-B2E4-46B9-BB2C-F0431FFCC663}"/>
                  </a:ext>
                </a:extLst>
              </p14:cNvPr>
              <p14:cNvContentPartPr/>
              <p14:nvPr/>
            </p14:nvContentPartPr>
            <p14:xfrm>
              <a:off x="1732126" y="544971"/>
              <a:ext cx="492840" cy="308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A58A0B-B2E4-46B9-BB2C-F0431FFCC6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3126" y="535971"/>
                <a:ext cx="5104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C41D69A-EF96-44DB-B4FC-31DF245945B1}"/>
                  </a:ext>
                </a:extLst>
              </p14:cNvPr>
              <p14:cNvContentPartPr/>
              <p14:nvPr/>
            </p14:nvContentPartPr>
            <p14:xfrm>
              <a:off x="5484046" y="470091"/>
              <a:ext cx="644400" cy="37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C41D69A-EF96-44DB-B4FC-31DF245945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5046" y="461091"/>
                <a:ext cx="6620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C0E894-6FB3-4F96-A189-42DEFB0A6F9A}"/>
                  </a:ext>
                </a:extLst>
              </p14:cNvPr>
              <p14:cNvContentPartPr/>
              <p14:nvPr/>
            </p14:nvContentPartPr>
            <p14:xfrm>
              <a:off x="5011726" y="1090371"/>
              <a:ext cx="1820520" cy="967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C0E894-6FB3-4F96-A189-42DEFB0A6F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02726" y="1081371"/>
                <a:ext cx="183816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E4D1E23-2B04-4DF7-B442-B0A9AA3331C2}"/>
                  </a:ext>
                </a:extLst>
              </p14:cNvPr>
              <p14:cNvContentPartPr/>
              <p14:nvPr/>
            </p14:nvContentPartPr>
            <p14:xfrm>
              <a:off x="3217846" y="1388091"/>
              <a:ext cx="1774080" cy="441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E4D1E23-2B04-4DF7-B442-B0A9AA3331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8846" y="1379091"/>
                <a:ext cx="1791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EA1D9B-9315-43B7-95F2-7FFE01D0B6BE}"/>
                  </a:ext>
                </a:extLst>
              </p14:cNvPr>
              <p14:cNvContentPartPr/>
              <p14:nvPr/>
            </p14:nvContentPartPr>
            <p14:xfrm>
              <a:off x="5433646" y="3148851"/>
              <a:ext cx="590760" cy="616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EA1D9B-9315-43B7-95F2-7FFE01D0B6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646" y="3139851"/>
                <a:ext cx="60840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E2AA5D6-5CF3-4D84-9B83-1E954DF80F5B}"/>
                  </a:ext>
                </a:extLst>
              </p14:cNvPr>
              <p14:cNvContentPartPr/>
              <p14:nvPr/>
            </p14:nvContentPartPr>
            <p14:xfrm>
              <a:off x="4572166" y="4333971"/>
              <a:ext cx="3025800" cy="1847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E2AA5D6-5CF3-4D84-9B83-1E954DF80F5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63166" y="4324971"/>
                <a:ext cx="3043440" cy="18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7C30370-33C8-49DA-9A16-0F7D64DF6A66}"/>
                  </a:ext>
                </a:extLst>
              </p14:cNvPr>
              <p14:cNvContentPartPr/>
              <p14:nvPr/>
            </p14:nvContentPartPr>
            <p14:xfrm>
              <a:off x="641686" y="1301331"/>
              <a:ext cx="28080" cy="114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7C30370-33C8-49DA-9A16-0F7D64DF6A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686" y="1292331"/>
                <a:ext cx="457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8E40016-036C-4A11-9A1E-FBADC29DABB0}"/>
                  </a:ext>
                </a:extLst>
              </p14:cNvPr>
              <p14:cNvContentPartPr/>
              <p14:nvPr/>
            </p14:nvContentPartPr>
            <p14:xfrm>
              <a:off x="615406" y="1598691"/>
              <a:ext cx="105840" cy="133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8E40016-036C-4A11-9A1E-FBADC29DABB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6406" y="1589691"/>
                <a:ext cx="1234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CE16F45-1177-4ED6-B75A-1E6B0D09A335}"/>
                  </a:ext>
                </a:extLst>
              </p14:cNvPr>
              <p14:cNvContentPartPr/>
              <p14:nvPr/>
            </p14:nvContentPartPr>
            <p14:xfrm>
              <a:off x="562846" y="1942851"/>
              <a:ext cx="123480" cy="150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CE16F45-1177-4ED6-B75A-1E6B0D09A3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846" y="1933851"/>
                <a:ext cx="141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F1450AA-8781-4436-AE10-AE9956B0F0BC}"/>
                  </a:ext>
                </a:extLst>
              </p14:cNvPr>
              <p14:cNvContentPartPr/>
              <p14:nvPr/>
            </p14:nvContentPartPr>
            <p14:xfrm>
              <a:off x="949486" y="2872011"/>
              <a:ext cx="3983400" cy="19641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F1450AA-8781-4436-AE10-AE9956B0F0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0486" y="2863011"/>
                <a:ext cx="4001040" cy="19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0346E8F-90F7-4DB9-9246-4BA2C092D26E}"/>
                  </a:ext>
                </a:extLst>
              </p14:cNvPr>
              <p14:cNvContentPartPr/>
              <p14:nvPr/>
            </p14:nvContentPartPr>
            <p14:xfrm>
              <a:off x="4897246" y="1581411"/>
              <a:ext cx="167400" cy="19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0346E8F-90F7-4DB9-9246-4BA2C092D2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88246" y="1572411"/>
                <a:ext cx="185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6E1F47F-A61D-4C9F-B2C9-C283B9EDAD73}"/>
                  </a:ext>
                </a:extLst>
              </p14:cNvPr>
              <p14:cNvContentPartPr/>
              <p14:nvPr/>
            </p14:nvContentPartPr>
            <p14:xfrm>
              <a:off x="5882206" y="3806931"/>
              <a:ext cx="800280" cy="3520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6E1F47F-A61D-4C9F-B2C9-C283B9EDAD7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3206" y="3797931"/>
                <a:ext cx="817920" cy="36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35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5C4C5F-97D5-4916-96C2-D05586040EFA}"/>
                  </a:ext>
                </a:extLst>
              </p14:cNvPr>
              <p14:cNvContentPartPr/>
              <p14:nvPr/>
            </p14:nvContentPartPr>
            <p14:xfrm>
              <a:off x="210406" y="2849691"/>
              <a:ext cx="730800" cy="27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5C4C5F-97D5-4916-96C2-D05586040E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406" y="2840691"/>
                <a:ext cx="7484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117485B-DCF9-4586-8453-DABA0334C19F}"/>
                  </a:ext>
                </a:extLst>
              </p14:cNvPr>
              <p14:cNvContentPartPr/>
              <p14:nvPr/>
            </p14:nvContentPartPr>
            <p14:xfrm>
              <a:off x="6399886" y="5606571"/>
              <a:ext cx="1056240" cy="372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117485B-DCF9-4586-8453-DABA0334C1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0886" y="5597571"/>
                <a:ext cx="1073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34AFE57-BF00-4B99-A250-438B9210D073}"/>
                  </a:ext>
                </a:extLst>
              </p14:cNvPr>
              <p14:cNvContentPartPr/>
              <p14:nvPr/>
            </p14:nvContentPartPr>
            <p14:xfrm>
              <a:off x="7840246" y="4442691"/>
              <a:ext cx="882000" cy="270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34AFE57-BF00-4B99-A250-438B9210D0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31246" y="4433691"/>
                <a:ext cx="8996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CAD063C-99E4-4E06-A9C1-7B0992DDA611}"/>
                  </a:ext>
                </a:extLst>
              </p14:cNvPr>
              <p14:cNvContentPartPr/>
              <p14:nvPr/>
            </p14:nvContentPartPr>
            <p14:xfrm>
              <a:off x="7983526" y="4932651"/>
              <a:ext cx="662040" cy="212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CAD063C-99E4-4E06-A9C1-7B0992DDA6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4526" y="4923651"/>
                <a:ext cx="67968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B199002-971C-4B9D-9DF1-75CF70870CDA}"/>
                  </a:ext>
                </a:extLst>
              </p14:cNvPr>
              <p14:cNvContentPartPr/>
              <p14:nvPr/>
            </p14:nvContentPartPr>
            <p14:xfrm>
              <a:off x="8123926" y="5503971"/>
              <a:ext cx="695880" cy="264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B199002-971C-4B9D-9DF1-75CF70870C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14926" y="5494971"/>
                <a:ext cx="713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07C0D8A-7E11-4EF9-864D-931629EFC52B}"/>
                  </a:ext>
                </a:extLst>
              </p14:cNvPr>
              <p14:cNvContentPartPr/>
              <p14:nvPr/>
            </p14:nvContentPartPr>
            <p14:xfrm>
              <a:off x="6162286" y="4422531"/>
              <a:ext cx="1100520" cy="3081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07C0D8A-7E11-4EF9-864D-931629EFC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3286" y="4413531"/>
                <a:ext cx="1118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15A21E4-0DF1-42A4-8213-562358B1FCC2}"/>
                  </a:ext>
                </a:extLst>
              </p14:cNvPr>
              <p14:cNvContentPartPr/>
              <p14:nvPr/>
            </p14:nvContentPartPr>
            <p14:xfrm>
              <a:off x="5740726" y="3859851"/>
              <a:ext cx="1329840" cy="5544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15A21E4-0DF1-42A4-8213-562358B1FC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1726" y="3850851"/>
                <a:ext cx="134748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69E81D6-F76F-4E07-B225-8747B2B43C64}"/>
                  </a:ext>
                </a:extLst>
              </p14:cNvPr>
              <p14:cNvContentPartPr/>
              <p14:nvPr/>
            </p14:nvContentPartPr>
            <p14:xfrm>
              <a:off x="5837926" y="3772011"/>
              <a:ext cx="167760" cy="2638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69E81D6-F76F-4E07-B225-8747B2B43C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8926" y="3763011"/>
                <a:ext cx="1854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43762F37-CB44-43A6-B57C-CE7BB0311F91}"/>
                  </a:ext>
                </a:extLst>
              </p14:cNvPr>
              <p14:cNvContentPartPr/>
              <p14:nvPr/>
            </p14:nvContentPartPr>
            <p14:xfrm>
              <a:off x="3895006" y="2066331"/>
              <a:ext cx="589680" cy="3787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43762F37-CB44-43A6-B57C-CE7BB0311F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86006" y="2057331"/>
                <a:ext cx="607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9A8025B-F60A-47BC-8C80-79E9F4356FF8}"/>
                  </a:ext>
                </a:extLst>
              </p14:cNvPr>
              <p14:cNvContentPartPr/>
              <p14:nvPr/>
            </p14:nvContentPartPr>
            <p14:xfrm>
              <a:off x="4774126" y="1862211"/>
              <a:ext cx="615960" cy="4064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9A8025B-F60A-47BC-8C80-79E9F4356F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65126" y="1853211"/>
                <a:ext cx="6336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20F6614-440D-4D06-B5C9-BF90B568A7BE}"/>
                  </a:ext>
                </a:extLst>
              </p14:cNvPr>
              <p14:cNvContentPartPr/>
              <p14:nvPr/>
            </p14:nvContentPartPr>
            <p14:xfrm>
              <a:off x="9232006" y="1239771"/>
              <a:ext cx="811080" cy="2228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20F6614-440D-4D06-B5C9-BF90B568A7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23006" y="1230771"/>
                <a:ext cx="828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CFA3914-05FE-405E-A446-23B6829C3C86}"/>
                  </a:ext>
                </a:extLst>
              </p14:cNvPr>
              <p14:cNvContentPartPr/>
              <p14:nvPr/>
            </p14:nvContentPartPr>
            <p14:xfrm>
              <a:off x="130846" y="192891"/>
              <a:ext cx="9831240" cy="52416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CFA3914-05FE-405E-A446-23B6829C3C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846" y="183891"/>
                <a:ext cx="9848880" cy="525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92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71BBAFE-5C09-4DD9-8A43-249357A64542}"/>
                  </a:ext>
                </a:extLst>
              </p14:cNvPr>
              <p14:cNvContentPartPr/>
              <p14:nvPr/>
            </p14:nvContentPartPr>
            <p14:xfrm>
              <a:off x="4853326" y="1776171"/>
              <a:ext cx="308160" cy="185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71BBAFE-5C09-4DD9-8A43-249357A64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4326" y="1767171"/>
                <a:ext cx="3258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D244109-8799-4A1D-B646-BBC23071C5FE}"/>
                  </a:ext>
                </a:extLst>
              </p14:cNvPr>
              <p14:cNvContentPartPr/>
              <p14:nvPr/>
            </p14:nvContentPartPr>
            <p14:xfrm>
              <a:off x="1072606" y="86691"/>
              <a:ext cx="9372960" cy="3759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D244109-8799-4A1D-B646-BBC23071C5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606" y="77691"/>
                <a:ext cx="9390600" cy="37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6FA8380-98FB-4446-965A-8D1F58B942A1}"/>
                  </a:ext>
                </a:extLst>
              </p14:cNvPr>
              <p14:cNvContentPartPr/>
              <p14:nvPr/>
            </p14:nvContentPartPr>
            <p14:xfrm>
              <a:off x="3533926" y="3823851"/>
              <a:ext cx="3904560" cy="8190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6FA8380-98FB-4446-965A-8D1F58B942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4926" y="3814851"/>
                <a:ext cx="392220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B07D587-07C6-4297-8B2C-E36296C1B945}"/>
                  </a:ext>
                </a:extLst>
              </p14:cNvPr>
              <p14:cNvContentPartPr/>
              <p14:nvPr/>
            </p14:nvContentPartPr>
            <p14:xfrm>
              <a:off x="3833446" y="4607211"/>
              <a:ext cx="126360" cy="356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B07D587-07C6-4297-8B2C-E36296C1B9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4446" y="4598211"/>
                <a:ext cx="14400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0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DCFE00-C415-4925-9C9D-8E23DBE1A90D}"/>
                  </a:ext>
                </a:extLst>
              </p14:cNvPr>
              <p14:cNvContentPartPr/>
              <p14:nvPr/>
            </p14:nvContentPartPr>
            <p14:xfrm>
              <a:off x="1362766" y="1160571"/>
              <a:ext cx="765360" cy="334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DCFE00-C415-4925-9C9D-8E23DBE1A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766" y="1151571"/>
                <a:ext cx="7830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D41F5D2-508B-44A0-A3E4-EB29090AE68F}"/>
                  </a:ext>
                </a:extLst>
              </p14:cNvPr>
              <p14:cNvContentPartPr/>
              <p14:nvPr/>
            </p14:nvContentPartPr>
            <p14:xfrm>
              <a:off x="9002686" y="2690211"/>
              <a:ext cx="994680" cy="380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D41F5D2-508B-44A0-A3E4-EB29090AE6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3686" y="2681211"/>
                <a:ext cx="1012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94751E-0D6F-4401-ACB9-A50A7ECF2D13}"/>
                  </a:ext>
                </a:extLst>
              </p14:cNvPr>
              <p14:cNvContentPartPr/>
              <p14:nvPr/>
            </p14:nvContentPartPr>
            <p14:xfrm>
              <a:off x="1775686" y="825051"/>
              <a:ext cx="7518240" cy="3351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94751E-0D6F-4401-ACB9-A50A7ECF2D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6686" y="816051"/>
                <a:ext cx="7535880" cy="33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49B5062-3B5C-4E7B-AFEF-ABEC227E9CB5}"/>
                  </a:ext>
                </a:extLst>
              </p14:cNvPr>
              <p14:cNvContentPartPr/>
              <p14:nvPr/>
            </p14:nvContentPartPr>
            <p14:xfrm>
              <a:off x="3596206" y="3437931"/>
              <a:ext cx="5592240" cy="2233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49B5062-3B5C-4E7B-AFEF-ABEC227E9C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87206" y="3428931"/>
                <a:ext cx="5609880" cy="22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6C524B2-7A90-46A1-97F3-1790DBEF675B}"/>
                  </a:ext>
                </a:extLst>
              </p14:cNvPr>
              <p14:cNvContentPartPr/>
              <p14:nvPr/>
            </p14:nvContentPartPr>
            <p14:xfrm>
              <a:off x="9645286" y="4448811"/>
              <a:ext cx="9000" cy="70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6C524B2-7A90-46A1-97F3-1790DBEF67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36286" y="4439811"/>
                <a:ext cx="26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0472C66-4E2D-493B-8BD4-42BECE9B4E99}"/>
                  </a:ext>
                </a:extLst>
              </p14:cNvPr>
              <p14:cNvContentPartPr/>
              <p14:nvPr/>
            </p14:nvContentPartPr>
            <p14:xfrm>
              <a:off x="9310126" y="4417851"/>
              <a:ext cx="776520" cy="648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0472C66-4E2D-493B-8BD4-42BECE9B4E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1126" y="4408851"/>
                <a:ext cx="79416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15EE3DA-52D9-4028-9639-B5842720D275}"/>
                  </a:ext>
                </a:extLst>
              </p14:cNvPr>
              <p14:cNvContentPartPr/>
              <p14:nvPr/>
            </p14:nvContentPartPr>
            <p14:xfrm>
              <a:off x="9179086" y="3184131"/>
              <a:ext cx="618840" cy="139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15EE3DA-52D9-4028-9639-B5842720D2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70086" y="3175131"/>
                <a:ext cx="6364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BA38826-962E-4617-9F77-74C82FD43B73}"/>
                  </a:ext>
                </a:extLst>
              </p14:cNvPr>
              <p14:cNvContentPartPr/>
              <p14:nvPr/>
            </p14:nvContentPartPr>
            <p14:xfrm>
              <a:off x="2321086" y="1692291"/>
              <a:ext cx="458640" cy="2160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BA38826-962E-4617-9F77-74C82FD43B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12086" y="1683291"/>
                <a:ext cx="47628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733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A2F13F6-7C08-402C-83D9-4E1E39B897E0}"/>
                  </a:ext>
                </a:extLst>
              </p14:cNvPr>
              <p14:cNvContentPartPr/>
              <p14:nvPr/>
            </p14:nvContentPartPr>
            <p14:xfrm>
              <a:off x="3499366" y="-61629"/>
              <a:ext cx="2305800" cy="1820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A2F13F6-7C08-402C-83D9-4E1E39B897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366" y="-70629"/>
                <a:ext cx="2323440" cy="18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CC9E25B-71E1-4C7E-AC3F-2282D00C3471}"/>
                  </a:ext>
                </a:extLst>
              </p14:cNvPr>
              <p14:cNvContentPartPr/>
              <p14:nvPr/>
            </p14:nvContentPartPr>
            <p14:xfrm>
              <a:off x="1089526" y="43491"/>
              <a:ext cx="6366600" cy="3315406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CC9E25B-71E1-4C7E-AC3F-2282D00C34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0526" y="34491"/>
                <a:ext cx="6384240" cy="3333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5998A78F-1C3C-4101-AC26-2ECFBDCF0943}"/>
                  </a:ext>
                </a:extLst>
              </p14:cNvPr>
              <p14:cNvContentPartPr/>
              <p14:nvPr/>
            </p14:nvContentPartPr>
            <p14:xfrm>
              <a:off x="6568006" y="2330017"/>
              <a:ext cx="466200" cy="385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5998A78F-1C3C-4101-AC26-2ECFBDCF09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59006" y="2321017"/>
                <a:ext cx="4838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865079D-CC32-40A9-832A-D03E7998570A}"/>
                  </a:ext>
                </a:extLst>
              </p14:cNvPr>
              <p14:cNvContentPartPr/>
              <p14:nvPr/>
            </p14:nvContentPartPr>
            <p14:xfrm>
              <a:off x="8985766" y="2083777"/>
              <a:ext cx="510120" cy="343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865079D-CC32-40A9-832A-D03E799857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6766" y="2074777"/>
                <a:ext cx="527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2A86B8E-784B-4CB8-865F-487CED39DCCF}"/>
                  </a:ext>
                </a:extLst>
              </p14:cNvPr>
              <p14:cNvContentPartPr/>
              <p14:nvPr/>
            </p14:nvContentPartPr>
            <p14:xfrm>
              <a:off x="2241886" y="4422697"/>
              <a:ext cx="2427120" cy="732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2A86B8E-784B-4CB8-865F-487CED39DC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2886" y="4413697"/>
                <a:ext cx="244476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222522B-C5A2-483B-8675-BA6E6319EC0F}"/>
                  </a:ext>
                </a:extLst>
              </p14:cNvPr>
              <p14:cNvContentPartPr/>
              <p14:nvPr/>
            </p14:nvContentPartPr>
            <p14:xfrm>
              <a:off x="5670886" y="246171"/>
              <a:ext cx="3279960" cy="2442046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222522B-C5A2-483B-8675-BA6E6319EC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1886" y="237170"/>
                <a:ext cx="3297600" cy="2459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98EF0CC-64AB-4FF1-9CFF-2BF543A87EB6}"/>
                  </a:ext>
                </a:extLst>
              </p14:cNvPr>
              <p14:cNvContentPartPr/>
              <p14:nvPr/>
            </p14:nvContentPartPr>
            <p14:xfrm>
              <a:off x="4202806" y="2960017"/>
              <a:ext cx="363960" cy="1447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98EF0CC-64AB-4FF1-9CFF-2BF543A87E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3806" y="2951017"/>
                <a:ext cx="3816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BAEB2BB-DF2F-4134-BD71-CA2608BF5B2F}"/>
                  </a:ext>
                </a:extLst>
              </p14:cNvPr>
              <p14:cNvContentPartPr/>
              <p14:nvPr/>
            </p14:nvContentPartPr>
            <p14:xfrm>
              <a:off x="1371766" y="2945257"/>
              <a:ext cx="360720" cy="4489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BAEB2BB-DF2F-4134-BD71-CA2608BF5B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2766" y="2936257"/>
                <a:ext cx="3783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3442467-1096-4B2B-9D91-A57651E5DEDB}"/>
                  </a:ext>
                </a:extLst>
              </p14:cNvPr>
              <p14:cNvContentPartPr/>
              <p14:nvPr/>
            </p14:nvContentPartPr>
            <p14:xfrm>
              <a:off x="1688206" y="4818337"/>
              <a:ext cx="360720" cy="4399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3442467-1096-4B2B-9D91-A57651E5DE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79206" y="4809337"/>
                <a:ext cx="378360" cy="457560"/>
              </a:xfrm>
              <a:prstGeom prst="rect">
                <a:avLst/>
              </a:prstGeom>
            </p:spPr>
          </p:pic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7B0DF7CD-9ECE-4157-84B6-942AE62A7AEE}"/>
              </a:ext>
            </a:extLst>
          </p:cNvPr>
          <p:cNvSpPr txBox="1"/>
          <p:nvPr/>
        </p:nvSpPr>
        <p:spPr>
          <a:xfrm>
            <a:off x="6096000" y="4317023"/>
            <a:ext cx="57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Transaction to Analyze ABAP Program</a:t>
            </a:r>
          </a:p>
          <a:p>
            <a:r>
              <a:rPr lang="en-US" dirty="0"/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369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B4D7BA-A836-4E7A-88AB-DE28EA1F8E61}"/>
                  </a:ext>
                </a:extLst>
              </p14:cNvPr>
              <p14:cNvContentPartPr/>
              <p14:nvPr/>
            </p14:nvContentPartPr>
            <p14:xfrm>
              <a:off x="4070686" y="202251"/>
              <a:ext cx="2251440" cy="30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B4D7BA-A836-4E7A-88AB-DE28EA1F8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1686" y="193251"/>
                <a:ext cx="22690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C99CA0-6816-4063-832C-4D998316645B}"/>
                  </a:ext>
                </a:extLst>
              </p14:cNvPr>
              <p14:cNvContentPartPr/>
              <p14:nvPr/>
            </p14:nvContentPartPr>
            <p14:xfrm>
              <a:off x="1704766" y="1477011"/>
              <a:ext cx="212400" cy="245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C99CA0-6816-4063-832C-4D99831664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5766" y="1468011"/>
                <a:ext cx="230040" cy="24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9BA7BE-7DE8-4D28-B63D-540E2A189AD8}"/>
                  </a:ext>
                </a:extLst>
              </p14:cNvPr>
              <p14:cNvContentPartPr/>
              <p14:nvPr/>
            </p14:nvContentPartPr>
            <p14:xfrm>
              <a:off x="1828966" y="1227171"/>
              <a:ext cx="7139880" cy="3210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9BA7BE-7DE8-4D28-B63D-540E2A189A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966" y="1218171"/>
                <a:ext cx="7157520" cy="32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AF541BA-FA06-4C58-A8C7-BB8A1E188928}"/>
                  </a:ext>
                </a:extLst>
              </p14:cNvPr>
              <p14:cNvContentPartPr/>
              <p14:nvPr/>
            </p14:nvContentPartPr>
            <p14:xfrm>
              <a:off x="2285086" y="1793451"/>
              <a:ext cx="1846440" cy="1037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AF541BA-FA06-4C58-A8C7-BB8A1E1889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6086" y="1784451"/>
                <a:ext cx="186408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7FA0C4E-B032-481D-B412-FC3AB7827975}"/>
                  </a:ext>
                </a:extLst>
              </p14:cNvPr>
              <p14:cNvContentPartPr/>
              <p14:nvPr/>
            </p14:nvContentPartPr>
            <p14:xfrm>
              <a:off x="228766" y="2118891"/>
              <a:ext cx="1204920" cy="361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7FA0C4E-B032-481D-B412-FC3AB78279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763" y="2109891"/>
                <a:ext cx="1222565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45BCB14-2AC5-43C7-8B95-485B82B801FA}"/>
                  </a:ext>
                </a:extLst>
              </p14:cNvPr>
              <p14:cNvContentPartPr/>
              <p14:nvPr/>
            </p14:nvContentPartPr>
            <p14:xfrm>
              <a:off x="5336806" y="2099811"/>
              <a:ext cx="1583280" cy="255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45BCB14-2AC5-43C7-8B95-485B82B801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27804" y="2090811"/>
                <a:ext cx="1600924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1FE27B-D82E-47D3-93BE-10A028EC860A}"/>
                  </a:ext>
                </a:extLst>
              </p14:cNvPr>
              <p14:cNvContentPartPr/>
              <p14:nvPr/>
            </p14:nvContentPartPr>
            <p14:xfrm>
              <a:off x="5662246" y="2418051"/>
              <a:ext cx="668520" cy="5540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1FE27B-D82E-47D3-93BE-10A028EC86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53246" y="2409051"/>
                <a:ext cx="6861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8645785-0E50-49E3-AED1-C00E65DBCF48}"/>
                  </a:ext>
                </a:extLst>
              </p14:cNvPr>
              <p14:cNvContentPartPr/>
              <p14:nvPr/>
            </p14:nvContentPartPr>
            <p14:xfrm>
              <a:off x="4897246" y="3763011"/>
              <a:ext cx="853200" cy="11872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8645785-0E50-49E3-AED1-C00E65DBCF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88246" y="3754011"/>
                <a:ext cx="870840" cy="12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729A4AC-31BE-4D52-9A99-1748977F2FCE}"/>
                  </a:ext>
                </a:extLst>
              </p14:cNvPr>
              <p14:cNvContentPartPr/>
              <p14:nvPr/>
            </p14:nvContentPartPr>
            <p14:xfrm>
              <a:off x="8950486" y="4747971"/>
              <a:ext cx="450000" cy="529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729A4AC-31BE-4D52-9A99-1748977F2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41486" y="4738971"/>
                <a:ext cx="467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6D18F81-3553-4FFE-B193-48FBDC414631}"/>
                  </a:ext>
                </a:extLst>
              </p14:cNvPr>
              <p14:cNvContentPartPr/>
              <p14:nvPr/>
            </p14:nvContentPartPr>
            <p14:xfrm>
              <a:off x="6998566" y="6310731"/>
              <a:ext cx="800640" cy="204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6D18F81-3553-4FFE-B193-48FBDC4146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9566" y="6301731"/>
                <a:ext cx="818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088B5AF-A61F-4953-9226-6015FA59B28E}"/>
                  </a:ext>
                </a:extLst>
              </p14:cNvPr>
              <p14:cNvContentPartPr/>
              <p14:nvPr/>
            </p14:nvContentPartPr>
            <p14:xfrm>
              <a:off x="6954286" y="6029931"/>
              <a:ext cx="1002960" cy="6739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088B5AF-A61F-4953-9226-6015FA59B2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45286" y="6020931"/>
                <a:ext cx="10206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4AFF63A-1E79-4FEB-96C1-AE52187247CF}"/>
                  </a:ext>
                </a:extLst>
              </p14:cNvPr>
              <p14:cNvContentPartPr/>
              <p14:nvPr/>
            </p14:nvContentPartPr>
            <p14:xfrm>
              <a:off x="280966" y="4932651"/>
              <a:ext cx="986400" cy="3168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4AFF63A-1E79-4FEB-96C1-AE52187247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1966" y="4923651"/>
                <a:ext cx="1004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8907F37-6D75-4269-A7B7-5F3B1E9C2C1A}"/>
                  </a:ext>
                </a:extLst>
              </p14:cNvPr>
              <p14:cNvContentPartPr/>
              <p14:nvPr/>
            </p14:nvContentPartPr>
            <p14:xfrm>
              <a:off x="9661846" y="4378611"/>
              <a:ext cx="2147760" cy="1248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8907F37-6D75-4269-A7B7-5F3B1E9C2C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52846" y="4369611"/>
                <a:ext cx="2165400" cy="12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CAC9598-2350-4553-854B-CFC8E38EEAF3}"/>
                  </a:ext>
                </a:extLst>
              </p14:cNvPr>
              <p14:cNvContentPartPr/>
              <p14:nvPr/>
            </p14:nvContentPartPr>
            <p14:xfrm>
              <a:off x="11359606" y="4273131"/>
              <a:ext cx="176400" cy="21132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CAC9598-2350-4553-854B-CFC8E38EEA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350606" y="4264131"/>
                <a:ext cx="1940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049B7B1-1A37-49F9-9A91-6000C8E3988E}"/>
                  </a:ext>
                </a:extLst>
              </p14:cNvPr>
              <p14:cNvContentPartPr/>
              <p14:nvPr/>
            </p14:nvContentPartPr>
            <p14:xfrm>
              <a:off x="7429486" y="210531"/>
              <a:ext cx="1198440" cy="23572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049B7B1-1A37-49F9-9A91-6000C8E3988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20486" y="201531"/>
                <a:ext cx="1216080" cy="23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8DFEAFD-FEC3-413B-B043-8C9852023F68}"/>
                  </a:ext>
                </a:extLst>
              </p14:cNvPr>
              <p14:cNvContentPartPr/>
              <p14:nvPr/>
            </p14:nvContentPartPr>
            <p14:xfrm>
              <a:off x="8370166" y="1966251"/>
              <a:ext cx="1257840" cy="1792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8DFEAFD-FEC3-413B-B043-8C9852023F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61166" y="1957251"/>
                <a:ext cx="1275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23B20F7-DC86-43F6-AB1E-17C26B82562E}"/>
                  </a:ext>
                </a:extLst>
              </p14:cNvPr>
              <p14:cNvContentPartPr/>
              <p14:nvPr/>
            </p14:nvContentPartPr>
            <p14:xfrm>
              <a:off x="1336486" y="4457091"/>
              <a:ext cx="8132040" cy="1548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23B20F7-DC86-43F6-AB1E-17C26B8256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27486" y="4448091"/>
                <a:ext cx="8149680" cy="15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04F78D7-2513-4C51-A627-85D987D269DD}"/>
                  </a:ext>
                </a:extLst>
              </p14:cNvPr>
              <p14:cNvContentPartPr/>
              <p14:nvPr/>
            </p14:nvContentPartPr>
            <p14:xfrm>
              <a:off x="9905566" y="2002611"/>
              <a:ext cx="779760" cy="2044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04F78D7-2513-4C51-A627-85D987D269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96566" y="1993611"/>
                <a:ext cx="7974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FFF2E5FE-FB7A-419B-A2A1-82CE371FD92E}"/>
                  </a:ext>
                </a:extLst>
              </p14:cNvPr>
              <p14:cNvContentPartPr/>
              <p14:nvPr/>
            </p14:nvContentPartPr>
            <p14:xfrm>
              <a:off x="9803326" y="2347491"/>
              <a:ext cx="1117080" cy="30852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FFF2E5FE-FB7A-419B-A2A1-82CE371FD9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94326" y="2338491"/>
                <a:ext cx="1134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D3D882F-5B96-47CE-987E-8C6A682FAEFB}"/>
                  </a:ext>
                </a:extLst>
              </p14:cNvPr>
              <p14:cNvContentPartPr/>
              <p14:nvPr/>
            </p14:nvContentPartPr>
            <p14:xfrm>
              <a:off x="9572926" y="2734131"/>
              <a:ext cx="1452960" cy="37224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D3D882F-5B96-47CE-987E-8C6A682FAEF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563926" y="2725131"/>
                <a:ext cx="14706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9AC6FDD-804E-4A9E-A5F7-9040DD4CE9E5}"/>
                  </a:ext>
                </a:extLst>
              </p14:cNvPr>
              <p14:cNvContentPartPr/>
              <p14:nvPr/>
            </p14:nvContentPartPr>
            <p14:xfrm>
              <a:off x="6778966" y="2496891"/>
              <a:ext cx="1257480" cy="5806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9AC6FDD-804E-4A9E-A5F7-9040DD4CE9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69966" y="2487891"/>
                <a:ext cx="12751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BBE4DBC-3714-4D9E-AC99-61402A29FFE1}"/>
                  </a:ext>
                </a:extLst>
              </p14:cNvPr>
              <p14:cNvContentPartPr/>
              <p14:nvPr/>
            </p14:nvContentPartPr>
            <p14:xfrm>
              <a:off x="10111126" y="3068571"/>
              <a:ext cx="308160" cy="12348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BBE4DBC-3714-4D9E-AC99-61402A29FF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02126" y="3059571"/>
                <a:ext cx="325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A3AF1C7-F81A-4C5B-B073-1A5721DA0508}"/>
                  </a:ext>
                </a:extLst>
              </p14:cNvPr>
              <p14:cNvContentPartPr/>
              <p14:nvPr/>
            </p14:nvContentPartPr>
            <p14:xfrm>
              <a:off x="1679206" y="2971731"/>
              <a:ext cx="6648480" cy="3754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A3AF1C7-F81A-4C5B-B073-1A5721DA050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70206" y="2962731"/>
                <a:ext cx="6666120" cy="37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8024C63-DCC0-456B-A7A4-BDABAE708827}"/>
                  </a:ext>
                </a:extLst>
              </p14:cNvPr>
              <p14:cNvContentPartPr/>
              <p14:nvPr/>
            </p14:nvContentPartPr>
            <p14:xfrm>
              <a:off x="7666366" y="89931"/>
              <a:ext cx="1153080" cy="6408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8024C63-DCC0-456B-A7A4-BDABAE70882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7366" y="80931"/>
                <a:ext cx="1170720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2ED22D93-8EBE-4658-9D7C-0FFA833381EE}"/>
                  </a:ext>
                </a:extLst>
              </p14:cNvPr>
              <p14:cNvContentPartPr/>
              <p14:nvPr/>
            </p14:nvContentPartPr>
            <p14:xfrm>
              <a:off x="9819886" y="1520931"/>
              <a:ext cx="1346760" cy="42264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2ED22D93-8EBE-4658-9D7C-0FFA833381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10886" y="1511931"/>
                <a:ext cx="13644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421A08A9-D27D-4E7F-8B50-1B7618FFD4B5}"/>
                  </a:ext>
                </a:extLst>
              </p14:cNvPr>
              <p14:cNvContentPartPr/>
              <p14:nvPr/>
            </p14:nvContentPartPr>
            <p14:xfrm>
              <a:off x="7726846" y="2567451"/>
              <a:ext cx="485640" cy="268200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421A08A9-D27D-4E7F-8B50-1B7618FFD4B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17846" y="2558451"/>
                <a:ext cx="503280" cy="26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8E5E04C-837F-4939-99D7-736C80CDD539}"/>
                  </a:ext>
                </a:extLst>
              </p14:cNvPr>
              <p14:cNvContentPartPr/>
              <p14:nvPr/>
            </p14:nvContentPartPr>
            <p14:xfrm>
              <a:off x="9668686" y="3279531"/>
              <a:ext cx="1445400" cy="25776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8E5E04C-837F-4939-99D7-736C80CDD53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59686" y="3270531"/>
                <a:ext cx="14630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DBBE1653-F689-489E-BC02-8F5B843315AF}"/>
                  </a:ext>
                </a:extLst>
              </p14:cNvPr>
              <p14:cNvContentPartPr/>
              <p14:nvPr/>
            </p14:nvContentPartPr>
            <p14:xfrm>
              <a:off x="8976046" y="3602091"/>
              <a:ext cx="1944360" cy="5047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DBBE1653-F689-489E-BC02-8F5B843315A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67046" y="3593091"/>
                <a:ext cx="19620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03FE840B-9B97-4FBB-AF31-E61EAB13F883}"/>
                  </a:ext>
                </a:extLst>
              </p14:cNvPr>
              <p14:cNvContentPartPr/>
              <p14:nvPr/>
            </p14:nvContentPartPr>
            <p14:xfrm>
              <a:off x="11271766" y="3367371"/>
              <a:ext cx="202680" cy="71568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03FE840B-9B97-4FBB-AF31-E61EAB13F8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262766" y="3358362"/>
                <a:ext cx="220320" cy="733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328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12A6DA-FFD3-4306-902B-E1F269E63D46}"/>
              </a:ext>
            </a:extLst>
          </p:cNvPr>
          <p:cNvSpPr/>
          <p:nvPr/>
        </p:nvSpPr>
        <p:spPr>
          <a:xfrm>
            <a:off x="2118946" y="1274885"/>
            <a:ext cx="7420708" cy="2505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EDB2984-D949-41E5-BED9-6A5DFC8205E4}"/>
              </a:ext>
            </a:extLst>
          </p:cNvPr>
          <p:cNvSpPr/>
          <p:nvPr/>
        </p:nvSpPr>
        <p:spPr>
          <a:xfrm>
            <a:off x="4308230" y="5002822"/>
            <a:ext cx="3376247" cy="16441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6524C-7732-4D2F-AD59-821ED6C28AE6}"/>
              </a:ext>
            </a:extLst>
          </p:cNvPr>
          <p:cNvSpPr/>
          <p:nvPr/>
        </p:nvSpPr>
        <p:spPr>
          <a:xfrm>
            <a:off x="6928338" y="5547946"/>
            <a:ext cx="1292470" cy="817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B6BBD-6C1C-45D7-94DD-1D4476D6DD85}"/>
              </a:ext>
            </a:extLst>
          </p:cNvPr>
          <p:cNvSpPr/>
          <p:nvPr/>
        </p:nvSpPr>
        <p:spPr>
          <a:xfrm>
            <a:off x="3121268" y="1723291"/>
            <a:ext cx="167053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BFAF0-A30B-48CB-9E16-C699AD515BE8}"/>
              </a:ext>
            </a:extLst>
          </p:cNvPr>
          <p:cNvSpPr txBox="1"/>
          <p:nvPr/>
        </p:nvSpPr>
        <p:spPr>
          <a:xfrm>
            <a:off x="3147646" y="1274885"/>
            <a:ext cx="116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itab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41B99A6-DC08-4864-B0A0-74AF2E28C9A9}"/>
                  </a:ext>
                </a:extLst>
              </p14:cNvPr>
              <p14:cNvContentPartPr/>
              <p14:nvPr/>
            </p14:nvContentPartPr>
            <p14:xfrm>
              <a:off x="6998566" y="1494651"/>
              <a:ext cx="2849760" cy="448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41B99A6-DC08-4864-B0A0-74AF2E28C9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9566" y="1485651"/>
                <a:ext cx="28674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DEF56AA-AE0A-436D-9266-85C2EE5241F4}"/>
                  </a:ext>
                </a:extLst>
              </p14:cNvPr>
              <p14:cNvContentPartPr/>
              <p14:nvPr/>
            </p14:nvContentPartPr>
            <p14:xfrm>
              <a:off x="5670526" y="3701451"/>
              <a:ext cx="476640" cy="1389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DEF56AA-AE0A-436D-9266-85C2EE5241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1526" y="3692451"/>
                <a:ext cx="494280" cy="14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8376800-B684-4D85-82CD-20E91D6BE261}"/>
                  </a:ext>
                </a:extLst>
              </p14:cNvPr>
              <p14:cNvContentPartPr/>
              <p14:nvPr/>
            </p14:nvContentPartPr>
            <p14:xfrm>
              <a:off x="4111726" y="2690571"/>
              <a:ext cx="2202480" cy="6746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8376800-B684-4D85-82CD-20E91D6BE2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2726" y="2681571"/>
                <a:ext cx="222012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4D851C2-E1C3-4398-A69E-FD91C43491C6}"/>
                  </a:ext>
                </a:extLst>
              </p14:cNvPr>
              <p14:cNvContentPartPr/>
              <p14:nvPr/>
            </p14:nvContentPartPr>
            <p14:xfrm>
              <a:off x="8024206" y="905331"/>
              <a:ext cx="624240" cy="5479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4D851C2-E1C3-4398-A69E-FD91C43491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15206" y="896331"/>
                <a:ext cx="64188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E1B7F92-84BE-4E23-968F-2AAFC19C8737}"/>
                  </a:ext>
                </a:extLst>
              </p14:cNvPr>
              <p14:cNvContentPartPr/>
              <p14:nvPr/>
            </p14:nvContentPartPr>
            <p14:xfrm>
              <a:off x="2252686" y="2512371"/>
              <a:ext cx="499680" cy="497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E1B7F92-84BE-4E23-968F-2AAFC19C87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43686" y="2503371"/>
                <a:ext cx="5173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49F7B4E-44AC-42D6-A004-57F059B93D9E}"/>
                  </a:ext>
                </a:extLst>
              </p14:cNvPr>
              <p14:cNvContentPartPr/>
              <p14:nvPr/>
            </p14:nvContentPartPr>
            <p14:xfrm>
              <a:off x="5882206" y="5239731"/>
              <a:ext cx="598320" cy="2757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49F7B4E-44AC-42D6-A004-57F059B93D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73206" y="5230731"/>
                <a:ext cx="6159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A6FE2DA-EC8B-4278-BCA4-3912D3C1E5FD}"/>
                  </a:ext>
                </a:extLst>
              </p14:cNvPr>
              <p14:cNvContentPartPr/>
              <p14:nvPr/>
            </p14:nvContentPartPr>
            <p14:xfrm>
              <a:off x="2593246" y="2635851"/>
              <a:ext cx="4194720" cy="3704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A6FE2DA-EC8B-4278-BCA4-3912D3C1E5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4246" y="2626851"/>
                <a:ext cx="4212360" cy="37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5722E0A-742E-4259-923E-078449A73FF2}"/>
                  </a:ext>
                </a:extLst>
              </p14:cNvPr>
              <p14:cNvContentPartPr/>
              <p14:nvPr/>
            </p14:nvContentPartPr>
            <p14:xfrm>
              <a:off x="9775966" y="2100891"/>
              <a:ext cx="768960" cy="8802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5722E0A-742E-4259-923E-078449A73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66966" y="2091891"/>
                <a:ext cx="786600" cy="89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6B8D8A7-3403-47CB-A0FD-825D0A6274C1}"/>
                  </a:ext>
                </a:extLst>
              </p14:cNvPr>
              <p14:cNvContentPartPr/>
              <p14:nvPr/>
            </p14:nvContentPartPr>
            <p14:xfrm>
              <a:off x="9504526" y="5220651"/>
              <a:ext cx="862560" cy="9280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6B8D8A7-3403-47CB-A0FD-825D0A6274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95526" y="5211651"/>
                <a:ext cx="88020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F12EC55-9D14-420C-8CA1-D593DCA9995F}"/>
                  </a:ext>
                </a:extLst>
              </p14:cNvPr>
              <p14:cNvContentPartPr/>
              <p14:nvPr/>
            </p14:nvContentPartPr>
            <p14:xfrm>
              <a:off x="8080006" y="4774251"/>
              <a:ext cx="668880" cy="272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F12EC55-9D14-420C-8CA1-D593DCA999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71001" y="4765251"/>
                <a:ext cx="686529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05498BF-1D69-4000-9CD8-8385793D8B74}"/>
                  </a:ext>
                </a:extLst>
              </p14:cNvPr>
              <p14:cNvContentPartPr/>
              <p14:nvPr/>
            </p14:nvContentPartPr>
            <p14:xfrm>
              <a:off x="7163806" y="2605251"/>
              <a:ext cx="3923640" cy="29541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05498BF-1D69-4000-9CD8-8385793D8B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54806" y="2596251"/>
                <a:ext cx="3941280" cy="29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BC9FC42-5023-4BAF-B7A4-C4D8704846CB}"/>
                  </a:ext>
                </a:extLst>
              </p14:cNvPr>
              <p14:cNvContentPartPr/>
              <p14:nvPr/>
            </p14:nvContentPartPr>
            <p14:xfrm>
              <a:off x="8458366" y="5934891"/>
              <a:ext cx="360720" cy="2289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BC9FC42-5023-4BAF-B7A4-C4D8704846C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49366" y="5925891"/>
                <a:ext cx="3783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2776D89-E9F7-486C-924F-227C6212A7E2}"/>
                  </a:ext>
                </a:extLst>
              </p14:cNvPr>
              <p14:cNvContentPartPr/>
              <p14:nvPr/>
            </p14:nvContentPartPr>
            <p14:xfrm>
              <a:off x="8519566" y="6356811"/>
              <a:ext cx="1460160" cy="1936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2776D89-E9F7-486C-924F-227C6212A7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10566" y="6347811"/>
                <a:ext cx="14778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6380D67-0B34-47D9-BBF4-F263DEBBD262}"/>
                  </a:ext>
                </a:extLst>
              </p14:cNvPr>
              <p14:cNvContentPartPr/>
              <p14:nvPr/>
            </p14:nvContentPartPr>
            <p14:xfrm>
              <a:off x="4316926" y="3736731"/>
              <a:ext cx="661320" cy="14958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6380D67-0B34-47D9-BBF4-F263DEBBD2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07926" y="3727731"/>
                <a:ext cx="678960" cy="15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72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4E35845-89A1-40D1-A97F-D504231B76DC}"/>
                  </a:ext>
                </a:extLst>
              </p14:cNvPr>
              <p14:cNvContentPartPr/>
              <p14:nvPr/>
            </p14:nvContentPartPr>
            <p14:xfrm>
              <a:off x="1160446" y="763851"/>
              <a:ext cx="2923920" cy="1643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4E35845-89A1-40D1-A97F-D504231B7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446" y="754851"/>
                <a:ext cx="2941560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A6B132B-CEB9-46F9-BEFB-0C70B4FAD341}"/>
                  </a:ext>
                </a:extLst>
              </p14:cNvPr>
              <p14:cNvContentPartPr/>
              <p14:nvPr/>
            </p14:nvContentPartPr>
            <p14:xfrm>
              <a:off x="9008446" y="518691"/>
              <a:ext cx="470160" cy="21193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A6B132B-CEB9-46F9-BEFB-0C70B4FAD3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9446" y="509691"/>
                <a:ext cx="487800" cy="21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D3A7B8B-B0D1-45D8-8213-43BB27EF2F0E}"/>
                  </a:ext>
                </a:extLst>
              </p14:cNvPr>
              <p14:cNvContentPartPr/>
              <p14:nvPr/>
            </p14:nvContentPartPr>
            <p14:xfrm>
              <a:off x="9793246" y="1548651"/>
              <a:ext cx="1884960" cy="4125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D3A7B8B-B0D1-45D8-8213-43BB27EF2F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84246" y="1539651"/>
                <a:ext cx="19026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BE8C0C23-E392-4247-BFAE-749AF6033CFE}"/>
                  </a:ext>
                </a:extLst>
              </p14:cNvPr>
              <p14:cNvContentPartPr/>
              <p14:nvPr/>
            </p14:nvContentPartPr>
            <p14:xfrm>
              <a:off x="3851086" y="5583171"/>
              <a:ext cx="1319040" cy="6170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BE8C0C23-E392-4247-BFAE-749AF6033C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42086" y="5574171"/>
                <a:ext cx="133668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CF6391D-3410-4A97-9A2C-977DF4322D74}"/>
                  </a:ext>
                </a:extLst>
              </p14:cNvPr>
              <p14:cNvContentPartPr/>
              <p14:nvPr/>
            </p14:nvContentPartPr>
            <p14:xfrm>
              <a:off x="1767406" y="298731"/>
              <a:ext cx="6163560" cy="5047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CF6391D-3410-4A97-9A2C-977DF4322D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58406" y="289731"/>
                <a:ext cx="6181200" cy="506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899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01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B3844-E91F-4694-9B9B-F953857427E2}"/>
              </a:ext>
            </a:extLst>
          </p:cNvPr>
          <p:cNvSpPr txBox="1"/>
          <p:nvPr/>
        </p:nvSpPr>
        <p:spPr>
          <a:xfrm>
            <a:off x="465992" y="298938"/>
            <a:ext cx="113244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 Setup a break point</a:t>
            </a:r>
          </a:p>
          <a:p>
            <a:r>
              <a:rPr lang="en-US" sz="3200" dirty="0"/>
              <a:t>Step 2: Execute the program</a:t>
            </a:r>
          </a:p>
          <a:p>
            <a:endParaRPr lang="en-US" sz="3200" dirty="0"/>
          </a:p>
          <a:p>
            <a:r>
              <a:rPr lang="en-US" sz="3200" dirty="0"/>
              <a:t>System will automatically open DEBUGGER</a:t>
            </a:r>
          </a:p>
          <a:p>
            <a:r>
              <a:rPr lang="en-US" sz="3200" dirty="0"/>
              <a:t>We can analyze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Code flows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Data Variables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Values 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Step-by-Steps functionality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9880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E29F7-D483-463A-856D-711755844492}"/>
              </a:ext>
            </a:extLst>
          </p:cNvPr>
          <p:cNvSpPr txBox="1"/>
          <p:nvPr/>
        </p:nvSpPr>
        <p:spPr>
          <a:xfrm>
            <a:off x="369277" y="351692"/>
            <a:ext cx="113069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Setup a break point on line no 20,25,30</a:t>
            </a:r>
          </a:p>
          <a:p>
            <a:r>
              <a:rPr lang="en-US" sz="3200" dirty="0"/>
              <a:t>Execute and see if Debugger launches</a:t>
            </a:r>
          </a:p>
          <a:p>
            <a:r>
              <a:rPr lang="en-US" sz="3200" dirty="0"/>
              <a:t>Change the value </a:t>
            </a:r>
            <a:r>
              <a:rPr lang="en-US" sz="3200" dirty="0" err="1"/>
              <a:t>stax</a:t>
            </a:r>
            <a:r>
              <a:rPr lang="en-US" sz="3200" dirty="0"/>
              <a:t> before assigning to  fs1 to new value : 9</a:t>
            </a:r>
          </a:p>
          <a:p>
            <a:r>
              <a:rPr lang="en-US" sz="3200" dirty="0"/>
              <a:t>Also check fs2 once the assignment from fs1 is complete</a:t>
            </a:r>
          </a:p>
          <a:p>
            <a:r>
              <a:rPr lang="en-US" sz="3200" dirty="0"/>
              <a:t>Change the fs2 tax rate to 10</a:t>
            </a:r>
          </a:p>
          <a:p>
            <a:r>
              <a:rPr lang="en-US" sz="3200" dirty="0"/>
              <a:t>Execute F8 and check if the values are computed correctly</a:t>
            </a:r>
          </a:p>
          <a:p>
            <a:r>
              <a:rPr lang="en-US" sz="3200" dirty="0"/>
              <a:t>SAP Value must be 500X9% = 545</a:t>
            </a:r>
          </a:p>
          <a:p>
            <a:r>
              <a:rPr lang="en-US" sz="3200" dirty="0"/>
              <a:t>IBM Value must be 800X10% = 880</a:t>
            </a:r>
          </a:p>
        </p:txBody>
      </p:sp>
    </p:spTree>
    <p:extLst>
      <p:ext uri="{BB962C8B-B14F-4D97-AF65-F5344CB8AC3E}">
        <p14:creationId xmlns:p14="http://schemas.microsoft.com/office/powerpoint/2010/main" val="25702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756741D-C949-428B-A25C-EC02FC24ACFA}"/>
                  </a:ext>
                </a:extLst>
              </p14:cNvPr>
              <p14:cNvContentPartPr/>
              <p14:nvPr/>
            </p14:nvContentPartPr>
            <p14:xfrm>
              <a:off x="1642486" y="404211"/>
              <a:ext cx="1136160" cy="1354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756741D-C949-428B-A25C-EC02FC24AC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3486" y="395211"/>
                <a:ext cx="1153800" cy="13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5A8E12-B3A0-459F-BD14-B0D462CB84FB}"/>
                  </a:ext>
                </a:extLst>
              </p14:cNvPr>
              <p14:cNvContentPartPr/>
              <p14:nvPr/>
            </p14:nvContentPartPr>
            <p14:xfrm>
              <a:off x="6348046" y="377211"/>
              <a:ext cx="573120" cy="761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5A8E12-B3A0-459F-BD14-B0D462CB84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9046" y="368211"/>
                <a:ext cx="5907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6744F09-F3FC-41F2-B9B3-2351747D07CA}"/>
                  </a:ext>
                </a:extLst>
              </p14:cNvPr>
              <p14:cNvContentPartPr/>
              <p14:nvPr/>
            </p14:nvContentPartPr>
            <p14:xfrm>
              <a:off x="6163366" y="1325091"/>
              <a:ext cx="1460880" cy="260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744F09-F3FC-41F2-B9B3-2351747D07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4366" y="1316091"/>
                <a:ext cx="1478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CE85315-9E5D-4F64-9F67-9B1557BC0F81}"/>
                  </a:ext>
                </a:extLst>
              </p14:cNvPr>
              <p14:cNvContentPartPr/>
              <p14:nvPr/>
            </p14:nvContentPartPr>
            <p14:xfrm>
              <a:off x="5196406" y="940611"/>
              <a:ext cx="1037520" cy="135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CE85315-9E5D-4F64-9F67-9B1557BC0F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7409" y="931611"/>
                <a:ext cx="1055154" cy="13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1A726E7-9329-41A4-8F32-A79C03BF465B}"/>
                  </a:ext>
                </a:extLst>
              </p14:cNvPr>
              <p14:cNvContentPartPr/>
              <p14:nvPr/>
            </p14:nvContentPartPr>
            <p14:xfrm>
              <a:off x="2689366" y="1055091"/>
              <a:ext cx="792720" cy="1751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1A726E7-9329-41A4-8F32-A79C03BF46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0366" y="1046089"/>
                <a:ext cx="810360" cy="1769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0041FC0-2DC5-4A96-90EE-458648102B14}"/>
                  </a:ext>
                </a:extLst>
              </p14:cNvPr>
              <p14:cNvContentPartPr/>
              <p14:nvPr/>
            </p14:nvContentPartPr>
            <p14:xfrm>
              <a:off x="4721566" y="2265771"/>
              <a:ext cx="1501920" cy="692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0041FC0-2DC5-4A96-90EE-458648102B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2566" y="2256771"/>
                <a:ext cx="151956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38FA04B-46C8-449C-B79C-E3CDA274AC2A}"/>
                  </a:ext>
                </a:extLst>
              </p14:cNvPr>
              <p14:cNvContentPartPr/>
              <p14:nvPr/>
            </p14:nvContentPartPr>
            <p14:xfrm>
              <a:off x="1951726" y="1855011"/>
              <a:ext cx="581040" cy="246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38FA04B-46C8-449C-B79C-E3CDA274AC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42726" y="1846011"/>
                <a:ext cx="5986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D3A6DE-B868-4322-9E22-13770D6CC7BE}"/>
                  </a:ext>
                </a:extLst>
              </p14:cNvPr>
              <p14:cNvContentPartPr/>
              <p14:nvPr/>
            </p14:nvContentPartPr>
            <p14:xfrm>
              <a:off x="3938206" y="3156411"/>
              <a:ext cx="502200" cy="431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D3A6DE-B868-4322-9E22-13770D6CC7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9206" y="3147411"/>
                <a:ext cx="5198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B8923-5314-49ED-A340-BF6D101BC953}"/>
                  </a:ext>
                </a:extLst>
              </p14:cNvPr>
              <p14:cNvContentPartPr/>
              <p14:nvPr/>
            </p14:nvContentPartPr>
            <p14:xfrm>
              <a:off x="3789526" y="3042291"/>
              <a:ext cx="844560" cy="765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B8923-5314-49ED-A340-BF6D101BC9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80522" y="3033291"/>
                <a:ext cx="862208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7DA91C6-B890-464C-A0DF-B0DD7E2D9094}"/>
                  </a:ext>
                </a:extLst>
              </p14:cNvPr>
              <p14:cNvContentPartPr/>
              <p14:nvPr/>
            </p14:nvContentPartPr>
            <p14:xfrm>
              <a:off x="6840526" y="1802451"/>
              <a:ext cx="317520" cy="2180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7DA91C6-B890-464C-A0DF-B0DD7E2D90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31526" y="1793451"/>
                <a:ext cx="335160" cy="21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028177E-A127-4ECB-B84C-23FDB841C029}"/>
                  </a:ext>
                </a:extLst>
              </p14:cNvPr>
              <p14:cNvContentPartPr/>
              <p14:nvPr/>
            </p14:nvContentPartPr>
            <p14:xfrm>
              <a:off x="6672766" y="4228851"/>
              <a:ext cx="1522080" cy="36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028177E-A127-4ECB-B84C-23FDB841C0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63766" y="4219851"/>
                <a:ext cx="15397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64B18DA-36AD-4003-9F13-392C709EF2D2}"/>
                  </a:ext>
                </a:extLst>
              </p14:cNvPr>
              <p14:cNvContentPartPr/>
              <p14:nvPr/>
            </p14:nvContentPartPr>
            <p14:xfrm>
              <a:off x="7174606" y="4800171"/>
              <a:ext cx="668520" cy="838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64B18DA-36AD-4003-9F13-392C709EF2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65606" y="4791171"/>
                <a:ext cx="68616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A1F1BBA-2FF0-4A07-92E5-83D0C5A1EA7E}"/>
                  </a:ext>
                </a:extLst>
              </p14:cNvPr>
              <p14:cNvContentPartPr/>
              <p14:nvPr/>
            </p14:nvContentPartPr>
            <p14:xfrm>
              <a:off x="3226846" y="5178531"/>
              <a:ext cx="3789720" cy="246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A1F1BBA-2FF0-4A07-92E5-83D0C5A1EA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7846" y="5169531"/>
                <a:ext cx="38073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48611F5-BB84-4DD9-A70A-6199A48FEE23}"/>
                  </a:ext>
                </a:extLst>
              </p14:cNvPr>
              <p14:cNvContentPartPr/>
              <p14:nvPr/>
            </p14:nvContentPartPr>
            <p14:xfrm>
              <a:off x="922846" y="2312211"/>
              <a:ext cx="1673640" cy="3476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48611F5-BB84-4DD9-A70A-6199A48FEE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3846" y="2303211"/>
                <a:ext cx="1691280" cy="34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4903795-EEF3-4FD3-B1BE-04A2FD4060B5}"/>
                  </a:ext>
                </a:extLst>
              </p14:cNvPr>
              <p14:cNvContentPartPr/>
              <p14:nvPr/>
            </p14:nvContentPartPr>
            <p14:xfrm>
              <a:off x="2664166" y="2883171"/>
              <a:ext cx="1081800" cy="16275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4903795-EEF3-4FD3-B1BE-04A2FD4060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55166" y="2874171"/>
                <a:ext cx="1099440" cy="16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02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1C014-D07C-4B38-804D-DDAD564B1A65}"/>
              </a:ext>
            </a:extLst>
          </p:cNvPr>
          <p:cNvSpPr txBox="1"/>
          <p:nvPr/>
        </p:nvSpPr>
        <p:spPr>
          <a:xfrm>
            <a:off x="193431" y="281354"/>
            <a:ext cx="115179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Please set a break point on 25</a:t>
            </a:r>
          </a:p>
          <a:p>
            <a:r>
              <a:rPr lang="en-US" sz="3200" dirty="0"/>
              <a:t>Once bp hits, create a conditional BP on Line 31</a:t>
            </a:r>
          </a:p>
          <a:p>
            <a:r>
              <a:rPr lang="en-US" sz="3200" dirty="0"/>
              <a:t>Fs1-tax_amount &gt; 7</a:t>
            </a:r>
          </a:p>
          <a:p>
            <a:r>
              <a:rPr lang="en-US" sz="3200" dirty="0"/>
              <a:t>Press F8 – </a:t>
            </a:r>
            <a:r>
              <a:rPr lang="en-US" sz="3200" b="1" dirty="0"/>
              <a:t>our break point must hit</a:t>
            </a:r>
            <a:endParaRPr lang="en-US" sz="3200" dirty="0"/>
          </a:p>
          <a:p>
            <a:r>
              <a:rPr lang="en-US" sz="3200" dirty="0"/>
              <a:t>Come back again with different condition </a:t>
            </a:r>
          </a:p>
          <a:p>
            <a:r>
              <a:rPr lang="en-US" sz="3200" dirty="0"/>
              <a:t>Fs1-tax_amount &gt; 10</a:t>
            </a:r>
          </a:p>
          <a:p>
            <a:r>
              <a:rPr lang="en-US" sz="3200" dirty="0"/>
              <a:t>Check the behavior – </a:t>
            </a:r>
            <a:r>
              <a:rPr lang="en-US" sz="3200" b="1" dirty="0"/>
              <a:t>bp should not hit</a:t>
            </a:r>
          </a:p>
          <a:p>
            <a:endParaRPr lang="en-US" sz="3200" b="1" dirty="0"/>
          </a:p>
          <a:p>
            <a:r>
              <a:rPr lang="en-US" sz="3200" b="1" dirty="0"/>
              <a:t>BRB </a:t>
            </a:r>
            <a:r>
              <a:rPr lang="en-US" sz="3200" b="1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654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BBAE-2A5D-4EBE-A59E-109F21DD3D54}"/>
              </a:ext>
            </a:extLst>
          </p:cNvPr>
          <p:cNvSpPr txBox="1"/>
          <p:nvPr/>
        </p:nvSpPr>
        <p:spPr>
          <a:xfrm>
            <a:off x="281354" y="246185"/>
            <a:ext cx="116058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debugging</a:t>
            </a:r>
          </a:p>
          <a:p>
            <a:r>
              <a:rPr lang="en-US" dirty="0"/>
              <a:t>Setup couple of break points </a:t>
            </a:r>
          </a:p>
          <a:p>
            <a:r>
              <a:rPr lang="en-US" dirty="0"/>
              <a:t>Select Breakpoint Checkbox</a:t>
            </a:r>
          </a:p>
          <a:p>
            <a:r>
              <a:rPr lang="en-US" dirty="0"/>
              <a:t>Click menu Debugger&gt; Debugger Session &gt; Save</a:t>
            </a:r>
          </a:p>
          <a:p>
            <a:r>
              <a:rPr lang="en-US" dirty="0"/>
              <a:t>Name anything for debug session</a:t>
            </a:r>
          </a:p>
          <a:p>
            <a:r>
              <a:rPr lang="en-US" dirty="0"/>
              <a:t>Select file and provide file name e.g. DEBUG_CONFIG</a:t>
            </a:r>
          </a:p>
          <a:p>
            <a:r>
              <a:rPr lang="en-US" dirty="0"/>
              <a:t>Click ok</a:t>
            </a:r>
          </a:p>
          <a:p>
            <a:endParaRPr lang="en-US" dirty="0"/>
          </a:p>
          <a:p>
            <a:r>
              <a:rPr lang="en-US" dirty="0"/>
              <a:t>Restart debugging again</a:t>
            </a:r>
          </a:p>
          <a:p>
            <a:r>
              <a:rPr lang="en-US" dirty="0"/>
              <a:t>And choose same menu options </a:t>
            </a:r>
          </a:p>
          <a:p>
            <a:r>
              <a:rPr lang="en-US" dirty="0"/>
              <a:t>Click menu Debugger&gt; Debugger Session &gt; LOAD</a:t>
            </a:r>
          </a:p>
          <a:p>
            <a:r>
              <a:rPr lang="en-US" dirty="0"/>
              <a:t>Give the file name DEBUG_CONFIG</a:t>
            </a:r>
          </a:p>
          <a:p>
            <a:endParaRPr lang="en-US" dirty="0"/>
          </a:p>
          <a:p>
            <a:r>
              <a:rPr lang="en-US" dirty="0"/>
              <a:t>Your BPs are Restored </a:t>
            </a:r>
          </a:p>
        </p:txBody>
      </p:sp>
    </p:spTree>
    <p:extLst>
      <p:ext uri="{BB962C8B-B14F-4D97-AF65-F5344CB8AC3E}">
        <p14:creationId xmlns:p14="http://schemas.microsoft.com/office/powerpoint/2010/main" val="412798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B82349-E78D-4C9D-A76D-3FD63E90F1E2}"/>
                  </a:ext>
                </a:extLst>
              </p14:cNvPr>
              <p14:cNvContentPartPr/>
              <p14:nvPr/>
            </p14:nvContentPartPr>
            <p14:xfrm>
              <a:off x="3040200" y="475200"/>
              <a:ext cx="2019960" cy="1231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B82349-E78D-4C9D-A76D-3FD63E90F1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202" y="466200"/>
                <a:ext cx="2037597" cy="12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14804F-29EB-4711-BF9A-B2BFA78F70F9}"/>
                  </a:ext>
                </a:extLst>
              </p14:cNvPr>
              <p14:cNvContentPartPr/>
              <p14:nvPr/>
            </p14:nvContentPartPr>
            <p14:xfrm>
              <a:off x="5263200" y="2794680"/>
              <a:ext cx="284400" cy="21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14804F-29EB-4711-BF9A-B2BFA78F70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4200" y="2785680"/>
                <a:ext cx="302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49F0D86-DED0-419A-B413-DF51CAC37DD9}"/>
                  </a:ext>
                </a:extLst>
              </p14:cNvPr>
              <p14:cNvContentPartPr/>
              <p14:nvPr/>
            </p14:nvContentPartPr>
            <p14:xfrm>
              <a:off x="3589200" y="1027800"/>
              <a:ext cx="685800" cy="649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49F0D86-DED0-419A-B413-DF51CAC37D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80200" y="1018800"/>
                <a:ext cx="70344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31EEB4-FFA5-478F-ABCF-C8B43A7FC3C7}"/>
                  </a:ext>
                </a:extLst>
              </p14:cNvPr>
              <p14:cNvContentPartPr/>
              <p14:nvPr/>
            </p14:nvContentPartPr>
            <p14:xfrm>
              <a:off x="1859400" y="1171440"/>
              <a:ext cx="5533560" cy="26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31EEB4-FFA5-478F-ABCF-C8B43A7FC3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0398" y="1162440"/>
                <a:ext cx="5551203" cy="26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747C6CE-F9F5-448C-B246-D2389285E773}"/>
                  </a:ext>
                </a:extLst>
              </p14:cNvPr>
              <p14:cNvContentPartPr/>
              <p14:nvPr/>
            </p14:nvContentPartPr>
            <p14:xfrm>
              <a:off x="4998600" y="1450800"/>
              <a:ext cx="213840" cy="287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747C6CE-F9F5-448C-B246-D2389285E7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9600" y="1441800"/>
                <a:ext cx="231480" cy="3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DBD0B73-15A3-4CEC-BEF4-5474A4B531F2}"/>
                  </a:ext>
                </a:extLst>
              </p14:cNvPr>
              <p14:cNvContentPartPr/>
              <p14:nvPr/>
            </p14:nvContentPartPr>
            <p14:xfrm>
              <a:off x="2004120" y="1584000"/>
              <a:ext cx="6181200" cy="1936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DBD0B73-15A3-4CEC-BEF4-5474A4B531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5120" y="1575000"/>
                <a:ext cx="6198840" cy="19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8B7391-4434-4A9C-B745-227A440A64A7}"/>
                  </a:ext>
                </a:extLst>
              </p14:cNvPr>
              <p14:cNvContentPartPr/>
              <p14:nvPr/>
            </p14:nvContentPartPr>
            <p14:xfrm>
              <a:off x="2956680" y="480240"/>
              <a:ext cx="313200" cy="1676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8B7391-4434-4A9C-B745-227A440A64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7690" y="471240"/>
                <a:ext cx="330820" cy="16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4B82E10-94F1-4C9F-BF4B-708C4C5D385E}"/>
                  </a:ext>
                </a:extLst>
              </p14:cNvPr>
              <p14:cNvContentPartPr/>
              <p14:nvPr/>
            </p14:nvContentPartPr>
            <p14:xfrm>
              <a:off x="815400" y="5096880"/>
              <a:ext cx="161640" cy="217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4B82E10-94F1-4C9F-BF4B-708C4C5D38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400" y="5087880"/>
                <a:ext cx="1792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AEF7EA0-FAD1-41B2-94C3-67676BB9AF55}"/>
                  </a:ext>
                </a:extLst>
              </p14:cNvPr>
              <p14:cNvContentPartPr/>
              <p14:nvPr/>
            </p14:nvContentPartPr>
            <p14:xfrm>
              <a:off x="2247840" y="4374000"/>
              <a:ext cx="313920" cy="533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AEF7EA0-FAD1-41B2-94C3-67676BB9AF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8840" y="4365000"/>
                <a:ext cx="33156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728084D-A0BB-4D86-B532-6AE331C1B3B4}"/>
                  </a:ext>
                </a:extLst>
              </p14:cNvPr>
              <p14:cNvContentPartPr/>
              <p14:nvPr/>
            </p14:nvContentPartPr>
            <p14:xfrm>
              <a:off x="167760" y="2857320"/>
              <a:ext cx="4290480" cy="2165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728084D-A0BB-4D86-B532-6AE331C1B3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8760" y="2848320"/>
                <a:ext cx="4308120" cy="21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CDED47D-B890-4685-B1AC-A2471D8E48C5}"/>
                  </a:ext>
                </a:extLst>
              </p14:cNvPr>
              <p14:cNvContentPartPr/>
              <p14:nvPr/>
            </p14:nvContentPartPr>
            <p14:xfrm>
              <a:off x="426240" y="214920"/>
              <a:ext cx="1122840" cy="1522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CDED47D-B890-4685-B1AC-A2471D8E48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240" y="205920"/>
                <a:ext cx="1140480" cy="15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10D7EC6-036B-4485-9A00-D43D8B872E43}"/>
                  </a:ext>
                </a:extLst>
              </p14:cNvPr>
              <p14:cNvContentPartPr/>
              <p14:nvPr/>
            </p14:nvContentPartPr>
            <p14:xfrm>
              <a:off x="1263240" y="487800"/>
              <a:ext cx="147240" cy="640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10D7EC6-036B-4485-9A00-D43D8B872E4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4240" y="478800"/>
                <a:ext cx="164880" cy="65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5F75CB8-422C-401F-8820-9F8813AC4870}"/>
                  </a:ext>
                </a:extLst>
              </p14:cNvPr>
              <p14:cNvContentPartPr/>
              <p14:nvPr/>
            </p14:nvContentPartPr>
            <p14:xfrm>
              <a:off x="1165680" y="365760"/>
              <a:ext cx="435240" cy="450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5F75CB8-422C-401F-8820-9F8813AC48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6680" y="356760"/>
                <a:ext cx="45288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B85B17D-68B9-4850-BE52-41D8F638E4C5}"/>
                  </a:ext>
                </a:extLst>
              </p14:cNvPr>
              <p14:cNvContentPartPr/>
              <p14:nvPr/>
            </p14:nvContentPartPr>
            <p14:xfrm>
              <a:off x="1667880" y="516960"/>
              <a:ext cx="436320" cy="932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B85B17D-68B9-4850-BE52-41D8F638E4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8880" y="507960"/>
                <a:ext cx="45396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80EDA65-B496-452D-9A06-593784427BBD}"/>
                  </a:ext>
                </a:extLst>
              </p14:cNvPr>
              <p14:cNvContentPartPr/>
              <p14:nvPr/>
            </p14:nvContentPartPr>
            <p14:xfrm>
              <a:off x="4379760" y="221040"/>
              <a:ext cx="2950920" cy="2520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80EDA65-B496-452D-9A06-593784427B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0760" y="212040"/>
                <a:ext cx="29685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09A31F-86CF-404E-9311-5581EE1C32A0}"/>
                  </a:ext>
                </a:extLst>
              </p14:cNvPr>
              <p14:cNvContentPartPr/>
              <p14:nvPr/>
            </p14:nvContentPartPr>
            <p14:xfrm>
              <a:off x="4480200" y="558360"/>
              <a:ext cx="2111400" cy="303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09A31F-86CF-404E-9311-5581EE1C32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71200" y="549360"/>
                <a:ext cx="21290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4D2BFBC-024C-4350-8262-B8622CE7559A}"/>
                  </a:ext>
                </a:extLst>
              </p14:cNvPr>
              <p14:cNvContentPartPr/>
              <p14:nvPr/>
            </p14:nvContentPartPr>
            <p14:xfrm>
              <a:off x="3962520" y="2773800"/>
              <a:ext cx="236520" cy="8841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4D2BFBC-024C-4350-8262-B8622CE755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53520" y="2764800"/>
                <a:ext cx="25416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32187C1-DC37-40F8-8487-C9EF80590543}"/>
                  </a:ext>
                </a:extLst>
              </p14:cNvPr>
              <p14:cNvContentPartPr/>
              <p14:nvPr/>
            </p14:nvContentPartPr>
            <p14:xfrm>
              <a:off x="468720" y="3939480"/>
              <a:ext cx="438480" cy="914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32187C1-DC37-40F8-8487-C9EF8059054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720" y="3930480"/>
                <a:ext cx="456120" cy="9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20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366</Words>
  <Application>Microsoft Office PowerPoint</Application>
  <PresentationFormat>Widescreen</PresentationFormat>
  <Paragraphs>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30</cp:revision>
  <dcterms:created xsi:type="dcterms:W3CDTF">2020-11-18T13:39:43Z</dcterms:created>
  <dcterms:modified xsi:type="dcterms:W3CDTF">2020-11-19T14:44:43Z</dcterms:modified>
</cp:coreProperties>
</file>