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06.2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286 537 0,'-25'0'0,"50"0"172,-1 0-156,1 0-1,-1 0 1,0 0-16,1 0 0,-1 0 16,1 0-16,-1 0 15,1 0-15,-1-24 0,25 24 16,-25 0-16,1 0 0,24 0 15,-25 0-15,25 0 16,-25 0-16,1 0 0,-1 0 16,1 0-16,-1 0 15,0 0-15,1 0 0,-1 0 16,1 0-16,-1 0 0,1 0 16,-1 0-16,0 0 15,25 0-15,-24 0 0,-1 0 16,0 0-16,1 0 15,-1 0-15,1 0 0,-25-25 16,24 25-16,1 0 0,-1 0 16,0 0-1,1 0-15,-1 0 16,1 0 0,-1 0-16,1 0 15,-1 0-15,0 0 0,-24-24 16,25 24-16,-1 0 15,1 0-15,-1 0 16,0 0-16,1 0 16,-1-25-16,1 25 15,-1 0 1,1-24 0,-1 24-16,0 0 31,-24-25-31,0 1 15,25 24 1,-1-24 0,1-1-16,-1 25 15,1-24-15,-1-1 0,0 25 16,1-24-16,-1-1 16,25 1-16,-24 24 0,-1-24 15,0-1-15,1 1 16,-1 24-16,25-25 0,-24 25 15,-1-24-15,0-1 16,1 25-16,-1 0 0,1-24 16,-1 24-16,0 0 15,-24-24-15,-24 24 47,0 0-31</inkml:trace>
  <inkml:trace contextRef="#ctx0" brushRef="#br0" timeOffset="707">1018 122 0,'-24'0'15,"0"0"-15,24 24 47,24-24-47,0 0 0,1 0 16,24 25-1,-25-25-15,1 24 0,23-24 16,-23 24-16,24-24 16,-25 25-16,1-25 0,23 24 15,1-24-15,-24 25 16,24-1-16,-25-24 0,0 0 16,1 25-16,-1-25 15,-24 24-15</inkml:trace>
  <inkml:trace contextRef="#ctx0" brushRef="#br0" timeOffset="1974">457 513 0,'-25'0'31,"1"0"-15,0 0-1,-1 0 1,1 0-16,-1 0 15,1 0 1,-1 0-16,1 0 16,24-25-16,-24 25 0,-1 0 15,1 0-15,-1 0 16,1-24-16,-1 24 16,1 0-1,24-25-15,0 1 31,0-1 1,-24 25-32,-1 0 15,1 0 17,48 0 46,-24 25-63,25-25 1,-25 24-16,24 1 16,0-25-1,-24 24-15,25-24 16,-25 25-16,24-25 15,-24 24 1,25-24 15,-1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25.9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589 74 0,'-25'0'16,"1"0"-1,0 0 1,-1 0-16,1 0 15,-1 0 1,1 25-16,0-25 0,-25 24 16,24-24-16,1 25 0,-1-25 15,1 24-15,0 0 16,-1-24-16,1 25 0,-1-1 16,1 1-16,-1-1 15,1 0-15,0 1 0,24-1 16,-25 25-16,25-24 0,-24-1 15,24 0-15,0 1 16,0-1-16,0 25 0,24-24 16,-24-1-16,25 0 15,-25 1-15,24-1 0,-24 1 16,24-1-16,1 1 0,-25-1 16,24 0-16,1 1 15,-25-1-15,24 1 0,1-1 16,-1 1-16,0-1 15,1 0-15,-1 1 0,25-25 16,-24 24-16,23 1 0,-23-25 16,24 0-16,-1 24 15,1-24-15,0 0 0,0-24 16,0 24-16,0-25 16,0 25-16,-1-24 0,1 24 15,0-25-15,-24 25 0,23-24 16,-23 0-16,-1 24 15,1-25-15,-1 25 0,1-24 16,-1-1-16,-24 1 0,24 24 16,-24-25-16,25 1 15,-25 0-15,24-25 0,-24 24 16,25 1-16,-25-1 16,24-23-16,-24 23 0,0 1 15,0-1-15,0-24 16,0 25-16,0 0 0,0-1 15,0 1-15,-24-1 0,24 1 16,0-1-16,-25 25 16,25-24-16,0 0 0,-24-1 15,24 1-15,-25-1 16,25 1 0,-24 24-16,24-24 0,-24 24 15,-1-25-15,1 25 16,24-24-16,-25-1 0,1 25 15,-1 0-15,1-24 0,0 24 16,-1 0-16,25-25 16,-24 25-16,-1 0 0,1 0 15,-1 0-15,1 0 16,0-24-16,-1 24 0,1 0 16,-1 0-16,1 24 15,-1-24-15,1 0 16,0 25-16,-1-25 15,1 0-15,24 24 16,-25-24-16,1 0 0,24 25 16,-25-25-16,1 0 0,0 24 15,-1-24 1,25 25 0,-24-25-1,24 24 1</inkml:trace>
  <inkml:trace contextRef="#ctx0" brushRef="#br0" timeOffset="1176">491 441 0,'0'24'47,"0"0"-32,-24 1 1,24-1-16,0 1 15,0-1-15,0 1 16,0-1-16,-25 0 16,25 1-16,0-1 0,0 1 15,0-1 1,0-48 31,0-1-32,-24 1-15,24-1 16,0 1-16,0 0 16,0-1-16,0 1 0,0-1 15,0 1-15,0-1 16,0 1-16,0 0 16,0-1-16,24 1 15,1-1 1,-1 1-1,1 24 1,-1 0 0,0 24-16,1 1 15,-25-1 1,24 1-16,-24-1 16,25 0-16,-25 1 15,0-1-15,0 1 0,24-1 16,-24 1-16,0-1 15,0 0 1,0-48 31,0 0-31,0-1-1,0 1-15,25 24 0,-25-25 16,24 1-16,-24-1 0,24 1 15,-24 0-15,25 24 16,-25-25-16,24 1 0,1-1 16,-1 25-1,-24-24-15,25 24 32,-1 24-17,0 1 16,-24-1-31,0 1 16,0-1-16,25 0 0,-25 1 16,0-1-16,0 1 15,0-1-15,0 1 16,0-1-16,0 0 16,0 1-16,0-1 15,0 1-15,0-1 16,0 1 15,0-50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11.9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282 684 0,'0'-25'15,"24"1"-15,-24-1 16,25 1-16,-1-1 0,-24 1 16,24 0-16,1-1 15,-25 1-15,0-1 16,0 1-1,-25 24-15,1 0 16,0 0-16,-1 0 0,-24 24 16,25-24-16,-25 25 15,0-1-15,25-24 0,-1 25 16,1-1-16,-1-24 16,1 24-16,24 1 0,0-1 15,24-24-15,1 25 0,-1-1 16,1-24-16,24 25 15,-1-1-15,-23-24 0,24 24 16,0 1-16,-25-25 0,0 24 16,1 1-16,-25-1 15,0 1-15,0-1 0,-25 0 16,1 1-16,-25-1 16,25 1-16,-25-25 0,0 24 15,0 1-15,0-25 16,25 24-16,-25-24 0,25 0 15,72-24 1,-23 24 0</inkml:trace>
  <inkml:trace contextRef="#ctx0" brushRef="#br0" timeOffset="282">746 659 0,'49'-24'16,"-1"-1"-16,-23 1 0,24 0 15,-25-1-15,-24 1 0,25 24 16,-25-25-16,-25 25 16,1 0-16,-1 25 15,1-1-15,-25 1 16,0-1-16,0 0 0,25 1 16,-1-1-16,1 25 0,0-25 15,24 1-15,0-1 16,24 1-16,-24-1 0,24-24 15,1 25-15,24-1 16,-25-24-16,1 0 0,23 0 16,-23 0-16,-1 0 0,25 0 15,-24-24-15,-1-1 16</inkml:trace>
  <inkml:trace contextRef="#ctx0" brushRef="#br0" timeOffset="713">1234 366 0,'0'-24'16,"0"-1"-1,0 50 32,0-1-47,0 1 0,0-1 16,0 0-16,0 25 15,0-24-15,0 23 0,0-23 16,0-1-16,0 25 0,0-24 16,0-1-16,0 0 15,-24-24-15,48 0 32,-24-24-32,25 0 0,-1-25 15,0 24-15,1-24 0,24 25 16,-25-25-16,25 25 15,0-1-15,-25 1 0,25 24 16,-24 0-16,-1 0 16,0 24-16,1 1 0,-25-1 15,24 25-15,-24-25 0,25 25 16,-25-24-16,0-1 16,0 25-16,0-25 0,0 1 15</inkml:trace>
  <inkml:trace contextRef="#ctx0" brushRef="#br0" timeOffset="1500">2040 464 0,'0'-25'16,"0"1"-16,-24 24 31,-1 0-31,1 0 15,-1 0-15,25 24 0,-24-24 16,24 25-16,0-1 16,0 1-16,0-1 15,24 1-15,-24-1 16,25 0-16,-1 1 16,1-1-16,-1-24 0,1 0 15,-1 0-15,0 0 16,1 0-16,-1-24 0,1 24 15,-1-25-15,-24 1 16,25 0-16,-25-1 0,0 1 16,0-1-16,-25 25 0,1-24 15,-1 24-15,1-25 16,-25 25-16,25 0 0,-1 0 16,1 0-16,-1 25 15,1-25-15,48 0 16,1 0-1,24-25-15,-1 25 16,1 0-16,0-24 0,0 24 16,0-24-16,-25 24 0,25 0 15,-24-25-15,23 25 16,-23 0-16,-1 0 0,1-24 16,-50 48 30,25 1-30,-24-1-16,24 0 0,0 1 16,-25-1-16,25 1 15,0-1-15,0 1 0,25 23 16,-1-23-16,1-25 16,-25 24-16,24-24 0,25 0 15,-25 0-15,1 0 0,-1-24 16,1-1-16,23 1 15,-23 0-15,-25-1 0,24-24 16,-24 25-16,0-1 0,0 1 16,0 0-16,-24-1 15,-25 1-15,25 24 0,-25 0 16,0 0-16,24 0 16,-23 24-16,23-24 0,1 25 15,-1-25-15,1 0 16,24 24-16,24-24 15,1 0-15,-1 0 0,1 0 16,-1-24-16,25 24 16</inkml:trace>
  <inkml:trace contextRef="#ctx0" brushRef="#br0" timeOffset="1728">2895 122 0,'0'-25'0,"24"1"0,-24 0 15,0-1-15,0 1 16,25 48 15,-25 1-31,0 23 16,24-23-16,-24 24 0,0 0 16,25-1-16,-25 1 0,24 0 15,-24 0-15,0-25 16,24 1-16,-24-1 0,25 1 15,-25-1-15</inkml:trace>
  <inkml:trace contextRef="#ctx0" brushRef="#br0" timeOffset="2244">3628 220 0,'24'-25'16,"0"1"0,-24-1-1,25 25-15,-25-24 0,0-1 16,0 1-1,-25 24-15,-23 0 16,23 0-16,-24 0 0,25 24 16,-25-24-16,25 25 15,-25-1-15,24-24 0,25 25 16,0-1-16,0 1 16,25-25-16,-1 24 15,25-24-15,-24 0 0,23 24 16,1-24-16,0 0 15,0 0-15,-25 25 0,25-25 16,-24 24-16,-1 1 16,-24-1-16,-24 1 15,-1-1-15,1 0 16,-1 1-16,-24-25 16,25 24-16,0-24 0,-25 25 15,24-25-15,1 0 16,24-25-16,0 1 15,0-1-15,0 1 0,24 0 16,-24-1-16</inkml:trace>
  <inkml:trace contextRef="#ctx0" brushRef="#br0" timeOffset="2400">3652 220 0,'0'-25'0,"24"1"0,-24-1 16,-24 50 15,0-1-15,-1 1-16,1-1 0,-25 25 15,25 0-15,-25 0 0,0-1 16,24 1-16,-23 0 16,-1 24-16,0-24 0,24 24 15,1-24-15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15.5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 0,'24'0'47,"1"0"-32,-1-25-15,0 25 0,1 0 16,24-24-16,0 24 15,24-25-15,0 25 0,0-24 16,1 24-16,-1-24 16,25 24-16,-25-25 0,0 1 15,0 24-15,-24-25 0,0 25 16,0 0-16,-25-24 16</inkml:trace>
  <inkml:trace contextRef="#ctx0" brushRef="#br0" timeOffset="307">97 415 0,'-24'0'15,"48"0"1,1 0-16,-1 0 16,25-24-16,0 24 0,0 0 15,0-25-15,24 25 16,-24-24-16,24-1 0,-24 25 16,24-24-16,0 0 15,1-1-15,-25 1 0,24 24 16,-24-25-16,0 1 0,-1 24 15,-23 0-15,-1 0 16,1 0-16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21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52 220 0,'-24'-25'16,"0"1"-16,24-25 0,0 25 15,0-1 1,0 1-16,24-1 16,0 25-16,1-24 15,-1 24-15,1 0 16,24 0-16,24 0 0,0 24 15,0-24-15,1 25 16,23-25-16,1 0 0,0 24 16,-1 1-16,1-1 0,-25 0 15,1 25-15,-25-24 16,-1 48-16,-23-24 0,-1 0 16,-24 24-16,-24 0 0,-1 0 15,-23 1-15,-1-1 16,0 0-16,-24 1 0,24-1 15,-25 0-15,26-24 16,-1 24-16,0-24 0,24 0 16,1 0-16,0 0 0,24-1 15,0 1-15,0 25 16,24-26-16,0 1 0,1 0 16,24 0-16,0 0 15,24 0-15,-24-25 0,24 25 16,0-25-16,25 1 0,-25-1 15,0 1-15,25-25 16,-25 24-16,1-24 0,-25 0 16,24 0-16,-24 0 15,-1 0-15,1-24 0,-24 24 16,-1-25-16,1 25 0,-1 0 16,-24-24-16,24 24 15,-24-25-15,-24 25 16,-25 0-1,25 25-15,-25-1 0,0 1 16,-24-1-16,24 0 0,-24 1 16,-1 24-16,26 0 15,-26-1-15,50 1 0,-25 0 16,25 0-16,-1 0 16,25 0-16,0 0 0,25-1 15,-1 1-15,0 24 0,1-24 16,24 0-16,0 24 15,-1 1-15,1-1 0,25 0 16,-26 0-16,26 1 0,-26 23 16,-23-23-16,24 23 15,0-23-15,-25-1 0,0 0 16,1 1-16,-1-1 16,-24-24-16,0 24 0,0-24 15,0 24-15,0-24 16,0 0-16,-24 24 0,24-24 15,-25 24-15,25 0 0,-24 1 16,24-1-16,0 0 16,0 0-16,24 1 0,-24-1 15,25-24-15,-25 24 16,0-48-16,0 23 0,0-23 16,-25-1-16,1 1 0,0-25 15,-1 24-15,-24-24 16,25 0-16,-25 0 0,0 0 15,-24 0-15,24 0 0,0 0 16,25-24-16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42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0 371 0,'0'-24'0,"25"24"16,-25-25-1,0 1 1,0-1-16,0 1 16,0 0-16,0-1 15,0 1-15,0-1 0,0 1 16,24 24-16,-24-25 15,25 1-15,-1 0 0,1 24 16,-1-25-16,0 25 0,1-24 16,24 24-16,-25 0 15,25 0-15,-25 0 0,1 0 16,-1 0-16,25 0 16,-25 24-16,1 1 15,-1-1-15,-24 0 16,0 1-16,0-1 15,-24 25-15,24-24 16,-25-1-16,1 0 16,0 1-16,-1-1 0,1 1 15,-1 24-15,25-25 0,-24 0 16,0 25-16,-1-24 16,1 23-16,24-23 0,-25 24 15,25-25-15,0 1 16,0-1-16,0 0 0,0 1 15,0-1-15,0 1 0,0-1 16,25 1-16,-25-1 16,0 0-16,24-24 0,-24 25 15,0-1-15,25-24 16,-25 25-16,0-1 0,24-24 16,-24 24-16</inkml:trace>
  <inkml:trace contextRef="#ctx0" brushRef="#br0" timeOffset="1063">342 1275 0,'0'-25'32,"25"25"-1,-1 0 16,1 0-32,-25 25-15,24-25 16,-24 24 0,24 1 15,-24-1 0,-24-24-31,24 24 16,-24-24-16,-1 0 31,1 0-15,24-24-1,-25 0 1,25-1-1,25 1 1,-1-1 0,1 25-1,-1 0 1,0 0 15,-24 25-15,0-1-1,0 1 1,-24-25-16,0 24 16,-1-24 15,25-24 16,25 24-16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46.7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24 353 0,'-24'0'0,"24"-24"32,24 24-17,1 0 1,-1-25-16,1 25 15,-1 0-15,0 0 16,1 0-16,-1 0 0,25 0 16,0 0-16,-25-24 0,25 24 15,-24 0-15,24 0 16,-25 0-16,0 0 0,1 0 16,-1 0-1</inkml:trace>
  <inkml:trace contextRef="#ctx0" brushRef="#br0" timeOffset="515">122 646 0,'24'0'32,"1"0"-1,-1 0-15,1 0-1,-1 0-15,1 0 16,-1-24-16,25 24 0,0 0 15,0 0-15,-1-25 0,-23 25 16,24 0-16,-1 0 16,1 0-16,-24 0 0,-1-24 15,1 24-15,-50 0 32,1 0-17,-1 0 1,1 0-16</inkml:trace>
  <inkml:trace contextRef="#ctx0" brushRef="#br0" timeOffset="1674">415 60 0,'-24'0'0,"24"-25"0,-25 25 31,25-24-15,-24 24-16,48 0 63,-24 24-48,25-24-15,-1 25 16,0-25-16,1 0 15,-1 24-15,1-24 0,-1 25 16,1-25-16,-1 24 16,25-24-16,-25 25 0,1-1 15,24-24-15,-25 24 0,0-24 16,1 25-16,-1-1 16,1-24-16,-1 25 0,1-25 15,-25 24-15,24-24 16,0 25-16,1-25 0,-25 24 15,24-24-15,1 24 16,-1-24 15,-48 0 126,24 25-157,-25-25 15,25 24-15,-24-24 16,-1 25-16,1-1 15,0 1-15,-1-1 16,1 0-16,24 1 0,-25-1 16,1 25-16,-1-25 0,25 1 15,-24 24-15,0-25 16,-25 49-16,49-48 16,-25-1-16,1 1 15,24-1-15,-25 1 0,25-1 16,-24-24-16,24 24 15,24-24 142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52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415 220 0,'0'25'0,"0"-50"63,-25 25-47,1 0-1,0 0 1,-1 0-16,1 0 15,-1 0 1,1 0-16,-1 25 16,1-25-16,0 0 0,-1 0 15,1 24-15,-1-24 16,1 0-16,-1 0 0,25 24 16,-24-24-16,0 0 15,24 25 95,24-25-95,-24 24-15,0 1 16,24-25-1,-24 24-15,0 1 0,0-1 16,25 0-16,-25 1 0,0-1 16,0 1-16,0-1 15,24 0-15,-24 1 0,0-1 16,0 25-16,0-24 0,0-1 16,0 0-16,0 1 15,0-1-15,0 1 0,0-1 16,0 1-16,0-1 15,0 0-15,0 1 0,0-1 16,0 1 0,0-1-16,0 1 0,0-1 15,0 0-15,0 1 16,0-1-16,25-24 16,-1 25-1,1-25 1,-1 0-1,0 0-15,1 0 16,-1-25-16,1 25 16,-1 0-16,1-24 0,-1 24 15,0-25-15,1 25 0,-1-24 16,1 24-16,-1 0 16,1 0-16,-25-24 0,24 24 15,0 0 1,-24-25 15,-24 1-15</inkml:trace>
  <inkml:trace contextRef="#ctx0" brushRef="#br0" timeOffset="486">97 782 0,'0'-25'31,"0"1"16,25 24-47,-1 0 32,1 0-17,-25-24-15,24 24 0,0 0 16,1 0-1,-1 0-15,1 0 0,-1 0 16,1 0-16,-1 0 16,0 0-16,1-25 15,-1 25-15,1 0 16,-1 0-16,-48 0 62,-1 0-46</inkml:trace>
  <inkml:trace contextRef="#ctx0" brushRef="#br0" timeOffset="1692">635 733 0,'0'-24'47,"24"24"0,-24 24-32,24-24-15,-24 24 16,25-24-16,-25 25 0,0-1 15,24 1-15,1-1 16,-25 1-16,24-1 16,-24 0-1,0 1 1,-24-25 62,24-25-62,0 1-16,-25 0 15,25-1-15,0 1 16,0-1-16,0 1 0,0-25 16,0 25-16,25 24 15,-25-25-15,0 1 0,24 24 16,-24-25-16,25 25 15,-1-24 1,0 24-16,1 0 16,-25 24-1,24-24-15,-24 25 0,25-25 16,-1 24 0,-24 1-16,25-1 15,-25 0-15,24 1 16,-24-1-16,0 1 15,0-1 1,0 1-16,0-1 16,-24-24 46,24-24-46,0-1-1,-25 25-15,25-24 0,0-1 16,0 1-16,0-1 16,0 1-16,0 0 0,0-1 15,0 1-15,25-1 0,-25 1 16,24 0 0,0-1-16,1 25 15,-1 0 1,1 0-1,-25 25-15,24-25 0,1 24 16,-1 0 0,-24 1-16,24-25 15,-24 24-15,25-24 16,-25 25-16,0-1 0,24 0 16,-24 1-1,0-1 1,0 1-16,0-1 15,0 1 1,0-1 0,0 0-1,0-48 32</inkml:trace>
  <inkml:trace contextRef="#ctx0" brushRef="#br0" timeOffset="2748">1318 269 0,'0'-24'0,"-24"-1"16,24 1-16,0-1 31,0 50-15,0-1-1,0 1 1,0-1-16,0 0 0,24 25 16,-24-24-16,0-1 15,25 25-15,-25 0 0,24-25 16,-24 25-16,25 0 16,-25 0-16,0 0 0,24-1 15,-24-23-15,0 24 16,0 0-16,25-25 0,-25 25 15,0-25-15,0 1 0,0-1 16,0 25-16,0-25 16,0 1-16,24-1 15,-24 1-15,0-1 16,0 0-16,0 1 16,0-1-16,0 1 15,0-1 1,24-24-1,-24-24 17,0-1-17,-24 1-15,24-1 16,0 1-16,-24 0 0,24-1 16,-25 1-16,25-25 0,-24 25 15,24-25-15,0 24 16,0 1-16,-25-25 15,25 25-15,0-1 0,0-24 16,0 25-16,25-1 0,-25 1 16,0 0-16,24-1 0,-24 1 15,25-1-15,-25 1 16,0 0-16,24 24 0,-24-25 16,24 1-1,1 24-15,-1 0 16,1 0-1,-1 0 1,1 0 0,-25 24-16,24 1 15,-24-1 1,0 0-16,24-24 0,-24 25 16,0-1-16,0 1 15,25-1-15,-25 0 31,0 1-31,-25-25 16,1 0 0,0 24-1,-1-24-15,1 0 16,-1 0-16,1 0 16,-1 0-16,1 0 0,0 0 15,-1 0 1,50 0 15,-25-24-31,24 24 0,0 0 16,1-25-16</inkml:trace>
  <inkml:trace contextRef="#ctx0" brushRef="#br0" timeOffset="3258">1953 147 0,'0'-25'0,"-24"25"79,24 25-79,0-1 15,0 1 1,0-1-16,24 1 0,-24-1 15,25 0-15,-25 1 16,0 24-16,24-25 0,-24 1 16,25 23-16,-25-23 0,24-1 15,-24 25-15,0-25 16,25 1-16,-25-1 0,0 1 16,0-1-1,0 1-15,0-1 0,0 0 16,24-24-16,-24 25 15,0-50 32</inkml:trace>
  <inkml:trace contextRef="#ctx0" brushRef="#br0" timeOffset="3672">2344 196 0,'0'-25'15,"-24"25"1,24 25 15,24-25-31,-24 24 16,25 1 0,-25-1-16,0 0 0,0 25 15,24-24-15,-24-1 16,0 25-16,25-25 0,-25 1 15,24-1-15,-24 1 0,0-1 16,0 1-16,0-1 16,24-24-16,-24 24 0,0 1 15,0-50 17</inkml:trace>
  <inkml:trace contextRef="#ctx0" brushRef="#br0" timeOffset="4356">2149 220 0,'0'-24'16,"0"-1"0,0 1-16,0-1 15,0 1 1,24 24-16,-24-24 0,0-1 16,25 25-16,-1-24 15,1 24-15,-25-25 16,24 25-16,0 0 0,1 0 15,-1 0-15,1 0 16,-1 25-16,1-25 0,-1 24 16,25-24-16,-25 25 15,1-1-15,-1 0 0,1 1 16,-1-1-16,-24 1 0,24-1 16,-24 1-16,25 23 15,-25-23-15,0-1 0,0 1 16,-25-1-16,25 1 15,0-1-15,-24 0 0,24 25 16,-24-49-16,24 25 0,-25-1 16,25 0-16,-24 1 15,-1-1-15,1 1 16,-1-25-16,1 24 16,0 1-16,-1-25 15,1 24-15,-1-24 0,1 0 16,-1 0-16,1 24 15,0-24-15,-1 0 16,1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04.7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0 440 0,'24'0'63,"1"0"-63,-1-25 15,0 25-15,25 0 0,-24 0 16,24-24-16,-1 24 16,1-25-16,0 25 0,0 0 15,24-24-15,-24 24 16,0-25-16,-25 25 0,25 0 16,-24 0-16,-1-24 0,0 24 15,1 0 1,-1 0 62</inkml:trace>
  <inkml:trace contextRef="#ctx0" brushRef="#br0" timeOffset="648">1612 171 0,'0'-25'31,"24"25"-15,0 0-1,-24-24-15,25 24 16,-1 0-16,1 0 16,24-24-16,-25 24 0,25 0 15,0 0-15,0-25 0,-1 25 16,1 0-16,0 0 16,0 0-16,24-24 0,-24 24 15,0 0-15,0-25 16,-25 25-16,25 0 0,-25 0 15,1-24-15,-1 24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09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0 0,'-49'0'15,"25"25"-15,-25-25 0,25 0 16,-1 24-16,-24-24 16,25 0-16,0 25 0,-25-25 15,24 24-15,1-24 16,-1 24-16,1-24 0,0 25 16,-1-25-16,1 24 0,-1-24 15,25 25 1,25-1 31,-1 1-47,-24-1 15,25-24-15,-25 24 16,0 1-16,24 24 0,-24-25 16,24 25-16,-24-25 0,0 25 15,25 0-15,-1 24 16,-24-24-16,25 24 0,-1-24 15,1 25-15,-25-1 16,24 0-16,0-24 0,1 24 16,-1 0-16,1 1 0,-25-1 15,24 0-15,1 1 16,-25-26-16,24 26 0,0-1 16,-24 0-16,25 0 15,-1-24-15,-24 25 0,25-1 16,-1 25-16,-24-25 0,24 0 15,1 0-15,-25 25 16,24-25-16,-24 1 0,25 23 16,-25-23-16,24-1 15,-24 25-15,25-25 0,-25 24 16,24-23-16,0 23 0,-24-23 16,25-1-16,-25 0 15,24 0-15,1 1 0,-25-1 16,24 0-16,-24 1 15,25-1-15,-25 0 0,24 0 16,-24 1-16,0-1 0,24 25 16,-24-25-16,0 0 15,25 25-15,-25-25 0,0 0 16,0 25-16,0-25 16,0 25-16,0-25 0,0 1 15,24-1-15,-24 0 0,0-24 16,0 24-16,25 1 15,-25-26-15,24 26 0,0-26 16,-24 26-16,25-25 16,-1-1-16,1 26 0,-25-25 15,24-1-15,1 1 0,-25 24 16,24-48-16,-24 24 16,24 0-16,-24-25 0,25 0 15,-25 1-15,0-1 0,0 1 16,0-1-1,24-24 64,-24-24-64,25 24 1,-1-25-16,1 25 0,-1-24 15,25-1-15,-25 25 0,25-24 16,0 0-16,24-1 16,-24 1-16,0 24 0,0-25 15,24 25-15,-49-24 16,25 24-16,0-25 0,-24 25 16,-1 0-16,0 0 15,-48 0 16,24-24-15,0 0-16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12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782 1447 0,'0'-25'0,"-25"25"16,25-24-16,25 24 31,-25 24-31,24 1 15,-24-1-15,25 1 0,-25-1 16,24 1-16,-24 23 16,25 1-16,-25-24 0,0 24 15,24-1-15,-24 1 16,0-24-16,24 23 0,-24-23 16,0-1-16,0 1 0,0-1 15,0 1-15,0-1 16,0 0-16,0 1 15,25-25 1,-25-25 0</inkml:trace>
  <inkml:trace contextRef="#ctx0" brushRef="#br0" timeOffset="636">782 1251 0,'-25'0'47,"25"25"-47,-24-1 16,24 1 0,-24-1-16,-1 1 15,25-1-15,0 0 0,-24-24 16,24 25-16,-25-1 15,25 1 1,-24-25 0,24 24-16,0-48 31,24-1-15,1 1-1,-1-1 1,-24 1-16,25 0 15,-1-1-15,-24 1 16,24-1-16,-24 1 16,25 24-16,-1-25 0,-24 1 15,25 24-15,-1-24 0,1 24 16,-1 0-16,0 0 16,1 0-16,-1 24 15,1-24-15,-1 24 16,1 1-16,-1-1 0,0 1 15,1-1-15,-1 1 16,1-1 0,-1-24-16,-24 24 0</inkml:trace>
  <inkml:trace contextRef="#ctx0" brushRef="#br0" timeOffset="1235">0 421 0,'0'-24'0,"0"-1"31,0 50 1,25-1-17,-25 1 1,0-1-16,24 25 15,-24-25-15,25 25 0,-25 0 16,24 0-16,-24 0 0,24-1 16,-24 1-16,25 0 15,-25-24-15,24 23 0,-24-23 16,0-1-16,0 1 16,0-1-16,0 0 15,0-48 16</inkml:trace>
  <inkml:trace contextRef="#ctx0" brushRef="#br0" timeOffset="1860">74 397 0,'-25'0'0,"25"-25"15,0 1-15,0-1 16,0 1-16,0 0 15,0-1-15,0-24 0,25 25 16,-25-1-16,24 1 16,-24 0-16,24-1 0,1 1 15,-25-1-15,24 25 16,1-24-16,-1 24 0,1 0 16,-1 0-16,25 0 15,-25 0-15,1 24 0,-1-24 16,25 25-16,-25-1 0,1 1 15,-1-25-15,1 24 16,-25 0-16,24-24 0,-24 25 16,0-1-16,-24 1 15,24-1-15,-25-24 16,1 25-16,-1-1 0,1 0 16,0 1-16,-1-1 15,1 1-15,-1-25 0,1 24 16,24 1-16,-25-1 15,1 0-15,24 1 16,0-1 15,24-24 16,1 0-16,-1 0-15</inkml:trace>
  <inkml:trace contextRef="#ctx0" brushRef="#br0" timeOffset="3030">709 79 0,'24'0'15,"-24"-24"-15,24 24 16,-24 24 0,25 1-16,-25-1 15,24 0-15,-24 1 16,25-1-16,-1 25 0,-24 0 16,25-25-16,-25 25 0,24 0 15,-24 0-15,24 0 16,-24 0-16,0-25 0,25 25 15,-25-25-15,0 25 16,0-24-16,0-1 0,0 0 16,0 1-16,0-1 15,24-24 17,-24-24-17,0-1-15,25 1 16,-25-25-16,24 25 0,-24-25 15,25 24-15,-25-23 16,24-1-16,-24 0 0,24 0 16,-24 0-16,0 0 0,25 1 15,-25-1-15,0 24 16,24 1-16,-24-25 0,25 25 16,-25-1-16,24 25 15,-24-24-15,24 24 0,-24-25 16,25 25-16,-1 0 15,1 25 1,-25-1 0,0 1-16,0-1 15,-25 0-15,25 1 16,-24-1-16,24 1 16,-25 24-16,1-25 0,0 0 15,-1 1-15,-24 24 0,25-25 16,0 25-16,-25-25 15,24 1-15,1-1 0,-1 1 16,1-1-16,0-24 16,24 24-16,-25-24 0,50 0 47,-25-24-47,24 24 15,0 0-15,-24-24 0,25 24 16,-25-25-16,24 25 15,1-24-15,-1 24 0,1 0 16,-1 0 0,0 0-16,-24 24 15,25-24-15,-25 25 0,24-1 16,-24 0-16,25 1 16,-25-1-16,24 1 0,-24-1 15,24 1-15,1-1 16,-1 0-16,1 1 0,-25-1 15,24 1-15,1-25 16,-1 24-16,0 1 0,1-25 16,-1 0-16,1 0 0,-1 0 15,1 0-15,-1 0 16,0 0-16,-24-25 0,25 25 16,-25-24-16,24-1 0,-24 1 15,0-1 1,0 1-16,0 0 0,0-1 15,0 1-15,0-1 0,0 1 16,-24 24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30.5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1026 0,'0'-25'16,"0"1"-16,-24 0 16,0-1-16,-1 25 15,25-24 1,0 48 15,0 1-15,0-1-16,0 0 0,0 1 15,0 24-15,0-25 16,0 25-16,0 0 0,0 0 16,0 24-16,-24-24 15,24 0-15,0 24 0,-25-24 16,25 24-16,-24-24 0,24 24 16,0 0-16,-25 1 15,25-1-15,0 25 0,-24-25 16,24 0-16,-24 0 15,24-24-15,-25 25 0,25-26 16,-24 1-16,24 0 0,-25 0 16,25-25-16,0 1 15,-24-1-15,24 1 0,0-1 16,-25 0-16,25 1 16,0-1 46,25-24 1,-1 0-48,1 0-15,-1 0 0,25 0 16,0 0-16,0 0 15,24 0-15,0 0 0,0 0 16,25 0-16,0 0 16,0 0-16,-1 0 0,25 0 15,1 0-15,-26 0 0,25 0 16,0 0-16,1 0 16,-26 0-16,25 0 0,0 0 15,-24 0-15,24 25 16,0-25-16,-24 0 0,24 0 15,0 24-15,0-24 0,-24 0 16,24 25-16,-24-25 16,24 0-16,-24 0 0,-25 24 15,25-24-15,-25 0 16,0 0-16,-24 0 0,24 0 16,-24 0-16,0 0 0,0 0 15,0 0-15,0 0 16,-25 0-16,25 0 0,-25 0 15,1 0-15,-1-24 16,1 24-16,-1 0 16,0 0-1,1 0 17,-25-25 14,24 25-14,-24-24-32,0-1 31,0 1-31,0-1 16,25 25-16,-25-24 15,0-25-15,0 25 0,0-25 16,0 25-16,24-50 15,-24 25-15,0 1 0,24-26 16,-24 1-16,25 0 0,-25-1 16,24 26-16,-24-50 15,0 49-15,25-24 0,-25 0 16,0-1-16,0 25 16,0-24-16,0 24 0,0-24 15,24 24-15,-24 0 0,0 25 16,0-25-16,0 0 15,0 25-15,0-1 0,0 1 16,0 0-16,0-1 16,0 1-16,0-1 15,0 1-15,0-1 16,0 1 0,0 0-16,0-1 15,0 1 1,0-1-1,-24 25 1,-1 0 15,1 0 1,-1 0-32,1 0 15,0 0-15,-1 0 16,1 0-16,-25 0 0,25 0 15,-25 0-15,0 0 0,-24 0 16,24 0-16,-25 0 16,1-24-16,0 24 0,-25 0 15,1 0-15,-1 0 16,0 0-16,0-25 0,1 25 16,-1 0-16,-24 0 0,49 0 15,-25 0-15,0 0 16,25 0-16,-25 0 0,25 0 15,-25 25-15,25-25 16,0 0-16,0 0 0,-1 0 16,1 0-16,0 0 0,-1 0 15,1 0-15,0 24 16,0-24-16,24 0 0,-24 0 16,24 0-16,-25 0 15,26 0-15,-1-24 0,-24 24 16,24 0-16,0 0 0,0 0 15,0 0-15,0 0 16,25 0-16,-25 0 0,25-25 16,-25 25-16,24 0 15,1 0-15,-25 0 0,25 0 16,-1 0-16,1 0 0,-25 0 16,24 0-16,1 0 15,0 0-15,-1 0 0,1 0 16,-1 25-16,1-25 15,0 0-15,-1 0 0,1 0 16,-1 24-16,1-24 31,-1 0-15,25 25 0,-24-25-1,0 0 1,24 24-1,-25-24 1,1 0 0,24 25-1,0-1 32,24-24-31,-24 24-16,25 1 15,-1-1 1,0 1 0,-24-1-16,25 1 15,-25-1-15,24 0 16,-24 1 0,0-1 15,-24-24-31,-1 0 15,25 25-15</inkml:trace>
  <inkml:trace contextRef="#ctx0" brushRef="#br0" timeOffset="863">318 1978 0,'-24'0'16,"48"0"31,0 0-32,25 0-15,-24 0 0,48 0 16,-24 0-16,49 0 16,-1 0-16,1 0 0,48 0 15,-23 0-15,47 0 16,1 0-16,0 0 0,0 0 16,25 0-16,-1 0 0,1 25 15,-1-25-15,0 0 16,1 0-16,-25 0 0,0 0 15,0 24-15,-25-24 0,25 0 16,-49 0-16,25 0 16,-50 0-16,26 0 0,-26 0 15,-23 0-15,23-24 16,-48 24-16,0 0 0,0 0 16,-25 0-16,1 0 0,-25-25 15,-25 25 1,1 0-1,-25 0 1</inkml:trace>
  <inkml:trace contextRef="#ctx0" brushRef="#br0" timeOffset="2117">0 2320 0,'25'0'0,"-1"0"15,1 0 1,-1 0-16,1 0 0,-1 0 15,0 0-15,1 0 0,24 0 16,-25 0-16,25 0 16,-25 0-16,25 0 0,0 0 15,0 0-15,24 0 16,-24 0-16,24 0 0,-24 0 16,24 0-16,1 0 0,-1 0 15,0 0-15,25 0 16,-25 0-16,0 25 0,25-25 15,-25 0-15,1 0 0,23 0 16,-23 0-16,-1 24 16,0-24-16,1 0 0,-1 0 15,0 0-15,0 0 16,1 0-16,-1 25 0,0-25 16,-24 0-16,24 0 0,0 0 15,1 0-15,-1 0 16,0 24-16,1-24 0,-26 0 15,26 0-15,-1 0 16,-24 0-16,24 0 0,-24 0 16,24 0-16,-24 0 15,24 0-15,-24 0 0,0 0 16,24 0-16,-24 0 0,0 0 16,73 0-1,-73 0-15,0 0 0,0 0 16,-1 0-16,1 0 15,0 0-15,0 0 0,-25 0 16,25 0-16,-24 0 0,24 0 16,-25 0-16,0 0 15,25 0-15,-24 0 0,-1 0 16,1 0-16,-1 0 16,0 0-16,1 0 15,-1 0 95</inkml:trace>
  <inkml:trace contextRef="#ctx0" brushRef="#br0" timeOffset="2951">2516 1197 0,'0'-25'0,"24"25"47,1 0-32,-1 0-15,1 25 16,-1-25-1,1 24-15,-1-24 0,0 25 16,1-25-16,-25 24 16,24 0-16,1-24 0,-25 25 15,24-1-15,-24 1 16,25-1 0</inkml:trace>
  <inkml:trace contextRef="#ctx0" brushRef="#br0" timeOffset="3336">2834 1075 0,'-25'0'16,"25"24"0,0 1-1,-24-25-15,24 24 16,-25-24-16,25 24 0,-24 1 16,-1-1-1,1 1-15,0-1 16,24 1-16,-25-25 0,25 24 15,-24-24-15,24 24 16,0 1-16,-25-1 16,25 1 15,25-25-31,-1 0 31,1-25-31,-1 25 16</inkml:trace>
  <inkml:trace contextRef="#ctx0" brushRef="#br0" timeOffset="3732">3078 1172 0,'-25'0'15,"25"25"63,25-25-78,-25 24 0,24-24 16,-24 25-16,25-25 16,-25 24-16,24 0 0,0 1 15,1-1-15,-25 1 16,24-25-16,-24 24 16,25-24-16,-25 25 0,24-25 15,-24 24-15,25-24 16</inkml:trace>
  <inkml:trace contextRef="#ctx0" brushRef="#br0" timeOffset="4110">3273 1148 0,'-24'0'16,"-1"0"15,25 24-15,-24 1-1,-1-25-15,1 0 0,24 24 16,-24 1-16,-1-25 0,1 24 15,-1 0-15,1 1 16,0-1-16,-1 1 16,25-1-1,-24-24 1,24 25-16,24-25 47,1 0-32,-1 0-15</inkml:trace>
  <inkml:trace contextRef="#ctx0" brushRef="#br0" timeOffset="4577">3371 1124 0,'0'24'15,"24"0"17,-24 1-17,25-25 1,-25 24-16,24-24 0,1 25 15,-25-1-15,24-24 0,0 24 16,1 1-16,-1-25 16,-24 24-16,25-24 0,-1 25 15,-24-1 1,25-24-16,-25 25 16,24-25-16</inkml:trace>
  <inkml:trace contextRef="#ctx0" brushRef="#br0" timeOffset="4962">3688 1099 0,'-24'0'0,"24"25"0,-24-25 31,-1 24-15,25 0-16,-24-24 16,-1 25-16,1-1 15,-1 1-15,1-1 16,24 1-1,-24-1-15,-1 0 16,25 1-16,0-1 16,0 1-1,25-25 32</inkml:trace>
  <inkml:trace contextRef="#ctx0" brushRef="#br0" timeOffset="5369">3835 1099 0,'0'25'46,"24"-25"-30,-24 24-16,25 0 16,-25 1-16,24-25 15,1 24-15,-25 1 16,24-1-16,0 1 0,1-1 16,-25 0-16,24-24 15,-24 25-15,25-25 16,-25 24-16</inkml:trace>
  <inkml:trace contextRef="#ctx0" brushRef="#br0" timeOffset="5730">4030 1075 0,'-24'0'16,"-1"0"0,25 24-16,-24 1 15,0-1 1,-1 0-16,25 1 15,-24-25-15,-1 24 0,25 1 16,-24-1-16,-1-24 0,25 25 16,-24-1-16,0 0 15,-1 1-15,25-1 16,-24-24-16,24 25 16,0-1-16,-25-24 15,50 0 16</inkml:trace>
  <inkml:trace contextRef="#ctx0" brushRef="#br0" timeOffset="6392">3273 0 0,'0'24'31,"0"1"-31,0-1 16,-24 1-16,24 24 16,0-25-16,0 25 15,0-25-15,0 25 0,0 0 16,0 0-16,0-25 0,0 25 16,0 0-16,0-25 15,0 1-15,24 24 0,-24-25 16,0 1-1,0-1-15,25-24 16</inkml:trace>
  <inkml:trace contextRef="#ctx0" brushRef="#br0" timeOffset="6707">3127 513 0,'0'24'62,"0"1"-46,0-1-1,24-24-15,-24 25 0,24-25 16,-24 24-16,25 0 16,-1-24-16,1 25 15,-1-25-15</inkml:trace>
  <inkml:trace contextRef="#ctx0" brushRef="#br0" timeOffset="6948">3420 489 0,'-25'0'31,"1"0"0,24 24-31,-25 0 16,1 1-1,0-1 1,-1-24-16,1 25 0,-1-1 16,1 0-1,0 1-15</inkml:trace>
  <inkml:trace contextRef="#ctx0" brushRef="#br0" timeOffset="8754">2589 928 0,'-24'25'62,"24"-1"-46,0 0 0,0 1-16,0-1 0,0 1 15,0-1-15,0 1 0,0-1 16,0 25-16,0-25 16,0 1-16,0 23 0,0-23 15,0-1-15,0 1 16,0 24-16,0-25 0,0 0 15,0 1-15,0-1 16,0 1-16,0-1 16,0 1-16,0-1 15,24-24 32,1 0-31,-1 0-16,1 0 0,-1 0 15,0 0-15,1 0 16,-1-24-16,1 24 0,-1 0 16,1 0-16,23 0 0,-23 0 15,24 0-15,-25 0 16,25 0-16,0 0 0,0 0 16,-1 0-16,1 0 15,25 0-15,-26 0 0,1 0 16,0 0-16,0 0 0,0 0 15,0 0-15,0 0 16,-1 0-16,1 0 0,-24 0 16,24 0-16,-25 0 15,25 0-15,-25 24 0,25-24 16,-25 0-16,1 0 0,-1 0 16,1 0-16,-1 0 15,1 0-15,-1 0 0,0 0 16,1 0-1,-1 0-15,1 0 16,-1 0 0,1 0-1,-1 0 1,-24-24 31,0-1-32,0 1-15,0-1 16,0 1 0,0-1-16,0 1 15,0 0-15,0-1 16,0 1-16,0-1 16,0 1-16,0-1 15,0 1-15,0 0 0,0-1 16,0 1-1,0-1-15,0 1 16,0 0 0,0-1-16,0 1 15,0-1 17,0 1-1,-24 24 47,-1 0-62,1 0-1,-1 0 1,1 0-16,-1 0 15,1 0 1,-25 0-16,25 0 0,-1 0 16,1 0-16,-25 0 0,25 0 15,-25 0-15,0 0 16,0 0-16,0 0 0,0 0 16,1 0-16,-1 0 15,0 0-15,0 0 0,0 0 16,0 0-16,-24 0 0,24 0 15,0 0-15,0 0 16,1 0-16,23 0 0,-24 0 16,1 0-16,23 0 15,-24 0-15,25 0 0,-1 0 16,1 0-16,0 0 0,-1 0 16,1 0-16,-1 0 15,1 0-15,-1 0 16,1 0-1,0 0-15,-1 0 16,1 0-16,-1 0 16,25-25-16,-24 25 15,0 0-15,-1 0 16,1 0 0,-1 0 15,25 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2.0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6911 146 0,'25'0'31,"-50"0"32,1 0-48,0 25-15,-1-25 16,1 0-16,-1 0 16,1 0-16,-25 24 0,25-24 15,-1 0-15,1 0 16,-1 25-16,1-25 16,-1 0 46,25 24-62,-24-24 16,0 0 15,24-24-15,0-1 15,-25 25-31</inkml:trace>
  <inkml:trace contextRef="#ctx0" brushRef="#br0" timeOffset="492">6472 0 0,'0'24'15,"0"1"16,0-1-15,0 0-16,-25 1 16,1-1-1,24 1-15,-25-1 0,1 1 16,0-1-16,24 0 16,-25 1-16,1-1 0,-1 1 15,1-25 1,48 0 31,1 0-47,-1 24 15,1-24-15,-1 0 0,0 25 16,1-25-16,-1 24 16,1-24-16,-25 24 0,24-24 15,-24 25-15,25-25 16,-25 24-16,24-24 0,-24 25 15</inkml:trace>
  <inkml:trace contextRef="#ctx0" brushRef="#br0" timeOffset="2813">7009 928 0,'-24'0'47,"-1"0"-31,1 24-1,-1-24 1,1 0-16,0 0 16,-1 0-16,1 0 15,-1 0-15,1 0 16,-1 0-16,-23 0 0,23 0 15,-24 0-15,0 0 16,1 0-16,-1 0 0,0 25 16,0-25-16,25 0 0,-25 0 15,0 0-15,0 0 16,25 0-16,-25 0 16,0 0-16,0 0 0,0 24 0,25-24 15,-25 0-15,-24 0 16,24 0-16,0 25 0,-24-25 15,24 0-15,-24 0 16,24 24-16,-24-24 0,-1 0 16,25 24-16,-24-24 0,0 0 15,0 25-15,-1-25 16,-23 0-16,23 24 0,1-24 16,0 0-16,0 0 15,-1 25-15,1-25 0,0 0 16,24 0-16,-24 0 0,-1 24 15,26-24-15,-1 0 16,-25 0-16,50 0 0,-25 0 16,0 0-16,25 0 0,-25 0 15,0 24-15,25-24 16,-1 0-16,-23 0 0,23 0 16,-24 0-16,0 0 15,1 0-15,23 0 0,-24 25 16,0-25-16,1 0 0,-1 0 15,0 0-15,0 0 16,0 0-16,0 0 0,1 0 16,-1 0-16,24 0 15,-24 0-15,1 0 0,23 0 16,1 0-16,-25 0 16,24 0-16,-23 0 0,23 0 15,1 0-15,-25 0 0,24 0 16,-23 0-16,23 0 15,-24 0-15,1 0 0,-1 0 16,0 0-16,0 0 0,0 0 16,0 0-16,0 0 15,1 0-15,-1 0 0,0 0 16,25 0-16,-25 0 16,24 0-16,1 0 0,-1 24 15,1-24-15,0 0 16,-1 0-16,1 0 0,-1 0 15,1 0-15,-1 0 0,1 0 16,0 0 0,-1 0-16,1 0 15,-1 0-15,1 0 16,-1 0 0,1 0-1,0 0 1,-1 0-16,1 0 15,-1 0 1,1 0 0,-1 0-1,1 0 1,0 0 0,-1 0-1,1 0 1,24-24-16,-25 24 0,1 0 15,24-25 1,-24 1 0,24 0-1,-25-1-15,25 1 16,0-1-16,-24 1 0,24 0 16,-25-1-16,25 1 0,-24-1 15,24 1-15,-25-1 16,25 1-16,-24 0 0,24-1 15,-24 1 1,24-1-16,0 1 0,0-1 16,0 1-1,-25 24-15,25-24 0,0-1 16,0 1-16,0-1 16,-24 1-1,24 0-15,-25 24 16,25-25-16,-24 25 15,24-24-15,-25-1 32,25 1-1,-24 24-15,24 24 30,-24-24-46,-1 25 32,1-25-32,-1 0 15,1 0-15,0 0 0,-1 24 16,1-24-16,-1 0 16,1 0-16,-1 0 0,1 0 15,0 0-15,-1 0 16,1 0-16,-1 0 15,1 0-15,-1 0 16,25 25 15</inkml:trace>
  <inkml:trace contextRef="#ctx0" brushRef="#br0" timeOffset="3240">317 342 0,'0'24'62,"0"1"-46,0-1-16,-24 0 15,-1 1-15,1-1 16,-1-24-16,1 25 0,0-1 16,-25-24-16,24 25 15,1-25-15,-1 24 0,1-24 16,0 0-16,24 24 15,24-24 1,0 25 0,1-25-16,-1 24 15,1-24-15,-1 25 0,25-1 16,-25-24-16,1 24 0,-1-24 16,1 25-16,-1-25 15,1 24-15,-1-24 0,0 0 16,1 25-16,-1-25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44.6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1343 124 0,'0'-24'16,"25"24"-1,-25-24-15,24 24 32,-24-25-32,-24 1 31,-1 24-16,1 0-15,-1-25 0,1 25 16,-1 0-16,1 0 16,0 0-16,-25 0 0,24 0 15,-24 25-15,25-25 0,-25 24 16,25-24-16,-1 25 16,1-25-16,0 24 0,-1 0 15,25 1-15,-24-1 16,-1 1-16,25-1 15,0 1 1,0-1-16,25-24 0,-25 24 16,24-24-16,1 25 0,-1-25 15,25 24-15,-25-24 16,25 25-16,0-25 0,0 24 16,0-24-16,-1 25 0,1-25 15,0 24-15,-24-24 16,-1 24-16,0-24 0,1 0 15,-1 25-15,-24-1 16,0 1-16,0-1 16,0 0-1,-24-24-15,24 25 16,-25-1-16,1 1 16,0-25-16,-1 24 15,-24-24-15,25 25 0,-1-25 16,1 0-16,-25 24 0,25-24 15,-1 0-15,-24 0 16,25 0-16,0 0 0,-1-24 16,1 24-16,-1 0 15,25-25-15,-24 25 0,0-24 16,-1-1 0,50 25 30,-1 0-30,0 25 0</inkml:trace>
  <inkml:trace contextRef="#ctx0" brushRef="#br0" timeOffset="649">1978 393 0,'-24'0'47,"24"-24"-47,-25 24 15,1 24 1,-1 1-1,1-1-15,24 0 16,-24-24-16,-1 25 16,25-1-16,0 1 0,-24 24 15,24-25-15,0 0 16,0 1-16,0-1 16,24 1-16,1-1 15,-1-24-15,0 0 16,1 24-16,-1-24 0,1 0 15,24-24-15,-25 24 0,0-24 16,1 24-16,-1-25 16,1 1-16,-1-1 15,-24 1-15,0 0 16,0-1-16,-24-24 0,24 25 16,-25-1-16,1 1 15,-1 0-15,1 24 0,0-25 16,-1 1-16,1 24 15,-1 0-15,1 0 16,-1 0 0,50 24-1</inkml:trace>
  <inkml:trace contextRef="#ctx0" brushRef="#br0" timeOffset="1069">2564 393 0,'0'-24'0,"-24"24"16,-1 0-16,25-25 16,-24 25-16,0 0 15,-1 0-15,1 0 0,-1 25 16,1-25-16,24 24 16,-25-24-16,1 25 0,24-1 15,-24 0-15,24 1 16,0-1-16,0 1 15,0-1-15,24 1 0,-24-1 16,24 0-16,1 1 16,-1-1-16,25-24 15,-24 0-15,23 25 0,-23-25 16,24 0-16,-25 0 16,1 0-16,23 0 0,-23-25 15</inkml:trace>
  <inkml:trace contextRef="#ctx0" brushRef="#br0" timeOffset="1351">2784 344 0,'-24'0'31,"24"25"-31,0-1 16,0 1-16,0-1 15,24 0-15,-24 1 16,25-1-16,-25 1 0,0-1 16,24 0-16,-24 1 15,24-25-15,-24 24 0,25-24 31</inkml:trace>
  <inkml:trace contextRef="#ctx0" brushRef="#br0" timeOffset="1530">2735 100 0,'0'24'31</inkml:trace>
  <inkml:trace contextRef="#ctx0" brushRef="#br0" timeOffset="2562">3297 491 0,'24'0'0,"1"0"31,-25-25-31,-25 1 16,1 0 0,0 24-1,24-25-15,-25 25 16,25-24-16,-24 24 0,-1 0 15,1 0-15,24-25 0,-25 25 16,1 0-16,0 25 16,-1-25-16,1 24 15,-1 1 1,25-1-16,-24 0 0,24 1 16,0-1-16,0 1 15,0-1-15,0 0 16,0 1-16,24-1 0,-24 1 15,25-25-15,-25 24 16,24-24-16,-24 25 0,25-25 16,-1 0-16,0 0 15,1 0-15,-1 0 16,-24-25-16,25 25 0,-1-24 16,1-1-1,-25 1-15,24 24 0,-24-25 16,0 1-16,24 0 0,-24-1 15,0 1 1,25 24-16,-25 24 31,0 1-31,0-1 16,0 0-16,24 1 16,-24-1-16,25 1 15,-25-1-15,24 1 0,1-1 16,-1-24-16,0 24 15,1-24-15,-1 0 0,1 25 16,-1-25-16,1-25 16,-1 25-16,0-24 15,1 24-15,-25-24 0,24-1 16,-24 1-16,25-25 16,-25 24-16,0-23 0,0-1 15,0 0-15,0 0 0,0-24 16,0 24-16,-25 0 15,25 0-15,-24 0 0,24 1 16,0 23-16,-25 1 0,25-1 16,-24 25-1,0 25 1,24-1-16,0 25 16,0-25-16,0 25 0,0 0 15,24 0-15,-24 0 0,24-25 16,1 25-16,-1 0 15,1 0-15,-1 0 0,0-25 16,1 0-16,-25 1 16,24-1-16,-24 1 0,25-1 15,-1 1 1,-24-1-16</inkml:trace>
  <inkml:trace contextRef="#ctx0" brushRef="#br0" timeOffset="3324">4518 295 0,'-24'-24'15,"24"0"1,-25-1-16,1 25 16,-1 0-1,1 0-15,0 0 16,-1 0-16,1 0 0,-1 0 16,1 25-16,-25-25 15,25 24-15,-1-24 16,25 24-16,-24 1 0,24-1 15,0 1 1,0-1-16,0 1 16,24-1-16,1 0 15,-1-24-15,1 25 0,-1-1 16,25-24-16,-25 25 0,25-25 16,-25 24-16,25-24 15,-24 24-15,24-24 0,-25 25 16,0-1-1,1-24-15,-25 25 0,0-1 16,-25 1 0,1-25-1,24 24-15,-24-24 0,-1 0 16,1 24-16,-1-24 16,1 0-16,-1 0 15,1 0-15,0 0 16,-1 0-16,1 0 0,-1-24 15,1 24-15,0-24 16,-1 24 0,25-25-1,25 25 32</inkml:trace>
  <inkml:trace contextRef="#ctx0" brushRef="#br0" timeOffset="4122">5349 295 0,'0'-24'15,"-25"24"1,25-24-16,-24 24 16,-1 0-16,25-25 0,-24 25 15,-1 0-15,1 0 0,0 0 16,-1 0-16,1 0 15,-1 0-15,1 0 0,-1 25 16,1-1-16,0 0 16,24 1-16,-25-1 15,1 1-15,24-1 0,0 25 16,0-25-16,0 1 16,0-1-16,0 1 0,24-1 15,1 1-15,-1-1 16,0 0-16,1 1 0,-1-25 15,25 24-15,-24-24 0,23 25 16,-23-25-16,24 0 16,-25 0-16,1 0 15,23 24-15,-23-24 0,-1 0 0,1 0 16,-1 0 0,-24-24-16,24 24 0,1-25 31</inkml:trace>
  <inkml:trace contextRef="#ctx0" brushRef="#br0" timeOffset="6720">0 442 0,'24'0'109,"-24"-24"-109,25 24 16,-1 0-16,1 0 15,-1 0-15,0 0 16,25 0-16,-24 0 0,24 0 16,-25-25-16,25 25 15,-25 0-15,1 0 0,24 0 16,-25 0-16,0 0 16,-48 0 15</inkml:trace>
  <inkml:trace contextRef="#ctx0" brushRef="#br0" timeOffset="7225">440 271 0,'0'24'78,"24"-24"-46,0 25-32,1-25 15,-1 24-15,1-24 0,-1 25 16,0-25-16,1 0 16,-1 24-16,1-24 0,-1 0 15,-24 25 1,25-25-16,-25 24 31,-25-24-15,1 24-1,-1 1 1,1-25-16,24 24 16,-25-24-16,1 25 0,24-1 15,-24-24 1,-1 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5:15.8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93 0,'0'-24'0,"24"24"31,1-25-31,-1 25 16,-24 25-1,0-1 1,0 0 0,0 1-16,0 24 15,0-25-15,0 25 0,0 0 16,0 0-16,0-1 0,0 1 16,0 25-16,0-26 15,0 26-15,0-25 0,-24 24 16,24-24-16,0 24 15,-25 0-15,25-24 0,0 24 16,-24-24-16,24 0 0,0 0 16,0 0-16,0 0 15,0-1-15,0-23 0,0-1 16,0 1-16,0-1 16,0 1-16,0-1 0,24-24 15,-24 24-15,25-24 16,-1 0-1,1 0-15,-1 0 16,1 0-16,-1 0 16,25 0-16,0 0 0,0 0 15,24 0-15,-24 0 0,24 0 16,0 0-16,0 0 16,1 0-16,-1 0 0,25 0 15,-25 0-15,25 25 16,-25-25-16,25 0 0,-25 0 15,0 0-15,0 24 0,-24-24 16,0 0-16,24 0 16,-48 0-16,24 25 0,-25-25 15,25 0-15,-25 0 16,1 0-16,-1 0 0,1 0 16,-1 0-16,0 0 0,1-25 15,-1 25-15,1 0 16,-1-24-16,1 24 15,-25-25-15,24 25 16,-24-24-16,0 0 16,0-1-16,0 1 0,0-1 15,0 1-15,0-25 16,0 25-16,0-25 0,0 0 16,-24 0-16,24-24 0,0 24 15,-25-24-15,25 24 16,0-25-16,-24 26 0,24-1 15,0 0-15,-25 0 16,25 0-16,0 0 0,0 1 16,0 23-16,0-24 0,0 0 15,25 25-15,-25-25 16,0 25-16,0-1 0,0 1 16,0 0-16,0-1 15,0 1-15,0-1 16,0 1-1,0-1 1,0 1-16,0 0 16,0-1-1,-25 1 17,1 24-17,-1 0-15,1 0 0,0 0 16,-1 0-1,-24 0-15,25 0 0,-25 0 16,0 0-16,25 0 0,-25 0 16,-24 24-16,24-24 15,0 0-15,-24 0 0,-1 0 16,26 0-16,-26 0 16,1 0-16,0 0 0,-1 0 15,1 25-15,24-25 0,-24 0 16,24 0-16,0 0 15,-24 0-15,24 0 0,0 0 16,25-25-16,-25 25 16,0 0-16,25 0 0,-25 0 15,25 0-15,-25 0 0,24 0 16,1 0-16,0 0 16,-25 0-16,24 25 0,1-25 15,-1 0-15,1 0 16,0 0-16,-1 0 0,1 24 15,-1-24 1,25 24 15,-24-24-15,24 25-16,0-1 16,24-24-1</inkml:trace>
  <inkml:trace contextRef="#ctx0" brushRef="#br0" timeOffset="1394">977 1705 0,'-25'0'63,"1"24"-32,0 1-15,-1-1-1,1 1 1,-1-1-16,1 0 16,24 1-16,-25-1 0,1 1 15,0-1-15,-1 1 0,1-1 16,24 0-16,-25 1 16,1-1-16,-1 1 15,25-1-15,-24-24 16,24 24-16,-24 1 0,24-1 15,-25-24-15,25 25 16,0-1 15,25-24 1,-1 0-17,0 0 1,1 0-16,-1 0 15,1 0-15,-1 0 16,25 25-16,-25-25 0,1 0 16,24 0-16,0 0 0,-1 0 15,1 0-15,-24 0 16,23 24-16,26-24 0,-25 0 16,-1 0-16,1 0 15,0 0-15,0 0 0,0-24 16,-25 24-16,25 0 15,-24 0-15,-1 0 0,0 0 16,1 0-16,-25-25 47,0 1 0,-25-1-16,25 1-31,0-1 16,0 1-1,-24 0-15,0-1 16,24 1-16,-25-25 0,1 25 16,-1-1-16,25-24 15,-24 25-15,-1-25 0,1 25 16,0-1-16,24-24 15,-25 25-15,1-1 0,-1 1 16,1 0 0,-1 24-1,25 24 17,25-24-17,-25 24-15,24 1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17.7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1221 0,'98'-25'0,"-1"25"0,1 0 16,24 0-16,0 0 16,49 0-16,25 0 0,-1-24 15,49 0-15,25-1 16,0 1-16,24-1 0,-25 1 15,25 0-15,0-1 0,1 1 16,-26-1-16,1 25 16,-25-24-16,0-1 0,1 1 15,-50 24-15,0-24 16,-24 24-16,-24-25 0,-50 25 16,1 0-16,-25 0 0,-48 0 15,-25-24-15,-49 24 16</inkml:trace>
  <inkml:trace contextRef="#ctx0" brushRef="#br0" timeOffset="534">781 806 0,'25'0'15,"-1"0"-15,1-25 0,-1 25 16,1 0 0,-1 0-16,-24 25 31,-49-25-31,25 24 15,-25 1-15,0-1 0,0 25 16,-24-25-16,24 1 16,0 24-16,0-25 0,1 25 15,23 0-15,1-25 0,24 25 16,0-25-16,24 1 16,25 24-16,24-25 0,1 25 15,23-25-15,1 1 16,24-1-16,0 25 0,25-25 15,-25 1-15,24-1 0,-24-24 16,1 25-16</inkml:trace>
  <inkml:trace contextRef="#ctx0" brushRef="#br0" timeOffset="1073">5959 97 0,'25'0'0,"-1"0"15,25 0-15,0 0 0,24-24 16,0 24-16,1 0 15,-1 0-15,0-24 0,0 24 16,1 0-16,-1 0 0,-24-25 16,0 25-16,-1 0 15,-23 0-15,-25-24 16</inkml:trace>
  <inkml:trace contextRef="#ctx0" brushRef="#br0" timeOffset="1284">6521 73 0,'0'24'0,"-24"-24"0,24 25 15,-25-1-15,25 1 0,0-1 16,0 25-16,0 0 16,0 0-16,0 0 0,0-1 15,-24 1-15,24 0 16,0-25-16,0 25 0,0 0 15,0-24-15,0 23 0,0-23 16,0-1-16</inkml:trace>
  <inkml:trace contextRef="#ctx0" brushRef="#br0" timeOffset="1818">7107 659 0,'0'-24'15,"0"-1"-15,0 1 16,0 0-16,0-1 16,-24 25-16,-1-24 0,1-1 15,-1 25 1,1 0-16,0 0 15,-1 0 1,25 25-16,-24-25 0,24 24 16,0 1-16,0-1 0,0 0 15,0 1-15,0-1 16,0 1-16,0-1 0,0 0 16,0 1-16,24-25 15,-24 24-15,25-24 0,-1 0 16,0 0-1,1 0-15,-1-24 16,1 24-16,-25-25 0,24 25 16,-24-24-16,24 0 15,-24-1-15,25 1 0,-25-1 16,24 25-16,-24 25 31,0-1-15,0 1-1,0-1-15,25 0 0,-25 1 16,24-1-16,1 1 16,-1-25-1,0 0-15,1 0 0</inkml:trace>
  <inkml:trace contextRef="#ctx0" brushRef="#br0" timeOffset="2345">7571 293 0,'0'-49'0,"0"0"15,-24 25-15,24-25 0,0 24 16,0 50 15,0-1-31,0 25 16,0 0-16,0 0 0,-25-25 15,25 25-15,0 0 0,0 0 16,0-25-16,0 25 16,0-24-16,0-1 0,0 0 15,0 1-15,25-25 16,-25 24-16,0 1 16,24-25-1,-24-25 1,0 1-1,25-1-15,-25 1 16,24 0-16,0-1 0,1 1 16,-1-1-16,1 1 0,-1 24 15,25-25-15,-25 25 16,1 0-16,-1 0 0,1 0 16,-1 25-16,0-1 15,-24 1-15,25-1 0,-25 25 16,0-25-16,0 1 0,-25-1 15,1 1-15,0-1 16,-1 0-16,1-24 0,-1 0 16,1 25-16,0-25 0,-1 0 15,1-25-15,-1 25 16,1-24-16,24 0 0,0-1 16,0 1-16</inkml:trace>
  <inkml:trace contextRef="#ctx0" brushRef="#br0" timeOffset="2580">8035 195 0,'25'-24'0,"-1"-1"15,-24 1-15,24 24 16,-24 24 0,-24 25-1,24-24-15,0-1 0,0 25 16,0 0-16,0-25 15,0 25-15,0 0 0,0 0 16,0 0-16,0-25 0,0 25 16,0-25-16,0 25 15,0-25-15,0 1 0,0-1 16</inkml:trace>
  <inkml:trace contextRef="#ctx0" brushRef="#br0" timeOffset="3007">8426 562 0,'0'-25'32,"24"25"14,1 0-30,-1 0-16,1 0 16,-1-24-16,0 24 0,1 0 15,-1-25-15,1 25 16,-1-24-16,1 24 0,-25-25 16,0 1-16,0 0 0,0-1 15,-25 1 1,1-1-16,-25 25 0,24-24 15,-23 24-15,23 0 16,-24 0-16,25 0 0,0 24 16,-1 1-16,1-1 0,-1 25 15,25-25-15,0 25 16,0 0-16,0 0 0,25 0 16,-1 0-16,1-25 0,23 25 15,-23-25-15,-1 1 16,25-1-16,-25-24 0</inkml:trace>
  <inkml:trace contextRef="#ctx0" brushRef="#br0" timeOffset="3779">6667 1929 0,'25'0'0,"-1"0"16,1-24 0,-1 24-16,-24-25 15,25 1-15,-25-1 16,24 1-16,-24 0 15,0-1-15,0 1 0,0-1 16,-24 1-16,-1 0 16,1 24-16,-1 0 15,1 0-15,-1 24 0,1 0 16,0 1-16,-1-1 16,1 1-16,-1 23 0,25-23 15,-24-1-15,24 1 16,0-1-16,0 1 0,24-1 15,1 0-15,-1-24 0,1 25 16,-1-25-16,0 0 16,1 0-16,24-25 0,-25 25 15,25-24-15,-25 0 16,1-1-16,-1-24 0,1 0 16,-1 1-16,1-1 0,-1-24 15,0-1-15,-24 25 16,25-24-16,-25 24 0,0 0 15,24 25-15,-24 0 16,0 48-16,-24-24 16,24 49-16,-25-25 0,25 25 15,-24 24-15,24-24 16,0 0-16,0 0 0,0 0 16,0 0-16,24-1 0,-24 1 15,25-24-15,-25-1 16,24 1-16,-24-1 0,25-24 15,-1 0 1</inkml:trace>
  <inkml:trace contextRef="#ctx0" brushRef="#br0" timeOffset="4482">7547 1831 0,'0'-24'0,"24"0"0,-24-1 16,0 1-16,0-1 16,0 1-16,-24 24 15,24-24-15,-25 24 0,1 0 16,-1 0-16,1 0 16,0 24-16,-1-24 15,1 24-15,-1 1 0,25-1 16,-24 1-16,24-1 15,0 0-15,0 1 16,0-1-16,0 1 0,24-1 16,1 1-1,-1-25-15,1 0 16,-1 0-16,0 0 16,1 0-16,-1 0 15,-24-25-15,25 25 0,-1-24 16,-24-1-16,0 1 15,25-1-15,-1 1 16,-24 0 0,0 48-1,0 0 1,24-24-16,-24 25 16,0-1-16,25 1 0,-25-1 15,24 1-15,1-1 16,-1-24-16,1 24 0,23-24 15,-23 0-15,-1 0 0,1-24 16,-1 0-16,0-1 16,-24 1-16,25-1 0,-1-24 15,-24 1-15,0-1 16,25 0-16,-25-24 0,0 24 16,0-24-16,-25 24 0,25 0 15,-24 24-15,24-23 16,-25 48-16,1 0 15,24 24-15,-24 0 16,24 25-16,-25 0 0,25 0 16,0 0-16,0 0 0,0 0 15,25-1-15,-25 1 16,24 0-16,0-25 0,-24 1 16,25-1-16,-25 1 0,24-25 15</inkml:trace>
  <inkml:trace contextRef="#ctx0" brushRef="#br0" timeOffset="5040">7962 1734 0,'-25'-25'0,"25"1"16,-24 24-16,24-24 16,24 24-1,1 0-15,-1 0 0,1 0 16,-1-25-16,1 25 0,23 0 15,1 0-15,-24 0 16,24 0-16,-1 0 0,1 0 16,0 0-16,-25 0 15,25 0-15,-24 0 0,-1 0 16,1-24-16,-25-1 16,0 1-1,-25-1-15,25 1 0,-24 24 16,-1-24-16,1-1 15,-1 25-15,1 0 0,0 0 16,-1 0-16,1 25 0,-1-1 16,1 0-16,0 25 15,24-24-15,-25 24 0,25-25 16,0 25-16,0-25 16,0 25-16,25-25 0,-1 1 15,-24-1-15,24-24 0,1 25 16,-1-25-16,1 0 15,-1 0-15,0-25 0,1 1 16,-1 24-16,1-25 16,-25 1-16,24 0 0,-24-1 15,25 1-15,-25-1 0,0 1 16,24 0 0,-24 48-1,0 0-15,0 1 16,0-1-16,0 25 0,0 0 15,0-25-15,0 25 0,24-24 16,-24 23-16,25-23 16</inkml:trace>
  <inkml:trace contextRef="#ctx0" brushRef="#br0" timeOffset="5783">9159 1294 0,'0'-24'16,"-25"24"15,25 24-31,-24 1 16,-1-1-16,25 25 15,-24 0-15,0 0 0,24-1 16,-25 26-16,25-25 16,0 24-16,0-24 0,0 0 15,25-1-15,-1 1 0,-24 0 16,24-25-16,1 1 15,-1-1-15,1 1 0,-1-25 16,0 0-16</inkml:trace>
  <inkml:trace contextRef="#ctx0" brushRef="#br0" timeOffset="6305">9745 1734 0,'24'-25'16,"-24"1"-1,-24 0-15,24-1 16,-25 1-16,25-1 0,-24 1 15,0-1-15,24 1 16,-25 24-16,25-24 0,-24-1 16,-1 25-16,1 0 0,-1 0 15,1 25-15,0-25 16,-1 24-16,1 0 0,-1 1 16,1-1-16,-1 1 15,25-1-15,0 1 0,0-1 16,0 0-16,0 1 0,25-1 15,-1 1-15,1-1 16,24 0-16,-25-24 0,25 25 16,-25-1-16,25 1 15,0-1-15,-25-24 0,1 25 16,-1-1-16,1 0 16,-25 1-16,-25-1 15,1-24-15,-1 0 16,-23 25-16,23-25 15,-24 0-15,25 0 0,-25 0 16,25 0-16,-25 0 0,24-25 16,25 1-1</inkml:trace>
  <inkml:trace contextRef="#ctx0" brushRef="#br0" timeOffset="7072">9867 1636 0,'0'-24'0,"0"-1"16,24 25 0,1 0-1,-1 25 1,-24-1-16,25-24 15,-25 25-15,24-1 0,-24 25 16,24-25-16,-24 1 16,0-1-16,25 25 0,-25-25 15,0 1-15,0-1 16,-25 1-16,1-1 16,24 0-16,-24-24 31,24-24-31,0 0 15,0-1 1,24 1-16,-24-1 16,24-23-16,-24 23 0,25 1 15,-1-25-15,-24 24 16,25-23-16,-1 23 0,-24 1 16,25-1-16,-1 1 0,-24-1 15,24 25-15,-24 25 16,25-1-16,-25 1 15,0-1-15,0 25 16,0-25-16,0 25 0,0-24 16,-25 24-16,25-25 0,0 0 15,0 1-15,0-1 16,0 1-16,0-1 16,25-24 15,-25-24-31,24 24 0,1-25 15,-25 1-15,24-1 16,1-23-16,-1 23 0,0-24 16,1 25-16,-25-1 15,24-23-15,1 23 0,-1 25 16,-24-24-16,24 24 0,-24 24 16,25 1-1,-25-1-15,0 0 0,0 25 16,0-24-16,0 24 15,0-25-15,0 0 0,0 25 16,0-24-16,0-1 0,0 0 16,0 1-1</inkml:trace>
  <inkml:trace contextRef="#ctx0" brushRef="#br0" timeOffset="8201">10868 1832 0,'25'0'0,"-25"-25"15,24 25-15,-24-24 16,0-1-16,0 1 0,0-1 15,0 1-15,0 0 16,-24 24-16,24-25 16,-25 1-16,1 24 15,-1 0 1,25 24 0,-24-24-16,0 25 0,24-1 15,-25 0-15,1 25 16,-1-24-16,25-1 0,-24 25 15,24-25-15,0 1 16,0-1-16,0 1 0,0-1 16,0 0-16,24-24 0,1 25 15,-1-25 1,1 0-16,-1-25 0,0 25 16,1 0-16,-1-24 0,1 0 15,-25-1-15,24 1 16,1-1-16,-25 1 0,0 0 15,0-25-15,0 24 16,0 1-16,0-1 0,0 1 16,0 0-16,0 48 15,0 0 1,0 1-16,0-1 16,0 25-16,0-24 15,0-1-15,24 25 0,-24-25 16,0 1-16,24-1 0,1 0 15,-1 1 1,1-25-16,-1 0 0,0 0 16,1 0-16,-1-25 15,1 1-15,-1 0 16,1-25-16,-25 24 0,24-23 16,-24-1-16,24 0 15,-24-24-15,0 24 0,0-25 16,0 26-16,0-26 15,0 1-15,-24 24 0,24 0 16,0 25-16,-24-25 0,-1 73 31,25 1-31,-24-1 0,24 25 16,0 0-16,-25 24 16,25-24-16,0 24 0,0-24 15,25 25-15,-25-26 0,24 26 16,1-25-16,-25-1 15,24 1-15,0-24 0,1 23 16,-1-23-16,1-1 0,-1-24 16,1 25-16,-1-25 15,0 0-15,1-25 0,-1 25 16,1-24-16,-1-1 16,0-23-16,1-1 0,-1 0 15,1 0-15,-1-24 16,-24 24-16,25-24 0,-25-1 15,0 1-15,0 24 0,0 0 16,0 1-16,0 23 16,0 1-16,-25 24 0,1 0 15,-1 0 1,1 24-16,24 1 16,-25 23-16,25-23 0,0 24 15,0 0-15,0-1 16,0 1-16,0 25 0,25-26 15,-25 1-15,24 0 16,1 0-16,-1 0 0,-24 0 16,25-25-16,-1 0 0,-24 1 15,24-1-15</inkml:trace>
  <inkml:trace contextRef="#ctx0" brushRef="#br0" timeOffset="8512">11943 1026 0,'0'24'16,"0"0"-16,0 25 15,24-24-15,-24-1 16,0 25-16,25-25 0,-25 25 16,24 0-16,-24 0 15,25 0-15,-1 0 0,-24 24 16,0-24-16,0 24 0,0 0 16,0 1-16,0-1 15,-24-24-15,-1-1 0,-24 26 16,25-50-16,-49 1 15,24-1-15</inkml:trace>
  <inkml:trace contextRef="#ctx0" brushRef="#br0" timeOffset="10608">6961 2590 0,'0'-25'16,"24"25"-16,-24-24 16,24 24-16,1-25 0,-1 1 15,1 24-15,23 0 16,-23-25-16,-1 25 0,25 0 15,-24 25-15,-1-1 0,0-24 16,25 25-16,-49 24 16,25-25-16,-1 0 0,-24 25 15,0-24-15,0-1 16,0 25-16,0-25 0,0 1 16,0-1-16,0 1 15,0-50 16,0 1-15,25-1-16,-25 1 0,24 0 16,0-1-16,1 1 0,24-25 15,-25 24-15,1 1 16,23 0-16,-23-1 0,24 1 16,-25-1-16,25 1 0,-25 24 15,1 0-15,-25 24 16,24-24-16,-24 25 0,0-1 15,0 1-15,0-1 16,0 25-16,0-25 0,0 1 16,0 24-16,0-25 0,0 0 15,0 1-15,0-1 16,0 1-16,0-1 0,0 1 16,25-25-1</inkml:trace>
  <inkml:trace contextRef="#ctx0" brushRef="#br0" timeOffset="11064">8108 2662 0,'-24'0'16,"24"-25"-1,24 25 17,1 0-17,-1 0-15,1 0 16,-1 0-16,1 0 16,-1 0-16,0 0 0,1 0 15,-1 0-15,1 0 0,-25-24 16,0 0-1,-25-1 1,1 1-16,-1 24 16,1-25-16,0 25 0,-1-24 15,1 24-15,-1 0 0,1 24 16,-1 1 0,25-1-16,0 1 15,0-1-15,25 25 16,-25-25-16,24 1 0,1 24 15,-25-25-15,24 25 0,1-25 16,-1 1-16,0-25 16,1 24-16,-1-24 0,1 0 15,-1-24-15</inkml:trace>
  <inkml:trace contextRef="#ctx0" brushRef="#br0" timeOffset="11477">8572 2515 0,'-24'-24'16,"24"48"15,0 1-31,24-1 16,-24 1-16,0-1 0,25 0 15,-25 1-15,24-1 16,1 1-16,-1-1 0,-24 25 15,25-25-15,-1 1 16,-24-1-16,24-24 16,-24-24 15,0-1-15,25 1-16,-25 0 15,0-1-15,0 1 0,24-1 16,-24-24-16,25 25 0,-1-25 15,-24 25-15,25-1 16,-1 1-16,-24 0 0,24-1 16,1 25-1,-1 0 1,-24 25-16,0-1 16</inkml:trace>
  <inkml:trace contextRef="#ctx0" brushRef="#br0" timeOffset="11927">9062 2686 0,'24'-24'94,"1"24"-94,-1 0 15,1 0-15,-25-25 16,24 25-16,0 0 16,1-24-16,-1 24 0,-24-24 15,0-1-15,25 1 16,-25-1-16,-25 1 15,1 0-15,-1-1 16,1 25-16,0 0 16,-1 0-16,1 0 0,-1 0 15,1 25-15,-1-25 0,25 24 16,0 25-16,0-25 16,0 1-16,0 23 0,0-23 15,25 24-15,-1 0 16,1-25-16,-1 25 0,1-25 15,23 1-15,-23-25 16,-1 0-16,25 0 0,-24 0 16,23 0-16,-23-25 0</inkml:trace>
  <inkml:trace contextRef="#ctx0" brushRef="#br0" timeOffset="12360">9476 2466 0,'25'-24'16,"-1"24"-1,0 0 1,-24 24-16,25-24 16,-25 25-16,24-1 15,1 1-15,-1-1 0,-24 1 16,25-1-16,-1 0 0,-24 1 15,0-1 1,0 1-16,0-1 16,-24-24-1,-1 0-15,25-24 16,-24 24-16,24-25 16,0 1-1,24-1-15,-24 1 0,25 0 16,-1-1-16,0 1 15,25-1-15,-24-24 0,23 25 16,-23 0-16,24-1 0,-25 1 16,1 24-16,-1-25 15,-24 50 1,-24-1 0,24 1-16,-25-25 0,1 24 15,-1 0-15</inkml:trace>
  <inkml:trace contextRef="#ctx0" brushRef="#br0" timeOffset="13864">10355 2613 0,'25'-24'16,"-25"-1"0,0 1-16,0-1 15,0 1-15,-25 24 16,25-25-16,-24 25 0,-1 0 15,1 0 1,0 25-16,-1-25 0,1 24 16,24 1-16,-25 24 15,25-25-15,0 0 0,0 1 16,25 24-16,-25-25 0,24 1 16,1 23-16,-1-23 15,0-1-15,1 1 0,24-25 16,0 0-16,-25 0 15,25 0-15,-25 0 0,25-25 16,-24 1-16,-1-1 0,0 1 16,-24 0-16,0-1 15,25-24-15,-25 25 0,0-25 16,0 0-16,0 25 16,0-25-16,0 0 0,0 25 15,0-25-15,0 24 0,0 1 16,0 48 15,0 1-31,0-1 16,24 25-16,-24-25 0,0 25 15,0-24-15,25 24 0,-25-1 16,0 1-16,24-24 16,-24-1-16,0 1 0,0-1 15,0 0-15,25 1 16,-25-50-1,24 25 1,-24-24-16,24 0 16,-24-1-16,25 25 0,-1-24 15,1-1-15,-1 1 0,1-1 16,-1 25 0,0 0-16,1 0 15,-1 25 1,-24-1-16,0 1 15,25-1-15,-25 1 0,0-1 16,24 0 0,-24 1-16,24-25 0,1 0 15,-1 24-15,1-24 16,-1 0-16,1-24 0,-1 24 16,0-25-16,1 25 15,-1-24-15,1 0 0,-25-1 16,0 1-16,0-1 15,0 1-15,0-1 16,-25 1-16,25 0 0,-24-1 16,-1 1-1,1 48 1,0 1 0,24-1-1,0 0-15,-25 1 0,25-1 16,0 1-16,0-1 15,0 1-15,0-1 0,25 0 16,-1 1-16,0-25 16,1 0-1,-1 0-15,1 0 0,-1-25 16,1 1-16,-1 0 16,0-1-1,1 1-15,-25-1 16,24 25-16,-24-24 15,25 24-15,-1 24 16,-24 1 0,0-1-16,24 1 15,-24-1-15,0 0 0,25 1 16,-25-1 0,24 1-16</inkml:trace>
  <inkml:trace contextRef="#ctx0" brushRef="#br0" timeOffset="14629">11699 2637 0,'0'-24'16,"0"0"-16,0-1 0,0 1 15,0-1 1,0 50-1,0-1 1,24 1-16,-24-1 16,0 25-16,24-25 0,-24 1 15,0-1-15,25 25 0,-25-25 16,0 1 0,0-1-16,0-48 31,24-1-16,-24 1 1,25 24-16,-25-24 0,24-1 16,-24 1-16,25-1 0,-1 1 15,0 24-15,-24-25 16,25 25-16,-1 0 0,1 0 16,-25 25-1,0-1 1,24 1-16,-24-1 0,0 1 15,0-1 1,25-24-16,-25 24 0,24-24 16,0 0-16,1 0 15,-25-24 1,24 24-16,-24-24 0,25 24 16,-25-25-16,24 1 15,-24-1-15,0 1 16,24-1-16,-24 1 0,0 0 15,-24 24-15,0-25 16,24 1-16,-25-1 0,1 25 16,-1 0-1,25 25 1,0-1-16,-24 1 0,24-1 16,0 0-16,0 25 15,24-24-15,1 24 0,-1-25 16,-24 25-16,25-25 15,-1 25-15,0-24 0,1 23 16,-1-23-16,1-1 0,-25 25 16,0-25-16,0 1 15,0-1-15,-25 1 16,1-25-16,-25 0 16,25 0-16,-1 0 0,-24-25 15,1 1-15,23-1 0,-24-23 16,0 23-16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39.8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27 0,'0'-24'47,"25"24"-47,-25 24 62,0 1-62,0-1 16,0 1-16,0-1 0,0 1 15,0-1-15,0 0 16,0 1-16,0-1 0,0 25 16,0-25-16,0 25 15,0-24-15,0 24 0,0-1 16,0 1-16,0 0 0,0 0 15,0 24-15,0-24 16,0 0-16,0 0 0,0 0 16,0 24-16,0-24 15,0 0-15,0-1 0,0 1 16,-25 25-16,25-26 0,0 1 16,0 0-16,0 0 15,0 0-15,-24 0 0,24-1 16,0 1-16,0 0 0,-25 0 15,25-25-15,0 25 16,0 0-16,-24 0 0,24-25 16,0 25-16,0 0 15,-24-25-15,24 25 0,0 0 16,0 0-16,-25-25 0,25 25 16,0 0-16,0-24 15,-24 23-15,24-23 0,0 24 16,0 0-16,0-25 15,-25 0-15,25 25 0,0-24 16,0-1-16,0 1 0,0-1 16,0 0-16,0 1 15,0-1-15,0 1 0,0-1 16,0 0-16,25 1 16,-25-1-16,0 1 15,0-1-15,0 1 16,24-25-1,-24 24-15,0 0 32,25-24-32,-25 25 15,24-25-15,0 0 0,1 0 16,-1 0-16,1 24 16,24-24-16,-1 0 0,1 0 15,0 0-15,24 0 16,1 0-16,-1 0 0,0 0 15,0 0-15,1 25 0,-1-25 16,0 0-16,0 0 16,25 0-16,-25 24 0,1-24 15,-1 0-15,25 0 16,-25 0-16,25 25 0,-25-25 16,25 0-16,-25 0 0,25 0 15,-1 0-15,-23 0 16,23 24-16,1-24 0,0 0 15,-1 0-15,1 0 16,0 0-16,-1 0 0,-23 0 16,23 0-16,-23 24 0,-1-24 15,0 0-15,0 0 16,-24 0-16,25 0 0,-26 0 16,26 0-16,-26 25 0,1-25 15,25 0-15,-26 0 16,26 0-16,-25 24 0,24-24 15,0 0-15,-24 0 16,24 0-16,1 0 0,-26 25 16,26-25-16,-26 0 0,1 0 15,25 0-15,-26 0 16,1 0-16,0 0 0,0 0 16,0 0-16,0 0 15,-25 0-15,25 0 0,0 24 16,0-24-16,-25 0 0,25 0 15,-25 0-15,1 0 16,-1 0-16,1 0 0,-1 0 16,0 0-16,1 0 15,-1 0-15,1 0 16,-25-24 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44.1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74 150 0,'0'-25'15,"-25"25"-15,1-24 16,-1 24-1,25 24 1,0 1-16,25-25 16,-25 24-16,24 0 15,-24 1-15,0-1 0,25-24 16,-25 25-16,0-1 16,0 0-16,0 1 15,0-50 32,0 1-31,0 0-1,0-1-15,24 25 16,-24-24-16,24-1 16,-24 1-16,25-25 0,-25 25 15,24-1-15,1 1 16,-25-1-16,24 25 15,1 0-15,-1 0 16,-24 25 0,0-1-16,24 1 15,-24-1-15,0 1 16,0-1-16,0 0 16,0 1-1,0-50 16,25 25-15,-25-24-16,24 24 16,-24-24-16,25 24 0,-1-25 15,1 1 1,-1 24-16,0-25 16,1 25-16,-1 25 15,-24-1-15,25 1 16,-25-1-16,24 0 15,-24 1 1,0-1-16,24 1 16,-24-1-16,25-24 15,-1 0 1,1 0 0,-1 0-1,1-24-15,-1 24 0,0 0 16,1-25-16,-25 1 15,24 24-15,-24-25 16,0 1-16,0 0 16,0-1-16,-24 1 15,24-1 1,-25 25-16,1 0 16,0 25-1,24-1 1,-25 1-1,25-1-15,0 0 16,0 1-16,25-1 0,-1 1 16,0-1-1,1-24-15,-1 24 16,1-24 0,-1 0-16,1 0 0,-25-24 15,24 24-15,0 0 0,1-24 16,-1-1-1,-24 1-15,25 24 0,-25-25 16,24 25-16,-24-24 16,0 0-16,24-1 15,-24 1-15,25 24 32,-1 0-17,-24 24-15,0 1 16,25-25-16,-25 24 15,0 0-15,0 1 0,0-1 16,0 1 0,24-25 15,-24-25 0,0 1-15,25 24-16,-25-25 0,24 1 15,-24 0-15,24-1 16,1 1 0,-25-1-16,24 25 0,1 0 15,-1 25 17,-24-1-32,0 1 15,25-25 1,-25 24-16,0 0 15,24-24 1,0 0 0,-24-24-1,25 24-15,-1-24 16,1 24-16,-1-25 16,1 25-1,-1 0-15,0 0 16,-24 25-1,0-1 1,0 0-16,0 1 16,0-1-1,0 1-15,25-25 0,-25 24 16,24-24-16,1 24 16,-1-24-16,1 0 15,-1 0-15,0-24 16,1 24-16,-1 0 15,1-24-15,-1 24 0,0 0 16,-24-25-16,25 25 0,-1-24 16,-24-1-16,25 1 15,-25 0-15,0-1 16,0 1 0,-25 24-16,1 0 15,24 24 1,0 1-1,0-1-15,-25-24 16,25 24-16,0 1 16,25-25-16,-25 24 15,24-24-15,1 0 16,-1 0 0,1-24-1,-25-1 1,0 1-1,0 0 1,-25 24 0,1-25-16,-1 1 15,1-1 1,48 1 0,1 24-16,-1 0 15,1 0-15,-1-25 16,0 25-16,25 0 0,-24 0 15,-1 0-15,25-24 16,-25 24-16,1 0 0,-1 24 16,1 1-1,-25-1 1,0 1-16,0-1 16,-25 1-1,25-1-15,-24-24 16,24-24 31,24 24-32,-24-25 1,25 25-16,-1 0 0,-24-24 16,24 24-16,1-25 15,-1 25-15,1-24 0,-1 24 16,1 0-16,-25-25 0,24 25 15,0 0-15,-24 25 16,0-1 15,-24 1-31,24-1 16,0 1-16,0-1 16,0 0-1,24-24 1,1 25-1,-1-25-15,1 0 16,-25-25-16,24 25 16,-24-24-16,25 24 15,-25-24-15,0-1 16,24 1 0,-24-1-1,24 50 16,-24-1-31,0 1 0,25 23 16,-25-23-16,24 24 16,-24-1-16,0 1 0,0 0 15,0-24-15,0 23 0,0-23 16,0-1-16,0 1 16,-24-25-16,-1 24 0,1-24 15,0 0 1,-1-24-16,25-1 15,0 1-15,0-1 0,0 1 16,25 0-16,-25-1 16,24-24-16,25 25 0,-25-1 15,1-23-15,24 23 16,-25 1-16,0-1 0,1 25 16,-1-24-16,1 24 0,-1 0 15,-24 24 1,-24 1-16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52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293 467 0,'24'0'16,"-24"24"-1,0 1 1,0-1 0,-24 1-16,-1-25 0,25 24 15,-24 0-15,0 1 0,-1-1 16,-24 1-16,25-1 15,0 0-15,-1 1 0,1-1 16,-1 1 0,1-25-16,24 24 15,24-24 1,1 25 0,24-25-16,-25 24 0,25 0 15,0 1-15,24-1 0,-24 1 16,0-1-16,24 1 15,-24 23-15,0-23 0,-1-1 16,-23 1-16,-1-1 16,1 0-16,-1-24 0,0 0 15</inkml:trace>
  <inkml:trace contextRef="#ctx0" brushRef="#br0" timeOffset="245">586 931 0,'-24'-25'16,"24"1"-16,-25 0 0,25-1 15,0 1 1,25 24-16,-1-25 16,25 25-16,0 0 0,24 0 15,25 0-15,-25 0 16,25 0-16,-1 0 0,1 0 15,-25 0-15,25 25 16,-49-25-16,24 0 0,-49 0 16,25 0-16,-49-25 0</inkml:trace>
  <inkml:trace contextRef="#ctx0" brushRef="#br0" timeOffset="1037">1905 687 0,'-25'0'16,"25"24"31,25 0-47,-25 1 15,0-1-15,24 1 0,1 24 16,-25-25-16,24 25 0,0-25 16,-24 25-16,25-24 15,-25-1-15,24 0 0,-24 1 16,25-1 0,-25-48-1,0-1 1,0 1-16,0-25 15,-25 25-15,1-25 0,24 0 16,-25-24-16,1 24 16,24-24-16,0 24 0,0-24 15,0-1-15,24 1 0,1 0 16,-1-1-16,25 1 16,-24 24-16,23 0 0,1 25 15,0 0-15,24-1 16,-24 25-16,0 25 0,-24-25 15,23 48-15,-23-23 0,-1-1 16,-24 25-16,25 0 16,-25 0-16,-25 0 0,25 0 15,-24-1-15,-1-23 0,-23 24 16,23-25-16,1 1 16,-1-1-16,1 0 0,-1 1 15,1-25-15,24 24 16,0 1-1,24-25 1,1 0-16,-1 24 0,1-24 16,24 0-16,-1 24 0,1 1 15,0-1-15,0 1 16,-25-1-16,25 1 0,0-1 16,-25 0-16,-24 1 0,0 24 15,0-25-15,0 1 16,-48-25-16,23 24 0,-24 0 15,1-24-15,-26 0 16,25 0-16,-24 0 0,24 0 16,0 0-16,25 0 15,0-24-15,-1 24 0,25-24 16,25-1-16,-1 1 16,0-1-16</inkml:trace>
  <inkml:trace contextRef="#ctx0" brushRef="#br0" timeOffset="1433">3126 613 0,'0'-24'0,"-24"24"47,24 24-47,0 1 15,0-1 1,0 25-16,0-25 0,0 1 16,0 24-16,0-25 15,24 1-15,-24 23 0,24-23 16,1-1-16,-1 1 16,1-25-16,-1 24 0,25-24 15,-25 0-15,25 0 0,-24-24 16,23-1-16,-23 25 15,-1-24-15,25-1 0,-49-23 16,25 23-16,-1-24 16,-24 25-16,0-1 0,0-23 15,-24 23-15,-1 1 0,25-1 16,-24 1-16,-1 24 16,1-25-16,-1 25 15,1 0 1</inkml:trace>
  <inkml:trace contextRef="#ctx0" brushRef="#br0" timeOffset="1798">4078 271 0,'0'-24'16,"25"0"-16,-25-25 0,0 24 15,0-24-15,0 25 0,0 0 16,0-1-16,0 1 16,-25 24-16,1 0 15,0 0-15,-1 0 16,1 24-16,-1 25 0,1-25 16,-1 25-16,1 0 0,0 24 15,24 1-15,0-1 16,0 0-16,24 0 0,0 25 15,1-25-15,-1 1 16,1-1-16,-1 0 0,1-24 16,-1 24-16,0-24 0,-24 0 15,25-24-15,-25 23 16,0-23-16,24-1 0,-24 1 16,25-25-16,-1 0 15,1 0-15</inkml:trace>
  <inkml:trace contextRef="#ctx0" brushRef="#br0" timeOffset="2062">4713 149 0,'-24'-24'15,"0"-1"-15,-1 1 0,1 0 16,-1 48-1,1 0-15,-1 1 0,25 24 16,-24 0-16,0-1 0,24 26 16,0 23-16,0-23 15,0 23-15,0 1 0,0-25 16,0 25-16,0-25 16,24 1-16,-24-26 0,0 1 15,0 0-15,0-24 0,24-1 16</inkml:trace>
  <inkml:trace contextRef="#ctx0" brushRef="#br0" timeOffset="2545">4127 784 0,'-49'-24'15,"25"24"-15,-25 0 16,25-25-16,-1 25 15,50 0-15,-1 0 16,25 0-16,0 0 16,0 0-16,24 0 0,0 0 15,25 0-15,-25 0 0,25 0 16,-25 0-16,25 0 16,-25 0-16,0 0 0,1 0 15,-1 0-15,-24 0 16,0 0-16,0 0 0,-25 0 15,0 0-15,1 0 16,-1 0-16,1-24 16,-25 0-16,-25-1 15,25 1 1,-24-1-16,-1 1 0,1-1 16,0 1-16,-1 24 15,1-24-15,-1 24 16,1 0-16,-1 24 0,25 0 15,-24-24-15,0 25 16,-1 24-16,25-25 0,-24 25 16,24 0-16,0-25 15,0 25-15,24-24 0,-24 23 16,25-23-16,-1-1 0,0 1 16,25-25-16,0 24 15</inkml:trace>
  <inkml:trace contextRef="#ctx0" brushRef="#br0" timeOffset="2902">5568 734 0,'0'-48'0,"0"23"16,0-24-16,0 25 0,0-1 16,0 1-16,0 0 15,25 24 1,-25 24-16,24 0 15,1 1-15,-25 24 0,24-25 16,-24 25-16,24 0 0,-24 0 16,0 0-16,25-1 15,-25-23-15,0-1 0,0 1 16,0-50 15,0 1-31,0-25 16,24 0-16,-24 0 15,25 0-15,23-24 0,1 0 16,0 24-16,24-24 16,1 24-16,-1-24 0,0 48 15,1 1-15,-26-1 0,26 25 16,-50 25-16,1-1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02.6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49 811 0,'-25'0'0,"1"0"16,24-25 109,0 1-110,24-1 1,1 1-16,-1-1 0,1 1 15,-1 0-15,25-1 16,0-24-16,0 0 0,0 25 16,-1-25-16,26 0 15,-26-24-15,1 24 0,0 0 16,0 0-16,0 25 0,0-25 16,-25 25-16,25-1 15,-25 25-15,-24-24 0,25 24 16,-25 24 78</inkml:trace>
  <inkml:trace contextRef="#ctx0" brushRef="#br0" timeOffset="533">635 102 0,'-24'0'0,"-1"0"32,25-24-1,25 24-31,-1 0 16,0-25-16,1 25 15,-1 0 1,1 0-16,24-24 0,-25 24 15,0 0-15,25 0 0,-24-24 16,23 24-16,-23 0 16,-1 0-16,1 0 0,-1 0 15,1 0-15,-1 0 16,-48 24 15,-1 0-15,1 1-1,24-1-15,0 1 16,-25-1-16,25 1 0,-24-1 16,24 0-16,0 1 15,-25-1-15,25 1 0,-24-1 16,0 0-16,24 1 16,-25-1-1,1-24 1,24 25-16</inkml:trace>
  <inkml:trace contextRef="#ctx0" brushRef="#br0" timeOffset="1122">1563 29 0,'-24'0'47,"24"24"-31,-25 1-16,1-1 15,-1 1-15,1-1 0,-25 0 16,25 25-16,-25 0 16,0 0-16,-24-25 0,24 25 15,0 0-15,-24 0 16,24 0-16,-24 0 0,24 0 16,0-25-16,0 25 0,25-25 15,-25 1-15,24-1 16,25 1-16,-24-1 0,0-24 15,24 24-15,24-24 47,0-24-31,1 24 0,-25-24-16,24-1 15</inkml:trace>
  <inkml:trace contextRef="#ctx0" brushRef="#br0" timeOffset="1482">782 591 0,'0'-25'15,"-25"25"1,25 25 15,-24-25-31,24 24 16,-25 1-1,25-1 1,-24-24-16,24 24 0,0 1 16,-25-1-1,25 1-15,0-1 16,25 0-1,-1-24-15,1 25 16,24-25-16,-25 0 16,25 0-16,-25 0 15,25 0-15,0 0 0,0 0 16,-25 0-16,25-25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11.4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4152 98 0,'0'24'15,"0"1"79,-25-25-78,25 24-16,0 1 15,0-1 1,-24 0-16,24 1 16,-25-1-16,25 1 0,-24-25 15,0 24-15,24 1 16,-25-1-16,1-24 0,-25 24 15,25-24-15,-25 25 0,0-25 16,0 0-16,0 24 16,-24-24-16,24 0 0,-24 0 15,-1 25-15,1-25 0,0 0 16,-25 0-16,25 24 16,-25-24-16,25 0 0,-25 0 15,25 0-15,-25 25 16,1-25-16,-1 0 0,0 0 15,-24 0-15,24 0 0,-24 0 16,0 0-16,0-25 16,0 25-16,0-24 0,0 24 15,-25-25-15,25 25 16,0-24-16,0-1 0,0 1 16,0 24-16,0-24 0,24-1 15,0 1-15,25-1 16,0 1-16,24-1 0,0 1 15,0 0-15,25-1 16,24 1-16,0-1 0,0 1 16,0 0-16,24-1 15,1 1 1,-1 24 0,-24 24 30,24-24-30,-24 25-16,0-1 31</inkml:trace>
  <inkml:trace contextRef="#ctx0" brushRef="#br0" timeOffset="588">439 25 0,'0'-25'0,"-24"25"47,0 0-47,-1 25 16,1-25-16,-1 24 15,1-24-15,-25 25 0,25-1 16,-25 0-16,24-24 16,1 25-16,0-1 0,-1-24 15,1 0-15,-1 0 16,1 25-16,48-25 47,1 24-47,-1 0 15,1-24-15,-25 25 16,24-1-16,0 1 16,1-25-16,-1 24 0,-24 1 15,25-1-15,-1-24 16,0 24-16,-24 1 0,25-1 15,-1 1 1,-24-1-16,25-24 0,-25 25 16,24-1-16,-24 0 15,0 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24.2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0 124 0,'24'-25'47,"-24"50"16,0-1-48,0 1-15,0-1 0,0 0 16,0 25-16,0-24 16,25 23-16,-25 1 0,0-24 15,0 24-15,0-25 16,0 25-16,24-25 0,-24 1 16,0-1-16,0 1 15,0-50 1</inkml:trace>
  <inkml:trace contextRef="#ctx0" brushRef="#br0" timeOffset="493">439 173 0,'-24'0'31,"-1"24"-15,1 0 0,0 1-1,24-1-15,0 1 0,-25-1 16,25 0-16,0 1 15,0-1-15,0 1 0,0-1 16,25-24-16,-25 25 0,24-1 16,0-24-16,1 0 15,-25 24-15,24-24 0,1 0 16,-1-24-16,1 0 16,-1 24-16,-24-25 15,24 1-15,-24-1 0,25 1 16,-25-1-16,0 1 15,0 0-15,-25-1 0,25 1 16,-24-1-16,0 1 0,-1 24 16,1 0-1,-1 0-15,25 24 32,0 1-32,25-25 15,-1 0 1</inkml:trace>
  <inkml:trace contextRef="#ctx0" brushRef="#br0" timeOffset="726">854 295 0,'-24'0'0,"24"24"16,24-24 15,-24 24-15,25-24 0</inkml:trace>
  <inkml:trace contextRef="#ctx0" brushRef="#br0" timeOffset="924">879 539 0,'0'24'16,"0"1"-16,24-25 47,1 0-32,-25-25 1</inkml:trace>
  <inkml:trace contextRef="#ctx0" brushRef="#br0" timeOffset="1417">1294 197 0,'-24'0'0,"-1"0"15,1 0 1,24 24-1,-25-24-15,25 25 0,-24-25 16,24 24-16,0 1 16,-24-1-16,24 0 0,0 1 15,0-1-15,0 25 0,24-24 16,-24-1-16,24 0 16,1-24-16,-25 25 0,24-25 15,1 24-15,-1-24 16,1 0-16,-25-24 15,24 24-15,0-25 0,1 1 16,-25 0-16,24-1 16,-24 1-16,25-1 0,-25 1 15,0-1-15,0 1 16,0 0-16,-25-1 0,25 1 16,-24-1-16,-1 25 0,1 0 15,0 0 1,-1 0-16,25 25 15,0-1 1,25-24 0</inkml:trace>
  <inkml:trace contextRef="#ctx0" brushRef="#br0" timeOffset="1878">1954 221 0,'-25'0'15,"1"0"-15,24-24 16,-25 24-16,1 0 0,-1 0 16,1 24-1,24 1 1,-24-25-16,24 24 0,0 1 15,-25 23-15,25-23 16,0-1-16,0 1 0,0-1 16,0 1-16,0-1 15,25-24-15,-25 24 0,24-24 16,0 0-16,1 0 0,-1 0 16,1 0-16,-1-24 15,1 24-15,-1-24 0,-24-1 16,24 1-16,1 24 15,-25-25-15,0 1 0,0-1 16,0 1-16,0 0 0,-25-1 16,25 1-16,-24 24 15,0-25-15,-1 25 16,1 0-16,-1 0 16,25 25-16,0-1 15</inkml:trace>
  <inkml:trace contextRef="#ctx0" brushRef="#br0" timeOffset="2400">2418 197 0,'0'-25'0,"-25"25"15,25-24-15,0 48 32,-24 1-17,24-1-15,0 1 16,0-1-16,0 1 0,-25 23 16,25-23-16,0-1 0,0 1 15,-24-1-15,24 1 16,0-1-16,0 0 0,0 1 15,24-50 17,-24 1-32,25 0 15,-25-1 1,0-24-16,24 25 0,-24-25 16,25 25-16,-25-25 0,0 0 15,24 24-15,-24-23 16,24 23-16,1 1 0,-25-1 15,24 1-15,1 0 16,-1 24-16,1 0 16,-25 24-1,24 0-15,-24 1 0,0-1 16,24 25-16,-24-25 0,0 25 16,0 0-16,25-24 15,-25 23-15,0-23 0,0-1 16,24 1-16,-24-1 0,0 1 15,25-25 1</inkml:trace>
  <inkml:trace contextRef="#ctx0" brushRef="#br0" timeOffset="2599">2491 368 0,'-25'0'0,"25"-25"15,-24 25-15,24-24 16,24 0 0,1-1-1,-1 25-15,1-24 0,-1 24 16,25-25-16,-25 1 16,25 24-16,-24-24 0</inkml:trace>
  <inkml:trace contextRef="#ctx0" brushRef="#br0" timeOffset="3259">2857 99 0,'25'0'0,"-1"-24"16,-24 48 47,0 1-63,0-1 15,0 0-15,0 1 0,0-1 16,0 1-16,-24-1 15,24 1-15,0-1 0,0 0 16,0 1-16,-25-1 16,25 1-16,0-1 15,0-48 17,25-1-17,-25 1-15,0-1 16,24 1-16,-24 0 0,0-1 15,24 1-15,-24-1 0,0-24 16,25 25-16,-1 0 16,-24-1-16,25 1 0,-1 24 15,-24-25-15,25 25 16,-1 0-16,0 0 16,1 0-16,-25 25 15,24-25-15,-24 24 16,0 1-16,0-1 0,0 0 15,0 1-15,0-1 16,0 25-16,25-24 0,-25-1 16,0 0-16,0 1 15,24-25-15,1 0 16,-1 0 0,-24-25-1,24 1-15,1 0 16,-25-1-16,24-24 15,-24 25-15,25-1 0,-1 1 16,-24 0-16,25-25 0,-1 49 16,0-25-16,-24 1 15,25 24-15,-1 0 0,-24 24 16,25 1 0,-25-1-16,0 25 0,0-25 15,0 25-15,0 25 0,-25-26 16,25 1-16,0 0 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33.4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2955 296 0,'-24'0'15,"24"24"1,-25-24 0,25 25-16,-24-25 0,24 24 15,-24-24-15,-1 24 16,1 1-16,-1-1 15,1 1-15,-1-25 0,-23 24 16,23-24-16,1 25 16,-1-1-16,25 0 31,25-24-31,-1 0 0</inkml:trace>
  <inkml:trace contextRef="#ctx0" brushRef="#br0" timeOffset="295">3541 271 0,'-24'0'31,"0"0"-31,-1 0 16,1 25-16,-1-1 15,1 1 1,-1-1-16,1 0 16,0 1-16,-1-1 15,1 1-15,-1-1 0,1 1 16,0-1-16,-1 0 0,1-24 16,-1 25-16,1-1 15</inkml:trace>
  <inkml:trace contextRef="#ctx0" brushRef="#br0" timeOffset="570">4005 247 0,'25'0'16,"-25"24"-1,-25-24-15,1 25 16,0-25-16,-1 24 0,1 1 16,-1-1-16,1-24 15,0 24-15,-1 1 0,1-1 16,-25 25-16,24-24 16,1-1-16,0 0 0,-1 1 15,1-1-15,-1 1 16,1-1-16,48-24 31</inkml:trace>
  <inkml:trace contextRef="#ctx0" brushRef="#br0" timeOffset="871">4885 247 0,'24'0'0,"1"0"0,-1 0 16,-48 24-1,-1 1 1,1-25-16,-1 24 0,1 1 16,-25-1-16,25 0 0,-1 25 15,-24-24-15,25-1 16,-25 1-16,25 23 0,-25-23 15,24-1-15,1 1 16,0-25-16,-1 24 0,1-24 16,24 25-16,24-25 31,1-25-31</inkml:trace>
  <inkml:trace contextRef="#ctx0" brushRef="#br0" timeOffset="1164">5764 271 0,'49'0'16,"-25"0"-16,1 25 0,-25-1 16,0 1-1,-25-1-15,1 0 16,-25 1-16,25-1 15,-25 25-15,24-24 0,-24-1 16,25 25-16,0-25 0,-25 1 16,24 24-16,1-25 15,-1-24-15,1 24 0,24 1 16,-24-1-16,-1-24 16,25 25-16,0-50 15,25 25 1</inkml:trace>
  <inkml:trace contextRef="#ctx0" brushRef="#br0" timeOffset="1440">6741 345 0,'49'0'15,"-25"0"-15,1 0 16,-25 24-16,-25-24 15,1 24-15,24 1 0,-49-25 16,24 24-16,1 25 16,-25-24-16,25-1 0,-25 0 15,24 1-15,-23 24 0,23-25 16,1 1-16,-25-1 16,25 0-16,-1 1 0,1-25 15,24 24-15,-25 1 16</inkml:trace>
  <inkml:trace contextRef="#ctx0" brushRef="#br0" timeOffset="1662">7425 369 0,'49'0'15,"-1"0"-15,-23 0 16,-1 0-16,-24 24 16,0 1-16,0-1 0,-24 1 15,-1-1-15,1 1 16,0 23-16,-1-23 0,1-1 16,-25 1-16,24-1 15,1 1-15,-25-1 0,25 0 16</inkml:trace>
  <inkml:trace contextRef="#ctx0" brushRef="#br0" timeOffset="2394">0 467 0,'0'-25'0,"0"50"31,0-1-31,0 1 15,25 23 1,-25-23-16,24-1 0,-24 25 16,24-24-16,-24 23 0,25-23 15,-25 24-15,24-25 16,-24 1-16,25-1 0,-25 0 16,24 1-1</inkml:trace>
  <inkml:trace contextRef="#ctx0" brushRef="#br0" timeOffset="2827">586 491 0,'0'-24'0,"0"-1"16,-24 25-16,24-24 15,-25 24-15,1 0 0,0 0 16,-1 24-1,25 1-15,-24-1 0,24 1 16,-25-1-16,25 25 0,0-25 16,0 1-16,0-1 15,25 1-15,-25-1 0,24 0 16,1 1-16,-25-1 16,24-24-16,0 25 0,1-25 15,-1 0-15,25-25 0,-24 25 16,-25-24-16,24-1 15,0 1-15,-24 0 0,0-1 16,0 1-16,0-25 0,0 24 16,-24 1-16,24-25 15,-24 25-15,-1-1 0,1 1 16,-1 24-16,1 0 16,-1 0-16,1 0 0,0 0 15,24 24-15,-25-24 16,25 25-16,0-1 0,25 1 15,-1-25 1,0 0-16</inkml:trace>
  <inkml:trace contextRef="#ctx0" brushRef="#br0" timeOffset="3042">977 442 0,'0'25'78,"24"-25"-62</inkml:trace>
  <inkml:trace contextRef="#ctx0" brushRef="#br0" timeOffset="3229">1099 711 0,'0'24'31,"0"-48"-15,0 0 15,0-1 0</inkml:trace>
  <inkml:trace contextRef="#ctx0" brushRef="#br0" timeOffset="3757">1246 345 0,'-25'0'0,"1"-25"16,-1 25-16,25-24 16,0-1-16,0 1 15,25 24-15,-1-25 16,25 25-1,-24-24-15,-1 24 0,0 0 16,25 0-16,-24 0 16,-1 0-16,0 0 0,1 0 15,-25 24-15,0 1 16,0-1 0,-25-24-16,25 25 0,-24-1 15,0 1-15,24-1 16,-25 0-16,1 1 15,24-1-15,24-24 32,1 25-17,-1-25-15,0 0 16,25 0-16,-24 0 0,-1 24 16,1-24-16,-25 25 0,24-25 15,-24 24-15,0 0 16,0 1-16,-24-1 15,-1 1 1,1-25-16,-1 24 16,1-24-16,-1 0 0,1 0 15,0 0-15,-1 0 16,25-24-16,0-1 16</inkml:trace>
  <inkml:trace contextRef="#ctx0" brushRef="#br0" timeOffset="4128">1807 247 0,'-24'0'31,"0"24"-15,-1 1-1,25-1 1,0 1-16,0-1 0,0 0 15,0 1-15,25-1 16,-1-24-16,-24 25 0,24-1 16,1-24-16,-1 0 0,25 0 15,-24 0-15,-1-24 16,0-1-16,1 25 16,-1-24-16,1-1 0,-25 1 15,0 0-15,0-1 0,0 1 16,0-1-16,-25 1 15,1-1-15,-1 25 0,1 0 16,0 0-16,-1 0 0,1 0 16,-1 0-16,1 25 15,24-1 1</inkml:trace>
  <inkml:trace contextRef="#ctx0" brushRef="#br0" timeOffset="4338">2149 125 0,'0'-25'31</inkml:trace>
  <inkml:trace contextRef="#ctx0" brushRef="#br0" timeOffset="4865">2174 125 0,'0'24'78,"0"1"-78,0-1 15,0 0 1,0 1-16,0-1 16,0 1-16,0-1 15,0 1-15,0-1 16,0 0 0,0-48 30,0 0-46,0-1 16,0 1-16,0-1 0,0 1 16,0-25-16,0 25 0,0-1 15,0-24-15,0 25 16,0 0-16,24-1 0,-24 1 16,25 24-1,-1 24 1,-24 1-16,24-1 15,-24 0-15,25 1 0,-1-1 16,-24 1-16,25 23 0,-1-23 16,-24-1-16,25 1 15,-1-1-15</inkml:trace>
  <inkml:trace contextRef="#ctx0" brushRef="#br0" timeOffset="5017">2247 247 0,'-24'0'0,"24"-24"16,-25 24-16,25-25 15,25 25-15,-1-24 0,0 24 16,1-25-16,24 25 16,-25-24-16,25 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7.7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 0,'0'-24'0,"0"0"16,0 48 15,24 0-31,-24 1 16,0-1-16,0 25 15,25 0-15,-25 0 0,0 24 16,0 0-16,24 1 0,-24-1 16,0 0-16,24 25 15,-24-25-15,25 25 0,-25-25 16,0 0-16,24 1 16,-24-1-16,0-24 0,25 0 15,-25-1-15,0 1 0,0 0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04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0,'24'0'15,"1"0"1,-1 0 15,-24 25-15,24-25-16,1 0 15,-25 24 32,24 1-31,-24-1-1,25-24-15,-25 24 0,24 1 16,1-1 0,-1 1-16,0-1 15,1-24-15,-1 25 16,1-25-16,-1 0 16,0 0-16,1 0 15,-1-25 1,-24 1-1,25-1-15,-25 1 16,24-1-16,-24 1 16,25 24-16,-25-24 0,0-1 15,24 25-15,-24 25 63,0-1-63,-24-24 15,24 24-15,-25 25 16,25-24-16,-24-1 0,24 25 16,-25 0-16,25-25 0,-24 25 15,24 0-15,-25 0 16,25 0-16,-24-1 0,24-23 16,0 24-16,0-25 15,-24 1-15,24-1 0,0 0 16,0 1-16,24-25 78,-24-25-62</inkml:trace>
  <inkml:trace contextRef="#ctx0" brushRef="#br0" timeOffset="655">806 440 0,'-25'0'0,"50"0"62,-1 0-46,1 0-16,-1-25 0,25 25 15,-25 0-15,25 0 16,24 0-16,-24 0 0,0 0 16,24 0-16,1 0 0,-26 0 15,1 0-15,0 0 16,0 0-16,0 0 0,-25 0 16,-24-24-1,-24 24 1,-1 0-16,1 0 15,-1 0-15</inkml:trace>
  <inkml:trace contextRef="#ctx0" brushRef="#br0" timeOffset="1123">1441 245 0,'-25'0'47,"25"24"16,25-24-63,-25 24 0,24-24 15,1 25-15,-1-25 0,0 24 16,1 1-16,24-25 16,-25 24-16,0 0 0,25-24 15,-24 25-15,-25-1 16,24-24-16,-24 25 15,0-1-15,-24-24 16,-1 25-16,-24-1 16,25-24-16,0 24 0,-25 1 15,24-25-15,1 24 0,0 1 16,-1-1 0,25 1-16,25-25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10.3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0 161 0,'0'-25'0,"25"1"16,-1 24-1,-24-24 1,24 24-1,-24 24 17,0 0-17,0 1-15,0 24 16,0-25-16,0 1 16,25 23-16,-25-23 0,24 24 15,-24-25-15,25 0 16,-25 1-16,0-1 0,24 1 15,-24-1-15,0 1 16,0-1-16,0 0 16,25-24-1</inkml:trace>
  <inkml:trace contextRef="#ctx0" brushRef="#br0" timeOffset="463">513 259 0,'0'-25'15,"24"1"-15,-24-1 16,-24 25 0,0 0-1,24 25-15,0-1 16,0 1-1,0-1-15,0 0 0,0 1 16,0-1-16,0 1 0,0-1 16,24 0-16,-24 1 15,24-1-15,1 1 0,-1-1 16,1-24 0,-1 0-16,1 0 0,-1 0 15,0-24-15,1 24 0,-1-25 16,1 1-16,-25-1 15,24 1-15,1-25 0,-25 25 16,0-1-16,0 1 16,-25-25-16,25 25 0,-24-1 15,-1 25-15,1-24 0,-1 24 16,1 0-16,0 0 16,-1 0-16,1 0 0,-1 24 15,25 1 1,0-1-16,25-24 15,-1 25-15,1-25 0,-1 0 16</inkml:trace>
  <inkml:trace contextRef="#ctx0" brushRef="#br0" timeOffset="1032">1319 88 0,'-24'0'0,"-1"0"47,25 24-47,0 0 16,0 25-16,0-24 15,-24 23-15,24-23 16,0-1-16,0 25 0,-25-24 15,25 23-15,0-23 16,0-1-16,-24 1 16,24-1-16,24-48 47,-24-1-32,0 1-15,25-1 16,-25 1-16,0 0 0,24-25 15,-24 24-15,25-24 16,-25 25-16,24-25 0,-24 25 16,24-25-16,-24 25 15,25-1-15,-25 1 0,0-1 16,24 25-16,-24-24 0,0 48 31,25-24-31,-25 25 0,0-1 16,24 1-16,-24 23 15,25-23-15,-25 24 0,24-25 16,-24 25-16,24 0 0,-24 0 16,25-25-16,-25 25 15,0-25-15,24 1 0,-24-1 16,0 1 0</inkml:trace>
  <inkml:trace contextRef="#ctx0" brushRef="#br0" timeOffset="1921">1441 405 0,'-24'-24'16,"-1"24"-16,25-25 16,-24 25-16,24-24 15,0-1 1,24 25-16,1-24 0,-1 24 15,1 0-15,23-25 0,-23 25 16,-1 0-16,25-24 16,-24 24-16,-1 0 0,25-24 15,-25 24-15,1-25 0,-1 25 16,1-24-16,-1-1 16,0 1-1,1 0 1,-25 48 31,0 0-47,0 1 0,0-1 15,0 1-15,0 23 16,0-23-16,0-1 0,-25 25 16,25-24-16,0-1 0,0 0 15,0 1-15,0-1 16,0 1-1,0-50 1,0 1 0,0-1-1,0 1-15,25 0 16,-25-1-16,0 1 0,24-1 16,-24-24-16,25 25 15,-25-25-15,24 25 0,0-1 16,-24-23-16,25 23 0,-25 1 15,24 24-15,1-25 16,-1 25 0,1 25-1,-25-1 1,0 1-16,0-1 0,0 0 16,0 1-16,0 24 15,24-25-15,-24 0 0,0 1 16,0-1-16,0 1 15,24-1-15,-24 1 16,0-50 15,25 25-31,-25-24 0,24-1 16,-24 1 0,25-1-16,-25-23 0,24 23 15,1 1-15,-25-1 0,24 1 16,0 24-16,1-24 15,-1 24-15,1 0 16,-1 0-16,0 24 16,-24 0-16,0 1 15,25 24-15,-25-1 0,0 1 16,24 0-16,-24 0 16,0 24-16,0-24 0,25 0 15,-25 0-15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31.1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300 495 0,'0'-24'0,"0"-1"31,0 1 1,0-1-1,0 1 0,25 48 0,-1 1-15,-24-1 0,25-24-16,-25 25 0,24-1 15,-24 0-15,0 1 16,24-1-16,-24 1 0,0-1 16,0 1-16,25-25 15,-25 24-15,0 0 16,24-24-16,1 0 31,-1-24-15,1 0-1,-1-1 1,-24 1-16,24 24 0,-24-25 16,25 1-16,-25-1 0,0 1 15,24 0-15,-24-1 16,0 1-16,25 24 15,-25-25-15,0 50 32,0-1-17,0 1-15,-25-1 0,25 0 16,0 25-16,-24 0 0,24-24 16,0 23-16,0 1 15,-25 0-15,25 0 0,0-25 16,0 25-16,-24 0 15,24-25-15,0 1 0,0-1 16,0 1-16</inkml:trace>
  <inkml:trace contextRef="#ctx0" brushRef="#br0" timeOffset="613">886 153 0,'-24'0'0,"0"-24"16,24-1-16,-25 25 15,1-24-15,-1-1 0,-23 25 16,23 0-16,-24 0 0,25 0 16,-25 0-16,0 0 15,0 25-15,0-1 0,1 1 16,-1-1-16,-24 25 16,24-25-16,24 25 0,-24 0 15,1 24-15,23-24 16,1 0-16,24 24 0,-25-24 15,25 24-15,0-24 0,0 25 16,0-26-16,25 26 16,-1-25-16,1-1 0,-1 1 15,0 0-15,1 0 0,24 0 16,0 0-16,-1-25 16,1 25-16,0-25 0,24 1 15,-24-25-15,24 0 16,1 0-16,-1 0 0,0-25 15,0 1-15,1-25 16,-1 0-16,0 0 0,1-24 16,-26 0-16,26 0 0,-50-1 15,25-23-15,-49-1 16,24 0-16,-24 0 0,-24 1 16,0 23-16,-1-23 0,-24 24 15,-24 24-15,0 0 16,-25 0-16,0 25 0,-24 24 15,0 0-15,0 24 16,0 0-16,-25 25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39.5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0,'0'24'0,"24"-24"15,0 25 17,1-1-17,-1-24-15,1 25 0,-1-1 16,1 1-16,23-1 0,1 25 16,0 0-16,0-25 15,24 49-15,0-24 0,1 0 16,-1 0-16,0 24 15,25-24-15,-25 24 0,25 1 16,-25-26-16,25 26 0,-25-1 16,0 0-16,1-24 15,-25 24-15,24 1 0,-24-26 16,0 26-16,-1-25 16,1-1-16,0 1 0,-25-24 15,25 24-15,-24-25 0,-1 0 16,1 1-16,-1-25 15,0 24-15,1-24 0,-1 25 16,-24-50 78</inkml:trace>
  <inkml:trace contextRef="#ctx0" brushRef="#br0" timeOffset="756">1856 0 0,'-25'24'47,"1"1"-32,-1-25-15,1 24 0,0 1 16,-1 24-16,-24-25 0,0 25 16,1 24-16,-1-24 15,-24 24-15,-1 0 0,1 1 16,0-1-16,-1 25 15,1-25-15,-24 0 0,23 0 16,1 1-16,-25-1 0,25-24 16,0 24-16,24-24 15,-24 0-15,24 0 0,0 0 16,0-25-16,25 0 16,-25 1-16,24-1 0,1 1 15,0-1-15,-1 1 0,1-1 16,-1-24-1,50 0 95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9:59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245 270 0,'0'-24'16,"24"24"-1,-24-24 32,0-1-16,24 25-31,-24 25 47,0-1-47,0 0 16,0 1 0,0 24-16,0 0 0,0-1 15,0 1-15,0 24 16,0 1-16,0-1 0,0 0 15,0 25-15,0-25 0,0-24 16,0 24-16,0-24 16,0 0-16,0 0 0,0 0 15,0-25-15,0 1 0,0-1 16,0 0-16,0-48 47</inkml:trace>
  <inkml:trace contextRef="#ctx0" brushRef="#br0" timeOffset="690">244 75 0,'0'-24'0,"-24"24"78,24 24-78,-24-24 0,-1 24 16,1 1-1,-1-1-15,1 1 16,0-1-16,24 1 15,-25-1-15,1 0 16,24 1-16,-25-1 0,25 1 16,25-50 46,-1 1-62,1-1 16,-25 1-1,24 24-15,0-24 0,-24-1 16,25 1-16,-25-1 16,24 1-16,1-1 0,-25 1 15,24 0-15,0-1 0,1 25 16,-25-24-16,24 24 16,1 0-16,-1 0 0,1 0 15,-25 24-15,24 1 0,0-1 16,25 25-16,-24 0 15,-1 0-15,1-1 0,-1 1 16,0 24-16,1-24 16,-1 25-16,1-1 0,-1-24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20:06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293 252 0,'0'-24'0,"24"24"16,-24 24 15,24-24-31,-24 25 16,0-1-1,0 1-15,25-1 0,-25 0 16,0 1-16,24 24 16,-24 0-16,0-1 0,0 1 15,0 0-15,0-24 16,0 23-16,0 1 0,0-24 15,0 23-15,0-23 0,0-1 16,0 1-16,0-1 16,0 1-1</inkml:trace>
  <inkml:trace contextRef="#ctx0" brushRef="#br0" timeOffset="522">219 57 0,'-24'0'16,"-1"0"15,1 24 0,0 1-31,-1-25 16,25 24-16,-24 1 0,-1-1 15,1 0 1,24 1-16,-24-25 0,24 24 16,24-24 31,-24-24-47,24 24 15,1-25-15,-1 1 0,1 0 16,23-1-16,-23 1 15,24-1-15,-25 25 0,1-24 16,23-1-16,-23 1 0,-1 24 16,1 0-16,-1 0 15,-24 24-15,25 1 0,-1-1 16,0 25-16,1 0 16,-1 0-16,-24 24 0,25-24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51:34.7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294 245 0,'24'0'15,"-24"-24"1,25 24-16,-1 0 16,0 0-16,-48 24 46,0-24-30,24 25-16,-25-25 16,1 24-16,-1-24 0,1 25 15,-1-25-15,1 0 16,0 24-16,-1-24 16,1 0-16,-1 0 0,1 0 15,0-24-15,-1-1 16,1 1-1,24-1-15,0 1 16,0 0-16,0-1 0,0 1 16,0-1-16,24 1 15,1-1-15,-1 1 16,25 24-16,-25-24 0,1 24 16,-1 0-16,25 0 15,-25 0-15,25 24 0,-24-24 16,-1 24-16,0 1 0,1 24 15,-1-25-15,-24 25 16,0 0-16,0 0 0,0 0 16,-24-1-16,-1-23 15,25 24-15,-24-25 0,0 25 16,-1-25-16,-24 1 0,25-1 16,-1 1-16,1-1 15,0-24-15,-1 0 0,1 0 16,-1 0-16,1 0 15,0 0-15,24-24 0,-25 24 16,25-25-16,0 1 16,0-1-16,25 25 0,-1-24 15,0 24-15,1 0 0,-1 0 16,1 0-16,-1 0 16,0 24-16,25 1 0,-24-1 15,-1 1-15,1-1 0,-1 0 16,-24 1-16,24-1 15,-24 1-15</inkml:trace>
  <inkml:trace contextRef="#ctx0" brushRef="#br0" timeOffset="547">880 612 0,'0'-25'16,"0"50"31,0-1-32,0 1-15,0-1 16,-25 0-16,25 1 0,-24-1 16,24 1-16,-24-1 15,-1-24-15</inkml:trace>
  <inkml:trace contextRef="#ctx0" brushRef="#br0" timeOffset="1278">1246 245 0,'0'-24'0,"0"0"16,-24 24-1,-1 0 16,25 24-15,-24 0-16,24 1 0,-24-1 16,24 1-16,0-1 0,-25 25 15,25-25-15,0 1 16,0-1-16,0 1 0,0-1 16,25 1-16,-1-1 0,0-24 15,1 24-15,-1-24 16,1 0-16,-1 0 0,1-24 15,23 24-15,-23-24 16,-25-1-16,24 1 0,-24-1 16,0 1-16,0-1 0,0 1 15,-24-25-15,24 25 16,-25-1-16,1 1 0,0-1 16,-1 1-16,1 24 15,-1 0-15,1 0 0,-1 24 16,25 1-1,0-1-15,0 1 16,25-1 0</inkml:trace>
  <inkml:trace contextRef="#ctx0" brushRef="#br0" timeOffset="1764">1857 221 0,'0'-24'32,"-25"24"-17,1 0 1,0 0-1,24 24-15,-25 0 0,1-24 16,24 49-16,-25-24 16,1-1-16,24 1 0,0 23 15,0-23-15,0 24 0,0-25 16,24 1-16,1-1 16,-1-24-16,1 24 0,-1-24 15,0 0-15,25 0 16,-24 0-16,24-24 0,-25 0 15,0-1-15,-24 1 0,25-1 16,-25 1-16,0-25 16,0 25-16,-25-25 0,25 24 15,-24 1-15,0-1 16,24 1-16,-25 24 0,1-24 16,-1 24-16,1 0 15,-1 24-15,1 0 16,24 1-1,0-1 1</inkml:trace>
  <inkml:trace contextRef="#ctx0" brushRef="#br0" timeOffset="2204">2394 197 0,'25'0'16,"-25"-25"-1,-25 25-15,1 0 16,-1 0-16,1 25 16,-1-1-1,1-24-15,0 24 0,-1 1 16,25-1-16,-24 1 0,24-1 15,0 25-15,0-25 16,0 1-16,24-1 0,1 1 16,-1-25-16,0 24 15,1-24-15,24 0 0,-25 0 16,25 0-16,-25 0 0,25-24 16,-24-1-16,-1 25 15,0-24-15,-24-25 0,0 25 16,0-25-16,0 24 15,-24-24-15,24 25 0,-24 0 16,-1-25-16,-24 49 0,25-25 16,0 25-16,-1 0 15,1 0-15,-1 25 0,1-1 16,-1 1 0,25-1-16</inkml:trace>
  <inkml:trace contextRef="#ctx0" brushRef="#br0" timeOffset="2688">3029 441 0,'0'-25'16,"0"50"62,0-1-47,-24-24-15,-1 0 0,25-24-1,0-1 1,0 1 0,25 0-1,-1 24-15,1 0 16,-1 0-1,0 24 1,-24 0 15,-24-24-15</inkml:trace>
  <inkml:trace contextRef="#ctx0" brushRef="#br0" timeOffset="3254">3664 221 0,'-24'-24'0,"24"-1"15,-25 25-15,25-24 16,-24 24 0,-1 0-1,25 24-15,-24-24 16,24 25-16,-24-1 15,24 0-15,0 1 0,0-1 16,0 1-16,0 24 16,0-25-16,24 0 0,0 1 15,1-1-15,-1 1 0,1-1 16,-1-24-16,25 24 16,-25-24-16,1 0 0,24 0 15,-25-24-15,0 0 16,1-1-16,-25 1 15,0-1-15,0-23 0,0 23 16,0-24-16,0 25 16,-25-1-16,1-23 0,24 23 15,-24 25-15,-1-24 16,1 24-16,-1 0 0,1 0 16,0 24-16,24 1 15,-25-25-15,25 24 16,0 0-16,25 1 15</inkml:trace>
  <inkml:trace contextRef="#ctx0" brushRef="#br0" timeOffset="3685">4446 148 0,'24'-25'0,"1"25"16,-25-24-16,0-1 16,-25 25-1,1 0 1,-1 0-16,-24 0 0,25 25 16,0-25-16,-1 24 15,1 1-15,-1-1 0,25 1 16,-24-1-16,24 0 15,0 25-15,24-24 0,-24-1 16,25 1-16,-1-1 0,1 0 16,23 1-16,-23-25 15,24 0-15,-25 0 0,25 0 16,-25 0-16,25-25 16,-24 1-16,-1 0 0,-24-1 15,24 1-15,-24-25 0,0 0 16,0 25-16,0-25 15,-24 0-15,0 24 0,-1-23 16,-24 23-16,1 25 0,23 0 16,-24 0-16,0 25 15,1-25-15,-1 24 0,24 25 16</inkml:trace>
  <inkml:trace contextRef="#ctx0" brushRef="#br0" timeOffset="4777">3102 709 0,'25'0'47,"-25"-24"-47,-25 24 47,1 24-31,0-24-1,24 25-15,-25-25 16,1 24-16,-1 1 16,25-1-1,-24 1 1,24-1 0,0 0-1,0-48 16,24 0-31,1-1 16,-25 1 0,24 24-16,-24-25 0,25 1 15,-1-1-15,-24 1 16,24 0 0,1-1-1,-1 50 16,-24-1-15,25-24 0,-25 24-16,24 1 0,1-1 15,-1 1 1,-24-1-16,24 1 0,1-25 16,-25 24-16,24 0 0,1 1 15,-1-1 1,-24-48 15,0-1-15</inkml:trace>
  <inkml:trace contextRef="#ctx0" brushRef="#br0" timeOffset="5352">3200 758 0,'0'-24'16,"0"-1"15,0 50 94,0-1-94,0 1 0,24-1-15,-24 1-16,0-1 16,0 0-16,0 1 15,0-1-15,25 1 16,-25-1-16,0 1 16,0-1-16,0 0 0,24 1 15,-24-1-15,25 1 16,-25-1-1,0 0 1,24-24 0,-24-24-1,0 0 17</inkml:trace>
  <inkml:trace contextRef="#ctx0" brushRef="#br0" timeOffset="13149">611 1638 0,'25'0'47,"-25"24"16,0 0-48,-25-24 1,25 25-16,-24-25 16,-1 24-16,1 1 15,0-25-15,-1 24 16,1-24-16,-1 0 0,1 25 15,-1-25-15,1 0 0,0 0 16,24-25 0,-25 25-16,25-24 15,-24-1 1,24 1-16,0-1 0,0 1 16,24 24-16,-24-24 0,25-1 15,-25 1-15,24-1 16,0 1-16,1 24 15,-1-25-15,1 25 16,-1 0-16,1 0 0,-1 25 16,0-25-16,1 24 0,-1 1 15,1-1-15,-25 1 16,24 23-16,-24-23 0,0 24 16,24-25-16,-24 25 0,0 0 15,0-25-15,-24 25 16,0 0-16,-1-25 0,1 1 15,-1 24-15,1-25 16,0 0-16,-25 1 0,24-1 16,-24-24-16,1 25 0,23-25 15,-24 0-15,25 24 16,-1-24-16,1 0 0,0-24 16,-1 24-16,1-25 15,-1 25-15,25-24 0,0-1 16,0 1-16,0 0 15,25 24-15,-1-25 16,1 25-16,-1-24 0,0 24 16,1 0-16,-1 0 15,1 0-15,-1 0 0,1 0 16,-1 0-16,0 24 16,1 1-16,-1-25 0,-24 24 15,25 0-15,-25 1 0,24-1 16,-24 1-16,25-25 15,-25 24-15,0 1 0,24-1 16,-24 0-16</inkml:trace>
  <inkml:trace contextRef="#ctx0" brushRef="#br0" timeOffset="14043">880 2199 0,'24'0'63,"1"0"-48,-25 25 1,0-1 15,-25-24 0,1 0-15,-1 0 0,25-24-1,0-1 1,25 25-16,-1-24 31,1 24-31,-1 0 16,-24 24-1,0 1 1,0-1 0,-24-24-1,-1 0 17,25-24-17,25 24 16,-25-25-31,24 25 16,1 0 15</inkml:trace>
  <inkml:trace contextRef="#ctx0" brushRef="#br0" timeOffset="14629">1344 1931 0,'0'-25'16,"0"1"0,-24 24 15,-1 0-15,25 24-1,-24 1 1,24-1-16,-25 0 0,25 1 15,0-1-15,-24 1 16,24-1-16,0 1 0,24-1 16,-24 0-16,25 1 0,-1-1 15,1-24-15,-1 25 16,0-25-16,25 0 0,-24 0 16,-1-25-16,0 25 15,1-24-15,24-1 0,-49 1 16,24 0-16,1 24 0,-25-25 15,0-24-15,0 25 16,0-1-16,-25 1 16,1 0-16,-1-1 15,1 25-15,-1-24 0,1 24 16,0 0 0,-1 0-16,1 0 0,-1 0 15,1 0-15,24 24 0,-24-24 16,24 25-1</inkml:trace>
  <inkml:trace contextRef="#ctx0" brushRef="#br0" timeOffset="15171">2125 1833 0,'-24'0'0,"0"0"16,-1 0 0,1 0-16,-1 0 15,1 0-15,-1 24 16,1-24-1,24 25-15,-24-1 16,-1 1 0,25-1-16,0 0 0,0 1 15,0-1 1,0 1-16,25-1 0,-25 1 16,24-1-16,0-24 0,25 0 15,-24 0-15,-1 0 16,1 0-16,23 0 0,-23-24 15,-1 24-15,1-25 0,24 1 16,-49-1-16,24 1 16,0-1-16,-24-23 0,0 23 15,0 1-15,0-1 16,-24 1-16,0 0 0,-1-1 16,1 25-16,-1 0 15,1 0-15,-1 0 0,1 0 16,0 0-16,-1 25 0,1-25 15,-1 24-15,1-24 16,24 24-16,24-24 16,1 0-1</inkml:trace>
  <inkml:trace contextRef="#ctx0" brushRef="#br0" timeOffset="15645">2761 1784 0,'25'0'16,"-25"-24"0,-25 24-1,1 0-15,0 0 16,-1 0-16,1 0 15,-1 24-15,1 1 16,24-1 0,-25 0-16,25 1 15,0-1-15,0 1 0,0-1 16,0 0-16,25 1 16,-1-1-16,-24 1 0,49-1 15,-24-24-15,-1 25 0,0-25 16,1 0-16,24 0 15,-25-25-15,1 1 0,-1-1 16,0 25-16,1-24 16,-25-1-16,24-23 0,-24 23 15,0 1-15,-24-1 0,24-23 16,-25 23-16,1 1 16,0 24-16,-1-25 0,1 25 15,-25 0-15,24 0 16,1 0-16,0 0 15,-1 25-15,25-1 16</inkml:trace>
  <inkml:trace contextRef="#ctx0" brushRef="#br0" timeOffset="15998">3298 1979 0,'0'25'63,"0"-1"-32,-25 1-31,25-1 0,-24-24 16,24 25-16,0-1 15,-25 0-15,25 1 0,0-1 16,0 1-16,0-1 0</inkml:trace>
  <inkml:trace contextRef="#ctx0" brushRef="#br0" timeOffset="16652">3859 1711 0,'0'-25'0,"-24"25"15,0 0 1,-1 25 0,1-25-1,-1 24 1,25 1-16,-24-25 15,24 24-15,0 0 16,0 1-16,24-1 16,-24 1-16,25-25 0,-1 24 15,-24 1-15,25-25 16,-1 24-16,0-24 0,1 24 16,-1-24-16,1 0 0,-1 0 15,1-24 1,-1 24-16,0-24 0,-24-1 15,0 1-15,25 24 0,-25-49 16,0 24-16,0 1 16,0 0-16,-25-1 0,25 1 15,-24-1-15,0 1 16,-1 0-16,1 24 0,-1 0 16,1 0-16,-1 0 15,1 24 1,24 0-16,0 1 15,0-1 1,24-24 0</inkml:trace>
  <inkml:trace contextRef="#ctx0" brushRef="#br0" timeOffset="17204">4665 1540 0,'0'-25'0,"-24"25"0,0 0 16,-1 0-1,1 0 1,-1 0-16,1 0 16,24 25-1,-25-25-15,25 24 0,-24 1 16,0-1 0,24 1-16,0-1 0,-25 0 15,25 25-15,0-24 0,0-1 16,0 1-16,0-1 15,0 0-15,25 1 0,-1-1 16,0-24-16,25 25 16,-24-25-16,-1 0 0,25 0 15,0 0-15,-25-25 0,25 25 16,-24-24-16,23-1 16,-23 1-16,-1 0 0,1-25 15,-25 24-15,0 1 16,0-1-16,0-23 0,0 23 15,-25 1-15,1-1 0,-25 1 16,25 24-16,-25 0 16,0-25-16,24 25 0,-23 0 15,-1 0-15,24 25 16,1-25-16,-1 24 0,1-24 16,0 25-16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52:03.7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38 202 0,'0'-24'0,"0"-1"16,-24 25-16,24-24 15,0 48 63,0 1-78,0-1 16,0 25-16,0-25 0,0 25 16,0-24-16,0 24 15,24-1-15,-24 1 0,0-24 16,0 23-16,0-23 16,0-1-16,0 1 0,0-1 15,0 1-15,25-1 0,-25 0 16</inkml:trace>
  <inkml:trace contextRef="#ctx0" brushRef="#br0" timeOffset="348">380 251 0,'0'-24'16,"-24"24"0,0 24 15,24 0-31,-25 1 15,25-1-15,0 1 16,0-1-16,0 25 0,0-25 16,0 1-16,0 24 0,0-25 15,0 1-15,0-1 16,0 0-16,0 1 0,0-1 16</inkml:trace>
  <inkml:trace contextRef="#ctx0" brushRef="#br0" timeOffset="822">356 251 0,'0'-24'15,"-24"24"-15,24 24 16,0 0-1,24-24 1,-24 25-16,24-1 0,1 1 16,-1-1-16,-24 1 15,25-1-15,-1 0 0,0 1 16,1-1-16,-1 1 0,-24-1 16,25-24-16,-25 25 15,24-25-15,-24 24 0,25-24 16,-1-24 15,-24-1-31,24 1 16,-24-1-1,0-24-15,0 25 0,0 0 16,0-25-16,0 24 16,0 1-16,-24-1 0,24 1 15,0 0-15,0-1 0,-24 25 16,24-24-16,0 48 62,24-24-62</inkml:trace>
  <inkml:trace contextRef="#ctx0" brushRef="#br0" timeOffset="1549">869 178 0,'-25'0'16,"25"24"-16,0 1 31,0-1-16,0 0 1,0 1-16,0-1 0,0 1 16,0 24-16,0-25 0,0 0 15,0 1-15,0-1 16,0 1-16,0-1 0,0 0 16,0 1-16,0-1 15,0-48 16,25-1-15,-25 1-16,0 0 16,0-1-16,0-24 15,0 25-15,0 0 0,0-25 16,0 0-16,0 0 0,0 25 16,0-25-16,0 0 15,24 24-15,-24 1 0,25 0 16,-25-1-16,24 25 0,-24-24 15,25 24-15,-1 0 16,0 0-16,1 24 0,-1-24 16,1 25-16,-1-25 15,1 24-15,-25 0 0,24 1 16,-24-1-16,0 1 0,0-1 16,-24 1-16,-1-1 15,1 0-15,-1 1 0,1-1 16,-1 1-16,-23-25 15,23 24-15,1-24 0,-1 25 16,1-25 0,48 0-1,1 0 1,-1 0-16,1 0 0,-1 0 16,25 24-16,0-24 15,-25 24-15,25 1 0,0-1 16,0 1-16,-25-1 15,25 0-15,-25 1 0,1-1 16,-1 1-16,1-1 16,-25 1-16,0-1 15</inkml:trace>
  <inkml:trace contextRef="#ctx0" brushRef="#br0" timeOffset="2443">502 1228 0,'0'-25'0,"-24"25"31,0-24-15,-1 24-1,1 0-15,-1 0 16,1 0-16,0 0 0,-1 0 16,1 24-16,-1-24 15,1 0-15,-1 0 0,1 25 16,0-25-16,-1 24 16,25 1-1,0-1 1,0 1-1,25-1 1,-25 0 0,24 1-16,-24-1 0,0 1 15,0-1-15,0 1 16,0-1-16,0 25 16,0-25-16,0 1 15,0-1-15,0 1 16,0-1-16,0 0 15,0 1-15,0-1 0,0 1 16,24-1 0,-24 1-16,0-1 15,25 0-15,-25 1 16,0-1 0,24-24-16,-24 25 15,25-25-15,-1 0 16,1 0-16,-1 0 0,25 0 15,-25-25-15,1 25 0,23-24 16,-23 24-16,-1 0 16,1-25-16,-1 1 15,-24 0 1,0-1-16</inkml:trace>
  <inkml:trace contextRef="#ctx0" brushRef="#br0" timeOffset="2705">258 1668 0,'-24'24'15,"24"-48"32,24 24-47,1 0 16,-1-25-16,1 25 0,-1 0 15,25-24-15,-25 24 16,25 0-16,-25-25 0,1 25 16,-1 0-16,1-24 0,-1-1 15,-24 1 1</inkml:trace>
  <inkml:trace contextRef="#ctx0" brushRef="#br0" timeOffset="3198">796 1350 0,'0'24'46,"0"1"-30,-25-25-16,25 24 0,0 1 16,0-1-16,0 1 15,0 23-15,0-23 0,25-1 16,-25 25-16,24-24 16,0-1-16,1 0 0,-1 25 15,1-49-15,-1 25 16,1-1-16,-1-24 0,0 24 15,1-24-15,-1 0 0,1-24 16,-1 24-16,0-24 16,-24-1-16,25 1 0,-1-1 15,-24-23-15,0 23 0,0-24 16,0 0-16,0 1 16,0 23-16,-24-24 0,24 0 15,-25 25-15,25 0 16,0-1-16,-24 25 0,24-24 15,-24 24 1,24 24 15,0 1-15</inkml:trace>
  <inkml:trace contextRef="#ctx0" brushRef="#br0" timeOffset="4020">1406 1277 0,'0'24'16,"0"1"15,0-1-31,0 0 15,0 1-15,25-1 16,-25 1-16,0 24 0,0-25 16,0 25-16,24-25 0,-24 1 15,0-1-15,0 1 16,0-1-16,0 0 0,0 1 16,0-1-1,24-24-15,-24-24 16,25 24-1,-25-25-15,0 1 16,0 0-16,0-1 0,0-24 16,0 25-16,0-25 15,-25 0-15,25 0 0,0 0 16,-24 1-16,24 23 16,0-24-16,0 1 0,0 23 15,0 1-15,0-1 0,24 25 16,1-24-16,-1 24 15,1 0-15,-1 0 16,1 0-16,-1 0 0,0 24 16,1 1-1,-25-1-15,24 1 0,-24-1 16,0 0-16,0 1 16,0-1-16,0 25 0,0-25 15,0 1-15,-24-1 16,24 1-16,-25-25 15,1 24-15,0-24 0,-1 25 16,1-25-16,-1 24 16,1-24-16,-1 0 15,1 0-15,24 24 32,24 1-17,1-25-15,-1 24 16,1-24-1,-1 25-15,1-1 0,-1-24 16,0 25-16,1-1 16,-1-24-16,1 24 0,-1-24 15,0 25-15,1-25 0,-1 0 16,1 0-16,-1 0 16,1 0-16,-1-25 15,-24 1 1,0 0-16,0-1 15,-24 1 1,-1-1-16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47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15931 3422 0,'0'24'32,"24"-24"-32,0 0 0,1 0 15,24 0-15,0 0 16,48 0-16,-23 0 0,48 0 15,0 0-15,24 0 0,1 25 16,24-25-16,-25 0 16,25 0-16,0 24 0,-24-24 15,-25 0-15,0 25 16,0-25-16,-49 24 0,25-24 16,-49 0-16,0 0 0,0 25 15,-25-25-15,-48 0 31,-25 0-31,24 0 16,-23 0-16,-26 0 0</inkml:trace>
  <inkml:trace contextRef="#ctx0" brushRef="#br0" timeOffset="456">16126 3886 0,'-24'0'0,"24"-24"15,-25 24 1,25-25 0,25 25-1,-1 0-15,0 0 16,25 0-16,0 0 0,24 0 16,25 0-16,0 25 15,48-25-15,1 0 0,-1 24 16,25-24-16,0 24 15,0-24-15,-24 0 0,-1 25 16,1-25-16,-25 0 0,0 24 16,-49-24-16,1 0 15,-1 0-15,-49 0 0,25 0 16,-24 0-16,-25 25 16,-25-25-1,1 0-15,-1 0 0</inkml:trace>
  <inkml:trace contextRef="#ctx0" brushRef="#br0" timeOffset="905">15979 4448 0,'25'0'31,"-1"0"-31,1 0 16,-1 0-16,25 0 0,0 0 16,24 0-16,0 0 0,25 0 15,0 0-15,24 0 16,0 0-16,0 0 0,25 0 16,-25 24-16,24-24 15,-24 0-15,1 0 0,-26 0 16,25 0-16,-48 25 0,-1-25 15,-24 0-15,0 0 16,-25 0-16,-48 0 16,-1 0-1,1 0-15</inkml:trace>
  <inkml:trace contextRef="#ctx0" brushRef="#br0" timeOffset="1313">15857 4863 0,'0'24'16,"25"-24"-16,-1 0 16,1 0-16,-1 0 0,25 0 15,-25 0-15,25 0 0,24 0 16,1 0-16,-1 0 16,0 0-16,25 0 0,0 0 15,24 0-15,0 0 0,24 0 16,-23 0-16,-1 0 15,0 0-15,0 0 0,0 25 16,-24-25-16,-1 0 16,-23 0-16,-25 0 0,-1 0 15,1 0-15,-24 0 0,-50 0 32</inkml:trace>
  <inkml:trace contextRef="#ctx0" brushRef="#br0" timeOffset="1607">16297 5181 0,'0'24'16,"24"-24"-16,1 0 16,-1 0-16,25 0 0,24 0 15,1 0-15,-1 0 16,49 0-16,-24 0 0,48 0 16,1 0-16,-1 0 0,1 0 15,-1 0-15,-23 0 16,-1 0-16,-25 0 0,-23 0 15,-26 0-15</inkml:trace>
  <inkml:trace contextRef="#ctx0" brushRef="#br0" timeOffset="-126791">5990 4839 0,'0'-25'16,"0"1"-16,0-1 15,-24 1 1,24-1-16,-24 25 0,24-24 16,0 0-16,-25 24 15,1 24 32,24 0-47,0 25 0,0-24 16,0 24-16,-25-1 0,25 26 15,0-25-15,0 24 16,0 0-16,0 0 0,0 25 16,0-25-16,0 25 15,0 0-15,25-1 0,-25 26 16,0-26-16,24 25 0,-24-24 16,0 24-16,0-24 15,0 24-15,25-24 0,-25-1 16,0 1-16,0-25 15,0 25-15,0-25 0,0 1 16,0-1-16,0 0 0,0-24 16,0 24-16,0 0 15,0-24-15,0 25 0,-25-26 16,25 1-16,-24 24 16,24-24-16,0 0 0,-25 0 15,25 0-15,0-25 0,-24 25 16,24-24-16,0-1 15,0 0-15,24-24 16,-24 25-16,25-25 16,-1 24-16,1-24 15,-1 0-15,0 25 16,1-25-16,24 0 16,-25 0-16,25 0 0,0 0 15,24 24-15,0-24 16,25 0-16,0 0 0,-1 0 15,50 0-15,-25 0 0,49-24 16,0 24-16,0 0 16,24 0-16,1 0 0,24 0 15,24 0-15,0 0 16,25 24-16,-1-24 0,25 0 16,-24 25-16,24-25 0,-24 24 15,24-24-15,0 24 16,-24-24-16,24 25 0,0-1 15,0-24-15,24 25 0,-24-25 16,25 24-16,-25 1 16,0-25-16,25 24 0,-25-24 15,0 24-15,-25-24 16,25 25-16,-24-25 0,0 0 16,-1 24-16,1-24 0,-25 0 15,1 25-15,-1-25 16,24 0-16,-48 0 0,24 0 15,-24 24-15,-24-24 16,23 0-16,-23 0 0,-1 0 16,-24 0-16,0 0 15,0 0-15,-24 0 0,-1 24 16,1-24-16,-25 25 0,0-25 16,-24 0-16,-1 0 15,1 24-15,-49-24 0,24 0 16,-24 0-16,0 0 15,0 0-15,-25-24 0,1 24 16,23 0-16,-23-25 0,-1 1 16,-24 0-1,0-1-15,0 1 16,-24-1-16,24-23 0,-25 23 16,25 1-16,-24-25 15,24 24-15,0-23 0,0-1 16,24 0-16,-24 0 15,25-24-15,-1-1 0,-24 1 16,25 0-16,-25-25 0,0 1 16,0-1-16,0 0 15,-25-24-15,25 24 0,-24-24 16,24 0-16,0 0 16,-25 0-16,25 0 0,0-25 15,0 25-15,0-24 0,0 23 16,0-23-16,-24-1 15,0 1-15,-1 24 0,1-25 16,-1 1-16,1-1 16,-1 25-16,1-25 0,0 25 15,24 0-15,0 0 0,0 0 16,0 24-16,0 1 16,0-1-16,24 25 0,-24-1 15,0 1-15,0 0 16,0 24-16,0-24 0,-24 24 15,24 0-15,0 0 0,0 0 16,0 1-16,0-1 16,0 0-16,0 0 0,0 0 15,0 0-15,0 0 0,0 1 16,0-1-16,0 0 16,0 0-16,0 25 0,0-25 15,0 24-15,0 1 16,0-25-16,0 25 0,0-1 15,0 1-15,-25-1 0,25 1 16,0 0 0,-24-1-1,-1 1 1,1 24 0,-1 0-16,1 0 0,-25 0 15,0 0-15,-24 0 16,0 0-16,-25 0 0,-24 0 15,-25-25-15,1 25 16,-49 0-16,-1 0 0,-24-24 16,1 24-16,-26 0 15,1-25-15,-25 25 0,1 0 16,-25 0-16,0 0 0,0 0 16,-25 0-16,-24 0 15,0 0-15,0 0 0,0 25 16,-24-25-16,24 24 15,-24 1-15,48-25 0,-24 24 16,49 1-16,-24-25 0,24 24 16,24-24-16,-24 24 15,24-24-15,-24 0 0,25 25 16,-1-25-16,0 0 0,25 0 16,-25 24-16,25-24 15,0 0-15,48 0 0,-23 0 16,48 0-16,24 0 15,1 0-15,48 0 0,25 0 16,-1 0-16,1 0 0,24 0 16,25 0-16,-1 0 15,1 0-15,0 25 0,-1-25 16,1 0-16,-1 24 16,1-24-16,-1 24 0,-23-24 15,23 25-15,1-25 0,-25 24 16,0-24-16,-24 25 15,24-1-15,-24 1 0,-25-25 16,0 24-16,25-24 16,-49 24-16,24-24 0,1 25 15,23-25-15,-23 0 0,23 0 16,25 0-16,1 0 16,23 0-16,1 0 0,-1 0 15,1-25 1,24 50-1,-24-25 1,24 24-16,0 1 16,-25-25-16,25 24 0,0 1 15,-24-1-15,-1 0 16,25 1-16,-24-1 16,24 1-16,-25 24 0,25-25 15,-24 0-15,0 1 16,24 24-16,-25-25 0,1 25 15,24-25-15,-25 25 0,1 0 16,24 0-16,0 0 16,-25 0-16,25-1 0,0 1 15,0 0-15,0 24 16,0-24-16,25 24 0,-25-24 16,0 25-16,0-1 0,0 0 15,-25-24-15,1 24 16,0 1-16,-1-1 0,1 0 15,-1 0-15,-23 1 16,23-1-16,1 0 0,-1 0 16,1-24-16,24 25 0,0-26 15,0 1-15,0 0 16,0 0-16,24 0 0,1 0 16,-1-25-16,1 25 15,-1-25-15,0 1 0,1-1 16</inkml:trace>
  <inkml:trace contextRef="#ctx0" brushRef="#br0" timeOffset="-125850">6773 3446 0,'0'-24'16,"0"0"-16,24 24 16,-24-25-16,0 50 31,0-1-31,0 0 0,0 1 15,0 24-15,0 0 0,-24-25 16,24 25-16,0 0 16,0 0-16,0-1 0,0-23 15,-24 24-15,24-25 16,0 0-16,0 1 16,0-50-1,24 1 1,-24 0-16,0-25 0,24 0 15,-24 0-15,0-24 16,25 0-16,-1-1 0,-24-23 16,25 23-16,-1 1 0,1 0 15,23 24-15,-23 0 16,24 25-16,24-1 0,-24 25 16,0 0-16,-1 25 0,1-1 15,-24 25-15,24 0 16,-25 0-16,0 24 0,1-24 15,-1 24-15,1-24 16,-25 0-16,0 0 0,0-1 16,-25 1-16,25-24 0,-24-1 15</inkml:trace>
  <inkml:trace contextRef="#ctx0" brushRef="#br0" timeOffset="-125659">6894 3593 0,'-24'0'0,"-1"0"0,1-24 16,24-1 15,24 25-31,1-24 0,24 24 16,-25-25-16,25 1 15,0-1-15,24 25 0,-24-24 16,0 0-16</inkml:trace>
  <inkml:trace contextRef="#ctx0" brushRef="#br0" timeOffset="-125371">7554 3129 0,'0'-24'16,"24"-1"-16,0 1 16,-24-1-16,25 1 0,-1 24 15,-24-25-15,25 25 0,-1 0 16,0 0-16,1 0 15,-1 25-15,1-1 16,-25 25-16,24-24 16,-24 23-16,0 1 0,0 0 15,0 0-15,0-25 0,0 25 16,0 0-16,-24-25 16,24 25-16,0-24 0,0-1 15,24-24-15,1 25 16,-1-25-16,25 0 0,0 0 15,0 0-15,48 0 0,-23-25 16,48 1-16,0 24 16</inkml:trace>
  <inkml:trace contextRef="#ctx0" brushRef="#br0" timeOffset="-113897">7773 4716 0,'-24'25'0,"-1"-1"15,1 1-15,0 24 16,-1-25-16,25 25 0,-24-25 16,24 25-16,-25-24 0,25 23 15,0-23-15,0 24 16,0-25-16,0 1 0,0-1 15,0 0 1,0-48 0,0 0-1,0-1 1,0-24-16,0 25 0,0-25 16,25 0-16,-25 0 15,24 0-15,-24 1 0,25-1 16,-25 24-16,24-24 15,0 25-15,1 0 0,-1-1 16,1 25-16,-1 0 0,1 25 16,-1-25-16,0 24 15,1 25-15,-1-25 0,1 25 16,-25 0-16,24 0 0,1 0 16,-25-25-16,24 25 15,-24 0-15,0-25 0,0 1 16,0-1-16,-24 1 15,24-1-15</inkml:trace>
  <inkml:trace contextRef="#ctx0" brushRef="#br0" timeOffset="-113015">7700 5033 0,'0'-24'0,"-24"24"16,24-25-1,24 25 1,0 0-16,1 0 16,-1-24-16,1 24 0,24-25 15,-1 25-15,-23-24 0,24 24 16,0-25-16,-1 25 16,1-24-16,-24 0 0,24 24 15,-25-25-15,0 25 16,1-24-16,-1 24 15,-24-25-15,0 1 32,-24 24-32,24 24 15,0 1 1,0-1-16,0 1 16,24 23-16,-24-23 0,0 24 15,0 0-15,0-25 16,25 25-16,-25-25 0,0 1 15,0 23-15,0-23 16,0-1-16,0-48 31,0-1-15,0-23-16,0 23 0,0-24 16,0 1-16,24-1 0,-24 0 15,0-24-15,0 24 16,0 0-16,25 0 0,-25 0 15,24 0-15,-24 25 16,24 24-16,1-24 0,24 24 16,-25 0-16,0 0 0,1 0 15,-1 24-15,1 0 16,-1-24-16,1 25 0,-1-1 16,-24 1-16,0-1 15,0 0-15,0 1 0,-24-1 16,-1 1-16,1-1 0,-1-24 15,-24 25-15,25-1 16,-25-24-16,25 0 0,-1 24 16,1-24-16,0 0 15,24 25-15,24-25 16,0 0 0,25 0-16,-24 0 15,23 0-15,1 0 0,-24 0 16,24 24-16,-25 1 15,0-25-15,25 24 0,-49 1 16,25-1-16,-25 0 0,0 1 16,0-1-16,-25 1 15,1-1-15,-1 0 0,1 1 16,-25-1-16,0-24 16,25 25-16,-25-25 0,0 0 15,25 0-15,-1 0 0,1-25 16,24 1-16,0-1 15,0-23-15,24 23 0</inkml:trace>
  <inkml:trace contextRef="#ctx0" brushRef="#br0" timeOffset="-112529">9117 4741 0,'0'24'62,"0"1"-46,24-1-16,-24 1 0,0 23 16,0-23-16,24-1 0,-24 25 15,0-24-15,0-1 16,0 0-16,0 1 0,0-1 15,0 1-15,0-50 47,0 1-47,0-1 16,25-23-16,-25-1 0,0 0 16,24 0-16,-24-24 0,25 24 15,-1 0-15,-24 0 16,25 0-16,-1 25 0,0 0 15,-24-1-15,25 25 16,-1 0-16,1 25 0,-1-1 16,-24 25-16,25-25 0,-1 25 15,0 0-15,-24 0 16,25 0-16,-1-1 0,-24 1 16,0 0-16,25-24 15,-25-1-15,0 0 0,0 1 16,-25-1-16</inkml:trace>
  <inkml:trace contextRef="#ctx0" brushRef="#br0" timeOffset="-112342">9336 4961 0,'-24'0'0,"24"-25"15,-24 25-15,24-24 16,24-1-1,0 25 1,25-24-16,-24 24 16,24-24-16,-25 24 15,25-25-15,0 25 0</inkml:trace>
  <inkml:trace contextRef="#ctx0" brushRef="#br0" timeOffset="-111862">9800 4692 0,'25'-24'0,"-25"-1"15,0 1-15,0-1 32,0 50-17,0-1 1,0 1 0,0 23-16,24-23 0,-24 24 15,0 0-15,0-25 16,0 25-16,0 0 0,25-25 15,-25 1-15,0-1 0,0 0 16,0 1 0,0-50-1,0 1 1,0 0-16,0-1 16,-25 1-16,25-25 0,0 0 15,-24 25-15,24-25 16,0 0-16,0 0 0,24 0 15,-24 0-15,25 1 16,-25 23-16,24 1 0,1-1 16,-1 25-16,25 0 0,-25 0 15,1 25-15,-1-1 16,1 1-16,-1-1 0,-24 0 16,24 1-16,-24-1 15,0 1-15,-24-1 0,24 0 16,-24 1-16,-1-1 0,-24-24 15,25 25-15,-25-25 16,25 24-16,-1-24 0,1 0 16,-1 0-16</inkml:trace>
  <inkml:trace contextRef="#ctx0" brushRef="#br0" timeOffset="-110050">6992 4375 0,'-25'0'0,"1"0"15,24-25-15,-24 25 0,24 25 32,0-1-32,24 25 15,-24 0-15,24 0 16,1-1-16,-25 26 0,24-1 15,-24 0-15,25 25 0,-25-25 16,0 0-16,0 1 16,0-1-16,0 25 0,0-25 15,0 0-15,-25 0 16,25 1-16,-24-1 0,24 0 16,-25-24-16,1 24 0,24 1 15,-24-26-15,24 26 16,-25-25-16,25-1 0,-24 1 15,-1 0-15,25-24 0,0 23 16,-24-23-16,24 24 16,0-25-16,0 0 0,-25 1 15,25-1-15,0 1 16,0-1 0,25-24-16,-25 25 15,24-25-15,1 0 16,-1 0-1,1 0-15,-1 0 16,0 0-16,1 0 0,-1 0 16,25 0-16,0 0 0,0 0 15,24-25-15,-24 25 16,24 0-16,25-24 0,0 24 16,24-25-16,0 25 15,0-24-15,24 24 0,1-25 16,24 25-16,-25-24 15,25 24-15,-24 0 0,-1 0 16,1 0-16,-25 0 0,0 0 16,-24 24-16,0-24 15,-1 0-15,-23 25 0,23-25 16,-23 0-16,23 24 0,-23-24 16,-26 0-16,26 0 15,-1 0-15,-24 0 0,0 0 16,-1 0-16,1 0 15,0 0-15,-24 0 0,-1-24 16,0 24-16,1 0 0,-1-25 16,1 1-1,-25 0-15,24-1 16,-24 1-16,25-1 16,-25 1-16,24 0 0,-24-25 15,24 0-15,-24 24 0,0-48 16,25 24-16,-25 0 15,0-24-15,0 0 0,0 0 16,0-1-16,24 1 16,-24 0-16,0-25 0,25 25 15,-25 0-15,0-1 0,0 1 16,24 0-16,-24 0 16,0-1-16,0 1 0,0 0 15,0 24-15,0-24 16,0 24-16,0 0 0,0 0 15,0 0-15,0 0 0,0 25 16,0-25-16,0 25 16,0-1-16,0 1 0,0-1 15,0 1 1,0 0 31,0-1-16,-24 25-15,-1-24-1,1 24 1,-1 0-16,1 0 0,0 0 16,-25-25-16,0 25 0,-24 0 15,24 0-15,-25 0 16,1 0-16,-25 0 0,25 0 15,-24 0-15,-26 0 16,26 0-16,-1 0 0,-24 0 16,24 0-16,-24 0 0,24 0 15,-24 0-15,25 0 16,-26 0-16,26 0 0,-1 0 16,-24 25-16,24-25 15,25 0-15,-25 0 0,25 24 16,0-24-16,0 0 0,-1 25 15,1-25-15,0 0 16,-1 24-16,1-24 0,24 0 16,-24 24-16,0-24 15,24 0-15,0 25 0,0-25 16,0 0-16,25 0 0,-25 0 16,25 0-16,-1 0 15,1 0-15,-1 0 0,1 0 16,0 0-1,-1 0-15,1 0 16,-1 0-16,1 0 0,0 24 16,-1-24-16,1 0 15,24 25 17,24-25-32,1 0 15,-1 0-15</inkml:trace>
  <inkml:trace contextRef="#ctx0" brushRef="#br0" timeOffset="-108280">10924 5254 0,'24'-25'47,"1"25"46,-1 0-77,1 0-16,-1 0 0,0 0 16,25 0-16,0 0 0,0 0 15,0 0-15,24 0 16,0 0-16,1 0 0,-1 0 15,25-24-15,-25 24 16,25 0-16,-25 0 0,25 0 16,-1 0-16,-23 0 15,23 0-15,-24 0 0,25 0 16,-25 0-16,25 0 0,-25 0 16,1 0-16,23 0 15,-23 0-15,-1 0 0,0 0 16,0 0-16,1 0 0,-1 0 15,0 24-15,-24-24 16,24 0-16,-24 0 0,-24 0 16,23 0-16,-23 0 15,-1 25-15,1-25 0,-1 0 16,-48 0 15,-1 0 0,1 0 63,24 24-78,0 1-1,0-1 1,-25 0 0,25 25-16,0-24 0,0 24 15,0-25-15,0 25 0,0 0 16,0 0-16,0-1 16,0 1-16,0 0 0,0 0 15,0-25-15,0 25 16,0-24-16,0 23 0,25-23 15,-25-1-15,0 1 0,0-1 16,0 1 0,0-1-16,-25-48 78</inkml:trace>
  <inkml:trace contextRef="#ctx0" brushRef="#br0" timeOffset="-107998">13366 6011 0,'25'0'47,"-1"24"-31,1-24-16,-25 25 16,24-25-16,-24 24 15,24 1-15,1-1 16,-25 0-1,24 1-15,1-25 16,-1 24-16</inkml:trace>
  <inkml:trace contextRef="#ctx0" brushRef="#br0" timeOffset="-107621">13904 5986 0,'0'-24'15,"24"24"-15,-24 24 63,-24-24-63,-1 25 15,1-1-15,-1-24 16,1 25-16,-1-1 16,1 1-16,0-1 0,-1 0 15,1 1-15,-1-1 0,1-24 16,-1 25-16,25-1 16,-24-24-16,24 25 0,0-1 15</inkml:trace>
  <inkml:trace contextRef="#ctx0" brushRef="#br0" timeOffset="-105760">12805 6768 0,'0'-24'16,"-25"-1"-16,25 1 15,0-1-15,0 1 16,0 48 15,0 1-31,0-1 16,0 25-16,0 0 15,25 0-15,-25 0 0,0-1 16,24 1-16,-24 24 0,0 1 16,0-25-16,0 24 15,0-24-15,0 24 0,0-24 16,0 0-16,0 0 16,-24-1-16,24 1 0,0-24 15,0-1-15,0 1 0,-25-1 16,25 0-1,0 1 1,0-50 0,25 25-1,-25-24-15,24 24 16,0-24-16,1 24 16,-1-25-16,1 25 15,-1 0-15,25 0 16,-25 0-16,25 0 0,0 0 15,24 0-15,-24 0 0,49 0 16,-25 0-16,49 0 16,-24 0-16,24 25 0,25-25 15,-1 0-15,25 24 16,0-24-16,0 24 0,0-24 16,0 0-16,24 25 0,-48-25 15,24 24-15,-49-24 16,24 0-16,-23 0 0,-26 0 15,1 0-15,0 0 16,-25 0-16,25 0 0,-50 0 16,26 0-16,-25 0 0,-1 0 15,1 0-15,0 0 16,0 0-16,-25 25 0,1-25 16,-1 0-16,1 0 15,-1 0-15,0 0 16,-24-25 46,-24 25-62,24-24 16,0-1 0,-24 1-16,24 0 15,0-1-15,-25 1 0,25-1 16,0-24-16,0 25 0,0-25 15,0 0-15,0 0 16,0 1-16,0-1 0,0 0 16,0-24-16,25 24 15,-25 0-15,24 0 0,-24 0 16,0 0-16,24 1 0,-24-1 16,25 24-16,-25-24 15,0 25-15,24 0 0,-24-1 16,0 1-16,0-1 15,0 1-15,0-1 16,0 1-16,0 0 16,0-1 15,-24 25-15,24-24-1,-25 24-15,1 0 16,0 0-16,-1 0 15,1 0-15,-1 0 0,1 0 16,-25 0-16,0 0 16,0 0-16,1 0 0,-26 0 15,1 0-15,0 0 0,-25 0 16,0 0-16,1 0 16,-1 0-16,-24 0 0,0 0 15,-25 0-15,25 0 16,-24 0-16,-1-25 0,25 25 15,-25 0-15,25 0 0,0 0 16,0 0-16,24 0 16,-24 0-16,25 0 0,-1 0 15,0 0-15,0 0 16,1 0-16,23-24 0,1 24 16,0 0-16,0 0 0,24 0 15,0 0-15,0 0 16,0 0-16,0 0 0,25 0 15,0 0-15,-25 0 0,24 0 16,1 0-16,-1 0 16,1 0-16,0 0 15,-1 0 1,1 0-16,24 24 16,-25-24-16,1 0 15,24 25 16,24-25 79,1 24-95,-1-24 1</inkml:trace>
  <inkml:trace contextRef="#ctx0" brushRef="#br0" timeOffset="-105221">12853 6499 0,'-24'0'16,"0"0"31,24 25-47,0-1 16,-25-24-16,25 25 0,0-1 15,-24 0-15,24 1 16,-25-1-16,25 1 15,0-1-15,0 1 0,0-1 16,0 0-16,25 1 16,-25-1-16,24-24 15,-24 25-15</inkml:trace>
  <inkml:trace contextRef="#ctx0" brushRef="#br0" timeOffset="-104813">13293 6890 0,'0'25'46,"0"-1"-46,24-24 16,-24 24-16,0 1 0,25-1 16,-25 25-16,0-24 15,24-1-15,-24 25 0,0-25 16,0 1-16,0-1 16,0 0-16</inkml:trace>
  <inkml:trace contextRef="#ctx0" brushRef="#br0" timeOffset="-104435">13171 6963 0,'-25'-24'0,"25"0"16,0-1-16,0 1 15,25 24-15,-25-25 16,24 25-16,1 0 16,-1 0-16,25 0 0,-25 0 15,25 0-15,-24 0 16,24 25-16,-25-1 0,0-24 16,25 25-16,-24-1 0,-25 25 15,24-25-15,-24 1 16,0-1-16,0 25 0,0-25 15,-24 1-15,-1-1 16,1 1-16,-1-1 0,-23 0 16,23-24-16,-24 0 0,25 25 15,-25-25-15,25 0 16,-1 0-16,1 0 0</inkml:trace>
  <inkml:trace contextRef="#ctx0" brushRef="#br0" timeOffset="-103720">13830 6988 0,'0'24'47,"0"1"-31,25-1-1,-25 0-15,0 1 0,0 24 16,0-25-16,0 1 0,0-1 16,0 0-1,0 1-15,-25-25 31,25-25-15,0 1 0,-24 0-16,24-1 15,0 1-15,0-25 0,0 24 16,24-23-16,-24 23 0,25-24 16,-25 25-16,24 0 15,1-1-15,-1 1 0,0 24 16,1-25-16,-1 25 15,1 0-15,-1 25 0,0-25 16,-24 24-16,25-24 0,-25 25 16,0-1-16,-25 0 15,1 1 1,24-1-16,-24-24 0,-1 25 16,1-25-16,-1 24 0,1 0 15,24 1 1,24-25-1,1 0 1,-1 0-16,1 24 0,-1-24 16,0 0-16,1 25 0,-1-25 15,1 24-15,-1 1 0,1-25 16,-25 24-16,24 0 16,-24 1-16,-24-1 15,-1-24 1,1 25-16,-1-25 0,-24 0 15,25 24-15,-25-24 16,25 0-16,-25 0 0,25-24 16,-1 24-16,50-25 15</inkml:trace>
  <inkml:trace contextRef="#ctx0" brushRef="#br0" timeOffset="-103415">14661 7110 0,'0'24'31,"0"1"-15,0-1-16,0 1 16,0-1-1,0 0-15,0 1 0,24-1 16,-24 1-16,0-1 0,0 1 16,0-1-1,-24-24-15</inkml:trace>
  <inkml:trace contextRef="#ctx0" brushRef="#br0" timeOffset="-103229">14661 6866 0,'-25'0'15,"1"24"1,48-24 0</inkml:trace>
  <inkml:trace contextRef="#ctx0" brushRef="#br0" timeOffset="-102766">14856 7085 0,'24'0'47,"1"0"-32,-25 25 1,24-25-16,1 24 0,-25 1 15,24-1-15,-24 1 16,0-1-16,0 0 16,0 1-16,-24-25 31,24-25 0,24 25-15,-24-24-16,25 0 0,-1-1 15,0 1-15,1-1 16,-1 1-16,25 24 0,-24-25 16,-1 25-16,0 0 0,1 0 15,-1 0 1,-24 25-16,0-1 0,0 1 16,0-1-16,0 1 15,0-1-15,-24 0 0,-1 1 16,25-1-16,-24-24 15</inkml:trace>
  <inkml:trace contextRef="#ctx0" brushRef="#br0" timeOffset="-102352">15686 6866 0,'-24'0'16,"24"-25"0,-24 25-1,-1 0 16,25 25-31,0-1 16,0 1 0,-24 23-16,24-23 15,0-1-15,0 25 0,0-25 16,0 25-16,0 0 16,0-24-16,24 23 0,-24 1 15,25-24-15,-25 24 16,0-25-16,24 0 0,-24 25 15,0-24-15,0-1 0,-24-24 16,-1 25-16,25-1 16,-24-24-16,-1 0 0,1 0 15</inkml:trace>
  <inkml:trace contextRef="#ctx0" brushRef="#br0" timeOffset="-102160">15467 7208 0,'24'0'0,"0"0"15,1 0 1,-1 0-16,1 0 0,-1 0 16,1-25-16,-1 25 15,0 0-15,1 0 0,-1 0 16,1 0-16</inkml:trace>
  <inkml:trace contextRef="#ctx0" brushRef="#br0" timeOffset="-101950">16126 7208 0</inkml:trace>
  <inkml:trace contextRef="#ctx0" brushRef="#br0" timeOffset="-100007">14026 7574 0,'24'0'31,"-24"-24"-15,0 48-1,0 0 1,0 1 0,0-1-16,-24 1 0,24-1 15,0 25-15,0-25 0,0 25 16,0 0-16,0 0 16,0 0-16,0 24 0,0-24 15,24 0-15,-24 24 16,0-24-16,0 24 0,0-24 15,0 24-15,0-24 0,0 24 16,0-24-16,0 24 16,0 1-16,0-25 0,0 24 15,0 0-15,0-24 16,0 24-16,0 0 0,0-24 16,0 25-16,0-1 0,0-24 15,0 24-15,0-24 16,-24 0-16,24 24 0,0-24 15,0 0-15,-25-1 16,25 1-16,0-24 0,0 24 16,-24-1-16,24 1 15,0-24-15,0 24 0,-25-1 16,25 1-16,0 0 0,-24 0 16,24-25-16,-24 25 15,24 0-15,-25 0 0,25-25 16,0 25-16,-24 0 0,24 0 15,0 0-15,-25 0 16,25-1-16,0 1 0,-24 0 16,24 0-16,-25 0 15,25 0-15,-24-1 0,24 1 16,0-24-16,-24 24 0,24-1 16,0-23-16,0-1 15,-25 25-15,25-24 0,0-1 16,0 0-16,0 1 15,0-1-15,0 1 16,0-1-16,0 0 16,0 1-16,0-1 15,0 1-15,0-1 16,0 1-16,0-1 16,0 0-16,0 1 0,0-1 15,0 1-15,0-1 0,0 1 16,0-1-16,0 0 15,0 1-15,0-1 16,0 1-16,0-1 16,0 1-16,0-1 15,25 0-15,-25 1 16,0-1-16,0 1 16,0-1-16,0 1 15,0-1-15,0 0 16,0 1-16,0-1 15,0 1-15,0-1 16,0 0-16,0 1 16,0-1-16,0 1 15,0-1-15,0 1 0,0-1 16,0 0 0,0 1-16,0-1 0,0 1 15,0-1 1,0-48 15</inkml:trace>
  <inkml:trace contextRef="#ctx0" brushRef="#br0" timeOffset="-99629">13415 12239 0,'0'24'16,"-24"-24"-16,48 0 31,0 0-15,1 25-1,-1-25-15,1 24 0,-1-24 16,1 0-16,-1 24 0,0-24 16,1 0-16,-25 25 15,24-25-15,-24 24 16,25-24-16,-1 0 31</inkml:trace>
  <inkml:trace contextRef="#ctx0" brushRef="#br0" timeOffset="-99256">14099 12239 0,'-24'0'15,"-1"0"17,1 0-17,24 24-15,-25-24 16,-24 25-16,25-1 0,0 0 16,-1 25-16,-24-24 0,25-1 15,-1 1-15,1-1 16,0 0-16,-1-24 0,25 25 15,-24-25-15,-1 0 16</inkml:trace>
  <inkml:trace contextRef="#ctx0" brushRef="#br0" timeOffset="-97947">15198 12483 0,'0'-24'0,"0"-1"31,0 1-15,0-1-16,0 1 15,24-1 1,-24 1-16,0 0 0,25-1 16,-25 1-16,0-1 0,24-23 15,-24 23-15,25-24 16,-25 0-16,0 1 0,24-26 15,-24 25-15,24-24 0,-24 0 16,25 0-16,-25-1 16,24 1-16,-24 0 0,0-25 15,25 25-15,-25 0 16,0-25-16,24 25 0,-24-1 16,0-23-16,0 23 0,0 1 15,0 0-15,0 0 16,0-1-16,0 1 0,0 0 15,-24-1-15,24 26 16,0-26-16,0 1 0,0 24 16,0-24-16,24 24 0,-24-24 15,0 24-15,25 0 16,-25 0-16,0 1 0,24-1 16,-24 0-16,0 0 15,24 0-15,-24 0 0,0 0 16,0 1-16,25-1 0,-25-25 15,0 26-15,0-1 16,0 0-16,0 0 0,0 25 16,0-25-16,0 0 15,0 0-15,0 25 0,0-25 16,0 24-16,0-23 0,0-1 16,0 24-16,0-24 15,24 25-15,-24-25 0,0 25 16,0-25-16,0 25 15,0-1-15,0 1 0,0-1 16,0 1-16,-24-1 16,24 1-1,0 0-15,0-1 16,0 1 0,0-1-1,0 1-15,0-1 110</inkml:trace>
  <inkml:trace contextRef="#ctx0" brushRef="#br0" timeOffset="-97175">15247 8307 0,'24'0'16,"-24"-25"-1,0 1 1,25 24-16,-25-25 15,0 1 1,24 0-16,-24-1 16,25 1-16,-25-1 0,24 1 15,-24-1-15,24 1 16,1 0-16,-25-1 0,24 1 16,1-25-16,-25 24 15,24 1-15,0 0 0,1-1 16,-1-24-16,-24 25 0,25 0 15,-1-1-15,1 25 16,-25-24-16,24-1 0,0 25 16,1-24-1,-25 48 32,-25-24-47,25 25 16,0-1-16,0 1 15,0-1-15,0 0 16,0 1-16,0-1 16,25 1-16,-25-1 15,0 25-15,24-25 0,-24 1 16,0 24-16,25-25 16,-25 25-16,0 0 0,24-25 15,-24 25-15,0 0 0,25-25 16,-25 25-16,24-25 15,-24 25-15,0-24 0,24-1 16,-24 1-16,25-1 16,-25 0-16,0 1 0,24-1 15,-24 1-15,0-1 16</inkml:trace>
  <inkml:trace contextRef="#ctx0" brushRef="#br0" timeOffset="-124137">10680 11213 0,'-25'-24'0,"1"-1"0,-1 1 15,25-1-15,-24 1 16,24-1-16,24 1 0,-24 0 16,0-1-1,-48 1-15,23 24 0,-24-25 16,-48 25-16,-1 0 0,-24-24 16,0 24-16,-49 0 15,-25 24-15,1-24 0,-49 25 16,-1-1-16,1 1 15,-24-1-15,-1 0 0,0 25 16,1-24-16,23 24 0,1-1 16,24 1-16,25 0 15,24 0-15,0 0 0,49 24 16,24-24-16,49 0 16,1 0-16,23 24 0,25-24 15,49 0-15,0-1 0,49 1 16,24 25-16,49-50 15,48 25-15,26-25 0,48 1 16,49-1-16,24-24 16,49 24-16,0-24 0,49 0 15,25 25-15,24-25 0,0 0 16,24 0-16,0 24 16,25-24-16,0 25 0,-1-1 15,1-24-15,24 25 16,-24-1-16,0-24 0,-25 24 15,-24-24-15,-49 0 0,0-24 16,-73 0-16,-25-1 16,-48 1-16,-50-1 0,-48-24 15,-24 25-15,-74-25 16,-25 25-16,-48-25 0,-49 0 16,-24 0-16,-49 0 0,-50 1 15,-23-1-15,-50-25 16,1 26-16,-49-26 0,-25 1 15,-24 0-15,-49 0 16,25-1-16,-50 1 0,-23 0 16,-1-1-16,-24 26 0,-1-1 15,-23-25-15,-1 50 16,1-25-16,-25 25 0,24-1 16,-24 25-16,24-24 15,25 24-15,0 0 0,24 0 16,25 24-16,48-24 0,1 25 15,48-25-15,25 0 16</inkml:trace>
  <inkml:trace contextRef="#ctx0" brushRef="#br0" timeOffset="-122979">6699 11677 0,'0'24'16,"0"1"-16,0-1 16,-25 1-16,25 24 0,-24-1 15,24 26-15,-25-1 0,1 0 16,24 25-16,-24 24 16,-1 0-16,1 0 0,-1 0 15,-24 1-15,25 23 16,0-24-16,-1 0 0,1 0 15,-1-24-15,1 0 0,24 24 16,-24-49-16,-1 25 16,1 0-16,24-1 0,-25-23 15,25 23-15,0-24 16,0 1-16,0 23 0,0-23 16,0 23-16,0-23 0,0-1 15,25 0-15,-25 0 16,0-24-16,24 25 0,-24-26 15,0 26-15,25-25 0,-25-25 16,24 25-16,0-25 16,-24 25-16,25-24 0,-1-1 15,1 0-15,-1 1 16,0-1-16,1 1 0,24-1 16,0-24-16,24 24 15,0 1-15,25-25 0,0 24 16,24 1-16,0-25 0,24 24 15,25-24-15,0 0 16,0 0-16,49 0 0,0 0 16,24 25-16,0-25 15,0 0-15,25 24 0,24-24 16,0 24-16,25 1 0,-1-1 16,1 1-16,-1-1 15,1 1-15,24-1 0,0 0 16,0 1-16,-1-1 15,1 1-15,0-25 0,25 24 16,-1 0-16,0-24 0,1 0 16,-1 0-16,25 25 15,-25-25-15,1 0 0,-26 0 16,1 0-16,-24 0 16,-25 0-16,24 24 0,-48-24 15,0 0-15,-1 0 0,-48 0 16,24 0-16,-48 0 15,-1 0-15,-24 0 0,-24-24 16,-25-1-16,0 25 0,-24-24 16,-1 0-16,-23-1 15,-26 25-15,1-24 0,0-1 16,-24 1-16,-1 0 16,25 24-16,-25-25 0,25 25 15,-24 0-15,23-24 0,1 24 16,0 0-16,0 0 15,0 0-15,0 0 0,-1 0 16,26 0-16,-25-25 16,-25 1-16,25-1 0,-25 1 15</inkml:trace>
  <inkml:trace contextRef="#ctx0" brushRef="#br0" timeOffset="-122277">20034 11921 0,'-25'-24'0,"25"-1"15,-24 1-15,24 0 16,-25-1-16,25 1 0,0-1 16,-24 25-16,24-24 15,0-1-15,24 25 16,1 25 0,-1-1-16,1 1 15,-1 24-15,25-1 0,-25 26 16,25 23-16,0 1 0,0 0 15,-25 24-15,25 0 16,-24 0-16,23 25 0,-23-25 16,-1 0-16,1 24 15,-25-23-15,0-1 0,-25 0 16,25 0-16,-24 0 0,-1 0 16,-23 0-16,23 0 15,25 0-15,-24 1 0,-1-26 16,25 1-16,0 0 15,0-1-15,0-23 0,0-1 16,0 0-16,0 0 0,0-24 16,25 0-16,-25 24 15,0-24-15,24 0 0,-24-24 16,0 23-16,0 1 16,0-24-16,0 23 0,0-23 15,0-1-15,0 1 0,-24-25 31</inkml:trace>
  <inkml:trace contextRef="#ctx0" brushRef="#br0" timeOffset="-120339">12609 12947 0,'25'0'15,"-25"-24"-15,-25 24 16,50 0 0,-25 24-16,0 0 15,24 1-15,0-1 0,-24 25 16,0 24-16,0-24 16,0 25-16,25 23 0,-25-24 15,0 25-15,0 0 0,24 0 16,-24-1-16,0 1 15,0 24-15,0-24 0,0-1 16,0 1-16,0 0 16,0-25-16,0 0 0,0 25 15,0-49-15,0 24 0,0-24 16,0 24-16,0-24 16,0 0-16,0-25 0,0 25 15,0-24-15,0-1 16,0 1-16,0-1 15,25-24-15,-25 24 16,24-24-16,1 0 16,-1 25-16,0-25 15,25 0-15,-24 24 16,23-24-16,1 25 0,25-25 16,-1 24-16,0-24 0,25 0 15,-1 25-15,26-25 16,-1 24-16,24-24 0,1 0 15,24 24-15,0-24 16,0 0-16,24 25 0,0-1 16,-24-24-16,25 25 0,-1-25 15,-24 24-15,25-24 16,-26 24-16,1-24 0,0 0 16,0 0-16,-24 0 0,-1 0 15,1 0-15,0 0 16,-25 0-16,-25 0 0,1-24 15,0 24-15,-25-24 16,-24 24-16,0-25 0,0 25 16,-25-24-16,-24-1 15,0 1-15,-24 0 16,-1-1 0,1 1-16,24-1 15,-25 1-15,1-1 16,24-23-16,0 23 15,0 1-15,0-25 0,0 0 16,0 0-16,0 0 0,0 0 16,0-24-16,0 0 15,0 0-15,0-1 0,0-23 16,24-1-16,-24 0 0,0 1 16,0-1-16,0-24 15,0 24-15,25 0 0,-25 1 16,0-1-16,24 0 15,-24 1-15,0 23 0,0-23 16,0 23-16,0 1 16,0 0-16,0 24 0,0 0 15,-24 0-15,24 25 0,0 0 16,0-1-16,0 1 16,-25 24-16,25-25 0,0 1 15,-24 24 1,24-25-1,-25 25-15,1-24 16,0 24 0,-1 0-16,-24-24 15,25 24-15,-25 0 0,0 0 16,-24 0-16,-25 0 16,1 0-16,-1 24 0,-24-24 15,-25 0-15,1 0 16,-25 0-16,0 0 0,0 0 15,-25 0-15,25 0 0,-24 0 16,24 0-16,0 0 16,-24 0-16,24 0 0,0 0 15,24 0-15,-24 0 16,25 0-16,-25 0 0,24 24 16,1-24-16,24 0 0,-1 0 15,1 25-15,0-25 16,25 0-16,23 0 0,-23 0 15,23-25-15,1 25 16,0 0-16,0 0 0,-1 0 16,1 0-16,24 0 0,-24 0 15,24 0-15,0 0 16,0 0-16,25 0 0,-25 0 16,25 0-16,-1 0 15,1 0-15,-1 0 16,1 0-1,24-24 1,24 48 15,1-24-15</inkml:trace>
  <inkml:trace contextRef="#ctx0" brushRef="#br0" timeOffset="-119834">12707 13411 0,'-25'0'16,"50"0"0,-1 0-1,1 0-15,24 0 0,24 24 16,24-24-16,1 0 15,24 0-15,49 0 0,0 0 16,25 0-16,48 0 16,0 0-16,25 0 0,24 0 15,-25 0-15,26 0 0,-1 0 16,0 25-16,-25-25 16,1 24-16,0-24 0,-25 0 15,0 25-15,-24-25 16,0 0-16,-49 0 0,0 0 15,-25 24-15,-24-24 0,-24 0 16,-25 0-16,-24-24 16,-25 24-16,-48 0 15,0 0-15,-50-25 16,1 25-16</inkml:trace>
  <inkml:trace contextRef="#ctx0" brushRef="#br0" timeOffset="-119330">12634 13924 0,'24'0'0,"0"0"0,1 24 16,24-24-16,-1 0 15,1 0-15,25 25 0,-1-25 16,25 0-16,-1 0 0,50 0 16,-25 0-16,49 0 15,24 0-15,25 0 0,0 0 16,24 24-16,0-24 0,25 0 16,0 25-16,-1-25 15,1 24-15,-25-24 0,0 24 16,-24-24-16,0 25 15,-25-25-15,-24 0 0,0 24 16,-49-24-16,1 0 0,-26 0 16,-23 0-16,-1 0 15,-49 0-15,25 0 0,-49-24 16</inkml:trace>
  <inkml:trace contextRef="#ctx0" brushRef="#br0" timeOffset="-118827">12707 14583 0,'24'0'15,"1"25"-15,24-25 16,-1 0-16,26 24 0,23-24 15,25 0-15,1 0 16,23 0-16,25 0 0,24 25 16,1-25-16,24 0 0,24 0 15,0 0-15,0 0 16,1 0-16,-1 24 0,0-24 16,-24 0-16,0 24 15,-1-24-15,-23 0 0,-1 0 16,-24 25-16,0-25 0,-24 0 15,-1 0-15,-24 0 16,-24 0-16,-25 0 0,1 0 16,-26 0-16,-48-25 15,-48 25 1,-1 0-16,-25 0 0</inkml:trace>
  <inkml:trace contextRef="#ctx0" brushRef="#br0" timeOffset="-118425">12829 15121 0,'24'24'16,"25"-24"-16,0 0 0,24 0 15,25 0-15,0 0 0,24 0 16,24 0-16,1 0 15,48 0-15,1 0 0,-1 0 16,25 0-16,0 0 16,24 0-16,-24 25 0,0-25 15,-1 0-15,-23 0 0,-25 0 16,-25 24-16,-24-24 16,-24 0-16,-25 0 0,-24-24 15</inkml:trace>
  <inkml:trace contextRef="#ctx0" brushRef="#br0" timeOffset="-117765">13342 13191 0,'0'-24'0,"24"24"16,-24 24 15,0 1-31,0 24 16,0-1-16,-24 1 15,24 24-15,0 1 0,-25 23 16,25 1-16,-24 24 16,24 0-16,-24 1 0,24-1 15,-25 0-15,25 0 0,0-24 16,0-1-16,-24-24 16,24 25-16,0-49 0,0 24 15,0-24-15,0 0 0,0 0 16,0-25-16,0 1 15,0-1-15</inkml:trace>
  <inkml:trace contextRef="#ctx0" brushRef="#br0" timeOffset="-117369">14172 13216 0,'25'-25'16,"-25"1"-16,0 48 31,0 1-31,0-1 0,0 1 15,0 23-15,0 1 0,-25 24 16,25 1-16,0 23 16,0 1-16,0 0 0,0 24 15,0 0-15,0 0 16,0 0-16,-24 0 0,24 1 16,-25-1-16,25-25 15,-24 1-15,24-25 0,0 1 16,-25-1-16,25-24 0,-24 0 15,24-25-15,0 0 16,-24-24-16</inkml:trace>
  <inkml:trace contextRef="#ctx0" brushRef="#br0" timeOffset="-117051">15198 13069 0,'24'-49'0,"1"25"16,-25 48-16,0 1 16,0 24-16,0 24 15,0 25-15,-25-1 0,1 25 16,24 0-16,-24 25 15,24 24-15,0 0 0,0-25 16,0 25-16,0-24 0,0 0 16,0-1-16,0-48 15,0 24-15,0-49 0,0 0 16,0 1-16,0-1 16,-25-24-16,25-25 0,-24 1 15,24-1-15</inkml:trace>
  <inkml:trace contextRef="#ctx0" brushRef="#br0" timeOffset="-116709">16004 13191 0,'24'-24'16,"1"24"0,-25 24-16,0 1 0,0 24 15,0 24-15,0 0 16,0 25-16,0 24 0,0 0 16,-25 25-16,25-1 0,0 1 15,0-1-15,0 25 16,0-24-16,0-1 0,0-24 15,0 0-15,0 1 16,0-26-16,0-23 0,-24-1 16,24 0-16,0-24 0,0-25 15,0 1-15,0-1 16</inkml:trace>
  <inkml:trace contextRef="#ctx0" brushRef="#br0" timeOffset="-116344">17347 13167 0,'0'49'0,"0"-25"16,-24 49-16,24 1 0,-25-1 16,25 25-16,-24 24 15,24 0-15,0 24 0,0 1 16,24-1-16,-24 1 0,25 0 16,-25-1-16,24-24 15,-24 0-15,0-24 0,25 0 16,-25-1-16,0-23 15,0-1-15,0-24 0,0 0 16,0-1-16,-25-23 0,25-1 16,0 1-16,-24-25 15</inkml:trace>
  <inkml:trace contextRef="#ctx0" brushRef="#br0" timeOffset="-87351">3206 11384 0,'0'-24'0,"25"24"16,-25-25-1,0 50 32,24-25-47,-24 24 0,0 0 16,0 25-16,0 0 16,24 24-16,-24 1 0,0-1 15,25 0-15,-25 25 0,0 0 16,0-25-16,24 24 15,-24-23-15,0 23 0,-24-23 16,-1 23-16,25-23 16,-24-25-16,0 24 0,-1-24 15,1 24-15,24-24 0,-25 0 16,1-25-16,0 25 16,-1-25-16,1 25 0,24-24 15,-25 23-15,25-23 16,-24-1-16,24 1 0,0-1 15,0 1-15,24-1 32,1-24-32,-1 0 15,1 0-15,-1 0 16,0 24-16,25-24 0,0 0 16,0 0-16,0 25 0,24-25 15,-24 0-15,24 0 16,0 0-16,1 0 0,-1 0 15,0-25-15,1 25 16,23 0-16,-24 0 0,1-24 16,-1 24-16,0 0 0,1 0 15,-1 0-15,0 0 16,-24 0-16,24 0 0,-24 0 16,24 0-16,-24 0 15,24 0-15,-24 0 0,0 0 16,0 0-16,0 0 0,0 0 15,-25 0-15,25 0 16,0 0-16,0 0 0,-1 0 16,-23 0-16,-1 0 0,25 0 15,-24 0-15,-1 0 16,0 0 15,-24-24-15,0-1-1,0 1-15,-24 24 16,24-25-16,0 1 0,-24-25 16,24 25-16,0-25 15,0 0-15,-25 0 0,25 0 16,0-24-16,0 0 0,-24-1 16,24 1-16,0-25 15,0 25-15,0 0 0,0 0 16,0-25-16,0 25 15,0 24-15,0-24 0,0-1 16,0 25-16,0 1 0,0-1 16,0 0-16,0 24 15,0-23-15,0 23 0,-25-24 16,25 25-16,0 0 16,-24-1-16,24 1 0,-25-1 15,25 1-15,-24 24 0,24-25 16,0 1-16,-24 24 15,24-24-15,0-1 16,-25 25-16,25-24 16,-24 24-1,24-25-15,-25 25 16,25-24 0,-24 24-16,0-25 15,-1 25-15,1 0 16,-1-24-16,1 24 15,-1 0-15,1 0 0,-25 0 16,25 0-16,-25 24 16,0-24-16,0 0 0,0 0 15,-24 25-15,24-25 16,-24 0-16,24 0 0,-24 24 16,24-24-16,-24 0 0,-1 0 15,26 0-15,-26 0 16,1 25-16,0-25 0,24 0 15,-24 0-15,-1 24 16,26-24-16,-26 0 0,25 25 16,-24-25-16,24 0 0,-24 24 15,24-24-15,-24 0 16,24 0-16,0 0 0,0 0 16,25 0-16,0 0 15,-1 0-15,1 0 0,48 0 16,1 0-1,-1 24 1,0-24-16,1 0 0,-1 25 16,1-25-16,-25 24 0,24-24 15</inkml:trace>
  <inkml:trace contextRef="#ctx0" brushRef="#br0" timeOffset="-86133">4085 13411 0,'-24'24'47,"24"1"-47,-24-1 15,24 1-15,-25-1 16,25 25-16,-24-25 0,24 25 16,-25 0-16,1-24 0,0 23 15,-1 1-15,1 0 16,-1 0-16,1-25 0,-1 25 16,1 0-16,-25 0 15,25 0-15,-25-25 0,24 25 16,1-25-16,-25 1 0,49 24 15,-24-25-15,-1 1 16,25-1-16,25-24 16,-1 0-1,1-24 1,-1 24-16,0 0 16,1-25-16,-1 25 15,1 0-15,-1 0 0,1 0 16,-1 0-16,25 0 15,-25 25-15,25-25 0,0 0 16,0 0-16,0 24 0,24-24 16,-24 0-16,0 24 15,24-24-15,-24 0 0,0 25 16,24-25-16,-24 0 0,-25 0 16,25 0-16,0 24 15,-25-24-15,1 0 0,-1 0 16,0 0-16,1 0 15,-1-24-15,1 24 16,-25-25-16,0 1 16,0 0-1,0-1-15,-25 1 0,25-1 16,-24 1-16,24-1 16,-25-23-16,25 23 0,-24-24 15,0 1-15,-1-1 0,1 0 16,-1 0-16,1 0 15,-1 0-15,1 0 0,0 1 16,-1-1-16,1 24 16,-1-24-16,25 25 0,-24 0 15,24-1-15,-24-24 0,24 25 16,-25-1 0,25 1-16,-24 0 15,48 24 16,-24 24-15</inkml:trace>
  <inkml:trace contextRef="#ctx0" brushRef="#br0" timeOffset="-83351">11022 8331 0,'24'0'16,"-24"-24"15,0 48 16,0 0-31,0 1-16,0-1 15,0 1-15,24-1 0,-24 25 16,0 0-16,0 0 16,0 0-16,0-1 0,0 1 15,0 0-15,0 0 0,0 24 16,0-24-16,0 0 15,0 0-15,0 0 0,0 24 16,0-24-16,0 0 16,0-1-16,0 26 0,0-25 15,25-1-15,-25 1 0,0-24 16,24 23-16,-24 1 16,0 0-16,0-24 0,0 23 15,25-23-15,-25 24 16,0-25-16,0 1 0,0 23 15,24-23-15,-24-1 0,0 1 16,0-1-16,0 1 16,0 23-16,0-23 0,0-1 15,0 1-15,0-1 16,0 1-16,0-1 0,0 0 16,0 1-16,0-1 0,0 1 15,0-1-15,0 0 16,0 1-16,0-1 15,0 1-15,0-1 0,0 1 16,0-1 0,0 0-16,0 1 15,0-1-15,0 1 16,0-1-16,25 1 16,-25-1-1,0 0 1,0-48 31,0 0-47,0-25 15</inkml:trace>
  <inkml:trace contextRef="#ctx0" brushRef="#br0" timeOffset="-82312">11705 8355 0,'0'25'63,"-24"-1"-63,24 1 16,0-1-16,0 1 0,0-1 15,0 25-15,0-25 16,0 25-16,0 0 0,24 0 15,-24 0-15,0 24 16,25-24-16,-25 24 0,0-24 16,24 0-16,-24 24 0,25-24 15,-25 0-15,0 0 16,0 24-16,0-24 0,24 0 16,-24-1-16,0 1 15,0-24-15,0 23 0,0 1 16,0 0-16,0 0 0,0 0 15,0 0-15,0 0 16,0-25-16,0 25 0,0-25 16,0 1-16,0-1 0,0 25 15,25-25-15,-25 1 16,0-1-16,0 1 0,0-1 16,0 1-16,0-1 15,0 0-15,0 1 0,0-1 16,0 1-16,0-1 0,0 0 15,0 1-15,0-1 16,0 1-16,0-1 16,0 1-16,0-1 15,-25 0-15,25 1 16,0-1-16,0 1 16,0-1-1,0 1-15,0-1 16,0 25-1,0-25-15,0 1 16,0-1-16,0 0 16,0-48 31,0 0-47,-24-1 0</inkml:trace>
  <inkml:trace contextRef="#ctx0" brushRef="#br0" timeOffset="-81533">11412 8429 0,'-24'0'15,"24"24"48,0 1-32,0-1-31,0 0 16,0 1-1,0-1-15,0 1 16,0-1-16,0 1 0,0 23 16,0-23-16,0-1 15,24 1-15,-24-1 0,0 1 16,0-1-16,0 0 16,25 1-16,-25-1 15</inkml:trace>
  <inkml:trace contextRef="#ctx0" brushRef="#br0" timeOffset="-81165">11437 9039 0,'0'25'15,"0"-1"1,0 1 0,0-1 15,0 0-15,0 1-1,0-1 1,0 1-16,0-1 15,0 1-15,0-1 16,0 0-16,0 1 16,0-1-16,0 1 0,0-1 15,24-24-15,-24 25 16,0-1-16,0 0 16,25-24-16,-25 25 0,0-1 15,24-24 1</inkml:trace>
  <inkml:trace contextRef="#ctx0" brushRef="#br0" timeOffset="-80723">11534 9723 0,'0'25'0,"0"-1"0,0 0 16,-24-24-16,24 25 16,0-1-1,0 1-15,0-1 16,0 1-1,0-1 1,0 0 0,0 1-1,0-1-15,24 1 16,-24-1-16,0 1 16,0-1-1,0 0-15,25-24 16,-25 25-16,0-1 15,0 1 1,0-1-16,0 1 16,0-1-1,0 0 1,0 1 0,0-1-1,0 1-15,0-1 16,0 0-1,0 1-15,24-25 16,-24 24-16,0 1 16</inkml:trace>
  <inkml:trace contextRef="#ctx0" brushRef="#br0" timeOffset="-79871">9263 9186 0,'25'0'47,"-25"24"-32,0 1 1,0-1 0,0 1-16,0-1 15,0 0-15,24 1 0,-24 24 16,0 0-16,0-25 16,0 25-16,0 0 0,24-25 15,-24 25-15,0-25 0,25 1 16,-25-1-16,24 1 15,-24-1-15,25-24 32,-1 0-17,1 0-15,-1 0 16,0-24 0,1 24-16,-1-25 0,1 25 15,-1 0-15,0-24 16,1 24-16,-1-25 0,1 25 15,-25-24 1</inkml:trace>
  <inkml:trace contextRef="#ctx0" brushRef="#br0" timeOffset="-79295">9752 9381 0,'0'-24'15,"0"-1"-15,0 1 16,0 0 0,0 48 15,0 0-31,0 1 15,0-1-15,24 25 16,-24-24-16,0-1 0,0 25 16,24-25-16,-24 1 0,0-1 15,25 1-15,-25-1 16,0 0-16,0 1 16,24-50 15,-24 1-31,0 0 15,0-1-15,0 1 16,0-25-16,0 24 0,0-23 16,0-1-16,0 0 15,0 0-15,25 0 0,-25 0 16,0 25-16,0-25 0,24 25 16,-24-1-1,25 25-15,-25 25 16,24-25-16,-24 24 15,24 25-15,1-25 0,-25 25 16,24-24-16,1 23 0,-25 1 16,24 0-16,1-24 15,-1 23-15,-24-23 0,24 24 16,-24-25-16,25 1 16,-25-1-16,0 0 15</inkml:trace>
  <inkml:trace contextRef="#ctx0" brushRef="#br0" timeOffset="-79090">9923 9552 0,'-25'-24'0,"1"24"0,24-25 31,24 25-16,1-24-15,-1 24 16,0-24-16,1 24 16,-1-25-16,1 25 0,-1-24 15,1 24 1</inkml:trace>
  <inkml:trace contextRef="#ctx0" brushRef="#br0" timeOffset="-78785">10142 9137 0,'0'24'16,"0"1"-1,0-1 1,0 1-16,0-1 0,0 1 16,0-1-16,25 0 0,-25 25 15,0-24-15,24 24 16,-24-25-16,0 0 0,0 1 16,25-1-16,-25 1 15,0-1-15</inkml:trace>
  <inkml:trace contextRef="#ctx0" brushRef="#br0" timeOffset="-78539">10167 9210 0,'-25'0'0,"25"-24"0,25 24 31,-25 24-15,24-24-16,-24 25 16,25-25-16,-1 24 0,-24 1 15,24-1-15,1-24 0,-1 24 16,-24 1-16,25-1 16,-1-24-16,1 25 15,-1-25 1</inkml:trace>
  <inkml:trace contextRef="#ctx0" brushRef="#br0" timeOffset="-78287">10313 9064 0,'0'-25'0,"0"1"15,0 48 16,0 1-15,25-1 0,-25 25-16,24-25 0,-24 25 15,0-24-15,25 24 0,-25-25 16,0 25-16,24-25 16,-24 25-16,0-24 0,24-1 15,-24 0-15,0 1 16,25-1-16</inkml:trace>
  <inkml:trace contextRef="#ctx0" brushRef="#br0" timeOffset="54553">19667 9992 0,'-24'0'15,"24"-25"1,0 50 31,0-1-16,0 1-15,0-1-16,24 1 15,-24-1-15,0 0 16,0 1-16,0-1 16,0 1-16,0-1 0,0 1 15,0-1 1,25-24-16,-25 24 0</inkml:trace>
  <inkml:trace contextRef="#ctx0" brushRef="#br0" timeOffset="54895">19912 10041 0,'0'-25'15,"24"1"-15,0-1 16,-24 1 15,25 24-31,-25 24 16,0 1-1,0-1 1,0 1-16,0-1 0,0 1 16,0-1-16,0 0 15,0 1-15,0-1 16,24 1-16,-24-1 15,0 1 1,25-25 15</inkml:trace>
  <inkml:trace contextRef="#ctx0" brushRef="#br0" timeOffset="55146">20425 10016 0,'24'0'16,"-24"25"46,0-1-46</inkml:trace>
  <inkml:trace contextRef="#ctx0" brushRef="#br0" timeOffset="55346">20449 10261 0,'0'24'16,"24"-24"-16,-24 24 16,25-24-1,-25-24 32</inkml:trace>
  <inkml:trace contextRef="#ctx0" brushRef="#br0" timeOffset="56232">20986 10090 0,'-24'0'16,"-1"0"0,1 0-1,0 0-15,-1 24 16,25 0-16,-24-24 15,24 25-15,-25-1 0,25 1 16,0-1-16,0 1 0,0-1 16,25 0-1,-25 1-15,24-25 0,1 24 16,-1-24-16,0 0 16,1 0-16,-1 0 0,1-24 15,-1 24-15,1-25 0,-1 1 16,0 24-16,1-24 15,-25-1-15,24 1 0,-24-1 16,0 1-16,-24-1 16,-1 1-16,1 24 0,0-24 15,-1-1-15,1 25 0,-1 0 16,1 0-16,-1 0 16,50 0 15,-1 0-31,1 0 15,-1 0-15,25 0 0,0 25 16,0-25-16,-1 0 16,1 0-16,0 0 0,0 0 15,0 0-15,0 0 16,-25 0-16,25-25 0,-25 25 16,1 0-16,-1 0 15,-48 0 1,-1 0-1,1 25-15,0-1 16,-1-24-16,1 24 16,24 1-16,-25-25 0,25 24 15,0 1-15,0-1 16,0 1-16,0-1 0,25 0 16,-1 1-16,1-25 15,23 24-15,-23-24 16,-1 0-16,1 0 0,23-24 15,-23 24-15,-1-25 16,1 1-16,-25 0 0,24-1 16,-24 1-16,0-1 0,0 1 15,-24-1-15,24 1 16,-25 24-16,1-24 0,-25-1 16,25 25-16,-1 0 15,1 0-15,-1 0 0,1 0 16,0 0-16,24 25 15</inkml:trace>
  <inkml:trace contextRef="#ctx0" brushRef="#br0" timeOffset="56797">22183 10065 0,'-24'0'0,"-1"-24"16,25-1-1,0 1-15,0 48 47,-24 1-47,24-1 16,0 1-16,-25-1 15,25 0-15,0 1 0,-24-1 16,24 1-16,0-1 0,0 0 16,-25-24-16,25 25 15,0-1-15,0 1 32,0-50-17,25 1 1,-1-1-16,-24 1 15,25 0-15,-25-25 0,24 24 16,1 1-16,-1-25 16,0 25-16,1-1 0,-1-24 15,-24 25-15,25 0 0,-1 24 16,1-25-16,-1 50 16,-24-1-1,24 0 1,-24 1-16,0 24 0,25-25 15,-25 25-15,24-25 0,-24 25 16,25-24-16,-25 23 16,24-23-16,0-1 0,-24 25 15,25-49-15,-25 25 16,24-25-16,-24 24 0</inkml:trace>
  <inkml:trace contextRef="#ctx0" brushRef="#br0" timeOffset="57619">22207 10138 0,'-48'0'0,"23"0"15,1 0-15,-1 0 16,25-24-16,25 24 16,-1 0-16,1 0 15,23 0-15,1 0 0,0 0 16,0 0-16,0 0 15,0-24-15,24 24 0,-24 0 16,-25-25-16,25 25 0,0-24 16,-25 24-16,25-25 15,-24 25-15,-1-24 0,0 24 16,1-25-16,-1 1 16,-24 0-1,-24 24 1,24 24-16,0 0 15,-25-24-15,25 25 16,0-1-16,-24 1 0,24 24 16,0-25-16,0 0 15,0 1-15,0-1 0,0 1 16,0-1-16,0 1 16,0-1-16,0 0 0,0 1 15,0-50 32,0 1-31,0 0-16,0-1 15,0 1-15,0-25 0,0 24 16,24 1-16,-24 0 16,25-25-16,-1 24 0,1 1 15,-25-1-15,24 25 16,1-24-16,-1 24 0,-24 24 15,24 1-15,-24-1 16,0 1-16,0-1 16,25 1-16,-25-1 0,0 0 15,0 1-15,0-1 16,0 1-16,24-1 16,-24-48 30,25 24-46,-25-25 16,24 1-16,0-1 0,1 1 16,-1 0-16,1 24 0,-1-25 15,1 1-15,-1-1 16,0 25-16,1 0 0,-1 25 16,-24-1-16,0 1 15,0-1-15,0 0 16,0 1-16,-24-1 0,24 1 15,0-1-15,0 1 16,0-1-16</inkml:trace>
  <inkml:trace contextRef="#ctx0" brushRef="#br0" timeOffset="58447">24283 9919 0,'25'0'15,"-25"-25"-15,24 1 0,-24-1 16,25 1 0,-25-1-16,0 1 15,-25 0 1,-24 24-16,1 0 16,-1 0-16,24 0 0,-24 0 15,1 24-15,23 0 16,1 1-16,-1-1 0,25 1 15,0-1-15,0 1 0,0-1 16,25 0-16,24 1 16,-25-1-16,25 1 0,0-1 15,0 1-15,-1-1 16,1 0-16,0 1 0,-25-1 16,25-24-16,-24 25 0,-25-1 15,0 0-15,0 1 16,-25-1-1,1-24-15,-1 0 16,-23 0-16,23 0 0,-24 0 16,25 0-16,-25 0 0,25 0 15,-1-24-15,1 24 16,24-25-16,0 1 16,24 24-1,1-24-15</inkml:trace>
  <inkml:trace contextRef="#ctx0" brushRef="#br0" timeOffset="59582">24870 9894 0,'24'-24'15,"0"-1"1,-24 50 15,-24-1-15,0 1-1,24-1-15,-25 0 0,1 1 16,24-1 0,0 1-16,0-1 0,0 1 15,0-1-15,0 0 0,24 1 16,1-1-16,-25 1 15,24-25-15,0 24 0,1-24 16,-1 0-16,1 0 16,-1 0-16,0 0 15,-24-24-15,25 24 0,-25-25 16,-25 1 0,25-1-16,-24 25 15,-25-24-15,25 24 0,-1-24 16,1 24-16,-25-25 15,25 1-15,-1 24 16,50 0 0,-1-25-16,1 25 15,23 0 1,-23 0-16,-1 0 0,25 0 16,-25-24-16,25 24 0,-24 0 15,24 0-15,-25-25 16,0 25-16,1 0 0,-1 0 15,1-24-15,-25 0 32,0 48-1,0 0-15,0 1-16,0-1 15,0 1-15,0-1 16,0 1-16,0-1 0,0 0 15,-25 1-15,25-1 16,0 1-16,0-1 16,25-24 15,-25-24-31,0-1 16,0 1-1,0-1-15,0 1 0,0 0 16,0-1-16,24-24 0,-24 25 15,25-25-15,-1 25 16,-24-25-16,24 24 0,1-24 16,-1 25-16,1 0 15,-1-1-15,0 1 0,1 24 16,-1 0-16,1 0 0,-25 24 16,24 1-1,-24-1-15,0 0 0,-24 1 16,24-1-16,-25 1 0,1-1 15,24 1-15,-25-25 16,1 24-16,0-24 0,-25 24 16,24-24-1,1 0-15,0 0 0,-1 0 16,1 0 0,48 0-1,1 0-15,-1 0 16,0 0-16,1 0 15,-1 25-15,1-1 16,-1-24-16,0 25 0,1-1 16,-1 1-16,-24-1 15,25 0-15,-25 25 0,24-24 16,-24-1-16,25 1 16,-25-1-16,24-24 0,-24 24 15,24-24 1</inkml:trace>
  <inkml:trace contextRef="#ctx0" brushRef="#br0" timeOffset="61777">25920 9821 0,'0'-25'15,"24"50"32,-24-1-31,25 1-16,-25 24 15,24-25-15,-24 0 0,24 25 16,-24-24-16,25 24 0,-25-25 16,24 0-16,1 1 15,-25-1-15,0 1 0,24-1 16,1-24-1,-25-24 1,24 24-16,-24-25 16,24 1-16,-24-1 15,25 1-15,-25 0 0,24-25 16,-24 24-16,25 1 0,-1-25 16,-24 25-16,24-1 15,-24 1-15,25-25 0,-1 49 16,-24-25-16,0 1 15,25 24-15,-25 24 32,0 1-32</inkml:trace>
  <inkml:trace contextRef="#ctx0" brushRef="#br0" timeOffset="62083">26726 9845 0,'24'0'16,"1"-24"-16,-1-1 15,-24 1 1,-24 0 0,-1 24-16,1 0 15,-1 24-15,1-24 16,-1 24-16,1 1 0,-25 24 15,25-25-15,-1 25 16,25-25-16,-24 25 0,24-24 16,0 24-16,24-25 0,-24 0 15,25 1-15,-1-1 16,1-24-16,-1 0 0,0 0 16,1 0-16,-1 0 0,1-24 15,-1-1-15,-24 1 16</inkml:trace>
  <inkml:trace contextRef="#ctx0" brushRef="#br0" timeOffset="62798">26677 9967 0,'-25'0'16,"1"0"-16,0-24 0,-1 24 15,1 0 1,48 0 0,1-24-1,-1 24-15,0 0 0,25 0 16,0-25-16,0 25 0,-25 0 15,25 0-15,0-24 16,0 24-16,-25-25 0,25 25 16,-24 0-16,-25-24 15,24 24-15,0-25 0,-24 1 16,-24 24 0,0 24-1,24 1-15,-25-25 16,1 24-16,24 25 15,-25-24-15,1-1 0,24 0 16,-25 1-16,25-1 0,0 1 16,0-1-16,-24 1 15,24-1-15,24-24 32,-24-24-17,0-1-15,25 1 16,-25-1-16,0 1 15,0-1-15,0 1 0,0 0 16,24-25-16,-24 24 0,25-24 16,-1 1-16,1 23 15,-1-24-15,0 25 0,25 0 16,-24-1-16,-1 1 16,1 24-16,-1 0 0,0 0 15,-24 24-15,0 1 16,-24-1-16,24 0 15,-24 25-15,-1-24 0,1-1 16,-1 25-16,1-25 16,-1 1-16,1-25 0,0 24 15,-1 1 1,1-25-16,-1 0 16,25 24 15,25-24-31,-1 24 0,1-24 15,-1 25-15,0-1 16,1 1-16,-1-1 0,1 1 16,-1-25-16,1 24 0,-1 0 15,0 1 1,1-25-16,-1 0 0</inkml:trace>
  <inkml:trace contextRef="#ctx0" brushRef="#br0" timeOffset="63012">27678 9845 0,'0'-24'16,"25"-1"-16,-1 25 15,0 0-15,1-24 0,-1 24 16,1 0-16,-1 0 0,1 0 15,-1 0 1,0-24 0</inkml:trace>
  <inkml:trace contextRef="#ctx0" brushRef="#br0" timeOffset="63584">28362 9406 0,'-24'-25'0,"-1"25"15,1-24-15,-1 24 16,1 0-16,-1 24 15,-23-24-15,48 25 0,-25-1 16,1 25-16,-1-25 16,1 25-16,24-24 0,0 23 15,-24 1-15,24 0 0,0 0 16,0-25-16,0 25 16,0-24-16,0 24 0,0-25 15,24 0-15,-24 1 0,24-1 16,1 1-1,-1-25-15,1 0 0,-1 0 16,0-25-16,1 25 16,-1 0-16,1-24 0,-1-1 15,1 1-15,-1 0 0,-24-1 16,24 1-16,-24-1 16,0 1-16,0-1 0,0 1 15,0 0 1,-24 48-1,24 0 1,-24 1 0,24-1-16,0 25 0,-25-24 15,25-1-15,0 0 16,0 25-16,0-24 0,0-1 16,0 1-16,25-25 15,-1 0 1</inkml:trace>
  <inkml:trace contextRef="#ctx0" brushRef="#br0" timeOffset="63955">28899 9479 0,'25'-24'15,"-25"-1"-15,-25 25 16,1 25 0,24-1-16,-25 0 15,1-24-15,24 49 0,-24-24 16,24-1-16,-25 1 0,25-1 16,0 25-16,-24-25 15,24 1-15,0 23 0,-25-23 16,25 24-16,0-25 15,0 1-15,0-1 0,0 0 16,0 1-16,0-1 0,25 1 16,-1-25-16,1 24 15,-1-24-15,0 0 16,1 0-16,-1 0 16,1-24-16,-1-1 0,1 25 15,-25-24-15,24-1 0</inkml:trace>
  <inkml:trace contextRef="#ctx0" brushRef="#br0" timeOffset="64280">29119 9552 0,'-24'0'16,"-1"-24"-16,50 24 47,-1 0-47,1 0 0,-1 0 15,25-25-15,-25 25 16,25 0-16,-25 0 0,25-24 15,-24 24-15,-1 0 16,1-24-16,-25-1 16,-25 25-1</inkml:trace>
  <inkml:trace contextRef="#ctx0" brushRef="#br0" timeOffset="64754">28728 9845 0,'25'0'94,"-1"0"-94,1 0 16,-1-24-1,0 24-15,1 0 16,-1-25-16,1 25 16,-1 0-16,-24-24 15,25 24-15</inkml:trace>
  <inkml:trace contextRef="#ctx0" brushRef="#br0" timeOffset="65263">29095 9503 0,'-25'0'0,"25"-24"15,0 0 1,25 24 0,-1 0-16,-24-25 0,25 25 15,-1-24-15,0 24 16,25 0-16,-24-25 0,-1 25 16,1 0-16,-1 0 15,0-24-15,-24 48 47,0 1-31,0-1-1,0 1 1,-24-1-16,24 25 16,-24-25-16,24 25 15,0-25-15,-25 25 0,25 0 16,-24 0-16,-1-25 0,25 25 15,-24-24-15,24-1 16,-25 1-16,25-1 0,-24-24 16</inkml:trace>
  <inkml:trace contextRef="#ctx0" brushRef="#br0" timeOffset="65473">29266 9650 0,'0'24'31,"0"1"-31,0-1 16,0 1-16,0 23 16,0 1-16,0 0 0,0 0 15,0 0-15,0 0 0,0 0 16,0-1-16,-25 1 15</inkml:trace>
  <inkml:trace contextRef="#ctx0" brushRef="#br0" timeOffset="117301">16492 7916 0,'25'0'15,"-25"24"16,0 1-15,24-1-16,-24 1 0,0-1 16,25 25-16,-25 0 0,24 0 15,-24 24-15,24-24 16,-24 24-16,25 0 0,-25 0 16,24-24-16,-24 25 15,0 23-15,25-23 0,-25-1 16,24 24-16,-24-23 0,0 23 15,0 1-15,0-25 16,0 25-16,0 0 0,0-25 16,0 0-16,0 25 15,0-25-15,0 1 0,0-1 16,0 0-16,0 0 0,0-24 16,25 24-16,-25 1 15,0-25-15,0 24 0,24-24 16,-24 24-16,0-24 15,0 24-15,0-24 0,0 24 16,0-24-16,0 24 0,0-24 16,0 0-16,0 0 15,24 0-15,-24 0 0,0-1 16,0 1-16,0 0 16,0-24-16,0 23 0,0 1 15,0-24-15,0 23 0,25-23 16,-25 24-16,0-25 15,0 1-15,0-1 0,0 0 16,24-24-16,-24 25 16,0-50-1,0 1 1,0 0-16,-24-1 16</inkml:trace>
  <inkml:trace contextRef="#ctx0" brushRef="#br0" timeOffset="117847">16468 11384 0,'0'24'0,"24"-24"31,-24 25-31,25-25 15,-25 24-15,24-24 0,-24 25 16,25-25-16,-1 24 16,-24 1-16,24-25 0,1 24 15,-1 0-15,1 1 16,-1-25-16,-24 24 16,25-24-16,-25 25 0,24-25 15,0 24 1,1-24-16,-1 0 15,1-24 1,-1-1-16,1 1 16,-1 24-16,0-25 0,1 1 15,-1 0-15,-24-1 16,25 1-16,-1-25 0,-24 24 16,25 1-16,-25 0 15,0-1-15,0 1 16,-25 24-1,1 0 1,-1 24 0,25 1-16,-24-25 15,24 24-15,0 0 0,-25 1 16,25-1-16,-24 1 0,24-1 16,0 1-16,-24-1 15,24 0-15,-25 1 16,25-1-16,-24-24 15</inkml:trace>
  <inkml:trace contextRef="#ctx0" brushRef="#br0" timeOffset="118825">17714 11799 0,'-25'25'15,"25"-50"48,0 1-47,0-1-16,0 1 15,0-1-15,0 1 16,0 0-16,0-25 0,0 0 15,0 25-15,0-50 16,25 25-16,-25-24 0,0 0 16,0 0-16,0-25 0,0 0 15,0 0-15,0 1 16,0-1-16,0-24 0,0 24 16,-25-24-16,25 25 15,0-1-15,0 0 0,-24 0 16,24 1-16,-25 23 0,25-23 15,-24 23-15,24-23 16,-25 24-16,1-25 0,24 25 16,-24-1-16,-1 1 0,25 0 15,-24 0-15,24 24 16,-25-25-16,25 26 0,-24-1 16,24 0-16,0 0 15,0 25-15,0-25 0,0 24 16,0-24-16,24 25 0,-24 0 15,0-1-15,0 1 16,0-1-16,0 1 0,0-1 16,0 1-16,0 0 15,0-1-15,0 1 16,-24 24-16,24-25 16,0 1-1,0 0 16,0-1 1,24 25-17,-24-24-15,0-1 16,0 1 0,0-1-1,0 1 1,0 0-1,0-1 17,0 1 15,-24 24-32</inkml:trace>
  <inkml:trace contextRef="#ctx0" brushRef="#br0" timeOffset="119461">17201 8258 0,'0'24'16,"-25"-24"15,1 0-16,24-24 32,24-1-31,-24 1-16,25 0 16,-1-1-16,-24 1 15,25-1-15,-1 1 0,0-25 16,1 25-16,-1-25 0,1 24 15,-1-24-15,-24 25 16,24-25-16,1 25 0,-25-1 16,24 1-16,-24 0 15,25 24-15,-25-25 0,24 25 16,-24 25 0,25-25-16,-25 24 15,24 0-15,0 1 16,1 24-16,-1-25 15,-24 0-15,49 1 0,-24-1 16,-1 25-16,0-24 0,1-1 16,-25 0-16,24 1 15,1-1-15,-1-24 0,-24 25 16,24-1-16,-24 1 16,25-25-16,-25 24 15</inkml:trace>
  <inkml:trace contextRef="#ctx0" brushRef="#br0" timeOffset="120531">16834 7110 0,'-24'0'15,"48"24"32,1-24-31,-1 0-16,1 0 15,23 0-15,1 0 0,0 0 16,24-24-16,1-1 16,23 1-16,1 0 0,0-1 15,24 1-15,-24-25 16,-1 0-16,25 0 0,-48 25 16,23-25-16,-23 0 0,-26 0 15,1 0-15,0 1 16,-24-1-16,-1 0 0,0 0 15,-24 0-15,0 0 16,0 1-16,25 23 0,-25-24 16,0 25-16,0-1 0,0 1 15,0 0 1,24 24-16,-24-25 16,-24 25 62,-1 0-63</inkml:trace>
  <inkml:trace contextRef="#ctx0" brushRef="#br0" timeOffset="120988">18129 6035 0,'0'25'0,"-25"-25"15,50-25 48,-1 1-63,1 24 15,-25-25-15,24 25 0,0-24 16,1 0-16,-1-1 16,1 1-16,-1-1 15,1 1-15,-1 24 0,-24-25 16,24 25-16,1-24 15,-1 24-15,1 0 16,-25 24 0,24-24-16,-24 25 0,0-1 15,25 1-15,-25-1 0,24 25 16,-24-25-16,24 1 16,-24-1-16,25 1 0,-25-1 15,24 1-15,-24-1 16,25 0-16,-1 1 15</inkml:trace>
  <inkml:trace contextRef="#ctx0" brushRef="#br0" timeOffset="121732">19032 3666 0,'-24'0'0,"24"-24"0,0-1 15,0 1 32,24 24-31,1 0-1,-1 0-15,1 0 0,-1 0 16,25 0-16,0 0 16,0 0-16,-1 0 0,1 0 15,0-24-15,-24 24 0,23 0 16,1 0-16,-24 0 16,-1 0-16,-24-25 0,-24 50 46</inkml:trace>
  <inkml:trace contextRef="#ctx0" brushRef="#br0" timeOffset="122091">19106 3911 0,'0'24'31,"24"-24"0,0 0-31,1 0 0,-1 0 16,1-24-16,-1 24 0,25 0 15,-25 0-15,25 0 16,0-25-16,0 25 0,-25 0 16,25-24-16,0 24 15,-24 0-15,-1-25 0,0 25 16,1 0-16,-50 0 47</inkml:trace>
  <inkml:trace contextRef="#ctx0" brushRef="#br0" timeOffset="122471">18984 4375 0,'24'0'16,"-24"24"-16,24-24 16,1 0-16,-1 0 15,1-24-15,-1 24 16,25 0-16,-25 0 0,25-25 15,-24 25-15,23 0 0,1 0 16,0-24-16,-24 24 16,23 0-16,-23-25 0,-1 25 15,1 0-15,-1 0 16,1 0-16,-1 0 16,-48 0-1,-1 0 1,25 25-16,-24-25 0</inkml:trace>
  <inkml:trace contextRef="#ctx0" brushRef="#br0" timeOffset="122805">18813 4863 0,'0'24'0,"0"1"15,24-25 1,0 0 0,1 0-1,-1 0-15,25-25 0,-24 25 16,23 0-16,-23 0 0,24-24 15,-25 24-15,25 0 16,-25-24-16,25 24 0,-24 0 16,-1 0-16,0 0 15,1 0-15,-50 24 32</inkml:trace>
  <inkml:trace contextRef="#ctx0" brushRef="#br0" timeOffset="123177">18739 5425 0,'0'24'0,"0"1"16,25-25-16,-1 0 16,1 24-16,-1-24 15,0 0-15,1 0 16,24 0-16,-25-24 16,25 24-16,0 0 0,0-25 15,0 25-15,-1 0 16,1 0-16,-24-24 0,23 24 15,1 0-15,-24 0 0,-1 0 16,1 0-16,-1 0 16,-24 24 15,-24-24-31</inkml:trace>
  <inkml:trace contextRef="#ctx0" brushRef="#br0" timeOffset="131480">24454 6695 0,'25'0'15,"-1"0"1,1 0-16,-25 24 31,0 1-15,24-25-1,-24 24-15,0 0 16,24 1-16,-24-1 0,0 1 16,25-1-16,-25 1 15,0 23-15,24-23 0,-24-1 16,25 1 0,-25-1-16,0 0 15</inkml:trace>
  <inkml:trace contextRef="#ctx0" brushRef="#br0" timeOffset="131827">24894 6621 0,'0'25'47,"0"-1"-31,24-24-16,-24 25 15,25-1 1,-25 1-16,24-25 0,-24 24 15,25 0-15,-25 25 0,24-24 16,-24-1-16,0 1 16,24-1-16,-24 0 0,0 1 15,0-1-15,0 1 16,25-1-16,-25 0 16</inkml:trace>
  <inkml:trace contextRef="#ctx0" brushRef="#br0" timeOffset="132433">25578 6695 0,'24'0'0,"1"0"16,-25 24 31,0 1-31,0-1-16,0 0 15,0 1-15,-25-1 0,25 1 16,0-1-16,-24 1 15,24-1-15,0 25 0,0-25 16,-25-24-16,25 25 0,0-1 16,0 1-1,0-50 17,0 1-17,0-1-15,0 1 16,0-25-1,0 25-15,25-1 0,-25 1 16,24-25-16,-24 24 0,25-23 16,-1 23-16,-24 1 15,24 24-15,-24-25 0,25 25 16,-1 0 0,-24 25-1,0-1-15,25 1 16,-25-1-16,24 25 0,1-25 15,-25 1-15,24 24 0,-24-25 16,24 0-16,1 1 16,-25-1-16,0 1 0,24-1 15,-48 1 17</inkml:trace>
  <inkml:trace contextRef="#ctx0" brushRef="#br0" timeOffset="133381">25675 6939 0,'-24'0'15,"0"0"1,24-24-16,24 24 31,0-25-15,1 25-16,24 0 15,-25-24-15,1 24 16,23-25-16,-23 25 0,-1 0 16,25-24-16,-24 24 0,-1-25 15,0 25-15,1 0 16,-1-24-16,1 24 16,-25-24-1,24 24 1,-24 24 15,0 0-15,0 1-1,0-1-15,0 1 0,0-1 16,0 1-16,0-1 0,0 0 16,0 1-1,0-1-15,0 1 16,0-50 31,0 1-32,0-1 1,0 1-16,0 0 16,0-1-16,0 1 0,0-1 15,0-24-15,24 25 0,-24 0 16,25-1-16,-25 1 15,24 24-15,-24-25 0,25 25 16,-1 25 0,-24-1-1,25 1-15,-25-1 16,24 0-16,-24 1 16,0-1-16,24 1 0,-24-1 15,0 1-15,25-1 16,-25 0-16,0-48 62,24 0-46,-24-1-16,25 25 16,-25-24-16,24-25 0,-24 24 15,25 1-15,-25 0 16,24-1-16,0 1 0,-24-1 15,25 25-15,-25-24 0,24 24 16,1 24 0,-25 1-1,24-1 1,-24 1-16,25-1 0,-25 0 16,24 25-16,0-24 0,-24-1 15,25 25-15,-1-25 16,-24 1-16,25 24 0,-25-25 15,0 0-15,24 1 16,-24-1-16,0 1 0,0-1 16</inkml:trace>
  <inkml:trace contextRef="#ctx0" brushRef="#br0" timeOffset="151698">21133 2152 0,'0'-24'31,"0"48"63,0 0-79,0 1-15,0-1 0,0 1 16,0 24-16,0-25 0,24 25 16,-24 0-16,0 24 15,0-24-15,25 0 0,-25 0 16,0-25-16,0 25 15,0-25-15,0 1 0,24-1 16,-24 0-16,0-48 31,0 0-15,-24-25 0,24 24-16,-25-23 0,25-1 15,-24 0-15,-1-24 0,25 24 16,-24-25-16,-1 1 15,25 24-15,-24-24 0,24 24 16,0 0-16,0 0 0,24 1 16,-24 23-16,25 1 15,-1-1-15,1 1 0,24 0 16,-1-1-16,1 25 16,0-24-16,0 24 0,0-25 15,24 25-15,-24 0 0,0 0 16,0 25-16,-25-25 15,1 24-15,-1 1 0,-24-1 16,0 0-16,0 1 16,0-1-16,-24 25 0,-1-25 15,1 1-15,-1 24 16,1-25-16,-1 1 0,1-1 16,0 0-16,-1 1 0,1-1 15,-1-24-15,1 25 16,24-1-16,-25-24 15,25 25-15,25-25 16,-25 24-16,24-24 16,1 0-16,24 0 0,-25 0 15,25 24-15,0-24 16,0 0-16,-1 25 0,1-1 16,-24-24-16,-1 49 0,0-24 15,1-1-15,-25 25 16,0-25-16,-25 25 0,25-24 15,-24 23-15,-25-23 16,25-1-16,-25 1 0,25-1 16,-25-24-16,0 24 0,24-24 15,1 0-15,0 0 16,-1 0-16,1-24 0,24 0 16,0-1-16,24 1 15,-24-1-15</inkml:trace>
  <inkml:trace contextRef="#ctx0" brushRef="#br0" timeOffset="152159">22061 2201 0,'24'-25'15,"-24"50"32,0-1-31,0 1-16,25-1 15,-25 1-15,24-1 0,1 0 16,-25 1-16,24-1 16,0 1-16,1 24 0,-1-25 15,1 0-15,-1-24 16,0 0-16,1 0 15,-1 0-15,1-24 16,-1 24-16,1-24 16,-1-1-16,-24 1 0,24-25 15,-24 24-15,0 1 0,0-25 16,0 25-16,0-1 16,0 1-16,-24-1 0,24 1 15,-24 24-15,24-24 16,-25 24-16,1 0 15,-1 0-15,1 0 32</inkml:trace>
  <inkml:trace contextRef="#ctx0" brushRef="#br0" timeOffset="152507">22891 1908 0,'25'-25'0,"-25"1"0,0 0 16,0-1-16,0 1 15,0-1-15,-25 25 16,1 0-1,-1 25 1,1-1-16,0 1 16,-1-1-16,25 0 0,-24 25 15,-1 0-15,25 0 16,-24 0-16,24 0 0,0-1 16,0 1-16,24 0 15,1 24-15,-1-48 0,-24 24 16,25 0-16,-1-25 0,0 25 15,1-25-15,-1-24 16,1 25-16,-1-25 16</inkml:trace>
  <inkml:trace contextRef="#ctx0" brushRef="#br0" timeOffset="152778">23331 1859 0,'24'-24'16,"-24"-1"-16,0 1 0,0-1 16,-24 25-16,24-24 15,-25 24-15,1 24 16,24 1-16,-24-1 16,24 1-16,0 23 0,0-23 15,0 24-15,0-1 0,0 1 16,24 0-16,-24 0 15,0 0-15,24 0 0,-24 0 16,25-1-16,-25-23 16,0-1-16,24 1 0,-24-1 15,0 1-15</inkml:trace>
  <inkml:trace contextRef="#ctx0" brushRef="#br0" timeOffset="153209">22818 2299 0,'-49'-25'0,"25"25"16,-1-24-16,25-1 16,0 1-1,25 24-15,-1 0 0,1-25 16,-1 25-16,25 0 16,0-24-16,-1 24 0,26 0 15,-1 0-15,0-24 16,1 24-16,-1 0 0,0-25 15,0 25-15,-24 0 0,0-24 16,0-1-16,0 25 16,-25-24-16,1 0 0,-1-1 15,0 1 1,-24-1-16,0 1 16,-24 24-16,0 0 0,-1 0 15,1 0-15,-1 0 16,1 0-16,-25 24 0,25 1 15,-1-25-15,25 24 16,-24 1-16,24-1 0,0 0 16,24 25-16,-24-24 0,25-1 15,-1 25-15,25-25 16,-25 1-16,25-1 0,-24-24 16,23 25-16,1-1 15,-24-24-15,24 0 0,-25 0 16</inkml:trace>
  <inkml:trace contextRef="#ctx0" brushRef="#br0" timeOffset="153598">24015 2006 0,'-25'-25'0,"25"1"0,-24 24 16,24-25-16,-25 25 15,50 0 16,-1 0-31,1 0 16,-1 25-16,1-1 0,23-24 16,-23 25-16,24-1 15,-25 0-15,1-24 0,-1 25 16,-24-1-16,24 1 0,-24-1 16,-24-24-1,0 0-15,24 24 16,-25-24-16,1 0 15,24-24-15,0 0 0,-25 24 16,25-25-16,0 1 16,25-1-16,-25 1 0,24 0 15,1-25-15,-1 24 0,0 1 16,1-1-16,-1 1 16,1 0-16,-1 24 0,0 0 15,-24 24 16</inkml:trace>
  <inkml:trace contextRef="#ctx0" brushRef="#br0" timeOffset="154031">24674 1883 0,'0'-24'0,"-24"24"16,24-24-1,0-1-15,24 25 47,-24 25-47,25-1 0,-1 0 16,0 1-16,1 24 0,-1-25 15,1 25-15,-1-25 16,0 25-16,-24-24 0,25-25 16,-25 24-16</inkml:trace>
  <inkml:trace contextRef="#ctx0" brushRef="#br0" timeOffset="154218">24723 1541 0,'-24'0'0,"24"-24"15,-25 24-15,50 0 47,-25 24-47,24-24 0,0 0 16,1 25-16</inkml:trace>
  <inkml:trace contextRef="#ctx0" brushRef="#br0" timeOffset="155273">25089 1786 0,'0'24'0,"-24"-24"15,48 0 32,1 25-31,-1-25-16,-24 24 0,25 0 15,-1 1-15,-24-1 0,0 1 16,24-1-16,-24 1 16,0-1-16,0 0 15,-24-24-15,24 25 16,-24-25-16,24-25 15,0 1 1,0 0 0,24-1-16,0-24 0,-24 25 15,25-1-15,-1-23 16,1 23-16,-1 1 0,1-25 16,-1 49-16,-24-25 0,24 1 15,1 24-15,-25 24 16,24-24-16,-24 25 15,25-1-15,-25 1 16,24-1-16,-24 25 0,25-25 16,-25 1-16,24-1 0,0-24 15,1 25-15,-1-1 16,1-24-16,23 0 0,-23 0 16,24 0-16,0 0 15,-25-24-15,25-1 0,0 25 16,-25-24-16,1-25 0,-1 25 15,0-1-15,-24-24 16,25 25-16,-25-1 0,0 1 16,-25 0-16,1-1 15,24 1-15,-49 24 0,25 0 16,-1 0-16,1 24 0,-1-24 16,-23 25-16,23-1 15,25 0-15,-24 1 0,24-1 16,0 1-1,0-1-15,24-24 0,1 25 16,-1-25-16,-24 24 0,24-24 16,1 0-16,-1 0 15,1 0-15,-1 0 0,1-24 16,-1 24-16,0-25 16,1 25-16,-25-24 15,24 24-15,1-25 0,-25 1 16,24-1-16,0 25 15,-24-24-15,25 24 16,-25 24-16,0 1 16,24-1-16,-24 25 15,25 0-15,-25 0 0,24 0 16,1 0-16,-1 24 16,0-24-16,1 24 0,-1-24 15,1 0-15,-1-1 16,1 1-16,-25-24 0,0-1 15,0 1-15,0-1 16,-25-24-16,1 0 16,-25-24-16,24-1 0,1 1 15,-25-1-15,25 1 16,-25-25-16,24 0 0,1 0 16,24 0-16,0 1 0,0-1 15,0-24-15,24 48 16,1-24-16,-1 25 0,25-1 15,0 1-15,-25 24 0,25 0 16,0 24-16,-24-24 16,-1 25-16,0-1 0,-24 1 15</inkml:trace>
  <inkml:trace contextRef="#ctx0" brushRef="#br0" timeOffset="155897">24528 2714 0,'24'-25'0,"-24"1"15,24-1-15,-24 1 0,0 0 16,25-1-16,-25 1 15,0-1-15,-25 1 16,-23 24 0,23 0-16,1 24 15,-1-24-15,-24 25 0,25-25 16,0 24-16,24 1 16,-25-1-16,25 0 0,0 1 15,25-1-15,-1 1 0,0-1 16,25 1-16,0-1 15,0 0-15,24 1 0,-24-1 16,24-24-16,-24 25 0,0-1 16,0 1-16,-25-25 15,1 24-15,-1 0 0,-24 1 16,0-1-16,-24-24 16,-1 25-16,-23-1 0,-1-24 15,0 25-15,0-1 0,-24-24 16,24 0-16,0 0 15,0 0-15,0 0 0,25 0 16,-1 0-16,25-24 16,25 24-16,-1-25 15</inkml:trace>
  <inkml:trace contextRef="#ctx0" brushRef="#br0" timeOffset="156461">25040 2811 0,'25'0'0,"-25"-24"0,0 0 31,0 48-15,0 0 0,0 1-16,0-1 15,0 1-15,24-1 16,-24 1-16,25-1 0,-1 0 15,1 1-15,-1-1 16,0-24-16,1 25 0,-1-25 16,25 0-16,-24 0 0,-1 0 15,0 0-15,1 0 16,-25-25-16,24 1 0,-24-1 16,0 1-16,0 0 15,0-1-15,0-24 0,0 25 16,0-1-16,-24 1 15,24 48 17,24 1-32,-24 24 15,25 0-15,-1-25 0,0 49 16,1-24-16,-1 0 0,1 24 16,-1-24-16,1 0 15,-1 0-15,-24 0 0,0-1 16,0-23-16,0 24 15,-24-25-15,-1-24 0,1 25 16,-1-25-16,1 0 0,-25-25 16,25 1-16,-25-1 15,24 1-15,1-25 0,0 25 16,-1-25-16,25 0 0,0 0 16,0 25-16,25-25 15,-1 24-15,0 1 0,1 0 16</inkml:trace>
  <inkml:trace contextRef="#ctx0" brushRef="#br0" timeOffset="156893">25798 2982 0,'0'-24'16,"-25"0"-16,1-1 15,24 1 1,0-1-1,24 25 1,1 25-16,-25-1 16,24-24-16,0 49 0,1-25 15,-1 1-15,-24 24 0,25-25 16,-25 25-16,0-25 16,0 1-16,0-1 0,0 1 15,-25-25 1,1-25 15,24 1-31,0-1 0,0 1 16,24 0-16,-24-25 0,25 24 15,-1-24-15,-24 1 16,25 23-16,-1 1 0,0-1 16,1 25-16,-1 0 0,1 0 15,-1 25-15,0-1 16,1 1-16,-25 23 0,24-23 15,-24 24-15,0-25 16,0 25-16,0-25 0,0 1 16,0-1-16,0 1 0</inkml:trace>
  <inkml:trace contextRef="#ctx0" brushRef="#br0" timeOffset="157571">26604 2958 0,'24'-24'0,"-24"-1"0,0 1 16,0-1-16,-24 1 15,-1-1-15,1 25 16,-1 0-16,1 0 16,-1 0-1,1 0-15,0 25 16,24-1-16,-25 1 15,25-1-15,-24 1 0,24-1 16,0 25-16,24-25 0,-24 1 16,25 24-16,23-25 15,-23 0-15,24-24 0,0 25 16,-1-25-16,1 0 16,0-25-16,0 25 0,0-24 15,-25 0-15,1-25 0,-1 0 16,0 0-16,-24-24 15,0-1-15,0 1 0,-24 0 16,24 0-16,-24-1 16,24 26-16,-25-1 0,25 0 15,0 24-15,-24 1 0,24 48 16,0 25 0,0-24-16,0 48 0,0-24 15,24 24-15,-24 0 0,0-24 16,25 24-16,-25 1 15,0-25-15,0-1 0,0-23 16,0 24-16,0-25 16,0 1-16,24-25 15,-24-25 1,0 1-16,0-1 16,0 1-16,24-25 0,-24 25 15,25-25-15,-1 0 16,-24 24-16,25 1 0,-1 0 15,1-1-15,-1 25 0,0 0 16,1 25-16,-1-25 16,1 48-16,-1-23 0,-24 24 15,0 0-15,25-25 16,-25 25-16,0 0 0,0-25 16,0 1-16,0-1 0,0 0 15</inkml:trace>
  <inkml:trace contextRef="#ctx0" brushRef="#br0" timeOffset="158028">27409 2836 0,'-24'-25'0,"0"25"15,-1-24-15,1 24 0,24-24 16,-25-1-16,25 1 15,25-1 1,-1 25-16,1 0 16,-1 0-16,25 25 15,-25-1-15,1 1 0,-1-1 16,1 0-16,-1 1 0,0 24 16,-24-25-16,25 25 15,-25-25-15,0 1 0,0-1 16,-25 1-16,1-1 15,0-24-15,-1 0 16,1 0-16,-1-24 0,1-1 16,-1 25-1,25-24-15,0-1 0,25-23 16,-1 23-16,1-24 16,-1 0-16,25 1 0,-25-1 15,25 0-15,0 24 0,-24-23 16,23 23-16,-23 1 15,24-1-15,-25 25 16,1 0-16,-25 25 16,0-1-16,0 1 15,0-1-15</inkml:trace>
  <inkml:trace contextRef="#ctx0" brushRef="#br0" timeOffset="158440">27971 2714 0,'0'-25'32,"0"1"-17,-24-1 1,-1 25 0,25 25-1,-24-1 1,24 1-16,0-1 0,0 25 15,0-25-15,0 25 0,0 0 16,0-24-16,0 23 16,0-23-16,0-1 0,24 1 15,-24-1-15,25 1 16,-1-25-16,1 0 0,-1 0 16,0 0-16,1-25 0,24 1 15,-49-1-15,24 1 16,1-25-16,-25 0 0,0 0 15,0 0-15,0-24 16,-25 24-16,1 0 0,-1 1 16,25-1-16,-24 24 0,-1 1 15,1 24-15,0 24 16,-1 1-16,1-1 16,24 1-1</inkml:trace>
  <inkml:trace contextRef="#ctx0" brushRef="#br0" timeOffset="158957">28460 2738 0,'0'-24'15,"-25"-1"-15,1-24 16,24 25-16,-25 0 15,25-1-15,0 1 0,-24-1 16,24 50 15,24-1-31,-24 1 0,25 23 16,-25 1-16,24-24 16,-24 24-16,25-1 0,-25-23 15,0 24-15,0-25 0,0 1 16,0-1-16,0 0 15,0-48 17,0 0-32,0-1 15,24-24-15,-24 25 0,25-25 16,-1 25-16,0-25 16,-24 0-16,25 0 0,-1 0 15,1 0-15,-1 25 0,-24 0 16,25 24-16,-1 0 15,-24 24-15,24 0 0,-24 1 16,0 24-16,25-1 16,-1 1-16,-24 0 0,25 0 15,-1 0-15,0 0 0,-24 0 16,25-25-16,-1 0 16,-24 1-16,25-1 0,-25-48 31</inkml:trace>
  <inkml:trace contextRef="#ctx0" brushRef="#br0" timeOffset="159161">29070 2592 0,'0'-25'16,"0"1"-16,-24 24 16,24 24-1,0 1-15,0 24 16,0-25-16,0 25 0,0 0 15,0-1-15,24 1 16,-24 0-16,25-24 0,-25 23 16,24-23-16,-24-1 0,0 1 15,25-25-15</inkml:trace>
  <inkml:trace contextRef="#ctx0" brushRef="#br0" timeOffset="159336">28973 2299 0,'-25'-25'15,"1"1"-15,-1 24 0,25-25 16,-24 25-16,48 25 47</inkml:trace>
  <inkml:trace contextRef="#ctx0" brushRef="#br0" timeOffset="159665">29217 2421 0,'24'0'0,"1"-25"31,-1 25-15,1 0-16,-1-24 15,0 24-15,25 0 0,0-25 16,-25 25-16,25 0 16,-24 0-16,24 25 0,-25-25 15,-24 24-15,0 1 0,0 24 16,0-1-16,0 1 16,-24 0-16,-1 0 0,1 0 15,-1 0-15,25-1 0,-24 1 16,24 0-16,0-24 15,0 23-15,24-23 0,1-1 16,-1 1-16,1-1 16,23-24-16,-23 25 0,-1-25 15,25 0-15,-24-25 16,-1 1-16</inkml:trace>
  <inkml:trace contextRef="#ctx0" brushRef="#br0" timeOffset="160499">29705 2811 0,'-24'-24'0,"-25"24"15,25-24-15,-1-1 0,1 25 16,-1 0-16,50 0 31,-1-24-31,25 24 16,-25 0-16,25 0 16,-24 0-16,-1-25 0,25 25 15,0 0-15,-25-24 16,25 24-16,-24-25 0,23 1 15,-23 0-15,24-1 16,-25 1-16,0-1 0,1 1 16,-25 0-16,24 24 0,-24-25 15,0 1-15,-24 24 16,-1 0-16,1 0 16,0 24-16,-1 1 15,1 23-15,-1-23 0,1 24 16,0-1-16,-1-23 0,1 24 15,24 0-15,0-25 16,0 0-16,0 25 0,24-24 16,-24-1-16,25-24 15,-1 25-15,0-25 0,1 0 16,-1 0-16,1 0 0,-1 0 16,0-25-16,1 25 15,-1-24-15,-24-25 0,25 24 16,-25-23-16,0-1 15,24 0-15,-24 0 0,0 0 16,0 0-16,0 25 0,0 0 16,0-1-16,0 1 15,25 48 1,-25 1-16,0 23 16,0 1-16,24 0 0,-24 0 15,0 0-15,24 0 0,-24-1 16,25 1-16,-1-24 15,-24 24-15,25-49 0,24 48 16,-25-48 0,0-24-16,1 0 15,-1-1-15,1 1 0,-25-25 16,24 0-16,0 0 16,-24-24-16,0 24 0,25-24 15,-25-25-15,0 25 16,0 0-16,0-1 0,0 25 15,0 1-15,0-1 0,-25 24 16,25 1-16,-24 48 16,24 1-1,0 24-15,0-1 0,0 26 16,0-1-16,24 0 16,-24 1-16,0-1 0,25 0 15,-25-24-15,24 24 16,-24-24-16,0 0 0,25 0 15,-25-25-15,0 1 0,0-1 16</inkml:trace>
  <inkml:trace contextRef="#ctx0" brushRef="#br0" timeOffset="160859">30658 2811 0,'-25'-24'0,"25"0"0,0-1 16,0 1-16,0-1 0,0 1 15,0-1-15,25 1 16,-25 0-16,24-1 0,-24 1 16,25 24-16,-1-25 0,0 25 15,1-24-15,-1 24 16,1 0-16,-1 0 0,1-24 16,-1 24-16,0 0 15,-24-25-15,25 25 0,-25-24 16,24 24-16,-24-25 15,0 50 17,0-1-17,0 1-15,0 23 0,0 1 16,0 24-16,0-24 0,0 0 16,0 24-16,0-24 15,25 0-15,-25-24 0,0 23 16,24-23-16,-24-1 15</inkml:trace>
  <inkml:trace contextRef="#ctx0" brushRef="#br0" timeOffset="161051">31073 2323 0,'-24'-49'0,"24"0"16,0 25-16,-25-1 15,25 1-15,0 48 16,-24 1 0,24-1-16,0 1 15,0-1-15,24-24 0,-24 25 16,0-1-16,25 0 16</inkml:trace>
  <inkml:trace contextRef="#ctx0" brushRef="#br0" timeOffset="161928">31367 2592 0,'0'-25'47,"-24"25"-31,24 25-1,-25-25-15,25 24 16,0 0-16,-24 1 16,24-1-16,0 1 0,0 24 15,0-1-15,0-23 16,0 24-16,24 0 0,-24-25 16,25 0-16,-1 1 0,0-1 15,-24 1-15,25-25 16,-1 0-16,1 0 0,-1 0 15,1-25-15,-25 1 16,24-1-16,-24 1 0,0 0 16,0-25-16,0 0 0,-24 0 15,24-24-15,-25 24 16,1-24-16,-1 24 0,1 0 16,-1 0-16,1 25 15,0-1-15,-1 1 0,1 24 16,-1 0-16,25 24 15,0 1-15,-24-1 16,24 1-16,0 23 0,0-23 16,0 24-16,0-25 15,0 0-15,24 1 0,-24-1 16,25 1-16,-1-25 16,1 0-1,-1-25-15,0 25 16,-24-24-16,25 24 15,-1-25-15,-24 1 0,25 0 16,-1-25-16,-24 24 0,25 1 16,-1 0-16,-24-1 15,24 1-15,1 24 16,-25 24-16,0 1 16,0-1-16,0 0 15,0 25-15,0-24 0,24 23 16,-24-23-16,0-1 15,0 1-15,0-1 0,0 1 16,25-1-16,-1-24 16,1-24-1,-1-1 1,0 1 0,-24-1-16,25 1 0,-1-25 15,-24 25-15,25-25 16,-1 24-16,-24 1 0,24 24 15,1 0 1,-25 24-16,0 25 16,0-24-16,0 23 0,0 26 15,0-25-15,0 24 0,0-24 16,-25 0-16,25-1 16</inkml:trace>
  <inkml:trace contextRef="#ctx0" brushRef="#br0" timeOffset="-21463.65">8702 1322 0,'0'-25'16,"0"1"0,0-1-1,0 1 1,0 0-1,0-1 1,-24 25-16,0 0 16,-1 0-16,-24 0 15,25 0-15,-25 0 0,25 0 16,-25 25-16,24-1 16,1-24-16,0 24 0,-1 1 15,25-1-15,0 1 0,0 23 16,0-23-16,0-1 15,0 1-15,25-25 0,-1 24 16,0 1-16,1-25 16,24 0-16,-25 0 15,0-25-15,1 25 0,-1-24 16,1-1-16,-1 1 16,1-1-16,-25 1 15,0 0-15,0-1 16,0 1-16,0-1 0,-25 25 31,25 25-31,0-1 16,0 25-16,0 0 0,0 0 15,0 24-15,25-24 0,-25 24 16,24 0-16,0-24 16,-24 25-16,25-26 0,-25 1 15,0-24-15,0 24 16,-25-49-16,1 24 0,0-24 15,-1 0-15,-24-24 16,0 24-16,25-25 0,-25-24 16,25 25-16,-25-1 0,49-23 15,-24-1-15,24 24 16,0 1-16,0-25 0,24 25 16,-24-1-16,24 1 0,25-1 15,-24 25-15,23-24 16,-23 24-16,24-25 0,-25 25 15,1 0-15,-1 0 16,0-24-16,1 24 0</inkml:trace>
  <inkml:trace contextRef="#ctx0" brushRef="#br0" timeOffset="-20783.65">8921 1371 0,'0'-25'16,"25"25"-16,-25-24 16,0-1-1,24 25 1,-24 25 0,25-25-16,-25 24 15,24-24-15,0 25 0,-24-1 16,25 0-16,-25 1 15,0-1-15,24 1 0,-24-1 16,0 0-16,0 1 31,0-50 1,0 1-32,25 0 15,-25-1-15,0 1 0,24-1 16,-24-23-16,24 23 15,1 1-15,-1-1 0,-24 1 16,25-1-16,-1 25 16,1 0-1,-25 25-15,0-1 0,24 1 16,-24-1-16,0 25 16,0-25-16,0 1 0,0-1 15,24 1-15,-24-1 16,0-48 15,0-1-15,0 1-16,0-1 15,25-23-15,-25 23 16,24 1-16,1-25 0,-1 24 16,1 1-16,-1 0 0,0 24 15,1-25-15,-1 25 16,1 0-16,-25 25 0,24-1 15,0 0-15,-24 1 16,25 24-16,-25-25 0,0 1 16,24 23-16,-24-23 0,0-1 15,25 1-15,-25-1 16,0 0-16,0 1 0,0-1 16</inkml:trace>
  <inkml:trace contextRef="#ctx0" brushRef="#br0" timeOffset="-20453.65">10313 1004 0,'0'-24'16,"0"-1"-16,0 1 16,0-1-1,25 50 1,-25-1-16,24 1 0,-24 24 16,25-25-16,-25 25 15,24 0-15,-24 0 0,24-1 16,-24 1-16,0 0 15,0 0-15,0-25 0,0 25 16,0-24-16,-24-1 0,24 0 16,-24-24-1</inkml:trace>
  <inkml:trace contextRef="#ctx0" brushRef="#br0" timeOffset="-19493.65">10631 1248 0,'49'-24'15,"-25"0"-15,1-1 16,-50 50 15,1-1-31,-1 0 16,1-24 0,-1 25-16,1-1 15,0-24-15,-1 25 16,1-1-16,24 0 15,-25-24-15,50 0 16,-25 25 0,24-25-16,1 0 0,-1 24 15,0-24-15,-24 25 16,25-25-16,-1 24 0,1 1 16,-1-1-16,1 0 15,-1 1 1,0-25-16,1 0 0,-1 0 15,1 0-15,-1 0 16,25 0-16,-25-25 0,25 25 16,0-24-16,-25 0 0,25-1 15,-24-24-15,-1 25 16,1-25-16,-1 25 0,0-25 16,-24 24-16,0 1 0,0-25 15,-24 25 1,24-1-16,-24 25 0,-1 0 15,1 0-15,-1 25 16,1-1-16,-1-24 0,1 25 16,0-1-16,-1 0 0,1 1 15,24-1-15,0 1 16,0-1-16,0 0 16,0 1-16,24-25 15,1 0-15,-25 24 0,24-24 16,0 0-16,1 0 15,-1-24-15,1 24 0,-1-25 16,1 25-16,-1-24 0,-24 0 16,24-1-16,-24 1 15,0-1-15,0 50 32,0-1-17,0 1-15,0 23 0,0 1 16,25 0-16,-25 0 15,24 24-15,1-24 0,-25 24 16,24-24-16,-24 0 0,25-24 16,-25 23-16,0-23 15,24-1-15,-24 1 16,-24-25-16,-1 0 16,25-25-16,-24 25 15,-1-24-15,1-1 0,-1 1 16,1 0-16,24-1 15,-24-24-15,-1 25 0,25-1 16,0 1-16,0 0 16,25 24-16,-25-25 0,24 1 15,0-1-15,25 25 0,-24-24 16,24 24-16,-25-25 16,0 25-16,25 0 0,-24-24 15,-1 24 1,-24-24-1,-24 24-15</inkml:trace>
  <inkml:trace contextRef="#ctx0" brushRef="#br0" timeOffset="-18183.65">12316 1077 0,'24'-24'16,"1"24"-1,-25-24 1,0-1 15,-25 25-15,25-24-16,-24 24 0,24-25 15,-24 25-15,-1 0 16,1 0 0,24 25-16,-25-1 0,1 1 15,24-1-15,-25 25 16,25-25-16,0 25 0,0-24 15,0 23-15,0-23 0,25-1 16,-1 1-16,1-1 16,-1 0-16,1-24 0,-1 0 15,25 0-15,-25 0 16,1-24-16,-1 24 0,1-24 16,-1-1-16,0 1 0,1-1 15,-25-23-15,0 23 16,0-24-16,0 25 0,-25-1 15,25 1 1,-24 24-16,0 24 16,24 1-16,0-1 15,0 1-15,24 24 16,-24-1-16,24-23 0,-24 24 16,25-1-16,-1 1 15,1 0-15,-25 0 0,24 0 16,-24 0-16,25-25 15,-25 25-15,0-25 0,0 1 16,-25-1-16,1-24 16,-1 0-16,1 0 15,-1 0-15,-23 0 0,23-24 16,-24-1-16,25 1 0,-1-25 16,1 25-16,0-1 15,24-24-15,0 25 0,0 0 16,0-1-16,24 1 15,0-1-15,1 1 0,-1 24 16,1-25-16,-1 25 0,25-24 16,-25 24-16,1-24 15,-1 24-15,1 0 0,-1-25 16,1 25-16</inkml:trace>
  <inkml:trace contextRef="#ctx0" brushRef="#br0" timeOffset="-17663.65">12902 1102 0,'25'-25'0,"-1"1"16,-24 0 0,24 24-16,-24-25 0,0 1 15,-24 24 1,0-25-16,-1 25 15,1 0-15,-1 0 0,1 0 16,0 25-16,-1-25 16,1 24-16,-1 1 0,1-1 15,-1-24-15,25 24 16,0 25-16,0-24 0,0-1 16,0 1-16,0-1 0,25 0 15,-1 1-15,1-1 16,-1-24-16,1 25 0,-1-25 15,0 0-15,1 0 0,-1 0 16,1 0-16,-1 0 16,0-25-16,-24 1 0,25 24 15,-25-49-15,24 25 16,-24-1-16,0 1 0,0-1 16,0-24-16,0 25 0,0 0 15,0 48 16,0 0-15,25 25-16,-25-24 0,0-1 16,24 25-16,-24-25 0,25 1 15,-25-1-15,24 1 16,0-1-16,1-24 31,-25-24-31</inkml:trace>
  <inkml:trace contextRef="#ctx0" brushRef="#br0" timeOffset="-17393.65">13293 760 0,'0'-25'0,"-24"1"16,24 48 30,24 1-46,-24-1 16,24 1-16,-24 24 0,25-25 16,-25 25-16,0 0 15,24 0-15,-24-25 0,0 25 16,0-25-16,25 25 16,-25-24-16,0-1 15,24-24-15</inkml:trace>
  <inkml:trace contextRef="#ctx0" brushRef="#br0" timeOffset="-17143.65">13586 711 0,'0'24'31,"0"1"-16,0-1-15,0 25 16,0-24-16,0 23 16,0-23-16,24 24 0,-24 0 15,0-1-15,25-23 0,-25 24 16,0-25-16,0 1 16,0-1-16,0 0 0,0 1 15</inkml:trace>
  <inkml:trace contextRef="#ctx0" brushRef="#br0" timeOffset="-16253.65">14001 906 0,'-24'0'16,"-1"0"-16,25-24 16,-24 24-1,0 24 1,24 1-16,-25-25 0,1 24 16,24 1-16,-25 24 15,25-25-15,0 0 0,0 25 16,0-24-16,0 24 0,0-25 15,25 0-15,-1 1 16,1-1-16,-1 1 0,0-25 16,1 0-16,-1 0 15,25 0-15,-24 0 0,-25-25 16,24 1-16,-24-1 16,24 1-16,-24-25 0,0 25 15,0-25-15,-24 24 0,24 1 16,-24-25-16,-1 25 15,1-1-15,-1 25 0,1-24 16,-1 24-16,1 0 0,0 0 16,-1 24-16,1 1 15,24-1 1,24-24 0,-24 25-16,25-25 15,-1 0-15,0 0 16,1 0-16,-1 0 15,1 0-15,-1 0 0,1-25 16,-1 25-16,0-24 16,1-1-16,-1 25 15,1 0-15,-25-24 16,24 24 0,0 0-16,1 24 15,-1 1 1,1-1-16,-1 1 15,-24-1-15,25 0 0,-25 1 16,0-1-16,0 1 16,24-1-16,-24 1 15,0-1-15,24-48 32,1-1-17,-25 1 1,24-1-16,1-24 0,-25 25 15,24-25-15,1 25 16,-1-25-16,0 24 0,1 1 16,-1 0-16,1 24 0,-1 0 15,0 0-15,1 0 16,-1 24-16,1 25 16,-25-25-16,24 1 15,-24 24-15,0-1 0,25-23 16,-25-1-16,0 25 0,0-24 15</inkml:trace>
  <inkml:trace contextRef="#ctx0" brushRef="#br0" timeOffset="-10353.65">422 491 0,'-24'0'0,"24"-24"0,-25 24 16,1 0-16,24-25 16,-25 25-1,25-24 1,-24 24-1,24 24 1,-25-24-16,1 25 0,0-1 16,-1 1-16,-24-1 15,25 1-15,-25-1 0,25 25 16,-1-25-16,1 25 0,24 0 16,0 0-16,0 24 15,0-24-15,24 0 0,-24 0 16,49-1-16,-25 1 15,1-24-15,24-1 0,0 1 16,-1-25-16,1 24 0,0-24 16,0-24-16,0 24 15,-25-25-15,25 1 0,-24 24 16,23-25-16,-23 1 16,-25-1-16,24 25 0,-24-24 15,-24 24 1,-1 0-1,1 24-15,0-24 16,-1 0 0</inkml:trace>
  <inkml:trace contextRef="#ctx0" brushRef="#br0" timeOffset="-9853.65">813 589 0,'0'-24'16,"0"-1"-16,0 50 46,0-1-30,0 0 0,0 25-16,24-24 0,-24 24 15,0-1-15,25 1 16,-1 0-16,0 0 0,1-25 16,-1 25-16,1-24 0,24-1 15,-25-24-15,25 0 16,0 0-16,-25-24 0,25 24 15,-25-25-15,25-24 16,-24 25-16,-1-25 0,1 25 16,-25-25-16,0 0 0,0 0 15,0 0-15,-25 0 16,1 25-16,-1-25 0,1 25 16,-1-1-16,1 1 15,24-1-15,-24 25 0,-1 0 16,25 25-1,0-1 1,25-24-16</inkml:trace>
  <inkml:trace contextRef="#ctx0" brushRef="#br0" timeOffset="-9123.65">1570 442 0,'24'0'0,"1"0"47,-25 25-47,24-1 16,-24 1-16,25 24 15,-25-25-15,0 25 0,24-25 16,-24 25-16,24 0 15,-24 0-15,25 0 0,-25-25 16,0 25-16,0-25 16,24 1-16,-24-1 15,0-48 17,0-1-32,0 1 15,0-25-15,-24 25 16,24-25-16,0 0 0,-25 0 15,25 0-15,-24-24 0,0 24 16,24 0-16,0-24 16,-25 24-16,25 0 0,0 25 15,25-25-15,-25 25 16,24-1-16,0 25 0,1-24 16,-1 24-16,1 0 0,-1 0 15,1 0-15,-1 24 16,0-24-16,1 25 0,-1-1 15,-24 0-15,25 25 16,-25-24-16,0-1 0,0 25 16,-25-25-16,25 1 0,-24-1 15,-1 1-15,1-1 16,0 1-16,-1-1 16,1-24-1,-1-24-15,25-1 16,25 25 15,-1 0-15,1 0-16,-1 25 0,0-1 15,25 0-15,-24 1 16,-1-1-16,25 1 0,-25-1 16,1 1-16,24-25 15,-49 24-15,24 0 0,0-24 16,-24 25-16,25-25 15</inkml:trace>
  <inkml:trace contextRef="#ctx0" brushRef="#br0" timeOffset="-8373.65">2303 271 0,'-25'-24'15,"1"24"-15,-1 0 16,1 0-16,24 24 31,0 1-31,24-25 0,-24 24 16,25 25-16,-1-24 16,-24 23-16,25-23 0,-25 24 15,24 0-15,-24-25 0,24 25 16,-24-25-16,25 1 15,-25-1-15,0 1 0,0-1 16,24 0-16,-24-48 31,0 0-31,0-1 16,-24-24 0,24 25-16,-25-25 0,25 25 15,-24-25-15,0-25 0,-1 26 16,25-1-16,-24-25 15,-1 26-15,25-1 0,0 0 16,0 24-16,0-23 16,0 23-16,25 25 0,-1-24 15,1 24-15,-1 0 16,25 24-16,-25-24 0,1 25 16,-1-1-16,1 0 0,-1 1 15,-24 24-15,24-25 16,-24 25-16,25-25 0,-25 1 15,0-1-15,0 25 16,0-24-16,-25-1 0,1-24 16,24 24-16,-24-24 0,24 25 15,-25-25-15,1 0 16,-1-25 0,25 1-1,0 0-15,25-1 16,-1 1-16,1 24 15,-1 0 1,0 24-16,1 1 16,-1-1-16,1 0 0,-1 1 15,25-1-15,-25 1 16,25 24-16,-24-25 0,23 0 16,-23-24-16,24 25 15,-25-1-15,1-24 0,-1 0 16,0 25-16,1-25 0</inkml:trace>
  <inkml:trace contextRef="#ctx0" brushRef="#br0" timeOffset="-7633.67">1814 1297 0,'-24'-24'0,"-1"24"32,50 24-1,-1 1-15,-24-1-16,0 25 15,25-25-15,-25 25 16,0 0-16,24 0 0,-24 0 15,0 0-15,24-1 16,-24 1-16,25 0 0,-25 0 16,24 0-16,-24-25 0,25 1 15,-1 23-15,-24-23 16,0-1-16,24-24 0,-24 25 16,25-25-16,-1 24 15,1-24-15,24-24 16,-25 24-16,25-25 15,-25 25-15,25-24 16,0-1-16,24 1 0,-24 24 16,0-24-16,0-1 0,0 25 15,0-24-15,-1 24 16,-23-25-16,-1 25 0,1 0 16,-1-24-16,-24 0 31,-24 24-16</inkml:trace>
  <inkml:trace contextRef="#ctx0" brushRef="#br0" timeOffset="-7313.65">2596 1688 0,'-25'0'15,"50"0"17,-1 0-32,0 0 15,1 0-15,-1 24 0,25-24 16,-24 25-16,23-25 16,1 24-16,-24 1 0,24-25 15,-25 24-15,0 1 0,1-1 16,-1 0-16,-24 1 15,0-1-15,-24 1 16,24-1-16,-25 1 16,1-1-16,0 0 0,-1-24 15,1 25-15,-1-25 0,1 0 16,-1 0-16</inkml:trace>
  <inkml:trace contextRef="#ctx0" brushRef="#br0" timeOffset="-6883.65">3744 1517 0,'0'-24'0,"0"-1"31,-25 25-31,1 0 16,-1 0-16,1 25 0,-1-25 15,-23 24-15,23 0 16,1-24-16,-1 25 0,1-1 16,-1 25-16,25-24 15,0-1-15,0 25 0,0-25 16,0 25-16,25 0 0,-1-25 15,-24 25-15,25-24 16,24-1-16,-25 1 0,0-1 16,25 0-16,-24 1 0,24-25 15,-1 24-15,-23-24 16,24 0-16,-25 0 0,0-24 16,25 24-16,-49-25 15,25 1-15,-1 24 0,-24-24 16,0-1-16</inkml:trace>
  <inkml:trace contextRef="#ctx0" brushRef="#br0" timeOffset="-6383.65">4134 1566 0,'-24'0'16,"-1"0"0,25 24 31,25 1-47,-25-1 15,24 1-15,-24-1 0,25 25 16,-25-25-16,24 25 15,1-24-15,-1-1 0,0 25 16,1-25-16,-1 1 16,25-25-16,-24 24 0,-1-24 15,0 0-15,1 0 0,-1 0 16,1 0-16,-1-24 16,0-1-16,1 1 0,-1-1 15,-24-23-15,0 23 16,25-24-16,-25 25 0,0-25 15,0 0-15,-25 0 0,25 25 16,-24-1-16,24 1 16,-25 0-16,25-1 0,-24 25 15,24-24-15,-24 24 0,-1 0 32,25 24-17</inkml:trace>
  <inkml:trace contextRef="#ctx0" brushRef="#br0" timeOffset="-6093.65">4818 1346 0,'0'-24'0,"0"48"62,25 0-46,-1 1-16,-24 24 0,24-25 16,1 25-16,-1 0 15,1 0-15,-1-25 0,1 25 16,-1-25-16,0 1 0,1-1 15,-1 1 1,-24-50 0</inkml:trace>
  <inkml:trace contextRef="#ctx0" brushRef="#br0" timeOffset="-5693.65">5258 1322 0,'0'-25'0,"24"25"16,-24-24-16,25 24 16,-50 0 15,25 24-31,-24-24 16,-1 25-16,1-1 0,-25 1 15,25-1-15,-1 25 0,-24-25 16,25 1-16,0-1 15,-1-24-15,25 24 0,0 1 32,25-25-17,-1 0-15,0 0 16,1 0-16,-1 24 16,25-24-16,-24 25 0,-1-25 15,0 24-15,1 1 16,24-25-16,-25 24 0,0 0 15,1 1-15,-1-1 16,1-24-16,-1 0 16,1 0-1,-1 0 1</inkml:trace>
  <inkml:trace contextRef="#ctx0" brushRef="#br0" timeOffset="-5143.67">5649 1297 0,'-25'-24'15,"25"-1"1,-24 25-16,24 25 47,24-25-47,1 24 15,-25 1-15,24-25 16,0 24-16,1 0 0,-1-24 16,1 25-16,-1-25 15,25 24-15,-25-24 0,1 0 16,-1 0-16,1 0 0,-1 0 16,0-24-16,1-1 15,-25 1-15,0 0 16,0-1-16,0 1 0,0-1 15,-25 1-15,25 0 16,0-1-16,0 1 0,-24-1 16,24 1-16,-24 48 31,24 1-31,0-1 0,0 25 16,0 0-16,0 0 15,0-1-15,0 1 0,0 0 16,24 0-16,-24 24 15,0-48-15,24 24 0,-24-1 16,0 1-16,25-24 0,-25-1 16,24 1-16,-24-1 15,0 0-15,25 1 16,-50-50 15,25 1-31,-24 0 16</inkml:trace>
  <inkml:trace contextRef="#ctx0" brushRef="#br0" timeOffset="-3413.65">520 3398 0,'0'-25'16,"-25"1"-16,25-1 15,-24 25-15,24-24 0,-25 24 16,25-25-16,-24 25 16,0 0-16,-1 0 15,1 0 1,-1 25-16,25-1 0,-24 25 16,24 0-16,-25 0 0,25 0 15,0 0-15,0-1 16,25 26-16,-1-25 0,1-1 15,-1 1-15,25-24 16,-25 24-16,25-25 0,0 0 16,-24-24-16,23 0 0,1 0 15,0-24-15,0 24 16,0-24-16,-25-25 0,25 24 16,-25-24-16,-24 25 15,25-25-15,-25 0 0,-25-24 16,1 24-16,0 0 0,-1-24 15,-24 24-15,1 0 16,-1 0-16,24 25 0,-24 0 16,25-1-16,-25 1 0,25 24 15,-1 0-15,25 24 16,-24 1-16,24-1 0,0 0 16,0 1-16</inkml:trace>
  <inkml:trace contextRef="#ctx0" brushRef="#br0" timeOffset="-2983.65">617 3764 0,'0'-24'0,"0"-1"31,-24 25-31,24-24 16,-24 24 0,24-25-16,0 1 15,24 24 1,0-25-1,1 25-15,-1 0 16,1 25-16,-1-25 16,0 24-16,1 1 0,-1-25 15,1 49-15,-1-25 0,1 0 16,23 1-16,-23 24 16,-1-25-16,25 0 0,-24 1 15,23-1-15,-23 1 16,-1-1-16,1-24 0,-1 0 15,1 0-15,-1 0 16</inkml:trace>
  <inkml:trace contextRef="#ctx0" brushRef="#br0" timeOffset="-2493.65">1204 3324 0,'-25'0'0,"1"0"0,-1-24 15,1 24 17,24 24-17,0 1 1,0-1-16,0 1 0,0-1 15,0 0-15,24 25 16,1-24-16,-25 24 0,24-1 16,1-23-16,-1 24 0,0-25 15,25 1-15,-24-1 16,-1 0-16,25-24 0,-25 25 16,1-25-16,24-25 15,-25 25-15,0-24 0,1 0 16,-25-25-16,24 24 0,1-24 15,-25 1-15,0 23 16,0-48-16,0 24 0,-25 0 16,1 0-16,24 0 15,-25 25-15,1-25 0,0 25 16,-1-1-16,1 25 0,-1 0 31,25 25-31,0-1 16,0 1-16,0-1 15,0 0-15,25 1 16</inkml:trace>
  <inkml:trace contextRef="#ctx0" brushRef="#br0" timeOffset="-1943.65">1814 3202 0,'25'0'16,"-25"25"15,24-1-15,0 1 0,-24-1-16,0 0 0,25 25 15,-25-24-15,24 23 16,-24-23-16,0 24 0,25-25 15,-25 1-15,0-1 0,0 0 16,0 1-16,0-1 16,0-48 15,0-1-15,0 1-16,0 0 0,0-25 15,0 0-15,0 0 16,-25 0-16,25 0 0,0 1 15,0-26-15,25 25 0,-25 1 16,24-1-16,-24 24 16,25-24-16,-1 25 15,0 24-15,1 24 16,-1 1-16,-24-1 16,25 1-16,-1 24 0,0-25 15,1 25-15,-1 0 16,-24 0-16,25-1 0,-1-23 15,1 24-15,-1-1 16,-24-23-16,24 24 0,1-25 16,-25 1-16,24-1 0,1-24 31</inkml:trace>
  <inkml:trace contextRef="#ctx0" brushRef="#br0" timeOffset="-1733.65">2058 3446 0,'-24'0'0,"-1"0"15,1 0-15,48-24 32,1 24-32,-1-24 15,1 24-15,-1-25 0,1 1 16,23 24-16,-23-25 15,-1 1-15,1 24 0,-1-25 16,1 1-16,-1 0 0</inkml:trace>
  <inkml:trace contextRef="#ctx0" brushRef="#br0" timeOffset="-1003.65">2596 3031 0,'-25'0'16,"25"-24"-16,-24 24 0,-1 0 31,25 24 0,0 1-15,0-1-16,0 25 15,25-25-15,-25 25 0,24 0 16,-24-24-16,25 23 16,-25 1-16,24-24 0,-24 23 15,24-23-15,-24-1 0,25 1 16,-25-1 0,0-48-1,0-1 1,0 1-16,-25-1 0,25 1 15,0-25-15,-24 25 0,24-25 16,-24 0-16,24 0 16,-25 0-16,25 1 0,0-1 15,-24 24-15,24-24 16,0 25-16,0 0 16,0 48-1,24 0-15,1-24 16,-1 49-16,0-24 0,1-1 15,-1 1-15,1 23 16,24-23-16,-25 24 0,0-25 16,25 25-16,-24-25 0,24 1 15,-25-1-15,0 1 16,1-1-16,-1-24 0,1 24 16,-1-24-16,1-24 15,-25 0 1,0-1-16,0 1 0,0-25 15,0 25-15,0-25 16,-25 0-16,1-24 0,24 24 16,-25 0-16,1 0 15,-1 0-15,25 0 0,-24 25 16,24-1-16,-24 25 16,48 25-1,-24-1 1,0 1-16,24-1 15,-24 1-15</inkml:trace>
  <inkml:trace contextRef="#ctx0" brushRef="#br0" timeOffset="-403.65">2229 3862 0,'-24'0'0,"24"-25"16,0 1 0,24 48 31,-24 1-47,0-1 0,25 1 15,-25-1-15,24 25 16,1-25-16,-1 25 0,-24 0 15,24 0-15,1-25 0,-1 25 16,1 0-16,-1 0 16,-24-25-16,25 1 0,-25-1 15,0 0-15,0 1 16,24-1-16,0-24 16,1 0-16,-1 0 15,1-24-15,-1 24 16,25-25-16,0 1 0,0 0 15,-1-1-15,1 1 16,0-1-16,-24 1 0,23-1 16,1 1-16,-24 24 0,24-24 15,-25 24-15,-24-25 16,24 25-16,-24-24 0,0-1 31</inkml:trace>
  <inkml:trace contextRef="#ctx0" brushRef="#br0" timeOffset="-83.65">2986 4057 0,'-24'0'16,"0"0"0,48 0-1,0 0 1,1 0-1,-1 0-15,1 0 0,-1 0 16,1 0-16,23 0 0,-23 0 16,-1 0-16,25 24 15,-24-24-15,23 25 0,-23-25 16,-1 24-16,1 1 16,-1-25-16,-24 24 0,0 1 15,0-1-15,-24 0 16,-1 1-1,1-25-15,24 24 0,-49 1 16,25-25-16,-1 24 16,1 1-16,-1-25 0,1 0 15</inkml:trace>
  <inkml:trace contextRef="#ctx0" brushRef="#br0" timeOffset="476.35">3670 3764 0,'-24'0'16,"24"-24"0,0 48-1,0 0 1,24 1-16,-24 24 16,25-25-16,-25 25 15,24 0-15,-24-25 0,25 25 16,-1 0-16,0 0 0,1 0 15,-1-25-15,1 0 16,-1 25-16,25-24 0,-25-25 16,25 24-16,-24-24 0,23 0 15,-23-24-15,24-1 16,-25 1-16,1-1 0,23 1 16,-23-25-16,-25 25 15,24-25-15,-24 0 0,0 0 16,0 0-16,0 1 0,-24-1 15,-1 0-15,1 24 16,0-23-16,-1 23 0,1 1 16,-1 24-16,1 0 15,-1 0-15,1 0 16,0 24-16,24 1 31</inkml:trace>
  <inkml:trace contextRef="#ctx0" brushRef="#br0" timeOffset="806.33">4501 3666 0,'-25'0'0,"25"-24"32,0 48 15,25 1-47,-25-1 0,0 25 15,24-25-15,0 25 16,-24 0-16,25 0 0,-25 0 15,0-25-15,0 25 0,24-25 16,-24 25-16,0-24 16,0-1-16,-24-24 15,24-24-15</inkml:trace>
  <inkml:trace contextRef="#ctx0" brushRef="#br0" timeOffset="1286.33">4501 3666 0,'0'-24'0,"24"24"31,-24 24-15,24-24-16,1 25 15,-1-1-15,25 1 0,-24-1 16,23 25-16,1-25 0,0 1 15,-24-1-15,23 0 16,1 1-16,0-25 0,-24 24 16,-1-24-16,0 0 15,1 0-15,-1 0 0,-24-24 16,0-1-16,0-23 16,0 23-16,-24 1 15,24-25-15,-25 0 0,25 25 16,-24-25-16,0 0 0,24 0 15,-25 25-15,1-1 16,24 1-16,-25-1 0,25 1 16,-24 24-1,24 24 1,24 1-16,-24-1 16,0 1-16,25-1 15,-1 1-15,-24-1 0,25 0 16,-1 1-16,0 24 15,-24-25-15,25 1 0,-1-1 16,-24 0-16,25 1 0,-25-1 16</inkml:trace>
  <inkml:trace contextRef="#ctx0" brushRef="#br0" timeOffset="1636.35">5355 3373 0,'0'-24'16,"0"-1"15,0 50-16,25-25 1,-25 24-16,0 1 16,0-1-16,0 0 0,24 1 15,-24 24-15,0 0 16,25-1-16,-25 1 0,24 0 16,-24-24-16,25 23 0,-25 1 15,0-24-15,24-1 16,-24 0-16,24 1 0,-24-1 15,0-48 1</inkml:trace>
  <inkml:trace contextRef="#ctx0" brushRef="#br0" timeOffset="2126.35">5600 3398 0,'-25'0'0,"25"-25"15,0 1 1,0-1-16,25 25 16,-1-24-1,1 24-15,-1-25 0,25 25 16,-25-24-16,25 24 0,0-24 15,0-1-15,-25 25 16,25-24-16,-25 24 0,-24-25 16,25 25-16,-25-24 15,-25 24-15,1 0 16,0 0-16,-1 0 0,1 0 16,-25 0-16,24 0 15,25 24-15,-24-24 0,0 25 16,-1-25-16,25 24 15,-24 1-15,24 23 16,0-23-16,0-1 0,0 25 16,24 0-16,1 0 15,-25-25-15,24 25 0,0 0 16,-24-25-16,25 1 16,-1 24-16,1-25 0,-1 1 15,-24-1-15,25-24 16,-25 24-16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21.3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494 688 0,'0'-25'0,"24"25"16,-24-24-1,25 24-15,-25-25 16,0 1-1,0 0 1,-25 24-16,25-25 0,-24 25 16,0-24-16,-1 24 15,1 0-15,-25-25 0,24 25 16,-23 0-16,-1 25 16,0-1-16,0 1 0,0-1 15,25 25-15,-25 0 16,49 0-16,-25-1 0,25 1 15,0 0-15,0 0 0,0 0 16,25 0-16,24-25 16,-25 0-16,1 1 0,23-1 15,-23-24-15,24 0 0,0 0 16,-25 0-16,25-24 16,-25-1-16,1 1 0,24-25 15,-25 0-15,-24 1 16,24-1-16,1 0 0,-25-24 15,0-1-15,0 1 16,0 0-16,0-1 0,0 1 16,-25 0-16,25 24 0,0 0 15,0 25-15,0-1 16,0 50-16,0-1 16,0 25-16,0 0 0,0 24 15,25 0-15,-25 25 16,24-25-16,-24 1 0,25-1 15,-25 0-15,24 1 16,0-1-16,-24-24 0,25-25 16,-25 25-16,24-25 0,-24 1 15,25-1-15</inkml:trace>
  <inkml:trace contextRef="#ctx0" brushRef="#br0" timeOffset="623">1031 688 0,'0'-25'16,"0"1"-1,-24 24-15,-1 0 16,25 24 0,0 1-1,0-1-15,0 25 0,0-25 16,0 25-16,25 0 15,-25-25-15,0 25 0,0-24 16,0-1-16,0 1 0,-25-25 31,25-25-31,-24 1 16,24-1-16,-24 1 16,-1-25-16,25 0 0,-24 0 15,24-24-15,0 0 0,0 0 16,0-1-16,0 1 15,0 0-15,24 0 0,1 24 16,-1 0-16,25 0 16,-25 25-16,25 24 0,-24 0 15,23 24-15,-23 0 0,-1 1 16,1 24-16,-1 0 16,0-1-16,1 1 0,-25 0 15,0 0-15,-25 0 16,1-25-16,0 25 0,-1-25 15,-24 1-15,25-1 0,-25 1 16,25-1-16,-25-24 16,24 0-16,1 0 0,0 0 15,48 0 17,0 0-32,1 25 0,-1-25 15,25 24-15,-24 0 16,23 1-16,1-1 0,-24 25 15,-1-25-15,25 1 16,-25-1-16,1 1 0,-1-25 16,1 24-16,-1 1 15,0-25-15</inkml:trace>
  <inkml:trace contextRef="#ctx0" brushRef="#br0" timeOffset="1025">1788 639 0,'0'-25'0,"0"1"16,0 0-16,-24-1 15,0 25 1,-1 0-16,1 25 16,-1-25-16,1 24 15,24 25-15,-25-25 0,1 1 16,24 24-16,0-1 0,0-23 15,0 24-15,0-25 16,24 0-16,1 1 0,-1-1 16,1 1-16,-1-25 15,1 0-15,23 0 0,-23 0 16,-1-25-16,25 1 0,-25-25 16,1 25-16,-25-25 15,24 0-15,-24 0 0,0 0 16,-24 0-16,-1 1 15,1-1-15,0 0 0,-25 24 16,24 1-16,1 0 0,-25 24 16,25 0-16,24 24 15,-25-24-15,1 24 0,24 1 16,0-1-16,24 1 0,1-25 16</inkml:trace>
  <inkml:trace contextRef="#ctx0" brushRef="#br0" timeOffset="1566">2179 346 0,'0'-25'16,"0"1"0,0-1-16,0 1 0,0 0 15,25 48 1,-25 25-1,0-25-15,0 25 0,24 24 16,-24-24-16,24 25 16,-24 23-16,25-23 0,-25-1 15,24 0-15,1 0 16,-25-24-16,24 24 0,-24-48 16,0 24-16,24-25 0,-24 1 15,-24-50 1,24 1-1,-24-25-15,24 0 0,-25-24 16,1 0-16,24-1 16,-25 1-16,1-25 0,0 1 15,24-1-15,-25 0 16,25 25-16,0 0 0,0-1 16,25 26-16,-1-1 0,0 24 15,1 1-15,-1 24 16,1 0-16,23 24 0,-23 1 15,-1-1-15,25 1 16,-24 23-16,-1 1 0,0-24 16,-24 23-16,0 1 0,0-24 15,0 24-15,-24-25 16,-25 25-16,25-25 0,-25 1 16,24-25-16,-23 24 15,23 1-15,1-25 0,-1 24 16,1-24-16,24 24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8.3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635 219 0,'0'-24'16,"-24"0"-16,-1 24 0,1-25 16,-1 25-16,1 0 15,-1 0-15,-23 0 0,23 25 16,-24-1-16,0 0 0,1 25 16,23 0-16,-24 0 15,25 0-15,24 24 0,0-24 16,0 24-16,0 0 15,0-24-15,49 0 0,-25 0 16,25 0-16,0-25 0,0-24 16,0 0-16,24 0 15,-24 0-15</inkml:trace>
  <inkml:trace contextRef="#ctx0" brushRef="#br0" timeOffset="407">781 659 0,'25'0'16,"-25"24"46,24-24-31,1 0-31,-1 0 0,1 0 16,-1-24-16,0 0 16,1 24-16,-1-25 0,-24 1 15,25-1-15,-25 1 16,-25-1-16,1 1 16,-1 24-16,1 0 0,-25-24 15,25 24-15,-25 0 16,24 24-16,1-24 0,0 24 15,-1 1-15,25-1 0,0 25 16,0-24-16,0 23 16,0-23-16,25-1 0,-1 25 15,0-24-15,1-1 16,-1-24-16,25 0 0,-24 0 16,23 0-16</inkml:trace>
  <inkml:trace contextRef="#ctx0" brushRef="#br0" timeOffset="804">1123 488 0,'0'-24'0,"-24"-1"15,48 50 32,1-1-31,-25 0-16,24 25 0,-24-24 15,25-1-15,-25 25 16,0-25-16,24 1 0,-24-1 16,0 1-16,0-1 15,-24-24-15,24-24 16,0-1-16,0 1 16,0-1-16,24-23 15,-24 23-15,24-24 0,1 25 16,-25-1-16,24 1 15,1 0-15,-1-1 0,1 25 16,-1 0-16,0 25 0,1-1 16,-25 0-16,24 25 15,-24-24-15,0 24 0,25-25 16,-25 25-16,0-25 16,0 1-16,24-25 15</inkml:trace>
  <inkml:trace contextRef="#ctx0" brushRef="#br0" timeOffset="1914">1661 293 0,'0'-49'0,"0"24"0,0 1 16,24 0-16,1 48 47,-25 0-47,0 1 0,0-1 15,0 25-15,24-24 0,-24 23 16,0 1-16,0 0 16,0 0-16,0 0 0,24 0 15,-24-25-15,0 0 0,0 1 16,-24-25 0,24-25-1,0 1-15,-24 0 16,24-1-16,-25 1 0,25-1 15,0 1-15,0-1 0,0 1 16,0 0 0,25 24-16,-25-25 0,24 25 15,0-24-15,1 24 16,24 0-16,-25 0 0,25 0 16,-25 0-16,1 0 15,-1 24-15,1 1 0,-1-1 16,-24 0-16,0 1 15,0-1-15,0 1 16,-24-1-16,-1-24 16,1 0-1,24-24-15,0-1 16,24 1-16,1-1 0,-25 1 16,48 24-16,-23-24 15,-1-1-15,25 1 0,-24 24 16,-1-25-16,25 25 0,-25 0 15,1 0-15,-1 0 16,1 0-16,-1 0 0,0 0 16,1 0-16,-1 0 15,1 0-15,-1 0 16,-24-24-16,24 24 16,-24-24-16,-24-1 15,0 1-15,-1 24 16,1 0-16,-1 0 15,1 0-15,0 24 16,-1 1-16,1-25 0,24 24 16,-25 0-16,1 25 15,24-24-15,0-1 0,0 0 16,0 1-16,0-1 16,24 1-16,1-25 15,-1 0-15,1 0 0,-1-25 16,0 25-16,1-24 15,-1-1-15,1 25 0,-1-24 16,-24 0-16,24-1 16,-24 1-16,0 48 31,-24-24-31,24 25 16,0-1-16,0 0 15,0 1-15,0-1 16,24-24-1,1 0-15,-1 0 0,1 0 16,-1 0-16,1-24 16,-1-1-16,0 1 0,1 0 15,-1-25-15,1 0 0,-25 25 16,0-25-16,0 0 16,0 0-16,0 0 0,-25 0 15,1 25-15,24-1 16,-25 1-16,1 0 0,0 48 15,24 0 1,0 1-16,0 24 16,0 0-16,24-1 0,-24 1 15,24 25-15,1-26 16,-1 1-16,1 0 0,-1 0 16,1 0-16,-1-25 15</inkml:trace>
  <inkml:trace contextRef="#ctx0" brushRef="#br0" timeOffset="2766">830 1563 0,'25'0'16,"-25"-25"-16,24 25 0,1-24 15,-1 24 1,-24 24-1,0 1 1,-24-25-16,-1 0 0,25 24 16,-24-24-16,-1 0 15,1 0-15,-1-24 0,1 24 16,24-25-16,-24 1 16,24-1-16,0 1 0,0 0 15,0-1-15,0 1 0,24-25 16,0 24-16,1-23 15,-1 23-15,1 1 0,-25-1 16,24 25-16,1-24 16,-1 48-16,-24 1 15,0-1-15,0 1 0,0 23 16,0 1-16,0 0 16,-24 0-16,24 24 0,0-24 15,-25 24-15,25-24 16,0 24-16,0-24 0,0-24 15,0 24-15,0-25 0,25-24 16,-25 24-16,0-48 16,0 0-1,0-25 1,-25 24-16,1 1 0,-1-1 16,1 1-16,-1 0 15,1-1-15,-25 25 0,25 25 16,-1-1-16,-24 0 0,25 1 15,0 24-15,-1 0 16,1-1-16,-1 1 0,25-24 16,0 24-16,0-25 0,25 0 15,-1-24-15,25 0 16,-25 0-16</inkml:trace>
  <inkml:trace contextRef="#ctx0" brushRef="#br0" timeOffset="3456">1050 1636 0,'25'-25'0,"-25"1"15,0 0 1,24 24-16,-24-25 0,24 25 16,-24-24-16,25 24 15,-1 0-15,1 24 16,-25 1-1,0-1-15,0 0 0,0 1 16,0-1-16,0 1 0,0-1 16,-25 1-16,25-1 15,0-48 17,25-1-32,-25 1 15,24-1-15,1 1 0,-25-1 16,24 1-16,0 24 15,1-24-15,-1 24 0,1 0 16,-1 0-16,0 0 16,1 24-16,-25 0 0,24 1 15,-24-1-15,25 1 0,-25-1 16,0 1-16,24-1 16,1-24-1,-1 0-15,0-24 0,1 24 16,-1-25-16,25-24 15,-24 25-15,-1-1 0,0-23 16,1 23-16,-1-24 16,-24 25-16,25 0 0,-25-1 15,0 1-15,-25 24 0,25-25 16,-24 25-16,-1 0 0,1 25 16,24-1-16,-24-24 15,-1 25-15,25-1 16,0 0-16,0 1 0,0-1 15,25-24-15,-1 25 0,0-1 16,1 0-16,-1 1 16,25-25-16,-25 24 15,1 1-15,-1-25 0,-24 24 16,0 1-16,-24-1 16,-1-24-1,-23 0-15,23 0 0,1 0 16,-1-24-16,25-25 15</inkml:trace>
  <inkml:trace contextRef="#ctx0" brushRef="#br0" timeOffset="4146">2003 1367 0,'24'-24'0,"0"-1"0,-24 1 16,25 24-16,-25 24 31,0 25-16,0-24 1,24-1-16,-24 25 0,25-25 16,-25 25-16,24-24 15,1 24-15,-25-25 0,0 0 16,0 1-16,0-1 0,0 1 16,-25-25-16,1 0 15,-1 0 1,25-25-16,-24 1 15,24-1-15,0 1 16,24 24-16,-24-24 16,25 24-16,-1-25 15,1 25-15,-1-24 0,0 24 16,1 0-16,24-25 16,-25 25-16,25 0 0,-25-24 15,25 24-15,-24-25 0,-1 25 16,0 0-16,1-24 15,-1 24-15,-24-24 0,-24-1 16,-1 1 0,1 24-16,0-25 15,-1 25-15,1 0 0,-1 0 16,1 25-16,24-1 16,-24 1-16,24-1 0,0 0 15,-25 1-15,25-1 0,0 1 16,0-1-16,25 1 15,-25-1-15,24-24 0,0 24 16,1-24-16,-1 0 16,25-24-16,-25 24 0,1-24 15,-1-1-15,1 1 16,-25-1-16,0 1 16,0-1-16,0 1 0,0 0 15,0 48 1,0 0-1,0 1 1,0-1-16,24 1 16,-24-1-16,0 1 0,25-1 15,-1-24 1</inkml:trace>
  <inkml:trace contextRef="#ctx0" brushRef="#br0" timeOffset="4512">2662 1514 0,'0'-25'15,"0"1"-15,0 0 16,0-25-16,0 24 0,0 1 16,24 24-1,-24 24 1,25-24-16,-25 25 16,24-1-16,-24 1 15,0 23-15,25-23 0,-25-1 16,0 1-16,24-25 0,-24 24 15,0 0-15,0-48 32,0 0-17,0-25-15,0 24 16,25 1-16,-1-25 0,-24 25 16,24-1-16,1 1 15,-1 24-15,1 0 0,-1 0 16,1 24-1,-25 1-15,24-1 0,-24 1 16,0-1-16,0 0 0,0 1 16,0-1-16,0 1 15,-24-1-15</inkml:trace>
  <inkml:trace contextRef="#ctx0" brushRef="#br0" timeOffset="4770">3102 1367 0,'24'-24'16,"1"24"-16,-1-25 0,0 1 15,1 24-15,-1-24 0,-24-1 16,0 1 0,-24 24-1,-1 24-15,1 1 0,0-1 16,-1 0-1,1 25-15,24-24 0,0-1 16,0 1-16,0-1 16,0 0-16,24 1 0,1-1 15,-1-24-15,0 25 0,1-25 16,-1 0-16</inkml:trace>
  <inkml:trace contextRef="#ctx0" brushRef="#br0" timeOffset="5142">3541 1343 0,'-24'24'47,"48"-24"-16,1 0-15,-1 0-16,1-24 15,-1 24-15,0-25 16,1 25-16,-25-24 16,24 0-16,-24-1 0,0 1 15,0-1 1,-24 25-16,24-24 0,-25 24 16,1 0-16,-25 24 15,25 1-15,-1-1 0,-24 1 16,25-1-16,0 25 0,24-25 15,0 25-15,0-24 16,0 23-16,24-23 0,0-1 16,25-24-16,-24 25 0,24-25 15,-1 0-15,26-25 16,-50 25-16</inkml:trace>
  <inkml:trace contextRef="#ctx0" brushRef="#br0" timeOffset="5911">391 2344 0,'-25'-24'0,"-24"24"15,25 0-15,-25 24 0,0 1 16,0-1-16,25 49 0,-25-24 15,25 24-15,-1 1 16,1-1-16,24 0 0,0 25 16,24-25-16,1 0 15,-1-24-15,1 0 0,-1 0 16,25-25-16,0 1 16,48-1-16</inkml:trace>
  <inkml:trace contextRef="#ctx0" brushRef="#br0" timeOffset="8256">562 3150 0,'0'25'15,"0"-1"1,0 0-1,0 1 1,24-1 0,-24 1 15,24-25-31,-24-25 16,25 25-16,-25-24 15,24-1-15,1 1 16,-1 0-16,1-1 0,-1-24 15,-24 0-15,24 1 0,1-1 16,-1-25-16,-24 26 16,25-26-16,-25 1 0,24 0 15,-24 0-15,0 24 0,25 0 16,-25 0-16,0 25 16,-25 48-1,25 0-15,-24 25 16,24 0-16,0 0 0,-25 0 15,25 24-15,0-24 0,0 0 16,0 24-16,25-24 16,-25 0-16,24-25 0,-24 25 15,25-25-15,-1 1 16,0-25-16,1 0 16,-1 0-16,1-25 0,-1 1 15,1 0-15,-1-1 16,0-24-16,-24 0 0,25 25 15,-1-25-15,1 0 16,-25 25-16,24 0 0,-24-1 16,0 1-16,0-1 15,-24 25 1,24 25 0,0-1-1,0 1-15,-25-1 0,25 0 16,0 25-16,0-24 0,0 23 15,25-23-15,-25-1 16,24 25-16,-24-24 0,25-25 16,-25 24-16,24-24 15,0 0-15,1 0 16,-1-24-16,1-1 16,-25 1-1,24 24 1,-24-25 31,24 25-47,1 0 15,-1-24-15,1 24 16,-25-25-16,24 25 16,1 0-1,-25-24-15,24 24 0,-24-24 16,24 24-1,-24-25-15,0 1 0,0-1 16,0 1 0,0 0-16,-24 24 15,0 0 1,-1 24 0,1 0-16,-1 1 0,25-1 15,-24 1-15,24 23 16,0-23-16,0-1 0,0 25 15,0-24-15,24-1 0,1 0 16,24-24 0,-25 0-16,0 0 0,25-24 15,0 0-15,-24-1 16,-1 1-16,25-1 0,-25 1 16,1-25-16,-25 25 0,24-25 15,-24 24-15,0 1 16,0 0-16,24-1 15,1 25 1,-1 0 0,1 25-16,-1-25 0,1 24 15,-1-24-15,-24 24 16,24 1-16,1 24 16,-25-25-16,0 0 0,-25 1 15,25-1-15,-24 1 0,0-1 16,-1 1-1,1-25 1,24-25 0,24 1-16,-24-1 0,25 1 15,-1-1-15,0 1 16,1-25-16,-1 25 0,1-25 16,-1 25-16,1-1 15,-1 1-15,0-1 0,1 25 16,-25-24-16,-25 24 31,1 0-31,0 0 16,24 24-16,-25-24 15,25 25 1,0-1 0,25-24-16,-1 0 15,0 25-15,1-25 0,-1 0 16,25 24-16,-24-24 15,-1 0-15,0 24 0,1-24 16,-1 25-16,-24-1 0,0 1 16,-24-1-1,24 0-15,-25 1 0,1-25 16,0 24-16,-1-24 16,1 0-16,48-24 15,1-1 1,-1 1-16,25 0 15,0-1-15,0 1 0,-25-1 16,25 1-16,0 0 16,-25-1-16,0 1 0,1 24 15,-1-25-15,1 1 16,-25-1 0,0 1-1,0 0-15,-25 24 16,1 0-1,-1 0 1,25 24-16,-24 0 16,0 1-16,-1-1 0,25 1 15,0-1-15,0 1 0,0-1 16,0 0-16,25 1 16,-1-25-1,0 0-15,1 0 16,-1 0-16,1 0 0,-1-25 15,1 1-15,-1 0 16,-24-1-16,0 1 16,24 24-16,-24-25 15,0 50 32,0-1-47,25 1 16,-25-1-16,24 0 15,1 1 1,-1-25-16,1 0 16,-1 0-16,0 0 0,1 0 15,-1-25-15,25 1 16,-25 0-16,25-1 0,-24 1 16,-1-25-16,25 24 15,-49 1-15,24-25 0,-24 25 16,0-1-16,-24 1 0,0 24 15,-1 0-15,1 0 16,-25 0-16,24 24 0,1 1 16,-25-25-16,49 24 0,0 25 15,0-25-15,0 1 16,25-1-16,-1 25 0,-24 0 16,24-25-16,1 25 15,-1 0-15,1-25 0,-25 25 16,0-24-16,0 24 15,0-25-15,0 0 0,-25 1 16,1-1-16,-1-24 0,1-24 16,0 24-1,24-25-15,0-23 0</inkml:trace>
  <inkml:trace contextRef="#ctx0" brushRef="#br0" timeOffset="8647">3444 2662 0,'24'0'16,"0"-25"-16,1 25 16,-1 0-1,1-24-15,-1 24 16,1 0 31,-1 0-32,-24-25 1,24 25-16,1-24 16,-25 0-16,24-1 0,1 1 15,-25-1-15,0 1 16,0-1-16,-25 1 16,1 24-16,-1-24 0,1 24 15,0 0-15,-1 24 16,1 0-16,-1 1 0,1-1 15,-1 1-15,25 24 16,0-25-16,0 25 0,25 0 16,-1-25-16,1 1 0,-1-1 15,25 0-15,-25-24 16,25 0-16,-24 0 0</inkml:trace>
  <inkml:trace contextRef="#ctx0" brushRef="#br0" timeOffset="9900">1685 3370 0,'25'-24'16,"-1"-1"-1,0 1-15,-24-1 0,25 1 16,-25-1-16,24 1 0,-24 0 16,0-1-16,0 1 15,-24-1-15,-25 25 16,25 0-16,-25 0 16,24 0-16,-24 25 0,25-25 15,0 24-15,-1 1 0,25-1 16,0 25-16,0-25 15,0 1-15,25-1 0,23 1 16,1 23-16,0-23 16,0-1-16,0 25 0,0-25 15,-25 25-15,1-24 0,-1-1 16,-24 25-16,0-25 16,-24 1-16,-1 24 0,-24-25 15,25-24-15,-25 25 0,0-25 16,0 0-16,0 0 15,25-25-15,0 25 0,-1-24 16,25-1 0,0 1-16,25-25 0,23 25 0,-23 24 15,24-25-15,0 1 0,24-1 16,-24 25-16,-25-24 16,25 24-16,-25 0 0,1 0 15,-1 0-15,1 0 16,-25 24-1,24-24 17,0 0-32,-24 25 0,25-25 15,-1 0-15,25 0 16,-24 0-16,23 0 0,-23-25 16,24 25-16,-25-24 15,1 24-15,-1-25 0,-24 1 16,0 0-1,-24-1-15,-1 25 16,1-24-16,-1 24 0,-24 0 16,25 0-16,0 0 0,-25 24 15,24-24-15,25 25 16,-24-1-16,24 25 0,0-25 16,0 1-16,24-1 0,1 25 15,-1-25-15,1-24 16,23 25-16,1-25 0,0 0 15,0 0-15,0-25 16,-25 25-16,25-24 0,-25 0 16,1-1-16,-25 1 15,0-25-15,0 24 0,-25 25 16,25-24-16,-24 0 0,0-1 16,48 25 30,0 0-46,1 0 0,24 25 16,-25-25-16,1 24 0,23 0 16,-23 1-16,-1-1 15,-24 1-15,25-25 0,-25 24 16,0 1-16,-25-25 16,1 0-1,-1 0-15,1-25 0,24 1 16,-24-1-16,24 1 15,0-25-15,0 25 0,0-1 16,0 1-16,24-1 16,0 1-16,1 0 0,-1 24 15,1 0-15,-1 0 16,25 0-16,-25 0 16</inkml:trace>
  <inkml:trace contextRef="#ctx0" brushRef="#br0" timeOffset="10218">2980 3321 0,'-25'0'16,"1"0"15,48 0-15,-24 25 0,25-1-16,-25 0 0,24 1 15,-24-1-15,0 1 16,24-1-16,-24 0 0,0 1 15,25-25-15,-25 24 0,24-24 32,1-24-32,-25-1 15,24 1-15,1 0 16,-1-25-16,-24 24 0,24 1 16,-24 0-16,0-1 0,0 1 15,0-1-15,25 25 16,-1 0 15</inkml:trace>
  <inkml:trace contextRef="#ctx0" brushRef="#br0" timeOffset="10574">3321 3321 0,'25'0'0,"-25"25"31,24-25 16,1 0-47,-1 0 16,1 0-16,-1 0 15,0 0-15,1 0 0,-1 0 16,1 0-16,-25-25 0,24 25 16,-24-24-16,0-1 15,-24 1 1,-1 24-16,1-25 0,-1 25 15,1-24-15,0 24 16,-1 0-16,1 24 0,-1 1 16,1-1-16,24 1 15,0-1-15,0 1 0,24-1 16,-24 25-16,25-25 16,-1 1-16,25-1 0,-25-24 15,1 25-15,24-25 0,0 0 16,-1-25-16,1 25 15</inkml:trace>
  <inkml:trace contextRef="#ctx0" brushRef="#br0" timeOffset="10842">3785 3272 0,'0'-24'16,"-24"-1"-16,24 1 16,-24 24-16,24-24 0,0-1 15,24 25 1,0 0-1,1 25-15,-25-1 16,24 0-16,1 1 16,-1-1-16,1 25 0,-25-24 15,24-1-15,0 25 0,-24-25 16,25-24-16,-25 25 16,0-1-16,-25-24 31,1 0-31,24-24 0,-24 24 15,-1-25-15,25 1 0,-24 24 16</inkml:trace>
  <inkml:trace contextRef="#ctx0" brushRef="#br0" timeOffset="11603">3859 3321 0,'0'25'0,"0"-50"78,0 1-62,0-1-1,0 1-15,24 24 0,-24-25 16,25 1-16,-25 0 16,24-1-16,-24 1 0,24-1 15,1 25-15,-25-24 16,24 24 0,-24 24-1,0 1 1,-24-25-1,24 24 1</inkml:trace>
  <inkml:trace contextRef="#ctx0" brushRef="#br0" timeOffset="12084">4079 2613 0,'0'-25'16,"0"1"-16,0 0 15,0-1-15,0 1 16,24 48 15,0 1-31,1-1 0,-1 25 16,1 0-16,-1 24 15,1-24-15,-1 24 0,0 0 16,1 25-16,-1-25 16,1 1-16,-25-1 0,0-24 15,0 0-15,0-1 0,-25 1 16,1-24-16,-1-1 15,-23-24-15,23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57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0 710 0,'0'-24'0,"0"-1"16,0 1-16,24 24 31,1 24-31,-25 1 16,24 23-16,-24 1 0,25 0 15,-25 0-15,24 24 16,-24-24-16,24 24 0,-24-24 16,25 0-16,-25-25 15,0 25-15</inkml:trace>
  <inkml:trace contextRef="#ctx0" brushRef="#br0" timeOffset="155">146 319 0,'-48'-24'0,"48"-1"15,-25 25-15,1-24 0,-1 24 16,25 24 0,25-24-1</inkml:trace>
  <inkml:trace contextRef="#ctx0" brushRef="#br0" timeOffset="570">342 539 0,'0'24'16,"24"1"0,1-25-1,-1 0-15,25 24 0,-25 1 16,1-1-16,-1 25 15,1 0-15,-1 0 0,-24 0 16,24-1-16,-24 1 16,0 0-16,-24 0 0,24-25 15,-24 25-15,-1-49 0,25 25 16,-24-25-16,24-25 16,0 1-1,0-25-15,24 24 16,1-23-16,-1-1 0,0 0 15,25 0-15,-24 0 0,24 0 16,-1 1-16,-23-1 16,24 24-16,-25 25 0,25 0 15,-25 0-15,1 25 16,-1-1-16,1 25 0,-25-25 16,24 25-16,0 0 15,-24 0-15,25-25 0,-25 25 16,24-24-16,1-1 0,-25 0 15,24-24-15</inkml:trace>
  <inkml:trace contextRef="#ctx0" brushRef="#br0" timeOffset="821">1270 222 0,'0'-74'0,"0"25"16,0 1-16,0-1 0,0 24 15,0 50 1,24-1-16,-24 25 0,0 24 16,0 1-16,0-1 15,25 24-15,-25 1 0,0 0 16,24-25-16,-24 25 0,25-25 16,-1 0-16,-24 1 15,24-25-15,1-1 0,-1 1 16,1-24-16,-1-25 15,0 0-15,1 0 0</inkml:trace>
  <inkml:trace contextRef="#ctx0" brushRef="#br0" timeOffset="990">1270 563 0,'-25'0'0,"1"-24"0,0 24 16,24-24-1,24-1 1,0 25-16,1 0 0,24 0 16,0 0-16,-1 0 15,1 0-15</inkml:trace>
  <inkml:trace contextRef="#ctx0" brushRef="#br0" timeOffset="1435">2100 295 0,'-49'-25'0,"25"25"15,0-24-15,-25 24 16,49-24-16,-25 24 16,25 24-16,0 0 15,0 25-15,25-24 16,-25 24-16,24-1 0,-24 1 15,25 0-15,-25-25 16,24 25-16,-24 0 0,24-24 16,1-1-16,-1 0 0,1-24 15,-1 0-15,25 0 16,-25 0-16,25 0 0,-24-24 16,23 0-16,1-25 0,-24 0 15,-1 0-15,1 0 16,23 0-16,-48 1 0,25-1 15,-1 0-15,1 0 16,-25 25-16,24 24 16,-24 24-16,0 25 0,0 0 15,0 0-15,0 24 16,0 0-16,0 0 0,0 25 16,25-25-16,-25 25 15,24-25-15,0 0 0,-24-24 16,25 0-16,-1-24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59.2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0 685 0,'25'0'16,"-1"0"-16,1 0 15,-1 0-15,25-24 0,0 24 16,0 0-16,0 0 16,24 0-16,-24 0 0,-1 0 15,26 0-15,-25 0 0,-25 0 16,25 0-16,-25 0 15,1 0-15,-1 0 16</inkml:trace>
  <inkml:trace contextRef="#ctx0" brushRef="#br0" timeOffset="338">1808 466 0,'0'-25'16,"0"1"-16,0-1 0,-25 1 15,1-1-15,-25 25 16,25-24-16,-25 24 0,24 0 15,-23 0-15,23 24 0,1 1 16,-25 24-16,24 0 16,1-1-16,0 26 0,-1-26 15,25 26-15,-24-1 16,24 0-16,0 1 0,24-1 16,1 0-16,-1-24 15,25 0-15,0 0 0,24-25 16,-24 0-16,24-24 0,0 0 15,1-24-15</inkml:trace>
  <inkml:trace contextRef="#ctx0" brushRef="#br0" timeOffset="763">2492 441 0,'0'-24'0,"-25"24"15,25-25-15,-24 25 16,-1 0-16,1 25 16,-1-1-16,25 0 15,-24 1-15,0 24 0,24-25 16,-25 25-16,25 0 0,0 0 16,0 24-16,25-24 15,-1 0-15,0 0 0,1 24 16,24-24-16,0-25 15,-1 25-15,1-25 0,0 1 16,24-25-16,-24 0 0,0 0 16,0-25-16,0 1 15,-25-25-15,1 0 0,-1 0 16,0 1-16,1-1 16,-1-25-16,-24 1 0,25 0 15,-25 0-15,0-1 0,24 25 16,-24 1-16,0-1 15,0 24-15,0 1 0,0 0 16,0 48 0,0 0-1,25 1-15,-25-1 0</inkml:trace>
  <inkml:trace contextRef="#ctx0" brushRef="#br0" timeOffset="1411">3469 514 0,'0'-24'16,"0"0"-1,0-1 1,24 25-16,0 25 16,-24-1-16,0 0 15,25 25-15,-25 0 16,0-25-16,0 25 0,0 0 15,0 0-15,-25 0 16,25 0-16,0-25 0,0 25 16,0-25-16,0 1 15,25-25 1,-25-25 0,0 1-16,-25 0 0,25-1 15,-24-24-15,24 0 16,-24 1-16,24-1 0,0 0 15,0-24-15,0 24 16,24-24-16,0-1 0,1 25 16,-1 1-16,25-1 0,0 0 15,-25 24-15,25 25 16,0 0-16,0 0 0,-25 25 16,1-1-16,-1 1 15,1 24-15,-25-25 0,0 25 16,0 0-16,-25 0 0,1-25 15,-1 25-15,-24-25 16,25 1-16,-25-1 0,25 0 16,-25-24-16,24 25 15,1-25-15,0 0 0,-1 0 16,50 0 0,-1 0-1,0 0-15,1 24 16,-1-24-16,25 25 15,-24-1-15,-1 1 0,0-1 16,1 25-16,-1-25 0,1 25 16,-1-24-16,-24-1 15,25 0-15,-25 1 0,24-1 16,-24 1 0,24-25-16</inkml:trace>
  <inkml:trace contextRef="#ctx0" brushRef="#br0" timeOffset="2197">4348 490 0,'-25'-49'0,"25"25"16,0-1-16,0 1 0,-24 48 31,24 1-31,0-1 15,-25 25-15,25 0 0,0 0 16,-24 24-16,24-24 16,0 0-16,0-1 0,0 1 15,0-24-15,-24 24 0,24-25 16,0 0-16,0 1 16,0-1-16,24-24 15,-24-24 1,24-1-16,1-23 15,-25 23-15,24-24 0,1 0 16,-25-24-16,0 0 16,24 24-16,-24-49 0,0 25 15,0 0-15,25 0 16,-25-1-16,0 25 0,0-24 16,24 49-16,-24-25 0,0 24 15,24 25-15,1 0 16,-1 0-16,1 0 15,-1 25-15,1-1 16,-1 25-16,0-24 0,1 23 16,-1-23-16,-24 24 0,25 0 15,-25-25-15,0 0 16,-25 25-16,1-24 0,-1-1 16,-23 1-16,23-1 15,-24 0-15,0 1 0,25-25 16,-25 24-16,25-24 0,-25 0 15,24 25 1,50-25 15,-1 0-31,1 24 0,-1-24 16,1 24-16,-1 1 0,25-1 16,-25 1-16,25 24 15,0-1-15,-25-23 0,25 24 16,0-25-16,-25 25 15,25-25-15,0 1 0,-24-1 16,-1 1-16,0-25 0,1 24 16,-1-24-16,1 0 15,-1 0-15,-24-24 16,25 24-16,-25-25 16,24 25-16,0-24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24.3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1538 0 0,'-24'0'15,"0"0"-15,24 24 0,-25-24 16,50 0-1,-1 0 1,0 0-16,1 0 16,24 0-16,24 0 15,0 0-15,49 0 0,0 0 16,49 25-16,0-1 0,49-24 16,0 25-16,24-1 15,0 0-15,25-24 0,0 25 16,-1-1-16,1 1 15,0-25-15,-25 24 0,0 1 16,0-25-16,-24 24 0,-24-24 16,-25 0-16,-1 24 15,-23-24-15,-25 0 0,-24 0 16,0 0-16,-25 25 16,0-25-16,-24 0 0,0 0 15,0 0-15,-25 0 0,0 0 16,1 0-16,-1 0 15,1 0-15,-25 24 79,-25-24-64,1 0 16,-1 25-31,1-25 16</inkml:trace>
  <inkml:trace contextRef="#ctx0" brushRef="#br0" timeOffset="994">268 830 0,'0'-24'15,"0"-1"-15,-24 1 16,24 0-1,0 48 1,0 0 0,0 1-16,24 24 0,-24 0 15,0 24-15,25 0 16,-25 25-16,24-25 0,1 25 16,-25-25-16,24 0 0,-24 1 15,25-1-15,-25-24 16,0 0-16,24-25 0,-24 0 15,0 1-15</inkml:trace>
  <inkml:trace contextRef="#ctx0" brushRef="#br0" timeOffset="1541">73 1490 0,'-24'-25'15,"24"1"-15,-25 24 0,1-25 16,24 1-16,24 24 15,1 0 1,23 0-16,1 0 0,0 0 16,24 0-16,1 0 15,23 0-15,-23 0 0,23-24 16,-23 24-16,23 0 0,-23 0 16,-1-25-16,-24 25 15,0-24-15,-1 24 0,-48-25 16,0 1-1,-48-1-15,23 25 16,-24 0-16,0 0 0,25 0 16,-25 25-16,25-1 15,-1 1-15,1-1 0,-1 1 16,25 23-16,-24-23 16,24 24-16,0 0 0,0-25 15,0 0-15,0 25 0,0-24 16,0-1-1,24-24-15,1 0 0,-1 0 16,1 0-16,-1-24 16,1-1-16,-1 1 15,0-25-15,1 25 0,-1-1 16,1 1-16,-1-1 16,1 1-16,-1 24 15,-24 24 1,24 1-16,-24-1 0,0 1 15,25 23-15,-25-23 0,24 24 16,1 0-16,-25-25 16,24 0-16,0 1 0,1-25 15,-1 0-15,25 0 0</inkml:trace>
  <inkml:trace contextRef="#ctx0" brushRef="#br0" timeOffset="2093">1490 1099 0,'0'-49'0,"-25"25"16,25-1-16,0 1 15,-24 24-15,24 24 32,0 1-32,24-25 15,-24 49-15,25-25 0,-25 25 16,24 0-16,0-1 0,-24 26 15,25-25-15,-25 24 16,24-24-16,-24 24 0,0-24 16,25-25-16,-25 25 0,0-24 15,0-1-15,0 0 16,24-24 0,-24-24-1,0 0 1,0-1-16,0 1 0,0-1 15,0-24-15,0 25 16,0 0-16,0-25 0,25 24 16,-1 1-16,-24-1 15,24 1-15,1 24 0,-1-24 16,1 24-16,-1 0 0,0 0 16,1 24-16,-1 0 15,1 1-15,-1 24 16,-24-25-16,25 1 15,-25-1-15,0 0 0,0 1 16,-25-1-16,25 1 0,-49-1 16,25-24-16,-25 25 15,25-25-15,-25 0 0,0 0 16,0 0-16,0-25 0,25 25 16,-25-24-16,25-1 15,24 1-15,0-25 0,0 25 16</inkml:trace>
  <inkml:trace contextRef="#ctx0" brushRef="#br0" timeOffset="2332">2076 977 0,'24'0'0,"-24"24"46,25 1-46,-25-1 0,24 25 16,0 0-16,-24 0 16,25 24-16,-1 0 0,-24 0 15,25-24-15,-25 25 0,0-26 16,0 1-16,0 0 16,0-24-16,0 23 0,0-23 15</inkml:trace>
  <inkml:trace contextRef="#ctx0" brushRef="#br0" timeOffset="2741">2442 1515 0,'24'0'15,"-24"25"1,25-25-16,-1 0 15,1 0-15,-1 0 16,1 24-16,-1-24 0,0 0 16,1 0-16,-1 0 0,1 0 15,-1-24-15,1 24 16,-1-25-16,-24 1 16,0-1-16,0 1 15,0-1-15,0 1 0,0-25 16,-24 25-16,-1-1 0,1-23 15,-1 48-15,1-25 16,-1 25-16,1 0 0,0 0 16,-25 0-16,24 49 15,1-25-15,-1 25 0,1 0 16,0 0-16,24 0 0,0 24 16,24-24-16,0 0 15,25 0-15,-24-1 0,24-23 16,24-1-16,-24 1 15,24-1-15,0-24 0</inkml:trace>
  <inkml:trace contextRef="#ctx0" brushRef="#br0" timeOffset="3244">3688 928 0,'-25'0'0,"50"0"15,-25 24 1,24 1-16,-24-1 16,24 25-16,1 0 0,-25 24 15,24 1-15,-24-1 16,25 0-16,-25 0 0,0 1 15,0-1-15,0-24 0,0 24 16,0-49-16,0 25 16,0-24-16,0-1 0,0 0 15,24-48 17,-24 0-32,25-25 15,-1 24-15,0-23 16,25-1-16,-24 0 0,24 0 15,-25 0-15,25 0 0,-25 25 16,1-1-16,-1 25 16,0 0-16,1 25 0,-25 24 15,24-25-15,1 25 16,-25 0-16,24 0 0,-24 24 16,0-24-16,25 0 0,-25-1 15,24-23-15,-24 24 16,0-25-16,0 1 0,24-1 15</inkml:trace>
  <inkml:trace contextRef="#ctx0" brushRef="#br0" timeOffset="3762">5031 1636 0,'-25'0'16,"25"-24"-16,-24 24 16,24-25-1,0 1-15,0 0 0,-24-1 16,-1 1-16,25-1 0,-24 1 16,-1-1-16,-24 1 15,25 0-15,0 24 0,-25 0 16,24 0-16,1 0 15,0 24-15,-1 0 0,1 1 16,-1 24-16,1 0 0,24-1 16,-25-23-16,25 24 15,0 0-15,0-1 0,0-23 16,25-1-16,-1 1 16,1-1-16,-1 1 0,1-25 15,-1 0-15,25 0 0,-25-25 16,1 25-16,23-24 15,-23-25-15,-1 24 0,1 1 16,24-25-16,-49 25 16,24-1-16,0 1 0,-24-1 15,25 25-15,-25 25 16,24-1-16,-24 1 16,0-1-16,0 25 0,0-25 15,25 25-15,-25 0 0,24-24 16,1 23-16,-25-23 15,24-1-15,0-24 0,-24 25 16,25-25-16,-1 0 16</inkml:trace>
  <inkml:trace contextRef="#ctx0" brushRef="#br0" timeOffset="4133">5764 1539 0,'24'-25'15,"0"1"-15,-24-1 16,0 1-16,0-1 16,-24 1-16,0 24 0,-1-24 15,1-1-15,-1 25 16,-24 0-16,25 0 0,-25 0 16,25 0-16,-25 25 15,24-25-15,1 24 0,24 25 16,0-25-16,0 1 0,24 24 15,1-25-15,24 25 16,0-25-16,-1 25 0,-23-24 16,24 23-16,0-23 0,-1-1 15,-23 1-15,-25-1 16,0 0-16,0 1 0,0-1 16,-25 1-16,1-1 15,0-24-15,-25 25 0,24-25 16,-24 24-16,25-24 0,-25 0 15,25 0-15,-1-24 16,1 24-16,-1-25 0</inkml:trace>
  <inkml:trace contextRef="#ctx0" brushRef="#br0" timeOffset="4775">7009 1856 0,'25'0'16,"-1"0"-16,0-24 16,1 24-16,-1-25 0,1 1 15,-1 24-15,-24-25 0,25 1 16,-25 0-16,0-25 15,24 24-15,-24-24 0,0 1 16,0 23-16,0-24 0,0 0 16,-24 1-16,24 23 15,-25 1-15,-24-1 0,0 25 16,1 0-16,-1 25 16,0 24-16,-24-25 0,24 25 15,0 0-15,24 0 0,1-1 16,0 1-16,24 0 15,0 0-15,0 0 0,24-25 16,0 1-16,25-1 16,0 1-16,0-1 0,0-24 15,24 24-15,-24-24 0,0-24 16,24 0-16,-24 24 16,0-49-16,0 24 0,-25-48 15,1 24-15,-1-24 16,0 0-16,1-25 0,-1 0 15,-24 25-15,25-25 0,-25 25 16,0 0-16,0-1 16,0 50-16,0-25 0,-25 49 15,1 0 1,24 25-16,-25 23 0,25 1 16,0 25-16,0-1 0,0 0 15,0 25-15,25-25 16,-1 25-16,1-25 0,-25 0 15,24 1-15,0-26 16,1 1-16,-25 0 0,0-24 16,24-1-16</inkml:trace>
  <inkml:trace contextRef="#ctx0" brushRef="#br0" timeOffset="5549">8133 1612 0,'0'-25'15,"24"25"-15,-24-24 0,0 0 16,0-1-16,0 1 16,24-25-16,-24 24 15,0 1-15,0 0 0,0-1 16,-24 1-16,0 24 15,24-25-15,-25 25 0,1 0 16,-1 25-16,-24-25 0,25 24 16,0 1-16,-1 23 15,1-23-15,-1 24 0,25 0 16,0-1-16,0 1 0,0 0 16,0-24-16,25 23 15,-25-23-15,24-1 0,1 1 16,23-1-16,-23-24 15,-1 0-15,1 0 0,-1-24 16,25 24-16,-25-25 16,1-24-16,-1 25 0,1-25 15,-1-24-15,1 24 0,-1 0 16,0-24-16,1 24 16,-1 0-16,-24 25 0,25-1 15,-25 1-15,0 48 16,0 1-16,0 24 15,0-1-15,0 1 0,0 0 16,0 0-16,24 24 16,-24-24-16,25 0 0,-1 0 15,0-25-15,1 1 16,-1-1-16,1 0 0,24-24 16,-25 0-16,0 0 0,25-24 15,-24 0-15,-1-25 16,0 0-16,1-24 0,-25-1 15,24 1-15,-24-25 0,25 25 16,-25-24-16,0-1 16,0 25-16,0-1 0,0 1 15,0 24-15,0 25 16,-25-1-16,1 25 0,24 25 16,-25-1-16,25 1 15,-24 23-15,24 26 0,0-1 16,0 0-16,0 25 0,0-25 15,24 25-15,-24-25 16,25 0-16,-25-24 0,24 0 16,-24 0-16,0-25 0,0 1 15,0-1-15,-24-48 16</inkml:trace>
  <inkml:trace contextRef="#ctx0" brushRef="#br0" timeOffset="6084">8645 1490 0,'0'-49'0,"0"24"16,0 1-16,24 0 16,0 24-16,25 0 15,0-25-15,0 25 0,0 0 16,0 0-16,24 0 0,-24 0 16,24 0-16,-24 0 15,0-24-15,-1 24 0,1 0 16,0-25-16,-24 1 15,-1-1-15,0 1 0,1 0 16,-25-1-16,0 1 0,24-1 16,-24 1-16,0 0 15,-24 24-15,-1 0 0,1 0 16,0 24-16,-25 0 0,24 1 16,1-1-16,-25 25 15,25 0-15,24 0 0,-25 0 16,25-1-16,0 1 15,0 0-15,0-24 0,25 23 16,-25-23-16,24-1 0,0-24 16,1 25-16,-1-25 15,1 0-15,-1 0 0,1-25 16,-1 1-16,0-1 16,-24 1-16,25 0 0,-1-25 15,-24 0-15,25 0 16,-25 0-16,0 0 0,24 0 15,-24 1-15,0 23 0,25 25 16,-1 25 0,-24-1-16,24 25 0,-24 24 15,25 0-15,-1 1 0,-24-1 16,25 0-16,-1-24 16,-24 24-16,25-24 0,-25 0 15,0-24-15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44.5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1174 269 0,'-25'0'16,"25"-24"-16,0-1 15,0 1-15,-24 24 0,24-25 16,-25 1-1,25-1-15,-24 25 0,-1-24 16,1 0-16,0 24 16,-1-25-16,-24 25 15,25 0-15,-1-24 0,-23 24 16,23 0-16,-24 0 16,0 24-16,1-24 0,-1 25 15,0-25-15,24 24 16,-23 0-16,-1-24 0,24 25 15,-23-1-15,23 1 0,-24 24 16,25-25-16,-1 0 16,1 1-16,0-1 0,-1 25 15,1-24-15,-1-1 0,1 25 16,-1-25-16,25 1 16,-24 23-16,24-23 0,-24-1 15,24 25-15,-25-24 16,25 23-16,0-23 0,0 24 15,0-25-15,0 25 16,0-25-16,25 25 0,-25-24 16,24-1-16,0 25 0,1-25 15,-1 1-15,1 24 16,24-25-16,-25 0 0,25 1 16,0-1-16,-25 1 0,25-1 15,-25 1-15,25-25 16,0 24-16,0 0 0,-25-24 15,25 0-15,24 0 16,-24 0-16,0 0 0,0 0 16,24 0-16,-24-24 0,0 0 15,0 24-15,0-25 16,0 1-16,-1-1 0,1 1 16,-24-1-16,-1-23 15,25 23-15,-49-24 0,24 25 16,1-25-16,-25 0 15,24 0-15,-24 1 0,0-26 16,25 25-16,-25 1 0,0-1 16,0 0-16,-25-24 15,25 24-15,-24 0 0,-1 0 16,1 0-16,-1 0 0,1 1 16,-25 23-16,0-24 15,1 0-15,-1 25 0,0-25 16,0 25-16,-24-1 15,24 25-15,-24 0 0,24 0 16,-25 0-16,1 25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49.2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22 171 0,'-25'0'0,"50"0"109,-1 0-93,1 0-16,-1 0 15,25 0-15,0 0 16,24 0-16,-24-24 0,24 24 16,0-25-16,1 1 0,-1 24 15,0-25-15,-24 25 16,24-24-16,-24 24 0,0-24 16,0 24-16,0 0 15,-25 0-15,1-25 0,-1 25 16,-48 0 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7:31.6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1658 810 0,'24'0'16,"-24"-24"-16,-24 24 15,-1 0-15,25-25 16,0 1-1,-24 24 1,0 0 0,-1-24-16,1 24 0,-1 0 15,1 0-15,-25 0 0,0 0 16,-24 24-16,24-24 16,0 24-16,-24-24 0,24 25 15,0-1-15,0 1 16,25-1-16,0 1 0,24 23 15,0-23-15,0-1 16,24 25-16,25-24 0,0-1 16,0 25-16,24-25 0,-24 25 15,24-24-15,0 23 16,0-23-16,-24-1 0,0 25 16,-24-25-16,-1 1 0,-24-1 15,0 25-15,-24-24 16,-1-1-16,-24 0 0,-24 1 15,0-25-15,24 24 16,-49-24-16,25 25 0,24-25 16,-24 0-16,24 0 0,0-25 15,0 25-15,25-24 16,24-1-16,0 1 16,0 0-16</inkml:trace>
  <inkml:trace contextRef="#ctx0" brushRef="#br0" timeOffset="355">2317 932 0,'25'-24'0,"-25"0"16,0-1-16,-25 1 15,1 24-15,-25-25 0,25 1 16,-1 24-16,-24 0 0,0 0 16,25 0-16,-25 0 15,25 24-15,-25 1 0,25-1 16,-1 1-16,1 23 0,-1 1 16,1 25-16,24-26 15,0 26-15,0-1 0,0-24 16,0 24-16,24-24 15,1-25-15,24 25 0,-25-24 16,25-1-16,0 0 16,-1-24-16,-23 0 0,24 0 15,-25 0-15,25-24 0,-49 0 16</inkml:trace>
  <inkml:trace contextRef="#ctx0" brushRef="#br0" timeOffset="516">2146 1225 0,'-24'-24'0,"-25"0"15,25-1-15,24 1 0,-25 24 16,25-25 0,25 25-1,-1 0-15,25 25 0,-25-25 16,25 0-16,0 0 16,0 0-16,24 0 0,-24 0 15,0 0-15</inkml:trace>
  <inkml:trace contextRef="#ctx0" brushRef="#br0" timeOffset="768">2732 884 0,'0'-25'0,"-24"1"0,24-1 16,-24 1-1,24 48 16,24 1-31,-24 24 16,24-25-16,-24 25 0,25 24 16,-1-24-16,-24 24 0,25 1 15,-25-1-15,0-24 16,0-1-16,0 26 0,0-50 16,0 25-16,0-25 15,0 1-15</inkml:trace>
  <inkml:trace contextRef="#ctx0" brushRef="#br0" timeOffset="1027">3197 908 0,'0'-49'0,"24"25"15,-24 48 1,0 1-1,0-1-15,0 25 0,24 0 16,-24 0-16,25-1 0,-25 26 16,24-26-16,1 26 15,-25-1-15,24-24 0,0 24 16,-24-24-16,0 0 16,25 0-16,-25-25 0,0 25 15,0-25-15,0 1 16</inkml:trace>
  <inkml:trace contextRef="#ctx0" brushRef="#br0" timeOffset="1705">4173 468 0,'-24'-24'0,"0"0"16,-25-25-16,0 24 16,0-24-16,-24 25 0,0-25 15,-25 25-15,0-1 16,0 1-16,-24-25 0,0 25 15,0-1-15,-24 1 0,-1 24 16,0-25-16,-23 25 16,-1 0-16,0 0 0,-25 25 15,25-1-15,-24 25 16,-1-25-16,26 50 0,-26-25 16,25 24-16,25 0 0,-25 0 15,49 1-15,-1 23 16,1 1-16,49 24 0,0-24 15,24 24-15,25 0 16,-1 0-16,25 0 0,49 0 16,-25 1-16,25-26 15,24 1-15,25 0 0,0-1 16,24 1-16,0-25 0,25 1 16,-1-1-16,25-24 15,25 0-15,-1-1 0,25 1 16,24-24-16,-24-1 0,48 0 15,-23-24-15,23-24 16,1 0-16,0-1 0,-25-24 16,0-24-16,0-25 15,-24 1-15,-24-25 0,-26-1 16,-23-23-16,-25-25 0,-24-24 16,-25 24-16,-49 0 15,-24-25-15,-48 25 0,-50 25 16,-49 24-16,-24 0 15,-73 24-15,-24 25 0,-50-1 16,-24 25-16,-24 25 0,-1 0 16,-23 24-16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25.2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171 244 0,'-24'0'16,"24"-25"-16,0 1 0,-25 24 15,1 0-15,24-24 16,-25 24-16,50 0 125,-1 0-109,1 24-16,-1-24 15,25 49-15,-25-25 0,25 1 16,0 24-16,0-1 0,0 1 16,0 0-16,-1 0 15,-23 0-15,-1-25 0,1 1 16,-1-1-16,0 1 0</inkml:trace>
  <inkml:trace contextRef="#ctx0" brushRef="#br0" timeOffset="221">635 24 0,'0'-24'0,"-24"24"16,-1 24-1,1 1-15,-25-1 0,24 0 16,-23 25-16,-1-24 16,0 48-16,0-24 0,0 24 15,25 0-15,-25 1 0,0-1 16,0 0-16,25 0 16,-1 1-16,1-26 0,24 1 15,0 0-15</inkml:trace>
  <inkml:trace contextRef="#ctx0" brushRef="#br0" timeOffset="882">415 1416 0,'-24'-24'0,"-1"24"16,50 0 15,-25 24-31,24 1 0,1-1 16,-25 1-16,24 23 0,0-23 15,25 24-15,-24-25 16,-1 25-16,1-25 0,-1 25 16,0-24-16,25-25 15,-24 24-15,-1-24 16,1-24-16,-1 24 0,-24-25 15,24 1-15,-24-25 16,0 24-16,0-23 0,0 23 16,-24 1-16,24-1 15,-24 1-15,-1 24 16,25 24-16,-24 25 16,-1 0-16,25 24 0,-24 25 15,24 0-15,-25-1 0,25 1 16,0 0-16,0-1 15,25-23-15,-25-1 0</inkml:trace>
  <inkml:trace contextRef="#ctx0" brushRef="#br0" timeOffset="1500">659 3126 0,'-48'0'0,"23"-25"16,1 25-16,-1 0 0,1 0 15,24-24-15,-24 24 16,24-24-16,24 24 16,0-25-16,25 25 0,0 0 15,0-24-15,0 24 16,0 0-16,-1 0 0,1 0 16,0 0-16,0 0 15,-25 0-15,1 24 0,-25 1 16,0-1-16,0 0 0,0 1 15,-49 24-15,25 0 16,-25-1-16,0 1 0,24 25 16,-23-26-16,23 1 15,-24 0-15,49 0 0,0 0 16,0 0-16,0-25 0,25 0 16,-1 1-16,25-1 15,0 1-15,0-25 0,0 0 16,-1-25-16,1 1 15,0-1-15</inkml:trace>
  <inkml:trace contextRef="#ctx0" brushRef="#br0" timeOffset="1662">757 3468 0,'-49'0'0,"74"-25"31,24 25-16,-1 0-15,1-24 0,0 24 16,24-25-16,1 25 0,-25-24 16,-1 24-16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30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1955 0,'-25'0'31,"25"-24"-31,25-1 31,-1 1-15,25-1-16,0 1 16,24-25-16,0 25 0,25-25 15,0-24-15,-1 24 16,26-25-16,-1 26 0,-25-1 16,25 0-16,-48 0 0,23 0 15,-48 25-15,0-1 16,-24 25-16,-25-24 0,-25 24 15,-24 0-15,25 0 16,-25 0-16,25 24 16,-1-24-16,1 0 0,24 25 15</inkml:trace>
  <inkml:trace contextRef="#ctx0" brushRef="#br0" timeOffset="725">1417 685 0,'0'-24'16,"0"-1"-16,0 1 15,-25-1 1,1 25-16,0 0 16,-1 0-16,-24 0 0,25 25 15,-1-1-15,-23 1 16,23-1-16,1 25 0,-1 0 16,25 0-16,0-1 0,0 1 15,25 0-15,-1-24 16,25 23-16,-25-23 0,25-1 15,0 1-15,24-1 0,-24-24 16,0 0-16,24-24 16</inkml:trace>
  <inkml:trace contextRef="#ctx0" brushRef="#br0" timeOffset="966">1759 587 0,'0'25'47,"24"-1"-47,-24 1 16,0-1-16,25 0 0,-25 25 16,24-24-16,-24 24 15,0-25-15,0 25 0,24-25 16,-24 25-16,0-24 0,0-1 15,0 0-15,25-24 16</inkml:trace>
  <inkml:trace contextRef="#ctx0" brushRef="#br0" timeOffset="1302">1905 929 0,'-24'-24'0,"24"-1"16,0 1-16,-25 24 15,25-24-15,0-1 0,0 1 31,25-1-31,-1 25 16,1-24-16,-1 24 0,25 0 16,-25-25-16,1 25 15,-1-24-15,1 24 0,-25-24 16,24 24-16,-24-25 16,0 1-16,0-1 15,-24 1-15,24 0 31,0 48-15,0 0-16,0 1 16,24-1-16,-24 25 0,24-25 15,-24 25-15,25 0 0,-1 0 16,-24-25-16,25 25 16,-25-24-16,24-1 0,1 1 15,-1-25 1</inkml:trace>
  <inkml:trace contextRef="#ctx0" brushRef="#br0" timeOffset="1740">2418 612 0,'0'-25'16,"0"1"-16,25 24 15,-25 24 16,0 1-31,0-1 0,0 1 16,24 24-16,-24-25 16,0 25-16,0-25 0,0 25 15,0-25-15,24 25 16,-24-24-16,0-1 0,0 1 16,0-50 15,-24 1-31,24-1 15,0 1-15,0-25 16,0 0-16,0 0 0,-24 1 16,24-26-16,0 25 0,24 1 15,-24-1-15,24 24 16,1 1-16,-1 24 16,1 0-16,-1 24 0,1 25 15,-1-24-15,0 23 16,1 1-16,-1 25 0,1-26 15,-1 1-15,-24 0 16,25-25-16,-25 25 0,0-24 16,0-1-16,0 1 15</inkml:trace>
  <inkml:trace contextRef="#ctx0" brushRef="#br0" timeOffset="1896">2516 880 0,'-25'-24'0,"1"0"0,24-1 15,0 1 1,0-1-16,24 25 16,1 0-16,-1-24 15,1 24-15,-1 0 0,1 0 16,23-24-16,-23 24 16</inkml:trace>
  <inkml:trace contextRef="#ctx0" brushRef="#br0" timeOffset="2431">2833 587 0,'0'-24'0,"0"0"0,0-1 16,0 1-16,0-1 16,0 50 15,25-1-15,-25 25-16,24-25 0,1 25 15,-1 0-15,0 0 16,-24 0-16,25 0 0,-25-25 15,24 25-15,-24-25 0,0 1 16,0-1 0,-24-24-16,-1 0 15,1-24-15,0-1 0,24 1 16,-25-1-16,1-23 16,-1-1-16,25 0 0,-24-24 15,24 24-15,0 0 16,0-24-16,0 24 0,0 24 15,24-23-15,1 23 0,-1 25 16,1 0-16,-1 0 16,0 0-16,1 25 0,-1-1 15,1 25-15,-25-25 16,24 1-16,-24-1 0,0 25 16,-24-25-16,24 1 0,-25-1 15,1-24-15,-1 25 16,25-1-16,-24-24 0,0 0 15,24 24 1,24-24 0,0 25-16,25-25 15,-24 24-15,24 1 16,-1-1-16,1-24 0,-24 25 16,24-1-16,-1 0 15,-23-24-15,-1 25 0,1-25 16</inkml:trace>
  <inkml:trace contextRef="#ctx0" brushRef="#br0" timeOffset="2736">3639 636 0,'-24'-24'15,"48"-1"1,25 1 0,-24 24-16,23 0 15,26 0-15,-25-24 0,24 24 16,0 0-16,-24 0 16,0 0-16,0 0 0,-25-25 15,0 25-15,1 0 0,-50 0 31,1-24-15,0 24-16,-1 0 16</inkml:trace>
  <inkml:trace contextRef="#ctx0" brushRef="#br0" timeOffset="3354">4983 294 0,'0'-24'0,"-25"-1"31,1 25-31,24-24 16,0 48 46,24-24-62,-24 25 0,25-1 16,-25 25-16,24-24 0,0 23 16,1 1-16,-1 0 15,1 0-15,-25-25 0,24 25 16,1 0-16,-25-25 0,24 1 15,-24-1-15,0 1 16</inkml:trace>
  <inkml:trace contextRef="#ctx0" brushRef="#br0" timeOffset="3631">5398 343 0,'0'-24'16,"0"-1"-1,24 50 32,-24-1-47,0 1 0,25-1 16,-25 25-16,24-25 15,0 25-15,-24 0 0,25 0 16,-25 0-16,24 0 16,-24-25-16,25 0 0,-25 1 15,0-1-15,0 1 0</inkml:trace>
  <inkml:trace contextRef="#ctx0" brushRef="#br0" timeOffset="4049">5471 416 0,'0'-24'16,"-24"0"-16,24-1 0,0 1 31,24 48-15,0-24-16,1 25 0,24-1 15,0 0-15,-1 1 16,1-1-16,0 1 0,0 24 15,24-25-15,-48 0 16,23 1-16,1-1 0,-24-24 16,-1 25-16,-24-50 31,-24 1-31,-1-1 16,1-23-16,-1 23 15,1-24-15,0 0 0,24 1 16,-25-1-16,25 24 0,-24-24 15,24 1-15,0 23 16,0 1-16,0-1 0,24 50 31,-24-1-31,25 1 16,-25-1-16,0 0 16,24 1-16,0-1 15</inkml:trace>
  <inkml:trace contextRef="#ctx0" brushRef="#br0" timeOffset="4403">6033 99 0,'0'-25'15,"24"25"-15,1 0 16,-1-24-1,0 24-15,25 0 0,-24 0 16,24 0-16,-25-24 0,25 24 16,-25 0-16,1 0 15,-1 0-15,1 0 0,-50 0 32,25-25-32,-24 25 0,-1 0 15,1 0-15,-1 0 0,1 0 16,0 0-1,24 25-15,-25-1 0,25 0 16,0 1-16,25 24 16,-25 0-16,24 24 0,0-24 15,1 24-15,-1 0 16,25 1-16,-24-26 0,-1 26 16,-24-25-16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47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294 442 0,'-25'0'15,"1"24"-15,-25-24 16,0 0 0,25 0-16,-1 0 0,1 0 15,-1 0-15,1 0 0,-1 0 16,1 0-16,48 0 31,25 0-31,25 0 16,23-24-16,1-1 0,49 1 15,-1 0-15,25-1 0,-24 1 16,24-1-16,-25 1 16,-24-1-16,-24 25 0,-25-24 15,-24 24-15,-25 0 16,-48 0-16,-25 0 16,25 0-16,-50 0 0,26 0 15,-1 0-15,24 0 16,50 0-16</inkml:trace>
  <inkml:trace contextRef="#ctx0" brushRef="#br0" timeOffset="492">3249 149 0,'-25'-25'0,"1"25"16,48 0 15,1-24-15,24 24-16,24 0 15,0 0-15,0 0 0,25 0 16,0-25-16,-1 25 0,1 0 16,-25-24-16,1 24 15,-1 0-15,-24-24 0,-25 24 16,1 0-16,-1-25 16,-48 25-1,-1 0-15,1 0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4:38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485 2300 0,'-24'-25'0,"-1"1"15,1-25-15,24 25 16,-24-1-16,-1 1 0,25-1 16,-24 1-16,24-1 15,0 50 1,0-1-16,0 25 15,0 0-15,24 49 16,-24-25-16,0 49 0,25 0 16,-25 25-16,0-1 15,0 1-15,24 24 0,-24-25 16,0 25-16,0-24 0,0 24 16,0 0-16,0-25 15,0 25-15,0-24 0,0 24 16,0-25-16,24 1 15,-24-1-15,0-24 0,0 1 16,0-1-16,0 0 0,0 0 16,0-24-16,-24 24 15,0-25-15,-1 1 0,1 0 16,-1 0-16,-23-1 16,-1 1-16,24-25 0,-24 0 15,25 1-15,0-25 0,-1 24 16,1-24-16,-1-1 15,25 1-15,-24 0 0,24 0 16,0 0-16,0-25 16,24 25-16,-24-24 0,25-1 15,-25 0-15,24 1 16,1-1 0,-1-24-16,0 0 0,-24 25 15,25-25-15,24 0 16,-25 24-16,1-24 0,23 0 15,-23 0-15,48 0 0,-24 0 16,24 0-16,0 0 16,1 0-16,48-24 0,-25 24 15,50 0-15,0-25 16,24 25-16,24-24 0,25 24 16,24 0-16,0 0 0,25 0 15,24 0-15,0 0 16,24 24-16,1-24 0,0 0 15,-1 25-15,25-25 0,-25 0 16,25 24-16,-24-24 16,-1 0-16,25 0 0,-24 0 15,24 0-15,-25 25 16,1-25-16,-25 0 0,0 0 16,-25 0-16,1 0 15,-25 0-15,-24 0 0,0 0 16,-25 0-16,1 0 0,-25 0 15,-25-25-15,1 25 16,-1 0-16,-24-24 0,1 24 16,-1-25-16,0 25 0,-25 0 15,1-24-15,0 24 16,-25-25-16,25 25 0,-25-24 16,-24 24-16,24 0 15,-24-24-15,-24 24 0,23 0 16,-23-25-16,-1 25 0,1 0 15,-25-24 1,-25 24 0,25-25-1,-24 25-15,-1-24 0,1 24 16,0-25-16,-1 1 16,1 0-16,-1-1 15,25 1-15,-24-1 0,24-24 16,-25 1-16,25-1 15,-24 0-15,24-24 0,-24-25 16,24 25-16,0-25 0,0-24 16,0 24-16,0-24 15,0-24-15,24 23 0,-24-23 16,0-1-16,24 1 16,-24-1-16,0 1 0,25-1 15,-25 1-15,0-25 0,0 24 16,0 1-16,0-1 15,0 25-15,0-25 0,0 25 16,0 25-16,0-25 16,-25 24-16,25-24 0,0 24 15,0 0-15,-24 1 0,24-1 16,-24 25-16,24-25 16,0 25-16,-25-1 0,1 1 15,24 0-15,-25 0 16,25 24-16,0 0 0,0 25 15,-24-25-15,24 24 0,0 1 16,0-1-16,0 1 16,0 0-16,-25-1 0,25 1 15,0-1-15,-24 1 16,0 24 0,24-25-16,-25 25 0,1 0 15,-1 0-15,1 0 16,24-24-16,-49 24 0,25 0 15,-25 0-15,0-24 16,0 24-16,-24 0 0,-25-25 16,0 25-16,-24-24 0,-24 24 15,-1-25-15,-24 25 16,-24 0-16,24-24 0,-24 24 16,-1 0-16,-24 0 0,25-25 15,-25 25-15,25 0 16,-25 0-16,25-24 0,-25 24 15,24 0-15,1 0 16,0-24-16,24 24 0,0 0 16,0 0-16,0 0 0,24 0 15,-24 0-15,25 0 16,-1 0-16,1 0 0,-1 0 16,1 0-16,23 0 15,1 24-15,0-24 0,0 0 16,24 0-16,-24 24 0,25-24 15,-1 0-15,-24 0 16,24 0-16,0 0 0,1 0 16,-1 0-16,0 25 15,1-25-15,-1 0 0,0 0 16,1 24-16,-1-24 0,25 25 16,-25-25-16,25 0 15,-1 24-15,1-24 0,0 0 16,0 0-16,-1 0 15,25 0-15,-24 0 0,0 0 16,24 0-16,-24-24 0,24 24 16,-24 0-16,-1 0 15,1 0-15,0 0 0,24 0 16,-49 0-16,25 24 16,0-24-16,0 0 0,-1 25 15,1-25-15,0 0 0,-1 24 16,26-24-16,-1 0 15,0 0-15,0 0 0,25 0 16,-1 0-16,1 0 16,-1 0-16,1 0 0,24-24 15,-24 24-15,-1 0 0,-24 0 16,25 0-16,-25 24 16,0-24-16,0 0 0,-24 0 15,24 24-15,0-24 16,0 0-16,1 0 0,-1 0 15,0 0-15,25 0 0,-1 0 16,1 0-16,-1 0 16,1 0-16,-1 25 31,1-1-15,0-24-16,-1 25 15,1-25-15,24 24 16,-25-24-16,1 0 0,-1 0 15,1 0 1,24 25 15,-24-25-15,-1 0-16,1 0 0,-1 24 16,1-24-16,0 0 0,-1 0 15,1 24-15,-1-24 16,50 0-1,-1-24 1,1 24-16,-1 0 16</inkml:trace>
  <inkml:trace contextRef="#ctx0" brushRef="#br0" timeOffset="1230">4101 1982 0,'-25'0'31,"25"-24"-31,0 48 62,0 1-46,0-1-16,0 0 16,0 25-16,0 0 0,0 0 15,0 24-15,0 1 16,0 23-16,0 1 0,0 0 16,25 24-16,-25 0 15,24 0-15,1 0 0,-25 0 16,24-24-16,1 24 0,-25-24 15,24-1-15,0 1 16,-24 0-16,25-1 0,-25 1 16,0 0-16,24 0 0,-24-1 15,0 1-15,0 0 16,0-1-16,-24 1 0,24-25 16,0 25-16,0-25 15,-25 1-15,25-26 0,0 26 16,0-1-16,0-24 0,25 24 15,-25-24-15,0 24 16,24-24-16,-24 24 0,0-24 16,25 24-16,-25-24 15,0 0-15,0 24 0,24-24 16,-24 0-16,0 0 0,0 24 16,0-24-16,0 0 15,0 0-15,0 0 0,0-1 16,-24 1-16,24 0 15,0-25-15,0 25 0,0-24 16,0 24-16,0-25 0,24 0 16,-24 1-16,0-1 15,0 25-15,0-24 0,0-1 16,0 0-16,0 1 16,0 24-16,0-25 0,0 25 15,0 0-15,0-25 0,0 25 16,0-25-16,0 25 15,0-24-15,0 24 0,25-25 16,-25 0-16,0 1 16,0 24-16,0-25 0,0 1 15,0-1-15,0 0 0,0 1 16,0-1 0,0 1-16,0-1 0,0 1 15,0-50 16,0 1-31</inkml:trace>
  <inkml:trace contextRef="#ctx0" brushRef="#br0" timeOffset="2526">7153 1811 0,'0'-24'16,"-25"24"0,25 24-1,0 1 1,0-1-16,0 0 16,0 1-16,0 24 0,25 0 15,-25-1-15,0 26 16,0-25-16,0 48 0,0-23 15,24 23-15,-24 1 0,0 24 16,0-24-16,0 24 16,25 0-16,-25 0 0,0 0 15,24-24-15,-24 24 0,0-24 16,0 24-16,24-24 16,-24-1-16,0 1 0,0 0 15,0-1-15,0 25 16,25-24-16,-25 0 0,0-1 15,0 1-15,0 0 16,0 0-16,24-25 0,-24 25 16,0-25-16,25 24 0,-25 1 15,0-25-15,24 1 16,-24-1-16,0 25 0,0-25 16,0 0-16,0 0 15,0 1-15,0-1 0,0 0 16,0-24-16,0 24 0,-24 1 15,24-25-15,0-1 16,-25 1-16,25 0 0,0 24 16,0-24-16,0 0 15,0 0-15,0-25 0,0 25 16,0 0-16,0 0 0,0-25 16,0 25-16,25 0 15,-25-25-15,0 25 0,0-24 16,0 23-16,0-23 0,24 24 15,-24 0-15,0-25 16,0 25-16,25-25 0,-25 25 16,0-24-16,0 23 15,24-23-15,-24 24 0,0-25 16,0 25-16,24-25 0,-24 1 16,0-1-16,0 1 15,0-1-15,25 0 16,-25 1-1,0-50 1,0 1 0,-25 0-16,25-1 15,-24-24-15,0 25 0</inkml:trace>
  <inkml:trace contextRef="#ctx0" brushRef="#br0" timeOffset="4806">1316 932 0,'0'-24'16,"-25"-1"-16,1 1 0,-1 24 16,-23-25-16,23 25 15,1 0-15,-25 0 0,24 0 16,1 25-16,-25 24 15,25-25-15,-1 49 0,1-24 16,-1 24-16,1 25 0,24-25 16,0 1-16,0 23 15,0-48-15,24 24 0,1-24 16,24 0-16,0-24 16,-1-1-16,1-24 0,0 0 15,0 0-15,0-24 0,-25-1 16,1 1-16,-1-1 15,-24 1-15,-24-25 0,-1 25 16,1-25-16,-25 24 16,0 1-16,0-1 0,0 1 15,1 24-15,-1 0 0,24-24 16,1 24-16,-1 0 16,50 0-1,-1 0 1,25-25-16,0 1 0,0 24 15,0-25-15,0 25 0,-25-24 16,25-1-16,-25 1 16,1 0-16,-1-1 0,1 1 15,-25-1-15,0 1 16,24 0-16,-24-1 16,0 50-1,0-1 1,0 25-16,0-25 15,0 25-15,0 0 0,0 24 16,0-24-16,0 24 16,0-24-16,0 24 0,0-24 15,0-24-15,0 24 16,0-25-16,0 0 0,0 1 16,0-50-1,0 1 1,0 0-16,0-25 0,24 0 15,-24-24-15,0 24 16,25-25-16,-25 1 0,24 0 16,1 24-16,-25 0 15,24 25-15,1-1 0,-1 1 16,0 24-16,1 24 0,-1 1 16,-24-1-16,25 25 15,-1 0-15,-24 0 0,24 0 16,-24-1-16,0 1 0,0 0 15,0-24-15,0-1 16,0 0-16,0 1 0,0-50 31,0 1-31,25 0 16,-25-25-16,0 0 16,24 0-16,1 0 0,-1-24 15,1 24-15,-1 25 0,0-1 16,1 1-16,-1 24 15,1 24-15,-1 1 0,1-1 16,-1 25-16,-24 24 0,0-24 16,24 0-16,-24 24 15,0-24-15,0 0 0,0-25 16,0 25-16,0-24 16,0-1-16</inkml:trace>
  <inkml:trace contextRef="#ctx0" brushRef="#br0" timeOffset="5298">2366 1225 0,'0'-24'16,"0"-1"0,0 1-16,-25-1 0,25 1 15,-24 24 1,0 24-16,24 25 15,0-24-15,0 23 16,0 1-16,0 0 16,0 0-16,0 24 0,24-24 15,-24 0-15,0-25 0,0 25 16,24-24-16,-24-1 16,0 1-16,0-1 0,0-48 31,0-1-16,-24 1-15,24-25 0,-24 0 16,24 0-16,-25-24 16,25 0-16,-24-25 0,24 25 15,0-1-15,0 1 16,24 0-16,-24 24 0,25 0 16,-1 25-16,0-1 0,1 25 15,-1 0-15,1 25 16,-1-1-16,1 1 0,-1-1 15,-24 0-15,0 25 16,0 0-16,0 0 0,-24 0 16,-25-25-16,24 25 15,-24 0-15,25-25 0,0 1 16,-25-1-16,24 1 0,1-1 16</inkml:trace>
  <inkml:trace contextRef="#ctx0" brushRef="#br0" timeOffset="5927">2854 1201 0,'0'-25'0,"-24"25"16,0-24-1,-1 24-15,1 24 16,24 1-1,-25-1-15,25 25 0,-24 0 16,24 0-16,-25-1 0,25 1 16,0 25-16,0-26 15,-24 1-15,24 0 0,0-24 16,0-1-16,0 0 16,0 1-16,24-50 15,-24 1-15,0 0 16,0-25-16,25 0 15,-25-24-15,0-1 0,0 1 16,0 0-16,0 0 16,-25-1-16,25 1 0,0 24 15,0 0-15,0 25 0,25 24 16,-1 49 0,-24-25-16,25 25 15,-1 0-15,1 24 16,-1-24-16,0 24 0,1-24 15,-1 0-15,1 0 0,-1 0 16,0-25-16,1 0 16,-25 1-16,24-1 0,1-24 15,-1-24 1,1-1-16,-25-23 16,24-1-16,0 0 0,-24 0 15,0-24-15,25 0 16,-25-1-16,0 1 0,0 0 15,-25 24-15,25-24 16,-24 24-16,24 24 0,-24 1 16,24-1-16,-25 25 15,25 25 1,0-1-16,0 1 16,0-1-16</inkml:trace>
  <inkml:trace contextRef="#ctx0" brushRef="#br0" timeOffset="6473">3660 1225 0,'0'-24'0,"0"-1"15,0 1-15,0-1 16,0 1-16,-24 0 0,24-25 15,0 24-15,0 1 16,-25-1-16,25 1 0,-24 0 16,0 48-1,24 0 1,-25 1-16,1 24 0,-1 0 16,1 24-16,0-24 15,-1 24-15,1-24 0,-1 24 16,25-24-16,0 0 15,0-25-15,0 1 0,0-1 16,25 0-16,-1-24 16,1-24-16,-1 24 15,0-49-15,1 0 0,-1 0 16,1 1-16,-1-50 16,-24 25-16,24-25 0,1 25 15,-1-25-15,-24 25 0,25-1 16,-1 1-16,1 49 15,-25-25-15,24 49 0,0 0 16,1 24-16,-1 1 16,1 24-16,-1-1 0,1 26 15,-1-1-15,0 0 0,1 1 16,-25-1-16,24 24 16,1-48-16,-1 25 0,-24-26 15,24 1-15,-24-24 16,0-1-16,0 1 0</inkml:trace>
  <inkml:trace contextRef="#ctx0" brushRef="#br0" timeOffset="6641">3709 1250 0,'-49'-25'0,"25"1"0,-25-1 16,25 25-16,24-24 15,24 24 1,0-25-16,25 25 0,0-24 15,0 24-15,0-24 16,0 24-16,0-25 0,-1 25 16,1-24-16,-24 24 0,-1 0 15</inkml:trace>
  <inkml:trace contextRef="#ctx0" brushRef="#br0" timeOffset="7887">827 2813 0,'-24'0'0,"24"-25"0,0 1 15,0-1 1,-25 25 0,25-24-16,0 48 31,-24 1-31,24-1 16,0 25-16,-24 0 0,24 0 15,-25 0-15,25 24 16,-24-24-16,24 24 0,-25-24 15,25 0-15,0-25 16,0 25-16,0-25 0,0 1 16,0-50 15,0-24-15,0 25-16,25-25 0,-25 0 15,0-24-15,0 0 16,24 0-16,-24-1 0,25-23 15,-1 23-15,-24 1 16,24 24-16,1 0 0,-1 1 16,-24 23-16,25 25 0,-1 0 15,0 0-15,1 25 16,-1 23-16,-24 1 0,25 24 16,-1-24-16,1 49 15,-25-25-15,24 1 0,-24 23 16,24-48-16,-24 24 0,25-24 15,-25 24-15,0-48 16,24 24-16,-24-25 0,0 1 16</inkml:trace>
  <inkml:trace contextRef="#ctx0" brushRef="#br0" timeOffset="8056">876 3154 0,'-24'-24'0,"-1"24"0,25-24 16,-24 24-16,24-25 16,24 25-1,-24-24-15,25 24 0,-1-25 16,1 25-16,23-24 16,-23 24-16,24-24 0</inkml:trace>
  <inkml:trace contextRef="#ctx0" brushRef="#br0" timeOffset="8775">1389 2690 0,'-24'0'0,"24"-24"0,-25 24 15,25-24 1,0 48-1,0 0-15,0 25 16,0-24-16,0 24 16,0-1-16,0 1 0,25 0 15,-25 0-15,0 24 0,0-48 16,0 24-16,0-1 16,0-23-16,0-1 0,0 1 15,0-50 16,0 1-31,0-1 16,0-23-16,0-1 0,0 0 16,-25-24-16,25 24 0,0-25 15,0 26-15,0-26 16,0 25-16,0 1 0,25-1 16,-25 24-16,24 1 15,0-1-15,1 25 0,-1 0 16,25 0-16,-24 0 0,-1 0 15,0 25-15,1-1 16,-1 1-16,1-1 0,-25 25 16,0-25-16,0 1 0,-25 24 15,1-25-15,-1 1 16,1 23-16,0-23 0,-1-1 16,1 1-16,-1-25 15,1 24-15,-1-24 0,25 25 16,25-25-1,24 0 1,-25 0-16,1 24 16,23-24-16,1 0 15,-24 24-15,23 1 0,-23-1 16,-1 1-16,1-1 0,-25 1 16,0-1-16,0 0 15,0 1-15,-25-1 0,1 1 16,-25-1-16,25 0 15,-25-24-15,24 25 0,-23-25 16,-1 0-16,24 0 0,1 0 16,-1 0-16,1-25 15,24 1-15,0 0 0</inkml:trace>
  <inkml:trace contextRef="#ctx0" brushRef="#br0" timeOffset="9112">2366 2690 0,'0'-24'0,"0"0"16,0-1-16,0 1 15,-25 24-15,1 0 16,0 0-16,-1 0 15,1 0-15,-1 24 0,-23 1 16,23 23-16,1-23 16,-1 24-16,1 0 0,-1-1 15,25 1-15,0 0 0,0 0 16,0 0-16,25 0 16,-1-25-16,25 1 0,0-1 15,-25 0-15,25 1 16,0-25-16,0 0 0,0 0 15,0-25-15,-1 25 16,1-24-16</inkml:trace>
  <inkml:trace contextRef="#ctx0" brushRef="#br0" timeOffset="9357">2806 2690 0,'0'-24'0,"0"0"15,0-1-15,0 1 16,0-1-16,0 50 31,0-1-31,24 25 16,-24-25-16,0 25 0,0 25 16,0-26-16,24 26 15,-24-25-15,0-1 0,0 26 16,25-50-16,-25 25 0,0-25 15,0 1 1</inkml:trace>
  <inkml:trace contextRef="#ctx0" brushRef="#br0" timeOffset="9658">2781 2739 0,'0'-49'0,"0"25"16,0 0-16,0-25 15,25 24-15,-1 1 16,0 24-16,1 0 0,24 0 16,-25 0-16,25 24 15,0 1-15,0 24 0,-1-25 16,-23 25-16,24 24 16,-25-24-16,1 24 0,-1-24 15,-24 24-15,0-24 0,-24 0 16,24-25-16,-49 25 15,24-24-15,-48-1 0,24-24 16,-24 25-16,0-25 16,24 24-16,-24-24 0,-1 0 15,25 0-15,1 24 0,23-24 16</inkml:trace>
  <inkml:trace contextRef="#ctx0" brushRef="#br0" timeOffset="10713">803 4327 0,'0'-25'0,"-25"25"16,1 0-16,24-24 0,-24 24 15,24 24 17,0 1-32,24 24 0,-24-1 15,24 26-15,1-25 16,-25 24-16,24 0 0,-24 0 16,25-24-16,-25 0 0,0 0 15,0 0-15,0-25 16,0 1-16</inkml:trace>
  <inkml:trace contextRef="#ctx0" brushRef="#br0" timeOffset="11014">705 4571 0,'0'-73'16,"-24"24"-16,24 0 15,0 25-15,0-25 0,24 0 16,1 25-16,-1-1 0,0 1 15,25-1-15,0 25 16,-24 0-16,23 0 0,26 0 16,-26 25-16,1-1 15,-24 25-15,24 0 0,-25 24 16,0-24-16,-24 24 0,0 0 16,-24-24-16,0 25 15,-1-26-15,1 1 0,-25 0 16,0-24-16,0 23 15,0-23-15,1-1 0,-1-24 16,0 0-16,24 0 0,-23 0 16,23 0-16,25-24 15</inkml:trace>
  <inkml:trace contextRef="#ctx0" brushRef="#br0" timeOffset="11307">1780 4229 0,'24'-24'15,"-24"-1"-15,0 1 16,-24 24-16,-1 0 16,1 0-16,-1 0 0,1 24 15,-25 1-15,25-1 0,-1 1 16,-24 23-16,25 1 15,24 0-15,-24 0 0,24 0 16,0 0-16,0 24 16,0-24-16,24 0 0,0-25 15,1 25-15,24-25 16,0 1-16,-25-25 0,25 0 16,-25 0-16,25 0 0</inkml:trace>
  <inkml:trace contextRef="#ctx0" brushRef="#br0" timeOffset="11457">1706 4571 0,'-48'-24'0,"23"24"15,1 0 1,24-25-16,24 25 16,1 0-16,-1-24 0,25 24 15,0 0-15,0-25 16,-1 25-16</inkml:trace>
  <inkml:trace contextRef="#ctx0" brushRef="#br0" timeOffset="11667">2293 4254 0,'0'-25'0,"0"1"16,-25 24-1,25 24 1,0 25-1,0-25-15,0 25 16,-24 25-16,24-26 0,0 26 16,0-26-16,0 1 15,0 0-15,0 0 0,0-25 16,24 1-16,-24-1 0</inkml:trace>
  <inkml:trace contextRef="#ctx0" brushRef="#br0" timeOffset="11824">2341 4425 0,'0'-74'0,"0"25"16,0 1-16,25-1 15,-25 0-15,24 0 0,1 25 16,-1-1-16,1 25 0,-1 0 16,0 0-16,25 0 15,-24 0-15,24 25 0</inkml:trace>
  <inkml:trace contextRef="#ctx0" brushRef="#br0" timeOffset="11997">2439 4473 0,'-49'25'0,"25"-25"0,-1 0 15,50 0 1,-1 0-1,25 0-15,-24 0 16,23-25-16,1 25 16</inkml:trace>
  <inkml:trace contextRef="#ctx0" brushRef="#br0" timeOffset="12370">3001 4180 0,'24'-49'0,"-24"25"0,25 0 15,-25-1-15,0 1 16,-25 24 0,25 24-16,-24 1 0,-1 23 15,25-23-15,-24 48 16,0-24-16,-1 24 0,1 0 16,24 1-16,0-25 0,0 24 15,0-24-15,0 0 16,24-25-16,1 0 0,-1 1 15,0-25-15,25 0 16,-24-25-16,-1 25 0,25-24 16,-25-25-16,1 0 0,-1 0 15,1 1-15,-25-1 16,24 24-16,-24-24 0,25 25 16,-25 0-16,24-1 15,-24 50-15,24-1 16,-24 0-16,25 25 0,-25 25 15,0-26-15,24 26 16,-24-25-16,0 24 0</inkml:trace>
  <inkml:trace contextRef="#ctx0" brushRef="#br0" timeOffset="13394">778 5743 0,'0'-24'16,"-24"24"-16,0-24 15,-1 24 1,25 24 0,0 0-16,0 1 15,0 24-15,0-1 0,0 1 16,0 25-16,0-1 0,0-24 15,0 24-15,25-24 16,-25 24-16,0-24 0,24-25 16,-24 1-16,0-1 15,0 1-15</inkml:trace>
  <inkml:trace contextRef="#ctx0" brushRef="#br0" timeOffset="13748">778 6159 0,'0'-49'15,"25"24"-15,-25 1 0,0-1 16,24 1-16,-24 0 16,25 24-16,-1 0 15,0-25-15,1 25 0,-1-24 16,1 24-16,24-25 16,-25 25-16,0-24 0,25 24 15,-24-25-15,-1 25 0,-24-24 16,25 0-16,-25-1 15,0 1-15,-25-1 16,25 1 0,-24 24-16,24 24 31,0 1-31,0-1 16,0 25-16,0 0 0,0 0 15,0 24-15,24-24 16,-24 24-16,0-24 0,0 24 15,0-48-15,0 23 0,0-23 16,25-1-16,-25 1 16</inkml:trace>
  <inkml:trace contextRef="#ctx0" brushRef="#br0" timeOffset="14017">1804 5694 0,'-24'-24'16,"24"0"-16,-25 24 0,1 0 15,-1 0-15,1 24 16,24 0-16,0 25 16,0 0-16,0 0 15,24 0-15,-24 24 0,25 0 16,-25 1-16,24-25 0,-24 24 15,0-24-15,0 0 16,0-1-16,0-23 0,0-1 16,0 1-16</inkml:trace>
  <inkml:trace contextRef="#ctx0" brushRef="#br0" timeOffset="14642">2268 5646 0,'25'-25'15,"-25"1"-15,0 48 32,0 1-17,0-1-15,0 25 0,0 24 16,0-24-16,24 24 15,-24 1-15,24-26 0,-24 26 16,0-1-16,25-24 0,-25-25 16,24 25-16,-24-24 15,0-1-15,25-24 0,-25-24 47,-25 24-47,25-25 16,-24 25-1,-1 0 32,25 25-47,0-1 32,-24-24-17,24 24-15,-24-24 16,24 25-1,-25-25-15,1 0 16,-1 0 0,1 0-16,-1 0 15,1 0-15,0 0 16,-1-25-16,1 25 16,24-24-16,-25 24 0,25-24 15,0-1 1,25 25-1,-25-24 1,24 24-16,1 0 0,-1 0 16,0 0-16</inkml:trace>
  <inkml:trace contextRef="#ctx0" brushRef="#br0" timeOffset="14929">2195 5572 0,'-24'0'0,"-1"0"15,1 0 1,48 0 15,1 0-31,-1 0 0,0 0 16,25 0-16,0 0 15,-25 0-15,25-24 0,0 24 16,0 0-16,0 0 0,-25-24 16,1 24-16</inkml:trace>
  <inkml:trace contextRef="#ctx0" brushRef="#br0" timeOffset="15223">2830 5499 0,'0'25'0,"-24"-25"0,24 24 31,0 0-15,0 25-16,0-24 0,0 48 15,24-24-15,0 24 0,-24 0 16,25 1-16,-25-1 16,0 0-16,24-24 0,-24 24 15,0-48-15,25 23 16,-25-23-16,24-25 15</inkml:trace>
  <inkml:trace contextRef="#ctx0" brushRef="#br0" timeOffset="15649">3221 5621 0,'24'-24'15,"-24"-1"-15,25 25 16,-25-24-16,24 24 0,-24 24 15,0 1 1,0-1-16,0 1 0,-24-1 16,-1 0-16,1 25 0,-1 0 15,-24-24-15,1 23 16,23 1-16,-24-24 0,0 24 16,25-25-16,0-24 0,-1 0 15,25-24 1,25-25-1,-1 24-15,0 1 16,1 24-16,24-25 0,-25 25 16,1 0-16,-1 25 0,25-1 15,-25 1-15,1 24 16,-1-1-16,1 1 0,-1 0 16,0 0-16,1 0 15,-1 0-15,1 0 0,24-25 16,-25 25-16,25-25 0,0 1 15,-25-1-15,0-24 16,1 0-16,-1 0 0,1 0 16,-25-24-1,0-1-15</inkml:trace>
  <inkml:trace contextRef="#ctx0" brushRef="#br0" timeOffset="17350">4662 566 0,'0'-25'16,"0"1"0,-25 24-16,25-25 15,-24 25-15,24 25 16,-25-1-16,25 1 15,-24-1-15,0 25 0,24 0 16,-25 24-16,25 0 16,0 1-16,0 23 0,0-23 15,25-1-15,-25 0 16,24 0-16,0-24 0,1 0 16,-1 0-16,25-25 0,-25 1 15,1-1-15,-1-24 16,1 0-16,-1 0 0,1 0 15,-1-24-15</inkml:trace>
  <inkml:trace contextRef="#ctx0" brushRef="#br0" timeOffset="22347">5101 663 0,'0'-24'15,"0"0"17,0 48-1,0 0-16,0 1-15,0-1 16,0 1-16,0-1 0,0 25 16,0-25-16,0 1 0,0 24 15,25-25-15,-25 0 16,0 1-16,24-1 0,-24 1 16,25-25 15,-1-25-16,-24 1-15,24 24 16,-24-25-16,25 1 0,-1 24 16,1-24-16,-1-1 0,25 25 15,-25-24-15,1 24 16,-1-25-16,1 25 0,-1 0 16,0 0-16,1 0 15,-50 0 32,25-24-16,0-1-15,0 1-16,0 0 16,0-1-1,-24 25-15,24-24 0,0-1 16,0 1-1,0 48 1,0 1 0,0-1-1,0 1-15,0 23 0,24 1 16,-24-24-16,25 24 16,-25-1-16,24 1 0,-24 25 15,25-50-15,-25 25 0,24 0 16,-24-25-16,25 0 15</inkml:trace>
  <inkml:trace contextRef="#ctx0" brushRef="#br0" timeOffset="22684">5810 566 0,'0'-25'0,"0"1"16,24 48 15,0-24-15,1 25-16,-1 24 0,25-1 15,0 1-15,-25 0 16,1 24-16,-1 1 0,1-26 15,-1 26-15,-24-1 0,0 0 16,0-24-16,0 0 16,0-25-16,0 25 0,-24-24 15,-1-1-15,1-24 16,-1 24-16,1-24 0,-1 25 16,-23-25-16,-1 0 15</inkml:trace>
  <inkml:trace contextRef="#ctx0" brushRef="#br0" timeOffset="24814">2293 7917 0,'0'-24'15,"0"-1"-15,0 1 16,0-1 0,0 1-1,0 48 1,0 1-1,0-1-15,0 1 0,0 23 16,24 1-16,-24 25 0,0-26 16,0 50-16,0-25 15,0 1-15,0-1 0,0 25 16,0-25-16,0 25 16,24-25-16,-24 0 0,0 25 15,0-25-15,0 25 0,0-25 16,0 0-16,0 1 15,0 23-15,-24-23 0,24-1 16,0-24-16,0 24 16,0-24-16,0 0 0,0-25 15,0 0-15,-24 1 0,24-1 16,-25-24 0,25-24-1</inkml:trace>
  <inkml:trace contextRef="#ctx0" brushRef="#br0" timeOffset="25149">1780 9358 0,'-25'0'16,"50"0"15,-1 0-15,1 24-16,-1 1 16,0-25-1,1 24-15,-1-24 0,1 25 16,-1-1-16,1 0 0,-1 1 15,0-1-15,1 1 16,-1-1-16,1-24 0,-1 25 16,1-25-16,-1 0 15,0 0-15</inkml:trace>
  <inkml:trace contextRef="#ctx0" brushRef="#br0" timeOffset="25636">2806 9334 0,'-25'0'63,"1"24"-63,24 0 16,-25 1-16,-24-1 0,25 1 15,0-1-15,-25 25 16,24-25-16,-24 25 0,25-24 15,0-1-15,-25 0 0,49 1 16,-25-1-16,1 1 16,24-1-16,-25-24 0,25 25 15,0-1 17,0-48 46</inkml:trace>
  <inkml:trace contextRef="#ctx0" brushRef="#br0" timeOffset="121138">5150 1396 0,'0'24'110,"25"-24"-79,-1 0-31,0 0 15,1 0-15,-1-24 16,1 24-16,24 0 0,-25 0 16,25-24-16,0 24 0,-1 0 15,-23 0-15,24-25 16,-25 25-16,25 0 0,-25 0 16,1-24-16,-1 24 15,1 0-15,-1 0 31,-24-25 1</inkml:trace>
  <inkml:trace contextRef="#ctx0" brushRef="#br0" timeOffset="121593">5223 1567 0,'0'24'47,"25"-24"-31,-1 0-16,1 0 15,23 0-15,-23 0 16,24 0-16,0 0 16,-1-24-16,1 24 0,0 0 15,0 0-15,-25-24 0,25 24 16,-24 0-16,-1 0 16,1 0-1</inkml:trace>
  <inkml:trace contextRef="#ctx0" brushRef="#br0" timeOffset="123070">5639 273 0,'-25'0'15,"25"-25"-15,-24 1 16,-1 24 15,25-25-31,-24 25 0,-1 0 16,1 0-16,0 0 16,-1-24-16,1 24 0,-1 0 15,1 0-15,0 0 0,-1 0 16,1 0-1,-1 0-15,1 0 0,-1 0 16,-23 0 0,23 0-16,1 24 0,-1-24 15,1 0-15,-1 25 16,1-1-16,0-24 0,-1 25 16,1-1-16,-1 0 0,1-24 15,-1 25-15,25-1 16,-24 1-16,0-1 0,-1 1 15,1-1-15,24 25 0,-25-25 16,1 1-16,24-1 16,-25 0-16,25 1 0,-24 24 15,24-25-15,0 1 16,0-1-16,-24 25 0,24-25 16,0 25-16,0-24 0,0-1 15,0 25-15,24-25 16,-24 1-16,0 24 0,0-25 15,0 0-15,24 1 16,-24-1-16,0 25 0,25-24 16,-25-1-16,24-24 0,-24 24 15,0 1-15,25-1 16,-25 1-16,24-25 0,-24 24 16,25 0-16,-1-24 15,-24 25-15,24-25 0,25 24 16,-24-24-16,-1 0 15,1 25-15,-1-25 16,25 0-16,-25 0 0,25 0 16,-24 0-16,23 0 15,-23 0-15,-1 0 0,25 0 16,-24 0-16,-1-25 0,0 25 16,1 0-16,-1 0 15,1 0-15,-1-24 0,0 24 16,25-25-16,-24 1 15,-1 24-15,25-24 0,-25-1 16,1 1-16,-1-1 0,1 1 16,-1 0-16,25-1 15,-49 1-15,24-25 0,1 24 16,-1-23-16,-24 23 0,25-24 16,-1 25-16,-24-25 15,24 25-15,-24-25 0,0 24 16,25-24-16,-25 1 15,0 23-15,0-24 0,0 0 16,0 25-16,0-25 16,0 25-16,0-25 0,0 25 15,-25-25-15,25 24 0,-24 1 16,24-25-16,-24 25 16,24-1-16,-25 1 0,1-1 15,-1 1-15,1-1 16,-25 1-16,25 24 0,-25-24 15,24-1-15,-23 25 0,-1-24 16,0 24-16,0-25 16,0 25-16,0-24 0,25 24 15,0 0-15,-25 0 0,24 0 16,1 0-16,-1 0 16,1 0-16,0 24 15,-1 1-15</inkml:trace>
  <inkml:trace contextRef="#ctx0" brushRef="#br0" timeOffset="-55199.73">10401 199 0,'-24'-24'0,"24"-1"31,-25 25-31,25-24 16,25 24 31,-25 24-32,24-24 1,-24 25-1,25-25 1,-1 24 0,0-24-16,1 0 15,-1 25-15,1-25 0,-1 0 16,0 24-16,1-24 0,-1 25 16,1-25-16,-1 0 15,1 24-15,-1-24 0,0 0 16,1 24-16,-25 1 219,-25-25-173,25 24-30,-24 1 0,24-1-16,0 1 15,-24-1-15,24 0 16,0 1-16,-25-25 16,25 24-16,0 1 15,0-1 1,0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3:24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6277 27 0,'0'-24'16,"-25"24"31,25 24-31,0 1-1,-24-1-15,24 1 16,0-1-16,-24 0 0,24 1 15,0-1-15,0 1 16,0-1-16,24 1 16,-24-1-1,0-48 48,0-1-48,24 1-15,-24-1 16,25 1-16,-25-1 0,0 1 16,0 0-16,24-1 15,-24 1-15,0-1 0,25 25 16,-1 0 0,0 0-1,1 25-15,-1-25 0,1 24 16,-1 1-16,1-1 15,-1-24-15,0 24 0,25 1 16,-24-1-16,-1 1 0,1-1 16,-1 1-16,0-25 15,-24 24-15,0 0 0,25-24 16,-25 25-16,-25-25 16</inkml:trace>
  <inkml:trace contextRef="#ctx0" brushRef="#br0" timeOffset="2022">6423 149 0,'-24'0'15,"48"25"63,-24-1-62,25 1-16,-25-1 0,0 1 16,24-1-16,1 25 0,-25-25 15,24 25-15,0 0 16,-24 0-16,25 0 0,-1-1 16,1 1-16,-1 0 15,1 0-15,-1 0 0,0 0 16,-24 0-16,25-1 0,-1 1 15,1 0-15,-1 0 16,-24 0-16,25 0 0,-1 0 16,0-1-16,-24 1 15,25 0-15,-1 0 0,-24 0 16,25-25-16,-1 25 0,-24 0 16,24 0-16,1 0 15,-25-25-15,24 25 0,1 0 16,-1-1-16,1 1 0,-25 0 15,24 0-15,0-25 16,1 25-16,-25 0 0,24 0 16,-24 0-16,25 0 15,-25 0-15,24-1 0,-24-23 16,25 24-16,-1 0 16,-24-1-16,24 1 0,1-24 15,-25 23-15,24 1 0,1-24 16,-25 24-16,24-1 15,1-23-15,-25 24 0,24-25 16,-24 25-16,24-25 0,-24 25 16,25-24-16,-25-1 15,0 25-15,24-25 0,-24 25 16,0-24-16,25 23 16,-25-23-16,24-1 0,-24 25 15,0-24-15,25 23 0,-25-23 16,24-1-16,-24 25 15,24-24-15,-24 23 0,25 1 16,-25-24-16,24 24 16,-24-1-16,25 1 0,-1-24 15,-24 23-15,24 1 0,-24 0 16,25-24-16,-25 23 16,0 1-16,0-24 0,0 24 15,0-25-15,0 25 16,0-25-16,0 1 0,0-1 15,0 0-15,0 1 0,0-1 16,0 1 0,0-1-16,24-24 15,-24 25-15,0-1 16,25 0 0,-25 1-16,0-1 15,0 1 1,0-1-16,0 1 0,0 23 15,0-23 1,0-1-16,0 1 0,24-1 16,-24 1-16,0-1 0,0 0 15,0 1 1,25-1-16,-25 1 16,0-1-1,0 1-15,0-1 16,0 0 15,24-24-31,-24 25 16,24-25 31,-48 0 31,0 0-63,-1 0 1,25 24 0,-24-24-16,-1 25 0,-24-25 15,25 0-15,-25 24 0,25-24 16,-25 24-16,0 1 15,0-25-15,-24 24 0,24 1 16,0-1-16,-24 1 0,0 23 16,-1-23-16,1 24 15,0-25-15,-25 25 0,1 0 16,-1-25-16,0 25 16,0 0-16,-24-25 0,25 25 15,-1-24-15,-24-1 0,24 25 16,0-25-16,-24 1 15,49-1-15,-25 1 0,25-1 16,0-24-16,0 24 16,-1 1-16,1-1 0,0 1 15,24-25-15,-24 24 0,24 1 16,-24-1-16,24 0 16,-25 1-16,26-1 0,-26 1 15,25-1-15,1 1 16,-26-1-16,25 0 0,1 1 15,-1-25-15,-24 24 0,24 1 16,0-1-16,-24 0 16,24-24-16,0 25 0,-24-1 15,-1-24-15,26 25 16,-26-1-16,1-24 0,24 25 16,-24-1-16,24-24 0,-24 24 15,24-24-15,0 25 16,25-25-16,-25 24 0,24-24 15,-24 25-15,25-25 16,0 0-16,-25 24 0,0-24 16,25 0-16,-25 0 0,0 25 15,0-25-15,0 24 16,0-24-16,0 24 0,1-24 16,-1 25-16,0-25 15,0 24-15,0-24 0,0 25 16,1-1-16,-1-24 0,0 24 15,0 1-15,0-1 16,0-24-16,25 25 0,-1-1 16,-23-24-16,23 25 15,1-25 1,48 0 0,1-25-1</inkml:trace>
  <inkml:trace contextRef="#ctx0" brushRef="#br0" timeOffset="2460">2149 6646 0,'25'0'47,"-25"24"-47,0 1 15,0-1-15,0 1 16,0 24-16,-25-25 15,1 0-15,-1 25 0,25-24 16,-24 24-16,-25-25 16,49 25-16,-24-25 0,-1-24 15,25 25-15,-24-1 0,48 0 32,1-24-17,-1 0 1,25 25-16,-25-25 0,1 24 15,-1-24-15,25 25 0,-24-1 16,23-24-16,-23 25 16,-1-1-16,1-24 0,-1 24 15,1-24-15</inkml:trace>
  <inkml:trace contextRef="#ctx0" brushRef="#br0" timeOffset="4285">391 6793 0,'-25'-25'16,"1"25"-1,0 0-15,-1 0 0,1 0 16,-25 0-16,24 25 16,1-1-16,0 0 15,-1 1-15,1-1 0,-1-24 16,-24 49 0,25-49-16,48 0 46,-24 25-46,25-1 16,-25 0 15,0 1 1,0-1-1,24 1-16,-24-1-15,0 0 0,0 1 16,0-1-16,0 25 16,25-24-16,-25 23 0,0 1 15,24 0-15,-24 0 16,25 0-16,-1 0 0,0-1 16,-24 1-16,25-24 0,-1 24 15,-24-25-15,25 0 16,-1 25-16,-24-24 0,25-1 15,-25 1-15,0-1 16,24 0-16,-24 1 0,0-1 16,0 1-16,0-1 0,0 1 15,0-1-15,24 0 16,-24 1-16,0-1 16,0 1-1,0-1-15,25-24 16,-25 25-16,24-25 47,1 0-32,-1 0 1,1-25-16,-1 25 16,25 0-16,-25-24 15,1 24-15,24 0 0,-1-25 16,1 1-16,0 24 15,0-25-15,0 1 0,0 24 16,24-24-16,-24-1 0,0 25 16,-1-24-16,1 24 15,0-25-15,-25 25 0,1-24 16,-1 24-16,1 0 16,-1 0-16,1-25 15,-1 25-15,0 0 16,1 0-1,-1-24-15,1 24 16,-1-24-16,1 24 16,-25-25-16,24 25 15,-24-24-15,0-1 16,-24 25 0,24-24-16,0-1 0,-25 1 15,1 0-15,24-25 0,-25 0 16,1 0-16,-1 0 15,25 0-15,-24 1 0,0-1 16,24-25-16,-25 26 16,25-1-16,0 0 0,-24 0 15,24 0-15,0 0 0,-25 25 16,25-25-16,-24 0 16,24 0-16,-25 25 0,1-25 15,24 0-15,-24 25 16,24-1-16,-25 1 0,25 0 15,0-1-15,0 1 16,-24 24-16,24-25 16,-25 25-16,1 0 31,24-24-15,-24 24-16,-1 0 31,1 0-16,-1 0 1,1 24-16,-1-24 0,1 0 16,0 25-16,-1-25 0,1 0 15,-25 24-15,0-24 16,25 25-16,-25-25 0,0 24 16,0-24-16,-24 24 15,24-24-15,0 25 0,0-25 16,0 24-16,1 1 0,23-25 15,1 24-15,-25-24 16,24 0-16,1 25 16,0-25-1,48 0 17,-24 24-17,24-24 1,-24 24-1</inkml:trace>
  <inkml:trace contextRef="#ctx0" brushRef="#br0" timeOffset="5047">1099 8136 0,'0'-25'15,"-24"25"-15,24-24 16,-25 24-16,25 24 47,25 1-32,-25-1-15,24 1 0,-24-1 16,25 25-16,-1-25 0,0 25 16,1-24-16,-1 23 15,1-23-15,-1 24 0,0-25 16,1 1-16,-25-1 15,24 0-15,-24 1 0,25-1 16</inkml:trace>
  <inkml:trace contextRef="#ctx0" brushRef="#br0" timeOffset="5563">1367 8722 0,'0'-24'47,"0"48"-16,-25 0-31,25 1 15,-24-1-15,24 1 16,-24-1-16,24 25 16,0-25-16,0 1 0,0-1 15,24 1-15,-24-1 0,24-24 16,1 24-16,-1-24 16,1 0-16,-1 0 0,0-24 15,1 0-15,24-1 16,-25 1-16,1-1 0,-1-23 15,0 23-15,-24 1 16,0-25-16,0 24 0,0 1 16,0 0-16,-24-1 0,0 25 15,-1 0-15,1 0 16,-25 0-16,24 0 0,1 25 16,0-1-16,-1-24 0,1 24 15,24 1-15,-25-25 16,25 24-16,0 1 15,25-25 1,-25-25 0</inkml:trace>
  <inkml:trace contextRef="#ctx0" brushRef="#br0" timeOffset="5892">1636 8820 0,'0'-25'16,"25"1"-1,-1 24 1,1-25-16,24 1 16,-1 24-16,1-24 15,0-1-15,24 1 0,-24-1 16,24 1-16,-24-1 16,0 1-16,0 0 0,0-1 15,-25 25-15,-24-24 0</inkml:trace>
  <inkml:trace contextRef="#ctx0" brushRef="#br0" timeOffset="6349">782 9113 0,'24'0'31,"0"-25"-15,1 25-16,24-24 15,-25-1-15,25 1 16,0 24-16,0-24 0,0-1 16,-1 1-16,-23-1 0,24 25 15,-25 0-15,0 0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53.0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952 4701 0,'-24'0'15,"24"-24"-15,0 48 47,0 1-31,0-1-1,0 1-15,0 24 16,0-25-16,-25 25 0,25 0 16,0-1-16,0 1 15,0 0-15,0-24 0,0 23 16,0-23-16,0-1 0,0 1 16,0-1-1,0-48 1,0-1-16,0 1 15,0-1-15,25-23 0,-25 23 16,0-48-16,0 24 0,0 0 16,0-24-16,0 24 15,0-24-15,0 24 0,0-24 16,0 48-16,0-24 16,0 25-16,24 0 0,1 24 15,-1 0-15,0 24 16,1 0-16,-1 25 15,1-24-15,-1 24 0,-24-1 16,25 26-16,-1-25 16,-24-1-16,24 1 0,-24 24 15,25-48-15,-1 24 0,-24-25 16,25 25-16,-1-25 16,0 1-16</inkml:trace>
  <inkml:trace contextRef="#ctx0" brushRef="#br0" timeOffset="193">1050 4946 0,'-25'0'0,"1"-25"16,24 1-1,0-1 1,24 1-16,1 24 0,-1-24 15,1-1-15,-1 1 0,1-1 16,23 25-16,-23-24 16,24-1-16</inkml:trace>
  <inkml:trace contextRef="#ctx0" brushRef="#br0" timeOffset="871">1538 4580 0,'0'-24'15,"-24"24"-15,24-25 16,0 1-16,0 48 31,0 1-31,0-1 16,0 1-16,24-1 0,-24 25 16,25-25-16,-25 25 15,0 0-15,24 0 0,-24-25 16,25 25-16,-25-24 0,0-1 15,24 1 1,-24-50 0,-24 1-1,24-25-15,-25 24 16,25-23-16,0-1 0,-24 0 16,24 0-16,0 0 15,0 0-15,0 0 0,0 1 16,0-1-16,24 24 15,1 1-15,-1 24 0,25-25 16,0 25-16,-25 0 0,25 0 16,0 25-16,0-1 15,0 1-15,-25-25 0,0 24 16,1 25-16,-25-25 16,0 1-16,0-1 0,-25 1 15,1 24-15,-25-25 0,25 0 16,-25 1-16,24-25 15,-23 24-15,23 1 0,1-25 16,-1 24-16,50-48 31,-1 24-31,25 0 0,0-25 16,0 25-16,0 0 16,24 0-16,-24 25 0,-25-1 15,25-24-15,-25 25 0,1-1 16,-1 0-16,-24 1 15,0-1-15,-24 1 0,-1-1 16,-24-24-16,1 25 16,-1-1-16,-24 0 0,-1 1 15,25-25-15,1 0 16,-1 0-16,0 0 0,49-25 16,24 1-16</inkml:trace>
  <inkml:trace contextRef="#ctx0" brushRef="#br0" timeOffset="1212">2735 4433 0,'0'-25'15,"0"1"1,-24 0-1,-1 24 1,1 0-16,-1 24 0,1-24 16,-25 24-16,25 1 0,-1-1 15,-24 1-15,25-1 16,0 25-16,24-25 0,0 25 16,0 0-16,0-25 15,0 25-15,24 0 0,0-24 16,25 23-16,0-23 0,-25-1 15,25 1-15,0-25 16,24 0-16,-48 0 0,24 0 16,0 0-16,-25-25 15,0 25-15,-24-24 0</inkml:trace>
  <inkml:trace contextRef="#ctx0" brushRef="#br0" timeOffset="3534">879 5800 0,'0'-24'0,"0"0"15,0-1 1,24 50 15,1-1-15,-1 25-16,-24-25 0,25 1 16,-1 24-16,-24-1 15,24-23-15,-24-1 0,0 25 16,25-24-16,-25-1 15,0 0-15</inkml:trace>
  <inkml:trace contextRef="#ctx0" brushRef="#br0" timeOffset="3882">708 5923 0,'-25'-25'15,"1"25"-15,0-24 0,-1-1 16,25 1-16,25-1 16,-1 1-16,0 24 15,25-24-15,0 24 0,0-25 16,0 25-16,24-24 16,-24 24-16,24 0 0,-24 0 15,0 24-15,0 1 0,-25-1 16,1 25-16,-25-25 15,0 25-15,0 0 0,-25 0 16,-24 0-16,25 0 16,-25-25-16,0 25 0,0-25 15,1 1-15,-1-25 0,0 0 16,24 0-16,1 0 16,24-25-16,0 1 15,24-1-15</inkml:trace>
  <inkml:trace contextRef="#ctx0" brushRef="#br0" timeOffset="4194">1954 5678 0,'-25'0'15,"1"0"1,-25 0-16,24 0 0,-23 0 16,23 0-16,-24 25 0,25-1 15,-1-24-15,1 25 16,24 23-16,-24-23 0,24-1 16,0 25-16,0-24 15,24 23-15,-24-23 0,24-1 16,1 1-16,-1-1 0,1 1 15,24-25-15,-25 0 16,0 0-16,25 0 0,-24 0 16,-1-25-16</inkml:trace>
  <inkml:trace contextRef="#ctx0" brushRef="#br0" timeOffset="4339">1807 5923 0,'-24'-25'0,"-1"25"16,1 0-16,-1 0 15,50 0 1,-1 0-16,25-24 16,0 24-16,0-25 15,24 25-15,-24-24 0</inkml:trace>
  <inkml:trace contextRef="#ctx0" brushRef="#br0" timeOffset="4734">2295 5727 0,'0'-24'0,"-24"24"0,0 0 32,48 0-17,-24 24 1,24 1-16,1-25 16,-25 24-16,24 25 0,-24-25 15,25 1-15,-25-1 16,0 1-16,0-1 0,0 0 15,0 1-15,0-1 0,-25-24 32,25-24-17,0-1-15,-24 1 0,24 0 16,0-25-16,-25 24 16,25-24-16,0 1 0,0-1 15,0 0-15,0 0 16,0 25-16,25-25 0,-25 24 15,24 1-15,1 0 0,-1 24 16,1 0 0,-1 24-16,0-24 0,1 24 15,-1 1-15,1-25 16,-1 24-16,0 1 0</inkml:trace>
  <inkml:trace contextRef="#ctx0" brushRef="#br0" timeOffset="4920">2320 5776 0,'-25'24'0,"1"-24"15,24 25-15,-24-25 16,24 24-16,24-24 16,0 0-16,1-24 15,24 24-15,-25-25 0,25 25 16,0-24-16,0 24 0,0-24 15,-25 24-15,0 0 16</inkml:trace>
  <inkml:trace contextRef="#ctx0" brushRef="#br0" timeOffset="6475">683 6753 0,'-24'-24'0,"24"-1"16,0 1-1,0-1 17,0 50 15,0-1-47,24 1 15,-24-1-15,0 25 0,25-25 16,-25 25-16,24 0 15,-24 24-15,25-24 0,-25 0 16,24 0-16,-24-25 0,25 25 16,-25-25-16,0 1 15,24-1-15,-24 1 0,0-1 16</inkml:trace>
  <inkml:trace contextRef="#ctx0" brushRef="#br0" timeOffset="6900">830 7046 0,'-24'-24'15,"-1"24"1,25-25 0,25 25-1,-25-24-15,24 24 0,25-25 16,-25 25-16,25-24 15,-24 24-15,-1-24 0,25 24 16,-25-25-16,1 25 0,-1-24 16,-24-1-1,-24 1 1,-1-1 0,25 1-16,-24 0 0,-1 24 15,25-25-15,-24 1 0,24-1 16,0 50-1,24-1 1,-24 25 0,25-25-16,-1 25 0,-24 0 15,25 0-15,-1 0 0,1-25 16,-25 25-16,24 0 16,-24-25-16,0 1 0,0 24 15,0-25 1,0 0-16</inkml:trace>
  <inkml:trace contextRef="#ctx0" brushRef="#br0" timeOffset="7236">1465 6704 0,'-24'-24'0,"-1"24"0,25-25 16,-24 25-16,48 25 31,1-1-15,-25 25-1,24-25-15,0 1 0,-24 24 16,25-1-16,-25 1 0,24-24 15,-24 24-15,25-1 16,-25-23-16,24 24 0,-24-25 16,25 1-16,-25-1 15,0 0-15,0 1 16,24-25-16,-24-25 16</inkml:trace>
  <inkml:trace contextRef="#ctx0" brushRef="#br0" timeOffset="7873">1953 6582 0,'-24'0'0,"0"-24"16,24-1-1,24 1 1,0 24-16,1-25 15,24 1-15,0 24 16,-1-25-16,1 1 0,0 0 16,0-1-16,0 25 0,0-24 15,0 24-15,-25 0 16,0 0-16</inkml:trace>
  <inkml:trace contextRef="#ctx0" brushRef="#br0" timeOffset="8250">2198 6460 0,'0'24'16,"24"1"15,1-1-31,-1 1 16,-24 23-16,24-23 15,1 24-15,-1-25 0,-24 25 16,25 0-16,-1-25 0,-24 25 16,25-24-16,-25 23 15,0-23-15,24-1 0,-24 1 16,24-1 0,-24-48 30,-24 24-46,0 0 16,-1-25 0,1 25-16,-25 0 0,0 0 15,0 0-15,0 0 0,0 0 16,1 0-16,-1 25 16,0-25-16,24 0 0,1 24 15</inkml:trace>
  <inkml:trace contextRef="#ctx0" brushRef="#br0" timeOffset="-103994">928 2894 0,'0'-24'16,"24"-1"-16,-24 1 16,0-1-16,-24 1 0,-1-25 15,25 25-15,-24 24 0,-1-25 16,1 25-16,0 25 15,-1-1-15,1 1 0,-25 23 16,24 1-16,1 0 16,0 24-16,-1 1 0,25-1 15,0-24-15,25 24 0,-1-24 16,0 0-16,25 0 16,0-25-16,0 0 0,-25 1 15,25-25-15</inkml:trace>
  <inkml:trace contextRef="#ctx0" brushRef="#br0" timeOffset="-103256">757 3212 0,'-25'-25'0,"1"1"16,-1 24-16,25-25 15,0 1 1,25 24-16,-1-24 15,25 24-15,0-25 0,0 25 16,0-24-16,0-1 16,-1 25-16,-23-24 0,24 24 15,-25-25-15,1 1 16,-1 24-16,0 0 0,-24-24 16,-24 24-1,24 24 1,0 0-1,0 25 1,0-24-16,0 24 0,0-1 16,0 1-16,0 0 0,24-25 15,-24 25-15,0-24 16,25-1-16,-25 1 0,24-25 16,1 0-1,-25-25-15,0 1 16,24-25-16,-24 24 15,25-23-15,-1-1 0,-24 0 16,24 0-16,-24-24 0,25 24 16,-25 0-16,24 0 15,1 25-15,-1-1 0,0 1 16,25 24-16,-24 24 0,-1 1 16,1-1-16,-1 25 15,0 24-15,1-24 0,-1 25 16,-24-26-16,0 1 15,25 0-15,-25 0 0,0-25 16,0 1-16,0-1 0,0-48 31,0-1-31,24-24 0,-24 25 16,25-25-16,-25-24 16,24 24-16,0-24 0,1 24 15,24 0-15,-25 0 0,0 25 16,25-1-16,-24 1 15,24 24-15,-25 24 0,0 25 16,1-24-16,-1 24 16,1 24-16,-25-24 0,24 0 15,-24 24-15,0-24 0,25-1 16,-25 1-16,0-24 16,0-1-16,0 1 0</inkml:trace>
  <inkml:trace contextRef="#ctx0" brushRef="#br0" timeOffset="-102392">2564 2894 0,'0'-24'0,"0"-1"16,24 1-1,-24-1 1,0 1 15,0 48 16,25 1-47,-25-1 16,0 1-16,0-1 15,24 25-15,-24-25 0,25 50 16,-25-25-16,0-1 0,24 26 16,-24-26-16,0 1 15,0 0-15,25 0 0,-25-25 16,0 1-16,-25-25 31,25-25-31,-24 1 0,24 0 16,-25-25-16,25 0 15,-24-24-15,24-1 0,-25 1 16,25 0-16,0 0 16,0-25-16,25 25 0,-25 24 15,24-25-15,1 26 0,24 23 16,-25 1-16,25 24 16,-25 0-16,25 0 0,-24 49 15,23-25-15,-23 25 0,-1 0 16,1 0-16,-25-1 15,0 1-15,0 0 0,-25 0 16,1-25-16,-1 25 16,-23-24-16,23-1 0,-24 1 15,0-25-15,25 0 0,-25 0 16,25 0-16,24-25 16</inkml:trace>
  <inkml:trace contextRef="#ctx0" brushRef="#br0" timeOffset="-101797">3321 2699 0,'-24'0'16,"-1"0"-16,1 0 0,-1 0 15,1-25-15,0 25 16,24 25-16,24 24 15,-24-25 1,24 25-16,1 0 0,-25 24 16,24-24-16,-24 24 0,25 0 15,-25-24-15,0 0 16,0 0-16,0-25 0,0 1 16,-25-25-1,1-25-15,24 1 16,-25-1-16,25-23 0,0-1 15,-24-25-15,24 26 16,0-26-16,24 26 0,-24-26 16,25 25-16,24 1 15,-25 23-15,1 1 0,23 24 16,1 0-16,-24 24 0,24 1 16,-25-1-16,0 25 15,1-25-15,-1 25 0,1 0 16,-1-25-16,1 25 15,-25-24-15,24-1 0,0-24 16,-24 24-16,25-24 0,-1 0 16,1-24-16,-1 0 15,-24-1-15,25-24 16,-25 25-16,0-25 0,0 0 16,-25 0-16,25 1 15,-24-1-15,24 0 0,0 0 16,-25 25-16,25-1 15,25 25 17,-1 25-32,1-1 15</inkml:trace>
  <inkml:trace contextRef="#ctx0" brushRef="#br0" timeOffset="-101503">4469 2550 0,'0'-24'15,"0"-1"1,25 25-16,-25-24 0,0 0 16,0 48-1,-25 0 1,25 1-16,0 24 0,-24-1 15,24 1-15,-25 25 16,25-1-16,0-24 0,0 24 16,0-24-16,25 24 0,-25-24 15,24-25-15,1 25 16,-1-24-16,25-1 0,0-24 16,-1 0-16,1 0 15</inkml:trace>
  <inkml:trace contextRef="#ctx0" brushRef="#br0" timeOffset="-100999">5226 2650 0,'-24'-25'0,"-1"1"16,1 0-16,-1 24 0,1-25 15,0 1-15,24-1 16,0 1-16,0 0 0,24 24 16,0-25-16,1 25 15,-1 0-15,25-24 0,0 24 16,0 0-16,-25 24 0,25 1 16,-24-1-16,-1 0 15,0 1-15,-24-1 0,0 1 16,0 23-16,-24-23 15,0-1-15,-25 1 0,24-1 16,1-24-16,-25 25 0,25-25 16,-1 24-16,1-24 15,-1 0-15,50 0 16,-1 0 0,1 0-16,-1-24 0,25 24 15,0 0-15,0 0 0,-1 0 16,26 0-16,-25 24 15,-1-24-15,-23 24 0,24 25 16,-49-24-16,0-1 16,0 25-16,-25-25 0,1 25 15,-25-24-15,0-1 0,0 0 16,0-24-16,1 25 16,-1-25-16,0 0 0,0-25 15</inkml:trace>
  <inkml:trace contextRef="#ctx0" brushRef="#br0" timeOffset="-100795">5666 2308 0,'24'-24'0,"1"24"0,-1 0 16,1 24-16,-1 0 0,0 1 15,25-1-15,0 25 16,0 0-16,24 24 0,-24-24 15,0 24-15,0 1 16,-25-1-16,-24 0 0,0 0 16,-49 1-16,-24-1 0,-25 0 15</inkml:trace>
  <inkml:trace contextRef="#ctx0" brushRef="#br0" timeOffset="-97693">488 4604 0,'-24'-25'0,"-1"1"15,25-25-15,0 25 16,-24-1-16,24 1 0,0-1 16,0 1-16,0 0 0,0-1 15,0 50 1,0-1-16,0 0 15,0 25-15,0 0 16,0 49-16,0-1 0,0 1 16,0 49-16,0-25 0,0 24 15,0 1-15,0-1 16,0 1-16,0 24 0,0-25 16,0 1-16,0-1 15,0 1-15,0 24 0,-25-24 16,25-1-16,0 1 0,0-1 15,-24-24-15,24 0 16,0 0-16,0-24 0,-24 0 16,24 0-16,0-1 15,0-23-15,-25-1 0,25-24 16,0 24-16,0-24 0,0-25 16,0 25-16,-24-25 15,24 1-15,0-1 0,0 1 16,0-1-1,0 1-15,0-1 16,24-24-16,-24 24 16,25-24-1,-1 0 1,0 0-16,1 0 16,24 0-16,-25 0 15,1-24-15,23 24 0,1-24 16,0 24-16,24-25 15,1 25-15,-1-24 0,25 24 16,24-25-16,0 1 16,49 24-16,0-25 0,24 1 15,25 0-15,24-25 0,25 24 16,-1 1-16,26 0 16,23-1-16,-24 1 0,25-1 15,-1 1-15,-24-1 0,25 25 16,-25-24-16,24 0 15,-24 24-15,-24-25 0,24 25 16,0-24-16,-24 24 16,-1-25-16,-23 1 0,-1 24 15,0-25-15,-24 25 0,-25 0 16,1-24-16,-25 24 16,0 0-16,0 0 0,0 0 15,-25 0-15,1 0 16,-25 0-16,24 0 0,-48-24 15,0 24-15,-25 0 16,0 0-16,-24 0 0,0 0 16,-25 0-16,1-25 0,-1 25 15,1 0 1,-25-24 0,0-1 30,0 1-14,0-1-32,0 1 15,-25 0 1,25-1-16,0 1 0,0-1 16,0 1-16,0-25 15,0 0-15,0-24 0,0 0 16,0-1-16,0-23 0,0-1 15,0-24-15,-24 0 16,-1 0-16,25 0 0,0-25 16,-24 25-16,24-25 15,0 1-15,24 24 0,-24-25 16,0 1-16,0-1 0,0 1 16,0 23-16,0-23 15,0 24-15,-24 0 0,-1 0 16,25 24-16,0 25 15,-24-1-15,24 1 0,0 24 16,0-24-16,0 49 0,0-25 16,0 24-16,0 1 15,0-1-15,0 1 16,0 0 0,0-1-1,-24 25 1,24-24-1,0-1 1,0 1 0,-25 24-16,25-25 15,0 1 1,0 0 0,0-1-16,-24 1 31,24-1-31,-25 1 15,1 24 1,24-25-16,-24 25 16,-1-24-16,1 24 0,-25 0 15,0-24-15,0 24 16,-24 0-16,0 0 0,-1 0 16,-23 0-16,-1 0 0,0 0 15,-24 0-15,0 0 16,-25 0-16,1 0 0,-25 0 15,0 0-15,-24 24 0,-25-24 16,0 0-16,0 24 16,-24-24-16,0 0 0,0 25 15,-1-25-15,25 24 16,-24-24-16,0 25 0,0-25 16,0 24-16,-1-24 0,1 25 15,0-1-15,24-24 16,0 0-16,25 24 0,-1-24 15,1 25-15,24-25 16,0 0-16,25 24 0,-1-24 16,1 25-16,23-25 0,1 24 15,25-24-15,-25 0 16,24 25-16,25-25 0,-1 0 16,1 24-16,0-24 15,24 0-15,0 0 0,0 0 16,25 0-16,-25 0 0,0 0 15,25 0-15,-25 0 16,0 0-16,-24 0 0,24 0 16,0 24-16,-24-24 15,24 0-15,0 0 0,0 25 16,-24-25-16,24 0 0,0 24 16,25-24-16,-25 0 15,0 25-15,0-25 0,0 0 16,25 0-16,0 0 15,-25 24-15,24-24 16,1 0-16,0 0 31,-1 0-15,1 0 0,-1 0-1,25 25 1,-24-25-16,-1 0 15,1 0 17,0 0 46,24 24-78,-25-24 15,25 24-15,-24-24 0,-1 25 16,1-25 0,-1 0 15,25 24-15,0 1-1,-24-25-15,24 24 16,0 1-16,0-1 15,0 0-15,0 1 16,0-1 15,0 1 1,-24-25-17,24 24-15,-25 0 16,25 1-1,-24-25 1</inkml:trace>
  <inkml:trace contextRef="#ctx0" brushRef="#br0" timeOffset="-96235">3541 3993 0,'0'-24'15,"-24"-1"1,24 1-16,0-1 16,0 50 15,0-1-16,0 1-15,24-1 16,-24 25-16,24 0 0,1 0 16,-25 0-16,24 24 0,-24 0 15,25 0-15,-25 1 16,24-1-16,1 0 0,-25 25 16,24-25-16,-24 25 0,24-1 15,-24-23-15,25 23 16,-25-23-16,0 23 0,0-23 15,0-1-15,24 0 16,-24 1-16,0-1 0,0 0 16,0 0-16,0 1 0,0-1 15,0-24-15,0 24 16,0-24-16,25 24 0,-25-24 16,0 24-16,0-24 15,0 24-15,24-24 0,-24 24 16,0-24-16,0 0 15,25 0-15,-25 0 0,0 0 16,0 0-16,0-1 0,0 1 16,0 0-16,0 0 15,0 0-15,0 0 0,0-25 16,0 25-16,0 0 0,0-25 16,0 25-16,0-25 15,0 1-15,0-1 0,0 1 16,0 23-16,0-23 15,24-1-15,-24 1 0,0 24 16,0-25-16,0 0 0,0 25 16,24-24-16,-24-1 15,0 25-15,0-25 0,0 1 16,0-1-16,0 1 16,25-1-16,-25 1 15,24-1 1,-24 0-16,0 1 15,0-1-15,0 1 0,0-1 16,25 1-16,-25-1 16,0 0-16,0 1 0,0-1 15,0 1-15,24-25 16,-24 24-16,0 0 16,0 1-16,0-1 15,0 1-15,24-25 16,-24 24-16,0 1 15,0-1-15,0 0 16,0 1 0,0-1-16,0 1 15,-24-1 1,24 1 0,-24-25-1,24 24 1,0-48 46,0-1-46,0 1 0,0-1-1,0 1-15,0-1 16</inkml:trace>
  <inkml:trace contextRef="#ctx0" brushRef="#br0" timeOffset="-78656">8597 3041 0,'24'0'31,"-24"-25"-16,0 1 17,-24 24-17,-1 0-15,1 0 16,-1 0-16,1 24 0,-25 1 16,25 24-16,-25-25 15,0 25-15,0 0 0,25 24 16,-1 0-16,1-24 0,24 24 15,0-24-15,24 24 16,1-24-16,24-24 0,-1 23 16,1-23-16,0-25 0,24 0 15,1 0-15,-1-25 16</inkml:trace>
  <inkml:trace contextRef="#ctx0" brushRef="#br0" timeOffset="-78321">8987 3236 0,'-24'-24'16,"0"24"-16,24-25 15,0 1 1,24 24-16,0 0 16,1 24-16,24 1 15,-25-25-15,25 48 0,0-23 16,-25 24-16,25 0 15,-25-25-15,-24 25 0,0-25 16,0 25-16,0-24 0,-24-25 31,0 0-31,24-25 0,-25-24 16,25 25-16,-24-25 16,24-24-16,0 24 0,24 0 15,1-24-15,-1 24 0,0 25 16,25-1-16,-24 1 15,24 24-15,-25 0 0,25 0 16,-25 0-16</inkml:trace>
  <inkml:trace contextRef="#ctx0" brushRef="#br0" timeOffset="-76293">9720 3212 0,'-24'0'16,"24"-25"-1,-25 25-15,25 25 32,0-1-17,25 0 1,-1 1-1,0-1 1,1-24 15,-1 0-31,-24-24 16,25 24-16,-1 0 0,1-25 16,-1 25-1,0-24-15,1 0 16,-1-1-1,-24 1-15,0-1 16,-24 25 0,-1-24-16,1 24 15,0-24-15,-1 24 16,25-25 0,-24 25-16,-1 0 15,1 0-15,24 25 31,0-1-15,0 0 0,-25 1-1,25-1-15,-24 1 16,24-1 0,0 0-16,0 1 15,0-1-15,0 1 16,24-1-16,-24 1 0,25-1 15,-25 25-15,0-25 0,24 25 16,-24-24-16,25-1 16,-25 25-16,24-25 0,1-24 15,-1 25-15,0-25 16,1 0-16,24 0 0,-25 0 16,25-25-16,0 1 0,0-1 15,-1 25-15,-23-24 16,-1 0-16,1-1 0,-1 1 15,1-1-15,-1 1 16,-24-1-16,0-23 0,24 23 16,-24-24-16,0 25 0,25-25 15,-25 25-15,0-25 16,0 24-16,0 1 0,0 0 16,0-1-1,-25 25-15,1 0 0,0 0 16,-1 25-16,1-1 0,-25 0 15,24 1-15,1-1 16,0 1-16,-1-1 0,25 25 16,0-25-16,0 1 15,0-1-15,25 1 0,-25-1 16,24 0-16,0-24 0,1 25 16,-1-25-16,1 0 15,-1 0-15,1 0 0,-1 0 16,-24-25-16,24 25 15,-24-24-15,25 0 0,-25-1 16,0-24-16,0 25 0,0-1 16,0 1-16,0 0 15,24 24 1,-24 24-16,0 0 16,25 1-16,-25 24 15,24-25-15,-24 25 0,25-25 16,-1 1-16,0 24 15,1-25-15,-1 1 16,1-25-16,-1 0 0,1-25 16,-1 1-16,0-1 15,1 1-15,-1-25 0,-24 0 16,25-24-16,-25 24 16,0-24-16,0 0 0,0-1 15,-25 1-15,25 24 0,-24 0 16,-1 0-16,25 25 15,-24 24-15,24 24 16,0 1-16,0 24 16,0 0-16,0-1 0,24 26 15,1-25-15,-1 24 16,1-24-16,-1-1 0,1 1 16,-1-24-16,0 24 0,1-49 15,-25 24-15,0-48 16,0-1-1,0 1-15,-25-1 0,1 1 16,24-1-16,-24-23 16,24 23-16,0 1 0,0-1 15,24 1 1,0 24-16,1-24 16,-1 24-16,25-25 0,0 25 15,0 0-15,0-24 16,-1 24-16,26-25 0,-25 25 15,-1-24-15,1-1 16,0 25-16,-25-24 0,-24 0 16,0-1-16,0 1 0,0-1 15,-48 1-15,23 24 16,-24 0-16,1 24 0,-1-24 16,0 49-16,0-24 15,25 23-15,-1 26 0,25-25 16,0 24-16,25 0 0,-1-24 15,25 24-15,24-48 16,-24 23-16,24-23 0,0-1 16,1-24-16,-25-24 15,-25-1-15</inkml:trace>
  <inkml:trace contextRef="#ctx0" brushRef="#br0" timeOffset="-73423">5299 3138 0,'-24'0'15,"0"0"1,-1 0 0,1 0-1,-1 0 17,25 25-17,25-25 1,-1-25-1,1 25-15,23-24 16,1 24-16,0-25 0,0 25 16,0-24-16,0 24 0,-25-24 15,25 24-15,-25 0 16,-48 0 0,-25 0-1,0 24-15,0-24 0,1 24 16,-1 1-16,-25-1 0,26-24 15,23 25-15,-24-25 16,25 24-16,24 1 16,24-25-1,1 0-15,-1 0 0,25-25 16,0 25-16,24 0 16,-24-24-16,24 24 0,-24-25 15,0 25-15,0 0 0,-25 0 16,1-24-16,-50 24 31,1 0-31,-1 24 0,-23-24 16,23 25-16,-24-25 15</inkml:trace>
  <inkml:trace contextRef="#ctx0" brushRef="#br0" timeOffset="-71048">0 5507 0,'24'25'0,"0"-25"0,25 0 16,25-25-16,23 25 0,25-24 16,25 0-16,48-1 15,25 1-15,0-1 0,49 1 16,-1-25-16,1 25 16,0-1-16,-1 1 0,-48-1 15,0 1-15,-49 24 0,-49 0 16,0-25-16,-49 25 15,-24 0-15,-24 0 0,-1 25 16,-48-1 0</inkml:trace>
  <inkml:trace contextRef="#ctx0" brushRef="#br0" timeOffset="-70652">244 6362 0,'49'0'0,"24"0"15,0 0-15,25 0 16,24-24-16,25 24 0,48-25 16,0 1-16,50-25 0,-1 25 15,49-1-15,0-24 16,0 25-16,0 0 0,-24-1 15,-49 25-15,-1-24 16,-48 24-16,-49 0 0,1 0 16,-75 0-16,-23 0 0,-25 24 15,-49-24 1,-24 25-16</inkml:trace>
  <inkml:trace contextRef="#ctx0" brushRef="#br0" timeOffset="-70335">1172 7217 0,'-49'24'15,"25"1"-15,-1-1 0,1-24 16,48 25-1,1-25-15,-1 0 0,49 0 16,1-25-16,48 25 0,0-24 16,49 24-16,0-25 15,49 1-15,-1 0 0,50-1 16,-25 1-16,25-1 16,0-24-16,-25 25 0,-24 24 15,-25-24-15,-24-1 0,-24 25 16,-74 0-16,0 0 15,-48 0-15</inkml:trace>
  <inkml:trace contextRef="#ctx0" brushRef="#br0" timeOffset="-69006">19025 12 0,'25'0'0,"-1"0"15,25-24-15,-25 24 16,25 0-16,-24 24 0,-1 1 16,0-1-16,1 0 15,-1 25-15,-24 0 0,25 24 16,-1 25-16,1 0 0,-25 24 15,24 0-15,-24 0 16,24 49-16,-24-24 0,0 48 16,-24 0-16,0 1 0,-1 24 15,25-1-15,-49 1 16,25 24-16,-1 1 0,-23-1 16,23 0-16,-24 0 15,-24 1-15,24-26 0,-48 1 16,23 0-16,-48 0 0,0-49 15,-25 24-15,-48-24 16,0 0-16,-1-24 0,-48-25 16,0 0-16,0 0 15,-25-24-15,-24 24 0,0-49 16,-25 25-16,25-1 16,-49-23-16,25-1 0,-1 0 15,1 1-15,-1-26 0,1 1 16,48 0-16,1 0 15,23-25-15,26 25 0,23-24 16,25-25-16,0 24 0,49 0 16,0-24-16,24 25 15,25-25-15,0 0 0,24 24 16,0-24-16,25 0 16,-25 0-16,24 0 0,1 0 15,24-24 79,24-1-78,-24 1-16</inkml:trace>
  <inkml:trace contextRef="#ctx0" brushRef="#br0" timeOffset="-68442">12040 6362 0,'0'-24'15,"-24"24"-15,24-25 16,0 1-1,-25 24 17,1 24-32,0 1 15,-1-1-15,1 1 16,-1-1-16,-24 25 0,1 0 16,-1-25-16,0 25 15,0 0-15,-24 0 0,24 0 16,0-1-16,25 1 0,-25-24 15,24 23-15,25-23 16,0 24-16,25-25 0,-25 1 16,49 23-16,0-23 15,-1-1-15,1 1 0,0 24 16,24-25-16,-24 0 0,24 1 16,-24 24-16,0-25 15,0 1-15,0-1 0,-25 0 16,1 1-16,23-1 0,-23 1 15,-1-1 1,1 1 0,-25-1-1,24-24 48,-24-24-32</inkml:trace>
  <inkml:trace contextRef="#ctx0" brushRef="#br0" timeOffset="-60218">13579 2650 0,'0'-25'47,"24"25"-47,-24-24 16,0 0-1,0-1-15,-24 1 16,-25-1 0,25 1-16,-1 24 0,-24 0 15,-24 0-15,24 0 0,0 0 16,-24 24-16,24 1 16,0-1-16,1 25 0,23 0 15,1 0-15,-1 0 16,25-1-16,0 1 0,25 0 15,-1-24-15,25-1 0,0 0 16,0 1-16,0-25 16,24 0-16,-24-25 0,24 1 15,-24 0-15,0-1 16,-1-24-16,1 0 0,-24-24 16,-1 24-16,-24-24 0,0 0 15,0-1-15,-24 1 16,24 0-16,-25 0 0,1-1 15,24 26-15,-25 23 0,25 1 16,0 73 0,0-1-16,0 1 15,0 25-15,0 23 16,25-24-16,-25 25 0,24 0 16,-24-25-16,25 0 15,-25 1-15,24-1 0,1-24 16,-25 0-16,24-25 0,0 1 15</inkml:trace>
  <inkml:trace contextRef="#ctx0" brushRef="#br0" timeOffset="-59701">14287 2821 0,'25'-25'15,"-1"25"-15,-24-24 0,24 24 16,-24-24-16,0-1 0,0 1 15,0-1-15,0 1 16,-24-1-16,0 1 16,-1 0-16,1 24 15,-1-25-15,-24 25 0,25 0 16,-25 0-16,25 25 0,-25-1 16,0 0-16,25 1 15,-1 24-15,1 0 0,24-1 16,0-23-16,0 24 15,0 0-15,24-25 0,1 25 16,-1-25-16,0 1 0,1-25 16,24 0-16,-25 0 15,25 0-15,-25 0 0,25-25 16,-24 1-16,-1-1 16,1-23-16,-1-1 0,-24 0 15,24-24-15,-24 24 0,0-25 16,0 26-16,0-1 15,-24 0-15,24 25 0,0-1 16,0 50 0,0-1-16,0 0 0,0 25 15,24 0-15,-24 0 0,25 0 16,-1 0-16,1 24 16,-1-24-16,1-25 0,-1 25 15,0-25-15,1 1 0,24-25 16,-25 0-16,1 0 15,23-25-15,-23 1 0,-1-25 16</inkml:trace>
  <inkml:trace contextRef="#ctx0" brushRef="#br0" timeOffset="-59509">14824 2528 0,'0'-73'16,"-24"24"-16,24 0 16,0 24-16,-24-23 0,-1 23 15,25 50 1,0-1-16,0 0 15,0 25-15,0 0 0,0 0 16,0 24-16,0-24 16,25 24-16,-25 1 0,24-26 15,-24 26-15,24-25 16,1-1-16,-25-23 0,24-1 16,-24 1-16</inkml:trace>
  <inkml:trace contextRef="#ctx0" brushRef="#br0" timeOffset="-58964">14824 2699 0,'-24'-25'0,"0"25"0,24-24 15,-25 24-15,50 0 32,23 0-17,1 0-15,0 0 0,24 0 16,25-25-16,-25 25 0,25 0 15,0-24-15,-25 24 16,0 0-16,1-24 0,-26 24 16,1-25-16,-24 25 15,-25-24-15,0-1 0,-25 25 16,-24-24-16,1 24 0,-1-25 16,0 25-16,-24 0 15,24 0-15,-24 25 0,24-25 16,0 24-16,0 1 15,25 24-15,-1-25 0,1 25 16,24 0-16,0 0 0,0-25 16,0 25-16,24 0 15,1-25-15,23 1 0,-23-1 16,24 0-16,-25-24 16,25 0-16,0 0 0,-25 0 15,25-24-15,0 0 0,-25-1 16,1-24-16,-1 25 15,1-25-15,-25 0 0,24 25 16,-24-25-16,0 24 16,0 1-16,24 24 0,1 49 31,-25-25-31,24 25 16,1 0-16,-25 0 0,24-25 15,-24 25-15,25 0 16,-1-25-16,0 25 0,1-49 15,-1 25-15</inkml:trace>
  <inkml:trace contextRef="#ctx0" brushRef="#br0" timeOffset="-58832">16632 2454 0,'-25'0'15</inkml:trace>
  <inkml:trace contextRef="#ctx0" brushRef="#br0" timeOffset="-58465">16241 2308 0,'-49'0'0,"25"0"15,-25 0-15,24-24 0,-23 24 16,23 0-16,1-25 0,-1 1 15,50 24 1,-1-25-16,25 25 16,0-24-16,24 24 0,0 0 15,25-25-15,0 25 16,-1 0-16,1 0 0,0-24 16,-25 24-16,25 0 15,-49 0-15,0 0 0,-1-24 16,-23 24-16</inkml:trace>
  <inkml:trace contextRef="#ctx0" brushRef="#br0" timeOffset="-58244">16559 2161 0,'0'25'0,"0"-1"15,0 1-15,0-1 16,0 1-16,0-1 15,0 25-15,0 0 0,0 0 16,0-1-16,0 1 16,0 0-16,0 24 0,0-24 15,0 0-15,0-25 0,24 25 16,0-24-16,-24-1 16,25 1-16,-1-25 0,1 0 15,-1 0-15</inkml:trace>
  <inkml:trace contextRef="#ctx0" brushRef="#br0" timeOffset="-57733">16876 2601 0,'0'-24'0,"24"-25"0,-24 24 15,0 1-15,0-1 16,-24 25-16,0 0 16,24 25-16,0-1 0,-25 1 15,25-1-15,0 1 16,0 23-16,25-23 0,-1 24 15,0-25-15,1 1 0,24-1 16,0 0-16,-25-24 16,25 25-16,0-25 0,0 0 15,-25-25-15,25 25 16,-25-24-16,-24 0 0,25-1 16,-25-24-16,0 25 0,-25-1 15,25 1-15,-24 0 16,24-1-16,-25 25 0,1 25 15,24-1 1,0 25-16,0 0 0,0 0 16,0 48-16,0-23 0,24 23 15,25 1-15,-24 0 16,-1-1-16,0-23 0,1 23 16,-1-23-16,1-26 15,-25 1-15,-25-24 0,1-1 16,-25-24-16,-24-24 0,24-25 15,-24 0-15,24-24 16,-24-1-16,24 1 0,24-25 16,1 25-16,24 0 15,0 0-15,24 24 0,1 0 16,24 0-16,-1 25 0,1-1 16,25 1-16,-26-1 15,26 1-15,-1 0 0,-24-1 16</inkml:trace>
  <inkml:trace contextRef="#ctx0" brushRef="#br0" timeOffset="-57265">17731 2235 0,'-25'-25'16,"25"1"-16,-24-1 16,0 25-16,24-24 0,-25 24 15,25 24 1,0 1-16,25-1 15,-1 1-15,0 24 0,1 24 16,-25 0-16,24 25 16,1-25-16,-1 25 0,-24-1 15,25 1-15,-25 0 0,0 0 16,24-25-16,-24 0 16,0-24-16,0 0 0,0-25 15,0 1-15,-24-50 16,24 1-16,-25-1 15,25-24-15,-24-24 0,-1 24 16,1-48-16,-1 23 16,25 1-16,0-25 0,0 25 15,0 0-15,0 24 0,25 0 16,24 0-16,-25 25 16,25-1-16,0 25 0,-25 0 15,25 25-15,0-1 16,0 1-16,-25-1 0,1 1 15,-25-1-15,0 25 16,-25-25-16,1 25 0,-1-24 16,-24-1-16,25 0 0,-25-24 15,0 25-15,1-25 16,23 0-16,1 0 0,24-25 16</inkml:trace>
  <inkml:trace contextRef="#ctx0" brushRef="#br0" timeOffset="-56876">18195 2577 0,'24'0'62,"-24"24"-62,25-24 0,-1 0 16,25 0-16,-25 0 15,25 0-15,0 0 0,0 0 16,0 0-16,-25-24 0,25 24 16,-25-25-16,1 25 15,-25-24-15,0-1 0,0 1 16,-25 0-16,1-1 0,0 1 16,-1-1-16,-24 25 15,0 0-15,1 0 0,23 0 16,-24 0-16,25 25 15,-25-1-15,25 25 0,-1-25 16,25 25-16,0 0 0,0 0 16,0 0-16,25 0 15,-1-1-15,25-23 0,-25 24 16,25-25-16,24-24 16,-24 0-16,0 0 0,24 0 15</inkml:trace>
  <inkml:trace contextRef="#ctx0" brushRef="#br0" timeOffset="-56774">19074 2528 0,'-49'0'16,"25"0"-16</inkml:trace>
  <inkml:trace contextRef="#ctx0" brushRef="#br0" timeOffset="-56161">18928 2479 0,'0'-24'16,"0"-1"15,24 25-31,-24-24 16,0-1-16,0 1 16,-24-1-1,-1 25-15,1-24 0,-1 24 16,1 0-16,-1 0 0,-23 24 15,23-24-15,1 25 16,-1-1-16,1 25 0,24-24 16,0-1-16,0 25 0,24-25 15,1 25-15,72 0 16,-23-25-16,-25 1 16,24-1-16,-24 1 15,24-25-15,-24 24 0,-25 0 16,1-24-16,-25 25 15,-25-25-15,-24 24 16,1-24-16,-1 0 0,0 0 16,-24 0-16,24 0 15,24 0-15,-24 0 0</inkml:trace>
  <inkml:trace contextRef="#ctx0" brushRef="#br0" timeOffset="-55988">19025 2455 0,'0'-25'0,"25"1"16,-25-1-16,-25 25 16,1 25-1,-1 24-15,1-25 0,0 25 16,-25 0-16,24 24 16,-24-24-16,25 24 0,0 0 15,-25-24-15,24 24 16</inkml:trace>
  <inkml:trace contextRef="#ctx0" brushRef="#br0" timeOffset="-165786.75">5787 3895 0,'-24'0'15,"24"-24"1,24 24 0,-24 24 15,0 1-16,24-1 1,-24 1 0,0-1-16,25 25 0,-25-25 15,0 25-15,24 0 16,-24 0-16,25 0 0,-25 0 16,24-1-16,-24 1 0,0 0 15,0 0-15,0 0 16,24 0-16,-24 0 0,0-1 15,0 1-15,25 0 16,-25 24-16,24-24 0,-24 0 16,25 24-16,-25-24 0,24 24 15,-24 1-15,25-1 16,-1 0-16,0 1 0,1-26 16,-1 26-16,-24-1 15,25 0-15,-1-24 0,-24 24 16,25-24-16,-25 0 0,0 24 15,24-24-15,-24 0 16,0 0-16,0 0 0,0 0 16,-24-1-16,24 1 15,0 0-15,-25 24 0,25-24 16,0 0-16,0 24 0,0-24 16,0 0-16,0 0 15,0 0-15,0-1 0,0 1 16,0 0-16,0 0 15,0 0-15,0-25 0,0 25 16,0 0-16,-24 0 0,24-25 16,0 25-16,0 0 15,0-25-15,0 25 0,0-24 16,0 24-16,0-25 16,0 25-16,0-25 0,0 1 15,0 23-15,0-23 0,0-1 16,0 1-16,0-1 15,0 1-15,0-1 0,0 0 16,0 1-16,0-1 0,0 1 16,0-1-1,0 1 1,0-1 0,24-24-1,-24 24-15,0 1 16,0-1-16,0 1 15,0-1-15,0 0 16,25 1 0,-25-1-16,0 1 0,0-1 15,0 1-15,0-1 32,24-24-17,-24 24 1,0 1 31</inkml:trace>
  <inkml:trace contextRef="#ctx0" brushRef="#br0" timeOffset="-164527.75">4274 6851 0,'0'24'32,"0"1"-17,0-1 1,24-24 0,1 0 30,-25 24-30,24-24 0,0 0-1,1 0 1,-1 0-16,1 0 16,-1 0-1,1-24-15,-1 24 0,0 0 16,25 0-16,-24 0 0,-1-24 15,25 24-15,-25 0 16,25 0-16,-24 0 0,23 0 16,1-25-16,-24 25 15,24 0-15,-1 0 0,1 0 16,-24-24-16,23 24 0,1 0 16,0 0-16,0-25 15,0 25-15,0 0 0,0 0 16,-1-24-16,1 24 15,-24 0-15,24 0 0,-25-25 16,0 25-16,1 0 0,-1 0 16,1 0-16,-1 0 15,1-24-15,-1 24 0,0 0 16,1 0 0,-1 0-16,1-24 0,-1 24 15,0 0-15,1 0 16,-50 0 46</inkml:trace>
  <inkml:trace contextRef="#ctx0" brushRef="#br0" timeOffset="-163297.75">4054 6094 0,'24'0'15,"1"0"16,-1 0-31,1 0 16,-1 0-16,0 0 16,1 0-16,-1-25 0,25 25 15,-24 0-15,23 0 16,1-24-16,-24 24 0,48 0 16,-24 0-16,0 0 0,24-25 15,-24 25-15,24 0 16,-24 0-16,24-24 0,-24 24 15,24 0-15,-24-25 0,24 25 16,-24 0-16,24-24 16,-24 24-16,25 0 0,-26 0 15,1-24-15,0 24 16,0 0-16,0-25 0,-25 25 16,25 0-16,-24 0 0,-1 0 15,25 0-15,-25-24 16,1 24-16,-1 0 0,0 0 15,1 0 1,-1 0-16,1 0 16,-1 0-1,1 0 1,-25-25-16,24 25 0,0 0 47,-48 0-16,0 0-15</inkml:trace>
  <inkml:trace contextRef="#ctx0" brushRef="#br0" timeOffset="-161689.75">3492 5165 0,'25'0'15,"-1"0"-15,0 0 16,1 0-1,-1 0-15,1 0 0,-1 0 16,1 0-16,23 0 0,-23 0 16,24 0-16,-25 0 15,25-24-15,0 24 0,0 0 16,-1-24-16,1 24 0,0 0 16,0-25-16,0 25 15,0 0-15,0-24 0,-1 24 16,1 0-16,0 0 15,0-25-15,0 25 0,0 0 16,-1 0-16,1-24 16,0 24-16,0 0 0,0 0 15,0-24-15,0 24 0,-1 0 16,1-25-16,-24 25 16,23 0-16,1 0 0,-24-24 15,24 24-15,-25 0 16,25 0-16,-25 0 0,25-25 15,-24 25-15,-1 0 0,0 0 16,1 0-16,-1-24 16,1 24-16,-1 0 15,1 0 17,-1 0-1,0 0-31,1 0 15,-1 0-15,1 0 0,-1 0 16,1 0 0,-1 0-1,0 0 48,1 0-32,-1 0-15,1 0-1,-25-25 32,24 25-47,0 0 31,1 0-15,-1 0 0,1 0-1,-25 25 63</inkml:trace>
  <inkml:trace contextRef="#ctx0" brushRef="#br0" timeOffset="-160358.75">5934 6753 0,'0'-24'16,"0"-1"-1,0 1 16,25 24 32,-1 0-32,-24-25-15,25 25-16,-1 0 15,1 0 1,-1 0-16,0 0 16,1 0-16,-1 0 15,1 0 1,-1 0-16,1 0 31,-1 0 0,-24-24-31,24 24 32,1 0 30,-25 24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30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171 372 0,'0'24'16,"0"1"-1,-25-1-15,25 1 16,0-1-1,0 0-15,-24 1 16,24-1 0,0 1-16,-25-1 0,25 25 15,0-25-15,-24 1 0,24 24 16,0-25-16,-25 25 16,25-25-16,-24 25 0,24-24 15,0-1-15,0 0 16,0 1-16,-24-1 0,24 1 15,0-50 1,24 1 0,-24-1-16,0 1 15,0-25-15,24 25 16,-24-50-16,0 26 0,25-26 16,-25 25-16,0-24 0,24 0 15,-24-25-15,25 25 16,-25 0-16,24 24 0,1-24 15,-25 24-15,24 24 16,0 1-16,-24 0 0,25 24 16,-1 0-16,1 0 15,-1 24-15,-24 0 16,25 25-16,-1-24 0,0 23 16,-24 1-16,25 0 15,-25 0-15,24 24 0,1-24 16,-25 24-16,24-24 0,-24 24 15,0-24-15,24 25 16,-24-26-16,0 1 0,25-24 16,-25 24-16,0-25 0,0 0 15,24-24-15,-24 25 16,0-50 0</inkml:trace>
  <inkml:trace contextRef="#ctx0" brushRef="#br0" timeOffset="672">146 740 0,'-24'-24'0,"24"-1"16,0 1-16,-25 0 16,25-1-1,0 1-15,25-1 16,-1 25-1,1-24 1,-1 24-16,25 0 0,-25 0 16,1 0-16,-1 0 15,25-25-15,-25 25 0,1 0 16,-1 0-16,1 0 16,-1-24-16,0 24 15,1-24 1,-1 24-1,-24-25 1,25 25 0,-1 0-1,1 0-15,-25 25 16,24-25-16,0 0 16,1 24-16,-25 0 0,24-24 15,1 25-15,-1-1 16,1 1-16,-25 24 0,24-25 15,0 0-15,1 1 0,-25-1 16,0 1-16,24-1 16,-24 0-16,0 1 0,0-1 15,-24-24-15,24 25 16,-25-25-16,1 0 0,24 24 16,-24-24-16,-1 0 0,25-24 15,0-1 1,-24 25-16,24-24 0,0-1 15,24 1-15,-24 0 16,25-1-16,-1-24 0,0 1 16,1 23-16,-1-24 0,1 25 15,24-25-15,-25 25 16,0-1-16,1 1 0,-1 24 16,-24 24 15,-24 1-16</inkml:trace>
  <inkml:trace contextRef="#ctx0" brushRef="#br0" timeOffset="1559">1318 691 0,'25'0'15,"-25"-24"-15,24 24 16,-24-25 0,0 1-1,-24 0 1,-1-1-1,1 25-15,0 0 0,-1 0 16,1 0-16,-1 0 16,-24 25-16,25-1 15,0 0-15,24 1 0,-25-1 16,1 25-16,24-24 16,-25-1-16,25 25 0,0-25 15,25 1-15,-1-1 0,1 1 16,-1-25-16,0 24 15,25-24-15,-24 0 0,24 0 16,-25 0-16,25 0 16,-25 0-16,1-24 0,-1-1 15,1 25-15,-25-24 0,24-1 16,-24-24-16,24 25 16,-24-25-16,0 25 0,0-50 15,25 26-15,-25-1 16,0-24-16,24 24 0,-24 0 15,0-24-15,25 24 0,-25 24 16,0 1-16,24-1 16,-24 1-16,0 48 15,-24-24 1,24 25-16,0 24 0,-25-25 16,25 25-16,0 24 0,0-24 15,0 0-15,0 24 16,0-24-16,0 0 0,0 0 15,0 0-15,0-1 16,0 1-16,0-24 0,0-1 16,0 1-16,0-50 47,25 1-32,-25-1-15,24 1 0,1-1 16,-1 1-16,0 0 0,1-1 15,-1 1-15,1 24 16,23-25-16,-23 25 0,-1 0 16,1 25-16,-1-25 15,1 24-15,-25 1 0,24-1 16,0 0-16,-24 1 0,0-1 16,25 1-16,-25-1 15,0 1-15,24-25 16,-24 24-16,0 0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33.1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421 198 0,'24'-24'0,"-24"-1"15,24 25 1,-24-24-16,25 24 15,-25 24 17,0 1-17,24 24-15,-24-25 16,0 25-16,0 0 0,25-1 16,-25 1-16,24 25 15,-24-26-15,0 1 0,0 0 16,24 0-16,-24 0 0,0-25 15,0 25-15,0-25 16</inkml:trace>
  <inkml:trace contextRef="#ctx0" brushRef="#br0" timeOffset="425">79 418 0,'-25'-25'0,"1"1"16,24 0-16,-25-1 15,25 1-15,0-1 16,25 1-16,-1 24 0,1-25 16,-1 25-16,25 0 15,-25-24-15,25 24 0,0 0 16,24 0-16,-24 0 15,0 0-15,24 24 0,-24-24 16,0 25-16,0-1 16,-25 25-16,25-24 0,-49 23 15,24 1-15,-24 0 0,0 0 16,0 24-16,-24-24 16,0-24-16,-1 23 0,1 1 15,-25-24-15,0-1 0,25 1 16,-25-1-16,0-24 15,24 0-15,-23 24 0,23-24 16,-24 0-16,25 0 16,0 0-16,-1 0 0,1 0 15,24-24 1,24 24-16</inkml:trace>
  <inkml:trace contextRef="#ctx0" brushRef="#br0" timeOffset="726">1104 296 0,'0'-25'0,"25"25"31,-1 0-16,-24 25-15,0-1 16,25-24-16,-25 49 16,0-25-16,0 1 0,24 24 15,-24 0-15,0 24 16,0-24-16,0 0 0,24-1 16,-24 1-16,0 0 15,0-24-15,0-1 0,0 0 16,0 1-16</inkml:trace>
  <inkml:trace contextRef="#ctx0" brushRef="#br0" timeOffset="1123">885 418 0,'-25'-25'16,"25"1"-16,0 0 15,0-1-15,0 1 0,0-1 16,25 1-16,-1 0 16,0-1-16,1 25 15,24 0-15,-25-24 0,25 24 16,-25 0-16,25 24 0,0 1 16,-25-1-16,25 0 15,0 25-15,-24 0 0,-1 0 16,25 0-16,-49 0 15,24-1-15,-24 1 0,0 0 16,0-24-16,0 23 0,-24-23 16,-1 24-16,1-25 15,0 0-15,-25-24 0,24 25 16,-24-1-16,1-24 16,-1 25-16,0-25 0,25 0 15,-1 0-15,1 0 0,-1 0 16,50-25-1,-1 1 1</inkml:trace>
  <inkml:trace contextRef="#ctx0" brushRef="#br0" timeOffset="1422">1739 247 0,'25'-24'16,"-25"48"-1,0 0 1,24-24-16,-24 25 0,0-1 16,25 25-16,-25-25 0,24 25 15,-24 0-15,24 0 16,1 0-16,-25 0 0,24 0 15,-24-1-15,0 1 16,25 0-16,-25-25 0,0 25 16,0-24-16,0-1 0,0 1 15</inkml:trace>
  <inkml:trace contextRef="#ctx0" brushRef="#br0" timeOffset="1818">2716 393 0,'0'-24'0,"0"0"15,0-1-15,0 1 0,-24 24 16,24-25-16,-25 25 0,1-24 16,0 24-16,-1 0 15,1 0-15,-25 24 0,24-24 16,1 25-16,0 24 16,-1-25-16,1 25 0,-1 0 15,25 0-15,-24-1 0,24 1 16,0 25-16,0-26 15,24 1-15,-24-24 0,25 24 16,-1-25-16,1 0 0,-1 1 16,0-25-16,25 24 15,-24-24-15,24 0 0,-25 0 16,25-24-16,-25 24 16,25-25-16,-24 1 0</inkml:trace>
  <inkml:trace contextRef="#ctx0" brushRef="#br0" timeOffset="2544">3571 296 0,'0'-25'16,"-24"1"-16,-1 0 16,25-1-16,-24 25 0,-1-24 15,1 24 1,-25 0-16,25 0 0,-1 0 16,1 24-16,-1-24 15,1 25-15,0-1 0,-1 0 16,25 1-16,-24-1 0,24 25 15,0-25-15,0 25 16,24-24-16,1 24 0,-1-25 16,0 0-16,25 25 15,-24-24-15,24-1 0,-1-24 16,1 25-16,-24-25 0,-1 24 16,0-24-16,1 0 15,-25-24-15,0-1 16,0 1-1,-25-1-15,1 1 0,0 24 16,-25-25-16,24 25 0,1-24 16,0 24-16,-25 0 15,24 24-15,1 1 0,-1-1 16,25 1-16,-24-1 0,24 1 16,-24 23-16,24-23 15,0 24-15,24-25 0,0 0 16,1 25-16,-1-24 15,1-1-15,24 1 0,-1-25 16,-23 24-16,24-24 16,-1 0-16,1 0 0,0 0 15,-24 0-15,23-24 0,-23-1 16</inkml:trace>
  <inkml:trace contextRef="#ctx0" brushRef="#br0" timeOffset="2795">4035 516 0,'0'-25'0,"0"1"15,0-1-15,0 1 16,0 48 0,0 1-16,0-1 15,0 25-15,0-25 16,25 25-16,-1 0 0,0 0 15,1 0-15,-1 0 0,1 0 16,24-25-16,-25 25 16,0-49-16,-24 24 0,25-24 15</inkml:trace>
  <inkml:trace contextRef="#ctx0" brushRef="#br0" timeOffset="3024">4206 491 0,'0'-49'0,"0"25"16,0-25-16,0 25 0,-24 24 15,24 24 1,-25 0-16,1 1 0,24-1 16,-25 25-16,1 0 15,0 0-15,-1 0 0,1 0 16,24-1-16,-25 1 0,25 0 15,0-25-15,0 1 16,-24 24-16,24-25 0,0 1 16,0-1-1</inkml:trace>
  <inkml:trace contextRef="#ctx0" brushRef="#br0" timeOffset="3648">4499 174 0,'0'-25'0,"0"1"16,-24 48 0,24 1-16,-25-1 15,25 0-15,0 25 0,-24 25 16,24-26-16,0 26 15,0-1-15,0 0 0,0 25 16,0-25-16,0 1 0,0-26 16,0 26-16,-25-26 15,25 26-15,-24-25 0,24-25 16,0 25-16,0-25 16,0 1-16,0-1 0,0 1 15,0-1-15,0 0 16,24-24-1,1-24-15,-1 0 16,-24-1 0,25 1-16,-25-25 0,0 24 15,24-48-15,-24 24 0,0 0 16,0-24-16,0 0 16,0 0-16,0 24 0,0 0 15,0 0-15,25 0 16,-25 25-16,0-1 0,24 1 15,0 24-15,-24-24 0,25 24 16,-1 0-16,1 24 16,-1-24-16,1 24 0,-1 1 15,0-25-15,1 24 16,-25 1-16,0-1 0,0 1 16,0-1-16,-25 0 15,25 1-15,-24-25 16,0 24-16,-25 1 0,24-25 15,1 24-15,-1-24 16,1 25-16,48-25 31</inkml:trace>
  <inkml:trace contextRef="#ctx0" brushRef="#br0" timeOffset="4092">5061 662 0,'0'-24'15,"-25"24"-15,25-25 16,25 25 31,-1 25-47,1-25 15,-1 0-15,1 0 16,-1 0-16,0 0 16,1 0-16,-1-25 15,-24 1-15,0-1 16,0 1-16,0 0 16,0-1-16,-24 1 0,24-1 15,-25 25-15,1-24 0,0-1 16,-1 25-1,1 0-15,-1 0 0,25 25 16,-24-1-16,24 1 0,0 24 16,-25-1-16,25 1 15,0 0-15,0 0 0,0 0 16,25 0-16,-25-1 16,24-23-16,1-1 0,-25 1 15,24-1-15,1-24 0,-1 0 16</inkml:trace>
  <inkml:trace contextRef="#ctx0" brushRef="#br0" timeOffset="4560">5501 418 0,'0'-25'0,"0"1"16,0 48 15,0 1-15,0-1-16,0 1 0,24-1 15,-24 1-15,24-1 16,-24 0-16,25 1 0,-25 24 16,0-25-16,0 1 0,0-1 15,0 0-15,0 1 16,0-1-16,-25-24 15,25 25-15,-24-25 16,24-25 15,24 1-15,-24-1-16,0-23 16,25 23-16,-1-24 15,-24 0-15,25 1 0,-1-1 16,0 0-16,1 0 0,-1 25 15,1-25-15,-1 24 16,1 25-16,-25-24 0,24 24 16,-24 24-1,0 1-15,0-1 16,0 1-16,-24-1 16</inkml:trace>
  <inkml:trace contextRef="#ctx0" brushRef="#br0" timeOffset="4920">6013 125 0,'0'-25'0,"0"1"16,0 0-16,25-1 15,-25 1-15,24 24 16,-24 24 15,0 1-31,0 23 0,0-23 16,-24 24-16,24-1 16,0 1-16,0 0 0,0 24 15,0 1-15,0-25 0,-25 24 16,25 0-16,0-24 15,0 0-15,0 0 0,25 0 16,-25-25-16,0 25 16,24-49-16,-24 24 0,25-24 15,-1 0-15,0 0 0,1-24 16</inkml:trace>
  <inkml:trace contextRef="#ctx0" brushRef="#br0" timeOffset="5141">6062 442 0,'-49'-24'16,"25"-1"-16,0 25 0,-1-24 15,1 0 1,48 24 0,1-25-16,23 25 15,-23 0-15,24-24 16,-25 24-16,25 0 0,0 0 15,0 0-15,-25 0 16,0 0-16,1 0 0</inkml:trace>
  <inkml:trace contextRef="#ctx0" brushRef="#br0" timeOffset="6276">811 1346 0,'-24'0'31,"48"0"1,1 0-32,-1 0 15,25 0 1,-25 0-16,25 0 0,24 0 15,25 0-15,0 0 16,0 0-16,24 0 0,24 0 16,1 24-16,24-24 0,-25 0 15,25 25-15,0-25 16,-24 0-16,24 0 0,-25 24 16,1-24-16,-25 0 0,24 0 15,-23 0-15,23 0 16,-48 0-16,24 0 0,0 0 15,-24 0-15,24 0 16,-24 0-16,-1-24 0,1 24 16,0-25-16,-1 25 15,-23 0-15,23-24 0,-24 24 16,25 0-16,-25 0 0,1 0 16,-25 0-16,24 0 15,-24 0-15,24 0 0,-24 24 16,0-24-16,0 0 15,-1 0-15,26 25 0,-26-25 16,1 0-16,25 0 0,-26 0 16,26 24-16,-25-24 15,-1 0-15,1 0 0,-24 0 16,23 0-16,-23 0 0,-1 0 16,1 0-16,-1 0 15,1 0-15,-1 0 16,0 0-16,1 0 15,-1 0-15,1 0 16,-50 0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58.2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54 367 0,'24'0'0,"0"0"16,-24 24-1,-24-24-15,24 25 16,0-1 0,0 1-1,0-1-15,0 0 0,0 1 16,0-1-16,0 1 16,0 24-16,0-25 0,0 0 15,0 1-15,0-1 16,0 1-16,0-50 47,0 1-32,0-1-15,0 1 0,-24-25 16,24 25-16,-25-25 16,25 0-16,0 0 0,0 0 15,-24-24-15,24 24 16,0 0-16,24 1 0,1-1 15,-1 0-15,25 24 0,-25 1 16,25 24-16,0-24 16,24 24-16,0 0 0,-24 0 15,25 24-15,-26 0 16,1 1-16,0-1 0,-24 1 16,-1-1-16,-24 25 0,0-25 15,0 25-15,-24-24 16,-25-1-16,24 0 0,-24 25 15,25-24-15,-25-25 16,25 24-16,-25-24 0,49 25 16,-25-25-16,1 0 0,0 0 15,48 0 17,-24-25-32,24 25 0,25 0 15,-24 0-15,24 0 16,-1 0-16,1 0 0,0 0 15,0 25-15,0-1 16,-25-24-16,1 24 0,-1 1 16,1-1-16,-25 1 0,0 24 15,0-25-15,-25-24 16,1 24-16,-25 1 0,0-1 16,25-24-16,-25 25 15,0-25-15,0 0 0,0 0 16,25 0-16,-1 0 0,25-25 15</inkml:trace>
  <inkml:trace contextRef="#ctx0" brushRef="#br0" timeOffset="797">1299 538 0,'49'0'0,"-25"0"0,1 0 16,-1 0 0,-24-25-16,0 1 15,0 0 1,-24-1-1,24 1-15,-25-1 0,1 25 16,0-24-16,-1-1 16,1 25-16,-1 0 15,1 25-15,-1-1 0,1 1 16,24-1-16,-24 1 16,24 23-16,-25-23 0,25-1 15,0 25-15,0-24 16,0-1-16,0 0 0,0 1 15,25-1-15,-1 1 0,0-25 16,1 0-16,-1 24 16,25-24-16,-24 0 0,-1 0 15,25-24-15,0 24 16,-25-25-16,1 25 0,-1-24 16,0 24-16,1-25 15,-1 1-15,-24 0 16,0-1-16,0 1 0,0-1 15,0 1-15,0-1 16,0 1-16,0 0 0,0-1 16,0 1-1,-24 24-15,24 24 47,24-24-31,-24 25-16,0-1 15,25 0-15,-1 1 16,-24-1-16,24 1 16,1-1-1,-25 1 1,24-25-16,-24 24 16,25-24-1,-25 24-15,24-24 16,-24 25-16,25-25 0,-1 0 15,0 24-15,1-24 16,-1 0-16,-24 25 16,25-25-1</inkml:trace>
  <inkml:trace contextRef="#ctx0" brushRef="#br0" timeOffset="1355">1934 489 0,'-24'0'0,"-1"-24"16,1 24-16,24-25 46,24 25-46,1 0 16,-1 25 0,1-25-16,-1 24 15,0 0-15,1 1 16,-1-1-16,-24 1 16,25-1-16,-25 1 0,24-1 15,-24 0-15,0 1 16,0-1-16,0 1 15,-24-25 17,24-25-32,0 1 15,0-1 1,0 1-16,0 0 16,24-25-16,0 24 0,-24 1 15,25-25-15,-1 25 16,1-1-16,-1 25 0,1-24 15,-1 24-15,0 0 16,1 24-16,-1 1 0,1-25 16,-25 24-16,24 0 0,1 1 15,-1-1-15,-24 1 16,24-1-16,-24 1 0,25-1 16,-25 0-16,24 1 15,-24-1 1</inkml:trace>
  <inkml:trace contextRef="#ctx0" brushRef="#br0" timeOffset="1668">2569 171 0,'0'-24'0,"0"0"0,-24 24 15,24 24 1,24-24 0,-24 24-16,25 25 15,-25-24-15,24 24 0,0-25 16,1 25-16,-1 0 0,1 0 16,-25-1-16,24-23 15,1 24-15,-1 0 0,-24-25 16,24 0-16,-24 1 15,25-1-15,-25 1 0,0-1 16,0-48 15</inkml:trace>
  <inkml:trace contextRef="#ctx0" brushRef="#br0" timeOffset="2154">2960 489 0,'24'-24'0,"-24"-1"0,25 1 15,-1 24-15,1 0 0,-1 0 16,0 0 0,-24 24-1,0 1 1,0-1 0,-24 0-16,0 1 15,-1-25 1,25 24-16,-24-24 0,-1 25 15,1-25-15,-1 0 0,1 24 16,0-24 15,48 0-15,0 0 0,-24 25-16,25-25 15,-1 24-15,1-24 16,-25 24-16,24-24 0,1 25 15,-1-25-15,25 24 16,-25 1-16,1-25 0,-1 24 16,25-24-16,-25 25 0,1-25 15,-1 0-15,1 24 16,-1-24-16,0 0 0,1 0 16,-1 0-1,-24-24-15,25 24 16,-25-25-16,24 25 31,-24-24-31,-24 24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26.6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4469 0,'0'-24'0,"0"-1"15,0 1 1,-24 24 0,0 0 30,24 24-14,0 1-17,0-1 1,0 1-16,24-1 0,-24 1 16,24 23-16,1-23 15,-25 24-15,24 24 0,1-24 16,24 24-16,-25-24 15,25 24-15,0-24 0,24 24 16,-24-24-16,24 0 0,0 0 16,1 0-16,23-25 15,1 25-15,0 0 0,-1-25 16,25 1-16,1 23 16,-1-23-16,24-1 0,25 1 15,0-1-15,25-24 0,-1 25 16,25-1-16,-25-24 15,49 24-15,-24-24 0,0 0 16,24 25-16,-24-25 0,24 0 16,0 24-16,-24-24 15,24 0-15,-24 0 0,0 0 16,0 25-16,0-25 16,0 0-16,-1 0 0,-23-25 15,24 25-15,-25-24 16,25 24-16,0-25 0,-1 25 15,-23-24-15,24 24 0,-1-24 16,1 24-16,0-25 16,-25 25-16,1-24 0,-1-1 15,1 1-15,-26-1 16,1 1-16,0-25 0,0 25 16,0-25-16,0-24 0,-24 24 15,24-24-15,-25-1 16,1 1-16,-1 0 0,25-1 15,-24 1-15,-25 0 16,25 0-16,-25-1 0,0 1 16,0 0-16,-24 24 0,-25-24 15,0 24-15,0 0 16,-24 0-16,0 0 0,-25 0 16,1 25-16,-1 0 0,1-25 15,-1 24 1,-24 1-16,0 0 15,0 48 32,-24-48-15</inkml:trace>
  <inkml:trace contextRef="#ctx0" brushRef="#br0" timeOffset="377">12042 3737 0,'-49'0'0,"25"0"0,-1 0 16,1-25-16,0 25 15,48 0 1,0 0-1,1 0-15,24 0 0,0 0 16,-1 0-16,1 0 0,25 0 16,-26 0-16,26 0 15,-25 0-15,-25 0 0,25 0 16,-25 25-16,1-25 0,-1 0 16,-24 24-1,0 0-15,0 1 16,0-1-16,0 1 15,0 24-15,0-25 0,0 25 16,0 0-16,24-1 16,-24-23-16,25 24 0,-25-25 15,0 25-15,0-25 0,24 1 16,-24-1-16,0 1 16,0-1-16</inkml:trace>
  <inkml:trace contextRef="#ctx0" brushRef="#br0" timeOffset="2249">13459 3273 0,'-25'0'16,"1"0"-16,-1 0 15,1 24 1,0 0-16,-1 25 16,25-24-16,-24 24 15,-1 24-15,25-24 0,-24 24 16,24 25-16,0-25 0,0 0 16,0 0-16,0-24 15,24 24-15,1-24 0,-1 0 16,25-24-16,0 23 15,0-48-15,24 25 0,0-25 16,0 0-16,1 0 0,23-25 16,-23 1-16,-1 24 15,25-24-15,-25-1 0,-24 1 16,0-1-16,0 1 16,-1 24-16,1-25 0,-24 25 15,-1 25-15,0-1 0,25 1 16,-24-1-16,-1 25 15,25 0-15,0 0 0,24 0 16,-24-1-16,49 26 0,-25-25 16,25-1-16,24-23 15,0 24-15,24-25 0,1 1 16,48-25-16,1 0 16,-1 0-16,25 0 0,0-25 15,0-24-15,24 25 16,-24-25-16,24-24 0,-24 24 15,-1-24-15,1-1 0,-24 1 16,-1 0-16,-49-25 16,1 25-16,-25 0 0,-49-1 15,1 1-15,-25 24 0,-25-24 16,-24 24-16,0 25 16,-24-25-16,24 24 0,-25 1 15,1 24-15,24-24 16,-25 24-16,25-25 0,0 1 15,25 24 1,-1-25-16,1 1 16,23-25-16,1 25 0,0-25 15,0 0-15,0-24 16,-25 24-16,1-25 0,-1 1 16,-24 0-16,0 0 0,-49-1 15,25 1-15,-49-25 16,-25 25-16,25-25 0,-50 25 15,26 0-15,-25 0 16,-1-1-16,26 26 0,-1-1 16,25 24-16,0-24 15,-1 25-15,25 24 0,1-24 16,23-1-16,1 25 0,-1-24 16,1 24-16,24-25 15,-24 1-15,-1-1 0,1 1 16,-25-25-16,0 0 0,0 0 15,0 1-15,0-1 16,-24-24-16,0 24 0,0-25 16,-1 26-16,1-1 15,-25 0-15,1 0 0,-1 0 16,0 0-16,-24 25 0,0 0 16,0-1-16,-25 25 15,1 0-15,-1 0 0,1 0 16,-1 25-16,25-25 15,-24 24-15,48 0 0,-24 1 16,49-1-16,-1-24 0,25 25 16,25-25-16,0 0 15,24 24-15,-25-24 0,1-24 32,-1 24-32,-24-25 15,25 25-15,-25 0 0,-24 0 16,24 0-16,-49-24 15,25 24-15,-25 0 0,1 0 16,-1 24-16,0-24 16,-24 25-16,0-1 0,-24 0 15,23 1-15,-23 24 0,24 0 16,0-1-16,0 26 16,-1-1-16,26 0 0,24 0 15,24 1-15,0-1 16,24 0-16,1 1 0,24-26 15,0 1-15,0 0 0,24-24 16,-24-1-16,25 0 16,-25 1-16,24-25 0,-24 24 15,-24 1-15,-1-1 16,1 1-16,0-1 16,-25 25-16,24-25 0,-24 25 15,25 0-15,0 0 16,-1 24-16,1-24 0,-1 24 15,25 0-15,-24 1 16,24-1-16,0 25 0,24-25 16,1 0-16,-25 25 0,24-25 15,1-24-15,-1 24 16,0-24-16,1-24 0,-1-1 16,1 25-16,-1-49 0,1 24 15,23-24-15,-23 0 16,-1 0-16,1 0 15,24 0-15,-25 0 16,0 0-16,1 25 0,-1-25 16,1 0-16,-25 24 15,24-24-15,-24 24 0,24-24 16,-24 25-16,25-25 16</inkml:trace>
  <inkml:trace contextRef="#ctx0" brushRef="#br0" timeOffset="2879">14582 2149 0,'-24'-24'0,"-25"-1"0,24 25 16,1-24-16,0 24 0,24-25 15,48 1 1,1 24-16,25 0 0,23 0 15,25-24-15,25 24 0,24-25 16,24 25-16,-24 0 16,25 0-16,-25-24 0,-25 24 15,1 0-15,-50 0 16,-23 0-16,-1 0 0,-49 0 16,-73 0-16</inkml:trace>
  <inkml:trace contextRef="#ctx0" brushRef="#br0" timeOffset="3120">15022 2589 0,'-49'24'0,"25"25"16,-25-25-16,24 1 0,1-25 16,48 0-1,25 0 1,0 0-16,24 0 0,25 0 15,24-25-15,25 25 16,-1 0-16,25-24 0,0 24 16,-24 0-16,-1-24 15,-24 24-15,0 0 0,-24 0 16,-49 0-16,0 0 0,-25 24 16</inkml:trace>
  <inkml:trace contextRef="#ctx0" brushRef="#br0" timeOffset="3317">15413 3028 0,'-25'25'0,"25"-1"0,25 1 16,23-1-16,1-24 16,25 24-16,23-24 0,-24 0 15,25 0-15,24-24 0,-24 24 16,0-24-16,-25 24 15,25 0-15,-25-25 0,0 25 16,-48 0-16,23 0 16</inkml:trace>
  <inkml:trace contextRef="#ctx0" brushRef="#br0" timeOffset="3544">15681 3614 0,'0'25'0,"0"-1"16,25 1-16,-1-25 16,0 24-16,25-24 0,25 0 15,-1 0-15,0-24 16,25 24-16,0 0 0,24-25 16,-25 25-16,1-24 0,0 24 15,-1 0-15,-23 0 16,-26-25-16,1 25 0,-24 0 15</inkml:trace>
  <inkml:trace contextRef="#ctx0" brushRef="#br0" timeOffset="4362">14265 366 0,'-49'-24'15,"49"-25"-15,-25 24 16,1-23-16,24 23 0,0 1 16,0-1-16,24 25 15,-24 25 1,25-1-16,-25 1 0,0 23 15,24 1-15,-24 0 0,0 24 16,0-24-16,0 25 16,0-26-16,0 26 0,0-25 15,0-1-15,0-23 16,0 24-16,-24-25 0</inkml:trace>
  <inkml:trace contextRef="#ctx0" brushRef="#br0" timeOffset="4745">13996 830 0,'-24'-24'0,"24"-1"16,0 1-16,0 0 15,0-1 1,24 25-16,0 0 0,1-24 16,24 24-16,0-25 15,24 25-15,-24-24 0,24 24 16,0-25-16,0 1 0,1 24 15,-25-24-15,-1-1 16,1 1-16,-24-1 0,-1 1 16,-24-1-16,0 1 15,-24 0-15,-1-1 0,-24 25 16,25-24-16,-25 24 0,25 0 16,-25 0-16,24 0 15,1 24-15,24 1 0,0-1 16,0 0-16,0 25 15,0-24-15,24 24 0,1-1 16,-1-23-16,1 24 0,-1-25 16,25 1-16,-25-1 15,25-24-15,-24 0 0,-1 0 16,25 0-16,-25 0 16,1-24-16</inkml:trace>
  <inkml:trace contextRef="#ctx0" brushRef="#br0" timeOffset="5717">14924 610 0,'0'-48'15,"0"23"-15,0 1 0,-24-1 16,24 1-16,0-1 16,-25 1-16,25 0 0,25 48 31,-25 0-31,24 1 16,-24-1-16,25 1 0,-25-1 15,24 1-15,-24-1 16,24 0-16,-24 1 0,25-25 15,-25 24-15,24 1 16,-24-50 15,0 1-15,25-1-16,-25 1 0,24 0 16,-24-25-16,24 24 0,1-24 15,-1 25-15,-24-25 16,25 25-16,-1-1 15,-24 50 1,25-1-16,-25 1 16,0 23-16,0-23 0,0 24 15,24-25-15,-24 1 16,0-1-16,24 0 0,1-24 31,-25-24-15,24 0-16,1-1 15,-25 1-15,24-1 16,1 1-16,-1-25 0,0 25 16,-24-1-16,25 25 0,-1-24 15,1 24-15,-1 0 16,-24 24-16,24-24 0,1 25 16,-25-1-16,24 25 15,1-25-15,-1 1 0,-24-1 16,25 1-16,-1-25 15,0 0-15,1 0 16,-25-25-16,24 1 16,-24-1-16,25 1 15,-25-25-15,0 25 0,24-25 16,-24 0-16,0 0 0,0 0 16,0 0-16,0 25 15,-24-25-15,24 25 0,0-1 16,-25 1-16,25 48 15,0 1-15,0-1 16,0 25-16,0 0 0,25 0 16,-1 24-16,-24 0 15,49 0-15,-25-24 0,1 25 16,-1-26-16,1 1 16,-1 0-16,1 0 0,-1-25 15,-24 1-15,0-1 0,24-24 16,-24 25-16,0-50 15,-24 1 1,24-1 0,0 1-16,-24-25 0,24 0 15,0-24-15,0 0 0,24-1 16,-24 1-16,24 24 16,1-24-16,-1 24 0,25 0 15,-24 25-15,23 0 16,-23 24-16,-1 24 0,25 0 15,-49 25-15,0 0 0,0-25 16,-49 25-16,0 0 16,-24 0-16,-49-25 0,0 1 15,-25-1-15</inkml:trace>
  <inkml:trace contextRef="#ctx0" brushRef="#br0" timeOffset="-27081.73">8818 1929 0,'0'-24'16,"0"-1"0,-24 25-16,24-24 15,0 0-15,0-1 16,0 1-1,24 24-15,-24-25 16,25 25-16,-1 0 16,1 0-16,-1 25 15,0-25-15,-24 24 0,25 25 16,-1-25-16,1 1 16,-25 24-16,0-25 0,0 25 15,-25-25-15,1 1 16,-1 24-16,1-25 0,-25 1 15,25-25-15,-1 24 0,1-24 16,-1 24-16,50-24 31,24 0-31,-25 0 16,25 0-16,0 0 0,24 0 16,-24 0-16,24 0 0,-24 0 15,0 0-15,-25 0 16,1 0-16,-1 0 0,-24-24 15</inkml:trace>
  <inkml:trace contextRef="#ctx0" brushRef="#br0" timeOffset="-26438.73">9429 1880 0,'0'-24'0,"-25"0"16,25-1-16,0 1 16,0-1-1,25 25-15,-25-24 0,24 24 16,1 0-16,24 0 16,-25 0-16,25 0 0,-25 0 15,25 0-15,0 0 0,-25 0 16,1 24-16,-1-24 15,1 25-15,-25-1 16,0 1-16,-25-1 0,1 0 16,-1 1-16,1-25 15,-25 24-15,25 1 0,-1-25 16,1 24-16,-1-24 16,1 0-16,24 25 0,24-25 15,1 0-15,-1 0 16,1 0-16,24 24 15,-1-24-15,1 0 0,0 24 16,-25-24-16,25 25 16,-24-25-16,-25 24 0,0 1 15,0-1-15,-25 1 16,1-25-16,-1 24 16,-23-24-16,-1 0 0,24 0 15,1 0-15,-25 0 16,49-24-16,-24 24 0,24-25 15,0 1-15,24-1 16</inkml:trace>
  <inkml:trace contextRef="#ctx0" brushRef="#br0" timeOffset="-26079.73">10308 1832 0,'25'-25'16,"-25"1"-16,-25 24 31,1 0-31,-1 24 16,1-24-16,-1 25 0,1-1 15,0 0-15,24 25 16,0-24-16,0 24 0,24-25 16,-24 0-16,24 1 15,1-1-15,24 1 0,-25-1 16,1 0-16,23-24 0,-23 0 15,24 0-15,-25 0 16,0-24-16,1 0 0,-25-1 16,24 1-16,-24-1 15,0-23-15,0-1 0,0 24 16,-24-24-16,-1 25 0,1-25 16,0 49-16,-1-24 15,1 24-15,-1 0 0,1 0 16,24 24-16,-24-24 0,24 25 15</inkml:trace>
  <inkml:trace contextRef="#ctx0" brushRef="#br0" timeOffset="-25677.73">11016 2027 0,'-24'0'62,"24"24"-62,-24-24 16,-1 0-1,1 0 17,24-24-17,0 0 1,24 24 0,1 0-1,-1 0 1,-24 24-1,0 0 17</inkml:trace>
  <inkml:trace contextRef="#ctx0" brushRef="#br0" timeOffset="-24957.73">11334 1734 0,'-25'-25'16,"25"1"15,-24 24 0,0 24-15,-1 1 0,1-1-16,-1-24 15,1 25-15,24-1 0,0 1 16,0-1-16,0 0 15,24 1-15,1-25 0,-1 24 16,25 1-16,0-1 16,0 1-16,-25-25 0,25 24 15,0 0-15,-25 1 0,1-1 16,-25 1 0,0-1-16,-25 0 0,1-24 15,-1 25-15,1-25 16,-25 0-16,25-25 0,-1 25 15</inkml:trace>
  <inkml:trace contextRef="#ctx0" brushRef="#br0" timeOffset="-24513.73">11358 1734 0,'0'-25'0,"0"1"0,25 24 15,-25-24-15,24 24 16,1 0-16,-1 0 15,0 0-15,1 0 16,24 0-16,0 0 0,-1 0 16,26 0-16,-25 0 0,-1 0 15,1 0-15,0 0 16,-25 0-16,25 0 0,-24-25 16,-50 25 15,1 0-31,-1 25 0,1-1 15,0 0-15,-1 1 16,1-1-16,-1 25 0,25-24 16,0 23-16,0 1 0,25 0 15,-1 0-15,1-25 16,-1 1-16,25-1 0,0 1 16,-25-25-16,25 0 15,0 0-15,-25 0 0,25-25 16,-24 1-16,-25-1 15,24 1-15,-24-25 0,-24 25 16,24-25-16,-49 0 0,24 25 16,-24-25-16,-24 24 15,24 1-15,-24 24 0,0 0 16,0 24-16</inkml:trace>
  <inkml:trace contextRef="#ctx0" brushRef="#br0" timeOffset="-23835.73">8819 2857 0,'-24'-24'16,"24"-1"-1,24 1 1,1 0-16,-1 24 0,1-25 16,-1 25-16,25-24 0,0 24 15,0 0-15,-1 0 16,1 24-16,0-24 0,0 25 16,-49-1-16,24 0 15,-24 25-15,-24-24 0,24 24 16,-49-25-16,25 0 0,-25 25 15,0-24-15,25-1 16,-25-24-16,24 25 0,1-25 16,24 24-16,24-24 15,25 0 1,0 0-16,0 0 0,0 0 16,-1 0-16,26-24 15,23 24-15,-48-25 16,0 1-16,0 24 15</inkml:trace>
  <inkml:trace contextRef="#ctx0" brushRef="#br0" timeOffset="-23290.73">9722 2833 0,'-24'0'16,"-1"-24"-16,1 24 16,-1-25-16,25 1 15,0-1 1,25 25 0,-1-24-16,1 24 0,-1 0 15,25 0-15,-25 0 0,25 0 16,0 0-16,-25 0 15,1 24-15,-1-24 0,1 25 16,-1-25-16,-24 24 16,0 1-16,-24-25 0,-1 24 15,1 0-15,-1-24 0,1 25 16,0-1-16,-1-24 16,1 25-16,24-1 31,24-24-31,1 24 15,-1-24-15,0 25 0,1-25 16,24 0-16,-25 24 16,0-24-16,1 25 0,-1-25 15,1 24-15,-1-24 16,-24 25-16,0-1 16,0 0-16,-24-24 15,-1 25-15,1-25 16,-25 0-16,0 24 0,0-24 15,1 0-15,-1 0 16,24 0-16,-24 0 0,25 0 16,0 0-16</inkml:trace>
  <inkml:trace contextRef="#ctx0" brushRef="#br0" timeOffset="-22779.73">10357 2809 0,'-24'-25'0,"-1"1"16,1-1-1,48 1 16,1 24-31,-1-25 16,0 25-16,1 0 0,-1 0 16,1 0-16,-25 25 15,24-25-15,1 0 0,-25 24 16,24 1-16,-24-1 16,0 1-16,0-1 15,-24-24-15,24 24 0,0 1 16,0-1-1,24 1 17,0-1-32,1-24 15,-25 24-15,24-24 16,-24 25-16,25-1 16,-1 1-16,0-1 15,-24 1-15,0-1 16,-24-24-1,0 24 1,-1-24-16,1 0 16,-1 0-16,1 0 0,0-24 15,-1 24-15</inkml:trace>
  <inkml:trace contextRef="#ctx0" brushRef="#br0" timeOffset="-22527.73">11065 3004 0,'-24'0'16,"-1"0"-16,1 0 16,0 0 15,48 0 31</inkml:trace>
  <inkml:trace contextRef="#ctx0" brushRef="#br0" timeOffset="-22042.73">11236 2735 0,'0'-24'16,"0"-1"-16,0 1 0,0 0 16,25-1-1,-25 1-15,24 24 0,0 0 16,1 0-1,-1 0-15,1 0 0,-1 24 16,1-24-16,-25 25 16,0-1-16,-25 0 15,25 1-15,-24-1 16,-1 1-16,1-1 16,24 1-1,-25-25-15,25 24 16,25-24-16,-1 0 15,1 24-15,-1-24 16,25 0-16,-25 25 0,1-25 16,-1 0-16,1 24 15,-25 1-15,0-1 16,0 0 0,-25 1-16,1-25 15,24 24-15,-25-24 0,1 25 16,0-25-16,48-25 47,0 1-47,1-1 0</inkml:trace>
  <inkml:trace contextRef="#ctx0" brushRef="#br0" timeOffset="-21729.73">11871 2735 0,'25'-24'15,"-1"-1"-15,0 25 16,-48 0-1,24 25 1,0-1-16,-24-24 16,24 25-16,0-1 0,0 0 15,24 1-15,0 24 16,1-25-16,-1 1 0,1 23 16,-1-23-16,25-1 0,-25 1 15,25-25-15,0 0 16,-24 0-16,23 0 0,-23-25 15,-1 1-15,1-1 16,-1 1-16,-24-25 0,0 0 16,0 25-16,0-25 0,-24 0 15,-25 25-15,24-25 16,-23 25-16,-26-1 0,25 25 16,-24 0-16,0 0 15,24 0-15,-24 25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18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178 146 0,'0'-24'16,"0"0"-16,0-1 15,0 1 1,0-1-16,0 1 16,0-1-1,0 50 95,0-1-95,0 1-15,0-1 16,0 1-16,0-1 0,0 25 15,0 0-15,0-1 0,0 1 16,0 25-16,0-26 16,0 26-16,0-1 0,0 0 15,0 1-15,0-1 16,0 0-16,-24 0 0,24 1 16,0-1-16,0 25 0,0-25 15,0 0-15,0 25 16,0-1-16,0-23 0,0 23 15,-24 1-15,24 24 16,-25-24-16,25 24 0,-24 0 16,-1 0-16,1 0 0,24 1 15,-25-1-15,25 0 16,0 0-16,0-24 0,0 24 16,0 0-16,0-24 15,25-1-15,-25 1 0,0-25 16,0-24-16,0 0 0,0 0 15,-25-74 1</inkml:trace>
  <inkml:trace contextRef="#ctx0" brushRef="#br0" timeOffset="641">740 146 0,'-24'0'15,"-1"0"-15,1 0 16,24 25-16,0-1 16,24 25-16,1 0 15,24 0-15,-1 24 16,1 25-16,24-25 0,1 49 16,-1-24-16,0 24 0,1 0 15,-26-24-15,1 24 16,0-24-16,0-25 0,-25 24 15,1-48-15,-25 0 16,0-24-16,0-1 0</inkml:trace>
  <inkml:trace contextRef="#ctx0" brushRef="#br0" timeOffset="864">1448 537 0,'-24'-49'0,"24"25"16,-24 24-16,-1 0 16,25 24-16,-24 1 15,-1 24-15,1-25 0,-1 25 16,-23 24-16,23-24 0,-48 24 16,24 1-16,-24-1 15,24 0-15,-24 0 0,-1 1 16,26-1-16,-1-24 0,0 24 15</inkml:trace>
  <inkml:trace contextRef="#ctx0" brushRef="#br0" timeOffset="1218">496 1490 0,'0'-25'15,"0"1"-15,0-1 16,0 50-16,24-1 15,-24 1-15,49 24 0,-24-1 16,23 26-16,1-1 16,25 0-16,-26 25 0,26 0 15,-1-25-15,0 24 0,0-23 16,-24-1-16,25 0 16,-26-24-16,-23-24 0,24 23 15,-25-48 1</inkml:trace>
  <inkml:trace contextRef="#ctx0" brushRef="#br0" timeOffset="1422">1326 1587 0,'-24'0'15,"-1"25"-15,1-25 16,0 49-16,-1-25 0,-24 25 15,0 24-15,1 0 16,-26 1-16,1 23 0,-25 1 16,25 24-16,-25-24 0,1 0 15,23-1-15,1-23 16</inkml:trace>
  <inkml:trace contextRef="#ctx0" brushRef="#br0" timeOffset="1781">642 2931 0,'0'-25'16,"25"25"-1,-1 0-15,1 0 16,-1 25 0,25 23-16,-25 1 0,25 0 15,0 24-15,0 1 0,0-1 16,0 0-16,-1 1 15,-23-1-15,24-24 0,-49-1 16,24 1-16,1-24 16,-25-1-16</inkml:trace>
  <inkml:trace contextRef="#ctx0" brushRef="#br0" timeOffset="1974">1302 2906 0,'24'-24'0,"-48"48"32,-1 1-32,-23 23 0,23 1 15,-24 0-15,0 24 0,-24 1 16,0-1-16,-25 0 16,25 25-16,0-25 0,-25 0 15,25 1-15,-1-1 0,26 0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23.7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1709 720 0,'25'-25'31,"-25"1"-31,0-1 16,-25 25 0,1 0-16,24-24 15,-25 24-15,-24 0 0,25 0 16,-25 24-16,0-24 15,25 25-15,-25-1 0,25-24 16,-1 25-16,1-1 0,-1 1 16,50-1-1,-1 0-15,1-24 0,-1 25 16,25-1-16,0 1 0,0-1 16,24-24-16,-49 24 15,25 1-15,0-1 0,-49 1 16,24-1-16,-24 1 15,-24-1-15,24 0 0,-49 1 16,25-1-16,-25 1 16,0-25-16,0 0 0,0 0 15</inkml:trace>
  <inkml:trace contextRef="#ctx0" brushRef="#br0" timeOffset="276">1392 573 0,'0'-24'0,"0"-1"0,24 1 15,0 24 1,-24 24 0,25-24-16,-25 25 0,24 24 15,-24-25-15,0 25 16,25 0-16,-25 24 0,0-24 15,0 24-15,0 0 16,0 1-16,0-1 0,24 0 16,-24-24-16,25 0 0,-25 0 15,24 0-15,-24-25 16,24-24-16</inkml:trace>
  <inkml:trace contextRef="#ctx0" brushRef="#br0" timeOffset="864">2051 720 0,'24'-25'15,"-24"50"32,-24-25-31,24 24-16,0 1 0,0-1 15,0 0-15,0 25 16,24-24-16,-24-1 0,0 25 16,25-25-16,-25 25 15,24-24-15,-24-1 0,0 0 16,0 1-1,0-50 1,0 1 0,-24 24-1,24-24-15,0-1 0,-25 1 16,25-1-16,0 1 16,0-1-1,0 1-15,25 24 0,-1-24 16,1 24-16,-1 0 15,25 0-15,-25-25 0,25 25 16,-24 0-16,24 0 0,-1 25 16,-23-25-16,24 24 15,-25 0-15,-24 1 0,0-1 16,0 1-16,0-1 16,-24 1-16,-25 23 0,24-23 15,-23-25-15,-1 24 0,-25-24 16,26 0-16,23 0 15,-24 0-15,25 0 0,-1-24 16,25-1 0,25 1-16</inkml:trace>
  <inkml:trace contextRef="#ctx0" brushRef="#br0" timeOffset="1290">2588 940 0,'0'-25'16,"25"1"0,-25-1-16,24 25 0,1-24 15,-1 24-15,0 0 16,1 0-16,-1 0 0,1 0 16,-1 24-16,1-24 0,-1 25 15,0-1-15,-24 25 16,25-25-16,-25 1 0,0-1 15,0 1-15,0-1 16,0 0-16,-25-24 31,25-24-31,0 0 16,0-1 0,0 1-16,0-1 15,0 1-15,25-25 0,-25 25 16,24-1-16,1 1 0,24 24 15,-25-25-15,0 25 16,1 0-16,-1 25 0,1-25 16,-1 49-16,1-25 15,-1 1-15,-24 23 0,0-23 16,0 24-16,0-25 0,0 0 16,0 1-16</inkml:trace>
  <inkml:trace contextRef="#ctx0" brushRef="#br0" timeOffset="1800">3421 369 0,'0'-25'16,"-25"-24"-16,1 25 0,0-25 16,-25 0-16,-25 25 15,1-25-15,-25 0 0,-24 25 16,-24-1-16,-25 25 16,-25 0-16,-23 0 0,-1 25 15,-24 24-15,-25 0 16,25-1-16,-1 26 0,1 23 15,49-23-15,24 23 0,24 1 16,25 24-16,49 0 16,49-24-16,24 24 0,24 0 15,25 0-15,48 0 16,26-24-16,23 0 0,25-1 16,25-23-16,23-25 0,26-1 15,23-23-15,1-25 16,24-25-16,24 1 0,-24-25 15,-24-49-15,0 25 0,-25-49 16,-49 0-16,-24-25 16,-49 1-16,-24-25 0,-73 24 15,-25-24-15,-49 49 16,-98-24-16,-48 48 0,-74 25 16,-48 0-16,-99 48 0,-48 25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36.9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26 124 0,'0'-25'78,"0"1"-62,0-1 15,-25 25-15,25-24 46,25 24-46,-1 0-1,1 0 1,-25-24-16,24 24 0,0 0 16,1 0-1,-1 0-15,1 0 16,-1 0-16,1 0 16,-1 0-16,0 24 0,1-24 15,-1 0-15,1 0 16,-1 0 15,-24-24-31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37.7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0 122 0,'0'-24'15,"24"24"-15,1 0 32,-25-25-32,24 25 15,0 0 1,1-24-16,-1 24 16,25 0-16,-24 0 0,23-25 15,-23 25-15,24 0 16,0 0-16,-25 0 0,0 0 15,1-24-15,-1 24 0,1 0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5:47.5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0 0,'0'-24'31,"0"48"79,0 1-95,0-1-15,0 1 16,0-1-16,0 25 16,-24-25-16,24 1 0,0 24 15,-24-25-15,24 25 0,0 0 16,0-25-16,-25 25 16,25 0-16,0 0 0,0-1 15,0 1-15,-24 25 16,24-26-16,0 1 0,0 25 15,0-26-15,-25 26 16,25-1-16,0-24 0,-24 24 16,24-24-16,0 24 0,-25 0 15,25-24-15,0 0 16,0 73 0,0-73-16,-24-24 0,24 23 15,0-23-15,0-1 0,0 1 16,0-1-16,0 0 15,24-24 1,1 0 15,-25-24-15,24 24-16,1 0 16,-1 0-1,1 0-15,-1 0 16,0 0-16,1 0 15,-1 0-15,25 0 16,0 0-16,0 0 0,24 0 16,0-24-16,25 24 15,0 0-15,-1 0 0,26 0 16,-1 0-16,0 0 0,0 0 16,24-25-16,1 25 15,24 0-15,0-24 0,24 24 16,1 0-16,-1-25 15,25 25-15,0-24 0,24 24 16,-24-24-16,24 24 0,0 0 16,0 0-16,1 0 15,23-25-15,-24 25 0,1 0 16,-1 0-16,0 0 0,25 0 16,-25 0-16,25 0 15,-1-24-15,1 24 0,0 0 16,24 0-16,-25 0 15,1 0-15,0-25 0,-1 25 16,-23 0-16,23 0 16,-24 0-16,1 0 0,-1 0 15,0 0-15,0-24 0,1 24 16,-1 0-16,0 0 16,0 0-16,-24-25 0,0 25 15,-25 0-15,25 0 16,-49 0-16,24 0 0,-24-24 15,0 24-15,0 0 0,0 0 16,-24 0-16,-1 0 16,25 0-16,-24-24 0,-1 24 15,1 0-15,-25 0 16,25 0-16,-1 24 0,1-24 16,-25 0-16,24 0 0,-24 24 15,25-24-15,0 0 16,-1 0-16,1 0 0,-1 0 15,25 0-15,0-24 0,-24 24 16,24 0-16,0 0 16,-1 0-16,1 0 0,0 0 15,-24 0-15,24 0 16,-25-24-16,25 24 0,-24 0 16,24 0-1,-25 0-15,1 0 0,0 0 0,-1 0 16,-24 0-16,0 0 0,-24 24 15,0-24-15,24 0 16,-49 24-16,25-24 0,-25 0 16,25 0-16,-25 0 0,25 25 15,-25-25-15,0 0 16,1 0-16,23 0 0,-24 0 16,-24 0-16,25 0 15,-1 0-15,-24 0 0,0 0 16,-1-25-16,-23 25 0,-1 0 15,1-24-15,-1 24 16,-24-24-16,0-1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05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6399 1079 0,'-24'0'16,"48"0"46,0 0-62,1 0 0,-1 0 16,25 0-16,0 0 0,0 0 15,24 0-15,-24 0 16,24 0-16,1 0 0,23 0 16,-24-25-16,25 25 0,0 0 15,0 0-15,-1 0 16,1-24-16,0 24 0,-1 0 16,1 0-16,24 0 15,-24 0-15,0 0 0,-1 0 16,1 0-16,0 0 15,-1 0-15,-23 0 0,23 0 16,-24 0-16,25 0 0,-25-25 16,1 25-16,-1-24 15,0 24-15,1 0 0,-1-25 16,0 25-16,0-24 16,1 24-16,-1-24 0,0 24 15,0 0-15,-24 0 0,25-25 16,-1 25-16,-24 0 15,-1 0-15,1 0 0,0 0 16,0 0-16,0-24 16,-25 24-16,25 0 0,-24 0 15,-1 0-15,0 0 0,1-25 16,-1 25 0,1 0-1,-25 25 48,24-25-63,-24 24 15,25-24-15,-25 25 16,24-25-16,-24 24 16,24-24-16,-24 24 15,0 1 1,25-25-16,-25 24 0,0 1 15,24-25-15,-24 24 16,0 1-16,0-1 16,25 0-16,-25 1 15,0-1 1,0 1-16,0-1 0,0 1 16,0-1-1,0 0-15,0 25 0,0-24 16,0-1-16,0 25 0,0 0 15,0-25-15,0 25 16,0 0-16,0-25 0,0 25 16,0 0-16,0 0 0,24 0 15,-24-25-15,25 25 16,-25 0-16,0 0 0,24 0 16,-24 24-16,0-24 15,0-1-15,0 1 0,0-24 16,0 24-16,0-1 0,0 1 15,0-24-15,0 24 16,0-25-16,0 25 0,0-25 16,0 1-16,0-1 15,0 25-15,0-25 0,0 1 16,0-1-16,24 25 0,-24-25 16,0 1-16,0-1 15,0 1-15,0-1 0,0 25 16,25-25-16,-25 1 15,0-1-15,0 1 16,24-1-16,-24 1 0,0-1 16,25-24-1,-25 24 1,-25-24 15,1 0-15,-1 0-1,1 0 1,0 0-16,-1 0 16,1 0-16,-1 0 0,-24 0 15,25 0-15,-25 0 0,0 0 16,0 0-16,-24 0 16,24 0-16,-24 25 0,0-25 15,-1 0-15,1 24 0,0-24 16,0 0-16,24 0 15,-24 25-15,-1-25 0,1 0 16,24 0-16,-24 24 16,0-24-16,-1 0 0,26 0 15,-26 0-15,1 25 0,0-25 16,-1 0-16,1 24 16,0-24-16,0 0 0,-1 24 15,1-24-15,24 0 16,-24 0-16,0 25 0,-1-25 15,1 0-15,0 0 0,-25 24 16,25-24-16,0 25 0,-1-25 16,1 0-16,0 24 15,24-24-15,-24 24 16,-1-24-16,26 25 0,-1-25 16,-24 0-16,24 0 0,0 0 15,0 0-15,25 24 16,-25-24-16,0 0 0,24 0 15,-23 0-15,23 0 16,-24 0-16,25 0 0,0 0 16,-1 0-16,1 0 0,-1 0 15,1-24-15,-1 24 16,1 0-16,0 0 0,-1 0 16,1 0-16,-1 0 15,1 0-15,-1 0 0,1 0 16,0 0-16,-1 0 15,1 0 1,24-25-16,0 1 31,0 0-31,0-1 16,0 1-16,0-1 16,-25 1-16,25-25 15,0 25-15,0-1 0,-24 1 16,24-25-16,0 25 15,-25-1-15,25-24 0,0 25 16,0-25-16,0 0 0,0 25 16,0-25-16,0 0 15,0 0-15,0-24 0,0 24 16,0-24-16,0 24 0,0-24 16,0 24-16,0 0 15,-24-24-15,24 24 0,-24 0 16,24 25-16,-25-25 15,25 24-15,-24-23 0,24 23 16,-25-24-16,25 25 16,-24-1-16,24-23 0,-25 23 15,25 1-15,0-25 0,-24 24 16,24 1-16,0-25 16,-24 25-16,24-1 0,0 1 15,0-1-15,0 1 16,0 0-16,0-1 0,0 1 15,0-1-15,0 1 16,24-1-16,-24 1 16,0 0-16,0-1 15,0 1 1,0-1-16,0 1 16,0 0-16,0-1 15,0 1 1,0-1-1,24 50 17,1-25-17,-1 24-15,1-24 16,-1 0-16,25 0 0,-25 0 16,25 0-16,-24 0 0,24 0 15,-25 0-15,25 0 16,-25 0-16,1 0 0,-1-24 15,1 24 1</inkml:trace>
  <inkml:trace contextRef="#ctx0" brushRef="#br0" timeOffset="1411">5178 615 0,'-25'0'15,"50"0"1,-25 24 0,24-24-16,1 0 15,24 0-15,-25 0 0,25-24 16,0 24-16,0 0 16,24 0-16,24 0 0,1-25 15,0 25-15,24 0 16,0 0-16,25 0 0,-25 0 15,24-24-15,1 24 0,-1-25 16,1 25-16,-1-24 16,1-1-16,24 25 0,-49-24 15,49 24-15,-49-24 16,25 24-16,-1 0 0,1 0 16,-1 0-16,25-25 0,-24 25 15,-1 0-15,1 0 16,-1 0-16,1-24 0,-1 24 15,1 0-15,24-25 0,-24 25 16,-1-24-16,-24 24 16,25-25-16,-1 25 0,-24-24 15,0 0-15,1 24 16,-1-25-16,0 25 0,-24 0 16,24-24-16,-25 24 0,25 0 15,-24 0-15,24 0 16,0 0-16,0 0 0,1 0 15,-1 0-15,0 0 16,0 0-16,0 0 0,0 0 16,0-25-16,-24 25 0,24 0 15,-24 0-15,-1 0 16,1 0-16,24 0 0,-24 0 16,0 0-16,-1 0 15,-23 0-15,23 0 0,25 0 16,-24 0-16,0 0 0,0 0 15,-1 25-15,1-25 16,24 0-16,-24 0 0,24 0 16,0-25-16,-24 25 15,24 0-15,0-24 0,-24 24 16,24-25-16,0 25 0,-25 0 16,1-24-16,0 24 15,0-24-15,-1 24 0,1 0 0,-25 0 16,25 0-1,-25-25-15,0 25 0,1 0 16,-1 0-16,0 0 0,1 0 16,-1-24-16,0 24 15,0 0-15,1 0 0,23 0 16,-23-25-16,23 25 16,1 0-16,0 0 0,-1-24 15,1 24-15,0 0 0,-1 0 16,26 0-16,-1 0 15,0 0-15,0 0 0,0 0 16,25 0-16,-25 0 16,24 0-16,-24 24 0,25-24 15,-25 0-15,0 0 0,0 0 16,0 25-16,-24-25 16,24 0-16,0 0 0,-24 0 15,0 0-15,24 0 0,-25 0 16,-23 0-16,23 0 15,-23 0-15,-1 0 0,0 0 16,0 0-16,1 0 16,-25 0-16,24 0 0,-24 0 15,0 0-15,-1 0 0,1 0 16,0 0-16,24 24 16,-24-24-16,0 0 0,24 0 15,-24 0-15,24 0 16,1 0-16,-25 0 0,24 0 15,-24 0-15,-1 0 16,-23 0-16,24 0 0,0 0 16,-25 0-16,0 0 0,1 0 15,-1 0-15,1 0 16,-1 0-16,1 0 16,-50 0-1</inkml:trace>
  <inkml:trace contextRef="#ctx0" brushRef="#br0" timeOffset="3008">4567 4449 0,'25'0'15,"-1"0"-15,1-24 0,-1 24 16,25-25-16,0 25 16,0 0-16,24-24 0,0 24 15,0 0-15,25-25 16,-25 25-16,25 0 0,24-24 15,0 24-15,0 0 16,0 0-16,25-25 0,0 25 16,-1-24-16,1 24 0,24-24 15,24 24-15,-24-25 16,24 1-16,1 24 0,-1-25 16,25 1-16,24-1 15,-24 1-15,24 24 0,0-24 16,1-1-16,-1 1 0,0-1 15,0 1-15,-24 0 16,24-1-16,-48 25 0,24-24 16,-50-1-16,221 1 15,-220-1-15,0 25 16,25-24-16,-25 0 0,24 24 16,-24-25-16,0 25 15,0-24-15,0 24 0,-25 0 16,1-25-16,-1 25 15,1-24-15,-1 24 0,1 0 16,0-25-16,-1 25 0,1-24 16,-1 24-16,25 0 15,0-24-15,0 24 0,0 0 16,0 0-16,0-25 16,0 25-16,0 0 0,-25 0 15,1-24-15,-1 24 0,1 0 16,-25 0-16,0-25 15,0 25-15,25 0 0,-25 0 16,0-24-16,25 24 16,-25 0-16,24 0 0,1 0 15,-1 0-15,1 0 0,-1 0 16,1 0-16,0 0 16,-25 0-16,24 0 0,-24 0 15,0 0-15,1 0 0,23 0 16,1 0-16,-1 0 15,1 0-15,-1 0 0,25 0 16,0 0-16,0 0 16,-24 0-16,24 0 0,-25 0 15,1 0-15,-25 0 0,0 0 16,0 0-16,-24 0 16,-1 0-16,26 24 0,-26-24 15,1 0-15,24 0 16,0 25-16,0-25 0,0 0 15,0 24-15,1-24 0,-1 0 16,0 0-16,0 25 16,-24-25-16,-1 24 0,1-24 15,-25 0-15,25 24 16,-25-24-16,1 0 0,23 0 16,-24 0-16,1 25 0,-1-25 15,0 0-15,1 0 16,-1 0-16,0 0 0,-24 0 15,-25 0-15,1 0 16,-1 0-16,1 0 0,-25-25 31,-25 25-31,1 0 16,-25-24-16</inkml:trace>
  <inkml:trace contextRef="#ctx0" brushRef="#br0" timeOffset="4148">4128 3350 0,'-25'0'0,"50"0"31,-25 24-15,0 1 0,-25-25-16,25 24 15,0 1-15,-24 23 0,24-23 16,0-1-16,-25 1 0,25 24 15,0-25-15,0 0 16,-24 1-16,24-1 0,0 1 16,24-25-1,-24-25 1,0 1-16,25-1 16,-25 1-16,24-25 15,-24 0-15,0 0 0,25-24 16,-25 24-16,0-24 0,0 24 15,0-24-15,24 24 16,-24 25-16,0-25 0,25 24 16,-25 1-16,24 24 15,0 0-15,1 0 16,24 24 0,-25 1-16,1-1 0,-1 25 15,0-24-15,1 23 0,-1-23 16,1 24-16,-1 0 15,0-1-15,-24 1 0,25-24 16,-25 23-16,24-23 0,-24 24 16,25-25-16,-25 1 15,0-1-15,0 0 16</inkml:trace>
  <inkml:trace contextRef="#ctx0" brushRef="#br0" timeOffset="4459">4103 3521 0,'0'-25'15,"25"25"1,-25-24-1,24 24-15,1-24 16,-1 24-16,0 0 0,25-25 16,-24 25-16,23-24 0,1 24 15,0-25-15,0 25 16,-25-24-16,25 24 0,0-25 16,-24 25-16,-1 0 0,0 0 15,-48 0 16,0 25-15,-1-25-16</inkml:trace>
  <inkml:trace contextRef="#ctx0" brushRef="#br0" timeOffset="5028">4836 3032 0,'0'-24'16,"24"24"-16,-24-24 15,25 24 1,-1 0-1,1 0 1,-25 24-16,24 0 0,-24 1 16,24-1-16,-24 1 15,0 24-15,0-25 0,25 25 16,-25 0-16,0-25 16,0 25-16,0 0 0,0-25 15,0 1-15,0 23 0,0-23 16,0-1-16,24 1 15,-24-1-15,0 1 16,25-25 0,-1 0-1,1-25 1,-1 1 0,0 24-16,1-25 15,24 25-15,-25 0 16,25-24-16,0 24 0,-25 0 15,25 0-15,-24 0 0,23-25 16,-23 25-16,-1 0 16,1 0-16,-1 0 0</inkml:trace>
  <inkml:trace contextRef="#ctx0" brushRef="#br0" timeOffset="7421">10673 2471 0,'0'-25'16,"0"1"0,24 24-1,-24-25-15,0 1 16,0 0 15,-24 24-15,24-25-1,-24 25-15,-1-24 16,1 24 0,-25 0-16,25 0 15,-25 0-15,24 24 0,-24-24 16,-24 25-16,24-25 15,-24 24-15,24 0 0,-24 1 16,24-25-16,-24 24 0,24 1 16,0-1-16,0-24 15,25 25-15,-1 23 0,-23-23 16,23-1-16,1 25 0,-1-25 16,1 25-16,-1 0 15,1 0-15,0 0 0,-1 0 16,1 0-16,-1-1 15,25 1-15,0 0 0,0-24 16,0-1-16,0 0 16,25 1-16,-1-1 0,1 1 15,-1-1-15,25-24 0,-25 25 16,25-25-16,0 0 16,-25 0-16,25 0 0,0 0 15,-24 0-15,-1-25 0</inkml:trace>
  <inkml:trace contextRef="#ctx0" brushRef="#br0" timeOffset="8062">10209 2740 0,'0'-24'16,"-24"24"-16,24-25 16,-25 25-1,1 0 1,-1 0-16,1 25 15,-1-25-15,1 24 16,-25 1-16,25-25 0,-1 24 16,1 1-16,0-1 15,24 0-15,0 1 16,0-1-16,24-24 0,0 25 16,1-25-16,-1 0 15,25 0-15,-25 24 0,25-24 16,-24 0-16,24 25 0,-25-25 15,0 0-15,1 24 16,-1-24-16,1 24 16,-25 1-1,-25-25-15,1 24 0,-1-24 16,1 25-16,0-25 16,-25 24-16,24-24 0,1 0 15,-1 0-15,1 0 0,0 0 16,24-24-16</inkml:trace>
  <inkml:trace contextRef="#ctx0" brushRef="#br0" timeOffset="8369">10380 2715 0,'0'-25'0,"0"1"31,0 48-15,24 1-1,-24-1 1,0 1-16,25-1 15,-25 1-15,0 23 0,0-23 0,24-1 16,-24 25-16,0-24 16,0-1-16,0 0 0,0 1 15,0-1-15</inkml:trace>
  <inkml:trace contextRef="#ctx0" brushRef="#br0" timeOffset="9472">16828 2031 0,'24'0'31,"1"0"-15,-25-24 15,24 24-31,-24-25 31,0 1-31,0-1 16,-24 1-1,-1 24 1,-24 0-16,25 0 0,-25 0 16,0 0-16,-24 0 0,24 24 15,-24 1-15,24-1 16,-24 1-16,24-1 0,0 1 16,0-1-16,0 0 15,0 25-15,25-24 0,0-1 16,-1 0-16,1 25 0,-1-24 15,1 24-15,-1-25 16,1 25-16,24-25 0,0 1 16,0 24-16,0-25 15,0 0-15,0 25 0,0-24 16,0-1-16,24 0 0,-24 1 16,25-1-16,-25 1 15,24-25-15,1 24 0,-25 1 16,24-25-16,1 0 15,-25 24-15,24-24 0,0 0 16,-24-24-16,25 24 16</inkml:trace>
  <inkml:trace contextRef="#ctx0" brushRef="#br0" timeOffset="10068">16632 2275 0,'0'-24'16,"-24"24"-16,-1 0 15,1 0 17,0 0-32,24 24 0,-25-24 15,1 0-15,-1 25 16,1-25-16,0 24 15,-1-24-15,25 25 0,-24-25 16,24 24 0,0 0-16,24 1 15,1-25 1,-1 24-16,0-24 16,1 25-16,-1-25 15,1 24 1,-1-24-16,-24 25 0,24-25 15,1 24 1,-25 0-16,0 1 16,-25-25-16,25 24 15,-24-24-15,0 0 16,-1 25-16,1-25 0,-1 0 16,1 24-16,0-24 15,-1 0-15,25-24 16,0-1-1</inkml:trace>
  <inkml:trace contextRef="#ctx0" brushRef="#br0" timeOffset="10498">16730 2349 0,'0'-25'16,"0"1"0,24-1-1,1 25 1,-25-24 0,24 24-16,-24 24 15,0 1 1,0-1-1,0 1-15,0-1 16,0 0 0,-24 1-16,24-1 0,0 1 15,-25-1-15,25 1 16,-24-25 0,24 24-16,0 0 31,24-24-31,1 0 15,-1 0-15,1 0 0,-1 0 16,25 0-16,-25 0 16,1 0-16,24 0 0,-25 0 15,0 0-15,-24-24 16</inkml:trace>
  <inkml:trace contextRef="#ctx0" brushRef="#br0" timeOffset="11537">22225 1982 0,'-24'-24'16,"-1"24"15,25-25-15,-24 25-16,-1 0 15,1 0-15,0 0 16,-25 0-16,24 0 15,-23 25-15,-1-25 0,0 24 16,0 1-16,0-25 16,0 49-16,0-25 0,1 0 15,-1 25-15,0-24 16,25 23-16,-25 1 0,24 0 16,1 0-16,-1 0 0,1 0 15,0 0-15,-1-1 16,25 1-16,0 0 0,0-25 15,0 25-15,0-24 16,0-1-16,25 1 0,-1-1 16,-24 0-16,24 1 0,25-25 15,-24 24-15,-1-24 16,25 0 0,-25-24-16,1 24 0,-1-25 15,1 25-15</inkml:trace>
  <inkml:trace contextRef="#ctx0" brushRef="#br0" timeOffset="12102">21810 2446 0,'0'-24'16,"-24"24"15,-1 0-31,1 0 16,-1 0-1,1 24-15,-1-24 0,1 25 16,0-25-16,24 24 16,-25-24-16,25 25 0,0-1 15,25 0-15,-1 1 16,0-1-1,1-24-15,-1 25 0,25-1 16,-24-24-16,-1 0 16,0 24-16,1-24 0,-1 0 15,-24 25-15,25-25 0,-50 24 32,1-24-32,-1 0 0,1 25 15,0-25-15,-25 0 16,24 24-16,-24-24 0,25 0 15,0 0-15,-1 0 16,1 0-16,24-24 16</inkml:trace>
  <inkml:trace contextRef="#ctx0" brushRef="#br0" timeOffset="12587">21957 2495 0,'0'-24'15,"-25"24"1,25-25 0,0 1 15,25 24-31,-1 0 15,0 0 1,1 0-16,-1 0 0,1 0 16,-1 24-1,-24 1-15,0-1 16,-24 1 0,-1-1-16,1-24 15,-1 24-15,1 1 0,0-25 16,-1 24-16,1-24 15,24 25 1,24-25-16,1 0 16,-1 24-1,0-24-15,1 0 0,-1 24 16,1-24-16,-1 25 0,0-25 16,-24 24-16,25-24 15,-1 25-15,-24-1 0,-24 1 16,-1-25-1,-23 24-15,-1 0 0,-24-24 16,-25 0-16</inkml:trace>
  <inkml:trace contextRef="#ctx0" brushRef="#br0" timeOffset="123307">1930 8479 0,'24'0'47,"-24"24"-31,24-24-16,-24 25 16,0-1-16,25-24 15,-25 24-15,24 1 16,-24-1-16,25 1 15,-1-1-15,1 1 16,23 23-16,1-48 0,0 25 16,0-1-16,24-24 0,0 0 15,1 0-15,-1 0 16,0-24-16,1-1 0,-26 1 16,26-25-16,-25 25 0,-25-25 15,25 24-15,-25-23 16,-24 23-16,25 1 0,-25-25 15,0 24-15,0 1 16,0 0-16,-25-1 16,1 25-16,24-24 15,0 48 1,24 1 0,1-1-1,-1-24-15,1 24 0,-1-24 16,0 25-16,1-25 15,-1 0-15,25 0 0,0-25 16,-25 25-16,25-24 0,0-25 16,0 25-16,-25-1 15,25 1-15,-24-25 0,-1 25 16,-24-1-16,0 1 0,0-1 16,0-23-16,0 23 15,-24 1-15,-1 24 0,1-25 16,-1 1-16,1-1 15,-25 1-15,25 24 0,-1-24 16,25-1-16,-24 25 0,-1-24 16,25-1-1,25 25 1,-1 0 0,1 0-16,-1-24 0,0 24 15,1 0-15,-1 0 16,1-24-16,-1-1 15,-24 1 1,0-1-16,0 1 16,0-1-16,0 1 0,0-25 15,-24 25-15,24-1 0,-25 1 16,1-1-16,-1-23 16,1 23-16,-25 25 0,25-24 15,-1-1-15,-24 25 16,25-24-16,-25 24 0,25 0 15,-25 0-15,25 0 0,-25 0 16,24 24-16,-24-24 16,25 0-16,0 0 0,-1 25 15,1-25 1,24-25 0,0 1-1,0-1-15,24 1 16,-24 0-16,0-1 0,0-24 15,0 25-15,-24-1 16,-1 1-16,1 0 0,-1-1 16,1 1-16,0 24 0,-25 0 15,0 0-15,24 0 16,-23 0-16,-1 0 0,0 24 16,24 1-16,-23-1 15,23 0-15,-24 1 0,49-1 16,-24 1-16,0-1 0,24 1 15,0-1-15,0 0 16,0 1 0,0-50-1,-25 25-15,1-24 16,-1 0-16,-24 24 16,25-25-16,-25 25 15,25 0-15,-25 0 0,0 0 0,0 0 16,25 25-1,-25-25-15,0 24 0,25 0 16,-25 25-16,0-24 0,25 24 16,-25-25-16,24 25 15,-24-25-15,25 25 0,0 0 16,24-25-16,-25 1 16,25-1-16,0 1 0,0-1 15,25 1-15,-1-25 16,0 0-1,-24-25 1,0 1 0,-24-1-16,0 25 15,-1 0-15,-24 0 0,25 0 16,-25 0-16,0 0 16,0 25-16,0-1 0,1 1 15,23-1-15,-24 0 0,25 1 16,0 24-16,-1-25 15,25 0-15,0 25 0,0-24 16,0-1-16,25 25 16,-1-25-16,0 25 0,1-24 15,-1 24-15,1-25 0,-1 0 16,0 1-16,1-1 16,-25 1-16,24-1 0,1 0 15,-50-24 16,1 0-15,-1 0 0,1 25-1,0-25-15,-1 24 16,25 1-16,-24-1 0,24 1 16,0-1-16,0 25 15,0-25-15,0 1 0,24 24 16,1-25-16,23 0 0,-23 1 15,24-1-15,0-24 16,-1 25-16,1-25 0,0 0 16,0 0-16,0 0 0,0-25 15,-25 25-15,25-24 16,-25-1-16,1 1 0,-1 0 16,1-1-16,-1 1 15,1-1-15,-25 1 0,24-1 16,-24 1-16,0 0 15,0-1 1,24 25 31,-24-24 47,25 24-79</inkml:trace>
  <inkml:trace contextRef="#ctx0" brushRef="#br0" timeOffset="125365">0 6818 0,'0'24'63,"25"1"-63,-1-1 15,0 1-15,-24 24 16,25-25-16,-1 25 0,25 0 15,-24-25-15,-1 25 0,0 0 16,1-25-16,-25 1 16,24-1-16,-24 0 0,25 1 15,-50-50 17,25 1-32,-24 0 0,-1-1 15,25-24-15,-48 0 16,23-24-16,1 24 0,-1 1 15,-24-26-15,25 25 16,0 1-16,24-1 0,-25 24 16,25-24-16,25 25 0,-1 24 15,0-24-15,1 24 16,24 0-16,0 0 0,-25 24 16,25 0-16,-25-24 15,1 25-15,-1-1 0,-24 1 16,0-1-16,-24 1 0,24-1 15,-25 0-15,-24 25 16,25-49-16,0 25 0,-1-1 16,1 1-16,-1-25 15,25 24-15</inkml:trace>
  <inkml:trace contextRef="#ctx0" brushRef="#br0" timeOffset="125737">635 6891 0,'25'0'0,"-1"0"16,0-24-16,-24-1 16,0 1-1,-24 24-15,0 0 16,-1 0-16,1 0 16,-1 0-16,1 24 15,0 1-15,24-1 16,0 1-16,0 24 15,0-25-15,24 0 0,0 25 16,-24-24-16,25-1 0,-1 1 16,1-1-16,23 0 15,-23-24-15,-1 0 0,1-24 16,-1 24-16,1-24 16,-25-25-16,24 24 0,-24 1 15,0-25-15,0 25 16,0-25-16,0 24 0,-24 1 15,-1-1-15,1 25 0,-1-24 16,1 24 0,24 24-1</inkml:trace>
  <inkml:trace contextRef="#ctx0" brushRef="#br0" timeOffset="126120">904 6818 0,'0'-24'16,"-25"24"-16,25-25 0,0 1 15,0-1 1,25 1-16,-1 24 16,1 0-16,-1 0 15,1 0-15,23 0 0,-23 24 16,24-24-16,0 25 0,-25-1 15,0 1-15,1-25 16,-25 24-16,24 0 0,-24 1 16,0-1-16,-24-24 15,-1 0-15,1 0 16,0-24-16,-1-1 16,25 1-16,-24 0 15,-1-1-15,25 1 0,0-25 16,0 24-16,0-23 0,0 23 15,25 1-15,-1-1 16,1 1-16,-25 0 0,24-1 16,0 1-16,-24-1 15,25 25-15</inkml:trace>
  <inkml:trace contextRef="#ctx0" brushRef="#br0" timeOffset="126631">1221 6281 0,'-24'-25'15,"-1"1"-15,1 24 16,24-25-16,24 50 31,1-1-15,24 1-16,-25-1 0,25 25 15,0 0-15,0 24 16,0-24-16,-1 24 0,1-24 16,0 24-16,-24-24 0,-1 0 15,0-25-15,1 1 16,-25-1-16</inkml:trace>
  <inkml:trace contextRef="#ctx0" brushRef="#br0" timeOffset="126930">1490 6597 0,'-24'0'16,"24"25"-16,-25-25 15,25 24 1,25-24-16,-1 0 16,0-24-16,1 24 15,-1-25-15,25 25 0,-24-24 16,-1-1-16,25 25 0,-25-24 15,1 24-15,-1 0 16,-24-24-16,24 24 0,-48 0 63,24 24-48</inkml:trace>
  <inkml:trace contextRef="#ctx0" brushRef="#br0" timeOffset="128371">2076 6427 0,'0'-24'16,"0"-1"-1,-24 25-15,-1 0 16,1 0-16,-1 0 16,1 25-16,0-1 15,24 1-15,-25 23 16,25-23-16,0-1 15,25 25-15,-25-24 0,24-1 16,0 0-16,1 1 16,-1-25-16,1 24 0,-1-24 15,1 0-15,-1-24 0,0 24 16,1-25-16,-1 1 16,1 0-16,-25-1 15,0 1-15,0-1 16,-25 1-16,1-1 15,-1 25-15,25-24 0,0 48 32,0 1-17,25-1-15,-25 1 0,24-25 16,1 24-16,-1 1 16,1-1-16,23-24 0,-23 0 15,-1 0-15,1 0 16,-1 0-16,0-24 0,1-1 15,-1 1-15,-24-1 16,0 1-16,0-25 0,0 0 16,0 0-16,-24 1 0,-1-1 15,1-25-15,-25 26 16,0-26-16,1 25 0,23 1 16,-24-1-16,25 24 15,-25 25-15,49 25 16,0-1-16,0 1 0,49 23 15,-25 26-15,25-25 16,24 24-16,-24-24 0,24 24 16,-24-24-16,25 0 0,-1-1 15,-24 1-15</inkml:trace>
  <inkml:trace contextRef="#ctx0" brushRef="#br0" timeOffset="129596">8060 3521 0,'0'-25'0,"0"1"16,0 0-1,-25 24 1,25 24-1,-24-24-15,0 24 0,24 1 16,-25-1-16,25 25 16,-24-24-16,24-1 0,0 25 15,0-25-15,0 1 0,0-1 16,0 1-16,0-1 16,24-48 15,-24-1-16,0 1-15,0-1 0,0 1 16,0-25-16,0 25 16,0-1-16,0 1 0,0-1 15,0 1-15,25 24 0,-25-25 16,24 25-16,0 0 16,1 25-16,-1-1 0,1 1 15,23-1-15,-23 25 16,-1-25-16,25 25 0,-24 0 15,-1-24-15,0 23 16,1-23-16,-1-1 0,1-24 16</inkml:trace>
  <inkml:trace contextRef="#ctx0" brushRef="#br0" timeOffset="131724">8084 3545 0,'0'-24'16,"0"48"30,25-24-30,-25 25-16,0-1 0,24-24 16,-24 49-16,24-25 0,-24 1 15,25 24-15,-1 0 16,-24-25-16,25 25 0,-1 0 16,1 0-16,-1-1 15,0 1-15,-24 0 0,25 0 16,-1-25-16,1 25 15,-25 0-15,24-25 0,-24 25 16,25-24-16,-1 24 0,-24-25 16,24 25-16,-24-25 15,25 25-15,-25-25 0,0 1 16,24 24-16,-24-25 16,0 1-16,0-1 0,0 25 15,25-25-15,-25 1 0,0-1 16,0 1-16,0-1 15,0 0-15,0 1 16,0-1-16,24 1 16,-24-1-1,0 1-15,25-25 16,-25 24-16,0 0 16,0 1-1,0-1-15,0 1 31,24-1-31,-24 1 16,0-1 0,0 0-1,24-24-15,-24 25 0,0-1 16,0 1 0,0-1-16,0 0 15,25 1-15,-25-1 16,0 1-16,0-1 15,0 1-15,0-1 0,24 0 16,-24 1-16,0-1 16,0 1-16,25-1 0,-25 1 15,0-1-15,0 0 16,24 1-16,-24-1 0,0 25 16,25-25-16,-25 1 15,0-1-15,0 25 0,0-24 16,24-1-16,-24 0 0,0 1 15,0-1-15,0 1 16,24-1-16,-24 1 0,0-1 16,0 0-16,0 1 0,0-1 15,25 1-15,-25-1 16,0 1-16,0-1 16,0 0-16,0 1 15,0-1-15,24 1 0,-24-1 16,0 1-16,0-1 0,25 0 15,-25 1 1,0-1-16,0 1 0,24-25 16,-24 24-16,0 0 0,0 1 15,24-25-15,-24 24 16,0 1-16,0-1 0,0 1 16,0-1-1,25-24-15,-25 24 0,0 1 16,0-1-1,24-24-15,-24 25 0,0-1 16,25 1-16,-1-1 16,-24 0-1,25-24-15,-25 25 16,24-25 0,-24 24-16,24-24 15,-24 25 1,0-1 15,-24-24-31,0 24 16,-1-24-1,1 0-15,-1 25 16,1-25 0,-1 24-16,-23-24 0,23 0 15,1 25-15,-25-25 0,25 24 16,-25-24-16,0 0 15,24 25-15,-23-25 0,-1 24 16,0-24-16,24 0 16,-23 24-16,-1-24 0,0 25 15,0-25-15,0 24 16,0-24-16,0 25 0,-24-1 16,24-24-16,-24 25 0,0-1 15,24 0-15,-24 1 16,-1-1-16,26 1 0,-26-1 15,1 1-15,0-1 0,0-24 16,-25 24-16,25 1 16,-25-1-16,25 1 0,-25-1 15,25-24-15,-25 25 16,25-1-16,-1-24 0,1 24 16,0-24-16,0 25 0,-1-25 15,1 24-15,0-24 16,0 25-16,24-25 0,-25 24 15,1-24-15,0 24 16,24-24-16,0 25 0,-24-25 16,24 24-16,0-24 0,25 0 15,-25 25-15,0-25 16,25 0-16,-1 0 0,-24 24 16,25-24-16,0 0 15,-1 0-15,1 0 0,-1 0 16,1 0-16,-1 25 15,1-25-15,0 0 16,-1 0-16,1 0 16,-1 0-16,1 0 15,0 0-15,-25 24 0,24-24 16,1 0-16,-1 0 0,-23 0 16,23 0-16,-24 0 15,25 24-15,-25-24 0,25 0 16,-1 0-16,-24 0 15,25 0-15,-1 0 0,1 0 16,0 0-16,-1 0 16,1 0-16,-1 0 15,1 0-15,24-24 16,-25 24-16,1 0 0,0 0 16,-1 0-1,1 0 16,-1 0-15,1 24 0,0-24-1,-1 0-15,1 0 32,-1 0-32,1 0 15,-1 0-15,1 0 16,0 0-16,-1 0 15,1 0 1</inkml:trace>
  <inkml:trace contextRef="#ctx0" brushRef="#br0" timeOffset="132253">4054 7795 0,'0'24'31,"0"1"-15,0-1-16,-24 1 15,0-25-15,-1 24 16,1 0-16,-1 1 0,1-25 16,-1 24-16,1 1 15,0-25-15,24 24 0,-25 1 16,25-1-16,0 0 15,0 1 1,25-25 0,-1 0-16,0 0 0,1 0 15,-1 24-15,1-24 16,-1 0-16,1 0 0,-1 0 16,0 25-16,1-25 15,-1 0-15,1 24 0,-1-24 16,-24 25-16,25-25 15,-1 24-15,0-24 0,-24 24 16,25-24-16,-25 25 0,24-25 16,1 0-1,-25 24-15</inkml:trace>
  <inkml:trace contextRef="#ctx0" brushRef="#br0" timeOffset="133955">7571 2031 0,'-24'25'0,"-25"-25"16,25 24-16,-25 0 0,24 1 15,1 24-15,-25-25 0,49 25 16,-24 0-16,-1 0 15,25-1-15,-24 1 0,24 0 16,0 0-16,-25 0 0,25 24 16,0-24-16,0 0 15,25 24-15,-25-24 0,24 0 16,-24 0-16,25-25 16,-1 25-16,1 0 0,-1-25 15,0 1-15,25 23 0,-24-23 16,24-1-16,-1 1 15,1-25-15,0 24 0,24-24 16,1 0-16,-1 0 16,0 0-16,0 0 0,1-24 15,-1 24-15,0-25 0,0 1 16,1-1-16,-1 1 16,-24 0-16,0-1 0,0-24 15,-1 25-15,-23-25 16,-1 25-16,1-25 0,-25 24 15,24-24-15,-24 1 0,0-1 16,0-25-16,0 26 16,0-1-16,0 0 0,0 0 15,0 25-15,-24-25 16,24 24-16,-25-23 0,1 23 16,-1 1-16,1-1 0,0 1 15,-1-25-15,1 25 16,-1-1-16,1 1 0,-25-25 15,25 25-15,-25-1 0,0 1 16,24-1-16,-23 25 16,-1-24-16,0 24 0,0-25 15,25 25-15,-25 0 16,0 0-16,0 0 0,0 0 16,25 0-16,-25 0 15,0 25-15,0-25 0,0 24 16,25-24-16,-25 25 0,0-1 15,1 1-15,-1-1 16,24 0-16,-24 1 0,25-1 16,0 1-16,-1-25 0,1 24 15,-1 0-15,25 1 16,-24-1-16,24 1 0,-25-1 16,25 25-16,0-25 15,0 1-15,0-1 0,0 1 16,0-1-16,0 25 0,0-25 15,0 1-15,0-1 16</inkml:trace>
  <inkml:trace contextRef="#ctx0" brushRef="#br0" timeOffset="135041">7791 2544 0,'-24'0'0,"24"-24"16,-25 24-16,1-25 15,24 1 1,-25 24-16,1 0 15,24 24 1,-24-24-16,24 25 16,-25-1-16,1 0 15,24 1-15,-25-1 16,25 1-16,0-1 0,0 25 16,0-25-16,25 1 0,-25-1 15,24 1-15,-24-1 16,25 0-16,-25 1 0,24-25 15,0 24-15,1 1 16,-1-25-16,1 0 0,-1 24 16,1-24-16,23 0 0,-23 0 15,24 0-15,-25 0 16,1-24-16,-1 24 0,0-25 16,1 1-1,-25-1-15,0 1 16,0 0-16,0-1 0,0 1 15,-25 24-15,25-25 16,-24 1-16,0 24 0,24-25 16,-25 25-16,1 0 0,-1 0 15,1 0 1,-1 0-16,1 0 16,24 25-1,24-25 1,1 0-1,-1 0-15,1 0 16,-1 0-16,1 0 0,-1 0 16,0 0-16,25 0 15,-24 0-15,-1-25 0,0 25 16,1 0-16,-25-24 16,24 24-16,-24-24 0,25-1 15,-25 50 48,0-1-48,0 0-15,0 1 16,0-1-16,0 1 16,0-1-16,24 1 0,-24-1 15,25 0-15,-25 1 16,24-1-16,-24 1 15,24-25-15,-24 24 0,25 1 16,-1-25 0,-24-25 15,25 25-15,-50 0-1</inkml:trace>
  <inkml:trace contextRef="#ctx0" brushRef="#br0" timeOffset="151217">12602 1958 0,'-24'24'0,"24"25"15,-24-25-15,24 1 0,-25 24 16,25 0-16,0-1 15,0 1-15,0 0 0,0 0 16,0 0-16,0 0 16,25 0-16,-1-1 0,0 1 15,-24-24-15,49 24 0,-24-25 16,-1 25-16,1-25 16,23 1-16,-23-1 0,-1 0 15,25 1-15,-24-25 16,23 24-16,-23-24 0,24 0 15,-25 0-15,25 0 0,-25 0 16,25-24-16,0-1 16,-24 25-16,23-24 0,1 0 15,-24-25-15,-1 24 16,25 1-16,-25-25 0,-24 25 16,25-25-16,-25 24 0,0-23 15,0 23-15,0-24 16,0 0-16,-25 1 0,1 23 15,-1-24-15,25 0 16,-24 1-16,0 23 0,-1 1 16,25-25-16,-24 24 0,-1 25 15,1-24-15,0 0 16,-1 24-16,1-25 0,-1 25 16,-24-24-16,25 24 0,0 0 15,-1-25-15,1 25 16,-1 0-16,1-24 0,-1 24 15,1 0 1,0 0-16,-1 0 16,1 0-16,-1 0 15,1 0 1,-1 24-16,1-24 16,0 25-16,-1-25 15,25 24-15,-24-24 16,24 25-16,-25-1 15,25 0-15,0 1 16,-24-25-16</inkml:trace>
  <inkml:trace contextRef="#ctx0" brushRef="#br0" timeOffset="151822">12920 2251 0,'0'24'0,"-24"-24"0,-1 25 15,1-25-15,24 24 0,-25 1 16,1-1 0,24 0-16,-25 1 0,25-1 15,0 1-15,0-1 16,0 1-16,0-1 0,0 0 15,25 1-15,-25-1 0,24 1 16,1-25-16,-25 24 16,24-24-16,1 0 0,-1 25 15,0-25-15,1-25 16,-1 1 0,-24-1-16,25 25 15,-25-24-15,0-1 16,0 1-16,0 0 15,0-1-15,24 1 16,-24-1 0,25 25-16,-1 0 15,0 0 1,1 0-16,-25 25 0,24-25 16,-24 24-16,25 1 15,-25-1-15,24 0 0,-24 1 16,25-1-16,-25 1 15,0-1-15</inkml:trace>
  <inkml:trace contextRef="#ctx0" brushRef="#br0" timeOffset="153257">18782 1909 0,'-25'0'0,"1"0"16,-1 0-1,1 0-15,-1 0 31,25 24-31,-24-24 0,0 0 16,-1 25-16,-24-25 0,25 24 16,-25 1-16,0-1 15,25 1-15,-25 23 0,0-23 16,-24 48 0,48-49-16,1 25 0,0 0 0,-1 0 15,1 0-15,-1-25 16,1 25-16,24 0 15,-25 0-15,25-25 0,0 25 16,25-25-16,-25 25 0,24-24 16,1-1-16,-1 1 15,25-1-15,-25 0 0,25 1 16,0-1-16,0-24 16,0 25-16,0-25 0,-1 0 15,1 0-15,25 0 0,-26 0 16,1-25-16,0 25 15,0-24-15,-25 24 0,25-25 16,0 25-16,-24-24 16,23 0-16,-23-1 0,-1 1 15,25-1-15,-25 1 0,1-1 16,-1 1-16,1-25 16,-1 0-16,1 1 0,-25 23 15,24-24-15,-24 0 16,0 1-16,0-1 0,-24 24 15,-1-24-15,25 25 0,-24-25 16,-1 25-16,25-1 16,-24-23-16,-1 23 0,1 1 15,0-1-15,-1 1 16,25-1-16,-24 1 0,-1 24 16,1-24-16,0 24 0,-1 0 15,25-25-15,-24 25 16,-1 0-16,1 0 15,-1 0 1,1 0-16,24 25 0,-24-25 16,-1 24-16,1-24 15,24 24-15,-25 1 16,25-1-16</inkml:trace>
  <inkml:trace contextRef="#ctx0" brushRef="#br0" timeOffset="153929">18659 2300 0,'0'-25'31,"-24"25"-31,0 0 16,-1 0 0,1 25-16,-1-1 15,1-24-15,-1 25 16,1-1-16,0 25 15,-1-25-15,25 1 0,-24-1 16,-1 25-16,25-25 0,0 1 16,0-1-16,0 1 15,0-1-15,25 1 0,-1-25 16,-24 24-16,25-24 16,-1 0-16,0 0 0,1 0 15,-1 0-15,1 0 0,-1 0 16,1-24-16,-1 24 15,-24-25-15,24 1 0,-24-1 16,0 1 0,0-1-16,0 1 15,0 0-15,-24 24 16,24-25-16,24 1 16,1 24-1,-1 0 1,-24-25-16,25 25 0,-1 0 15,1 0-15,-1 0 16,-24 25 0,24-1-16,-24 1 15,0-1 1,0 0-16,0 1 0,-24-1 16,24 1-1,0-1-15,-24 1 0,-1-1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5:50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0 814 0,'0'-24'16,"0"-1"15,24 25 16,0 0-32,25 0-15,-24 0 16,23 0-16,1 0 0,25 0 16,-1 0-16,25 0 0,-25-24 15,25 24-15,-1 0 16,1-24-16,0 24 0,24 0 15,0-25-15,0 25 16,0-24-16,25 24 0,-1-25 16,25 25-16,-24-24 0,24-1 15,0 25-15,0-24 16,-1 24-16,1-24 0,25 24 16,-25-25-16,0 25 15,0-24-15,24 24 0,-24-25 16,24 25-16,1-24 0,-1 0 15,1 24-15,-1-25 16,0 25-16,1-24 0,24-1 16,-25 25-16,25-24 15,0-1-15,-1 25 0,1-24 16,24 24-16,-24-24 0,0 24 16,0-25-16,0 25 15,-1 0-15,-23 0 0,-25-24 16,24 24-16,1 0 15,-25 0-15,-1-25 0,1 25 16,0 0-16,25-24 0,-1 24 16,-24 0-16,25-25 15,-1 25-15,-24 0 0,24 0 16,-48 0-16,24-24 0,-25 24 16,-24 0-16,25 0 15,-1 0-15,148 0 16,-148 0-16,1-24 15,24 24-15,0 0 0,0 0 16,-1 0-16,-23 0 16,24-25-16,0 25 0,0 0 15,0 0-15,0 0 0,0 0 16,0 0-16,24-24 16,1 24-16,-25 0 0,24 0 15,0 0-15,1-25 16,-1 25-16,-24 0 0,24 0 15,1 0-15,-25 0 0,24 0 16,-24 0-16,0 0 16,0 0-16,0 0 0,0 0 15,0 0-15,0 0 16,0 0-16,0 25 0,-25-25 16,25 0-16,-24 0 0,-25 0 15,24 0-15,-23 0 16,-26 0-16,25 0 0,-24 0 15,-25 0-15,25 0 0,0 0 16,-25 0-16,25 24 16,-25-24-16,25 0 0,-1 0 15,1 0-15,0 0 16,-1 0-16,1 0 0,-25 0 16,25 0-16,-25 0 0,25 0 15,-25 0-15,-24 0 16,24 0-16,-24 0 0,0 0 15,0 0-15,0 0 16,0 0-16,-25 0 0,25 0 16,-25 0-16,25 0 15,-24 0-15,-1 0 16,0 0 62,-24 25-62,0-1-1,25 0-15,-25 1 16,0-1-16,0 1 16,24 24-16,-24-25 0,0 25 15,0 0-15,25 0 0,-25-1 16,0 1-16,0 0 15,24 24-15,-24-24 0,0 0 16,0 24-16,0-24 16,0 0-16,0 24 0,0-24 15,0 0-15,0 0 0,0 0 16,0 0-16,0-1 16,0 1-16,0 0 0,25-25 15,-25 25-15,0 0 0,0-24 16,24 23-16,-24 1 15,0-24-15,0 24 0,24-25 16,-24 25-16,0-25 16,0 25-16,0-25 0,0 25 15,25-24-15,-25-1 0,0 25 16,0-25-16,0 1 16,0 24-16,0-25 0,0 1 15,0-1-15,0 0 16,-25 1-16,25-1 0,0 1 15,0-1-15,-24-24 16,24 25 0,0-1-1,-24-24 17,24 24-17,-25-24 48,1 0-48,-1 0 1,25 25-16,-24-25 16,-1 0-16,1 0 15,0-25 1,-1 25-16,1 0 0,-1-24 15,-23 24-15,23-24 16,-24 24-16,0-25 0,1 25 16,-1-24-16,0-1 15,-24 25-15,24 0 0,0-24 16,0 24-16,25 0 0,-25 0 16,0 0-16,24 0 15,1 0-15,-25 0 0,25 24 16,-1-24-16,1 0 0,0 0 15,-1 0-15,1 25 16,-1-25-16,1 0 0,-1 0 16,-23 0-16,23 0 15,1 0-15,-1 0 0,-24 0 16,25-25-16,0 25 0,-1 0 16,1 0-16,-1-24 15,1 24-15,0 0 0,-1 0 16,1-25-1,-1 25 1,1 0 0,-1 25-1,1-25 17,48 0 14,-24-25-46,25 25 16,-25-24 0,0 48 46,-25-24-62,1 0 16,24 25-1,-24-25-15,-1 24 47</inkml:trace>
  <inkml:trace contextRef="#ctx0" brushRef="#br0" timeOffset="193">19758 2231 0,'-25'0'31,"1"0"-15,0 0 15</inkml:trace>
  <inkml:trace contextRef="#ctx0" brushRef="#br0" timeOffset="324">19685 2231 0,'0'24'15,"-25"-24"1,1 25 0,-1-1-1,1-24-15,24 25 16,-25-25-16,1 24 15</inkml:trace>
  <inkml:trace contextRef="#ctx0" brushRef="#br0" timeOffset="2792">4518 399 0,'0'25'32,"0"-1"-17,0 0 1,24-24-16,-24 25 16,0-1-16,0 1 15,0-1-15,0 1 0,0-1 16,0 0-16,0 25 0,25-24 15,-25 23-15,0-23 16,0 24-16,0-25 0,0 25 16,24-25-16,-24 25 0,0-24 15,0 24-15,25-25 16,-25 25-16,0-25 0,0 25 16,0-25-16,24 25 15,-24-24-15,0-1 0,0 25 16,0-25-16,0 1 15,0-1-15,0 25 0,0-24 16,0-1-16,0 0 0,0 1 16,0-1-16,0 1 15,0-1-15,24 1 0,-24-1 16,0 0-16,0 1 16,0-1-16,0 1 15,0-1-15,0 1 16,0-1-1,0 0-15,0 1 0,0-1 16,0 1-16,25-1 16,-25 0-16,0 1 15,0-1-15,0 1 16,0-1-16,24 1 16,-24-1-16,0 0 15,0 1-15,0-1 0,0 1 16,0-1-1,0 1 1,25-1 0,-25 0-1,0 1 1,0-1 0,0 1-16,0-1 15,0 0-15,0 1 31,0-1-15,0-48 47,0-1-63</inkml:trace>
  <inkml:trace contextRef="#ctx0" brushRef="#br0" timeOffset="4140">11283 82 0,'0'24'62,"0"0"-62,0 1 16,-24-1-16,24 1 16,0-1-16,0 25 0,0 0 15,0 0-15,0 0 0,24-1 16,-24 1-16,0 0 16,0 0-16,24 24 0,-24-24 15,0 0-15,0 0 0,0 0 16,0-1-16,0 1 15,0-24-15,0 24 0,0-1 16,0-23-16,0 24 16,0 0-16,25-25 0,-25 25 15,0-25-15,0 1 0,0-1 16,24 25-16,-24-25 16,0 1-16,0-1 0,0 1 15,0-1-15,25 0 16,-25 1-16,0-1 0,0 1 15,0-1-15,0 1 16,0-1-16,0 0 16,0 1-16,0-1 0,0 1 15,0-1 1,0 0-16,0 1 0,0-1 16,0 1-16,0-1 15,0 1 1,0-1-16,0 0 15,0 1-15,0-1 16,-25 1-16,25 24 16,0-1-1,0-23-15,0-1 0,25 1 16,-25-1-16,0 1 0,0-1 16,0 0-16,24-24 15,-24 25-15,0-1 0,0 1 16,0-1-1,25-24-15,-25-24 32,0-1-17,0 1-15,0-1 16</inkml:trace>
  <inkml:trace contextRef="#ctx0" brushRef="#br0" timeOffset="8870">5202 1107 0,'0'-24'0,"24"24"31,-24-24-15,0 48-1,0 0 1,0 1-16,24 24 16,-24 0-16,0-1 0,0 1 15,0 0-15,25 0 16,-25 0-16,0 0 0,0-25 15,0 25-15,0-25 16,0 25-16,0-24 16,0-1-16</inkml:trace>
  <inkml:trace contextRef="#ctx0" brushRef="#br0" timeOffset="9386">5226 1352 0,'24'0'31,"1"-25"-31,24 25 16,-25 0-16,1 0 0,-1 0 15,25-24-15,-25 24 16,25 0-16,-24 0 0,-1 0 16,0 0-16,1-25 15,-1 25-15,-24-24 16,0 0-16,-24 24 16,24-25-16,-25 1 15,1-1-15,0 1 16,24-1-1,-25 25-15,25-24 0,-24 24 16,24-24 0,0 48 31,24 0-47,-24 25 15,0-24-15,25 24 0,-25-25 16,0 25-16,0 0 15,0-1-15,24 1 0,-24 0 16,0-24-16,24 23 16,-24-23-16,0-1 0,0 1 15</inkml:trace>
  <inkml:trace contextRef="#ctx0" brushRef="#br0" timeOffset="9854">5934 1229 0,'0'-24'31,"-24"24"-15,24 24 0,-24 1-16,24-1 15,0 1-15,-25-1 16,25 25-16,-24-25 0,24 25 16,0-24-16,0-1 0,24 1 15,-24 23-15,25-23 16,-1-1-16,0-24 15,1 0-15,-1 0 16,1 0-16,-1 0 0,0-24 16,1-1-16,-1 1 15,-24-25-15,25 25 0,-25-25 16,-25 24-16,25-23 0,-24 23 16,-1-24-16,1 25 15,0 24-15,-1-25 0,1 25 16,-1 0-16,1 0 0,24 25 15,-24-25-15,24 24 16</inkml:trace>
  <inkml:trace contextRef="#ctx0" brushRef="#br0" timeOffset="10610">6301 1205 0,'-25'0'0,"1"0"31,24 24 1,0 1-17,0-1-15,0 1 0,0-1 16,24 25-16,-24-25 15,0 1-15,0 24 0,25-25 16,-25 1-16,0-1 16,0 0-16,0 1 15,0-50 17,-25 1-17,25 0-15,0-1 16,0 1-16,-24-25 0,24 24 15,0-23-15,0-1 0,0 24 16,0-24 0,24 25-16,-24 0 0,0-1 0,25 1 15,-1 24-15,1 0 16,-1 0 0,-24 24-16,24 1 0,1-1 15,-25 0-15,24 1 16,1-1-16,-25 1 0,24 24 15,0-25-15,-24 0 0,25 1 16,-25-1-16,24 1 16,-24-1-16,0 1 15,0-50 17,0 1-32,0-1 15,0 1-15,0-25 16,0 25-16,25-25 0,-25 24 15,24 1-15,-24-1 16,25-23-16,-1 23 16,0 1-16,1 24 0,-1 0 15,1 0 1,-1 24-16,1-24 0,-1 25 16,-24-1-16,24 25 15,-24-25-15,25 1 0,-25 24 16,0-25-16,0 0 0,0 1 15,0-1-15,0 1 16,0-1-16,0 1 0</inkml:trace>
  <inkml:trace contextRef="#ctx0" brushRef="#br0" timeOffset="11139">7424 1059 0,'0'-25'0,"-24"1"16,-1-1-1,1 25-15,-1 0 16,1 0-1,0 0-15,-1 0 16,1 0-16,-1 25 16,1-25-16,0 24 0,-1-24 15,25 25-15,0-1 32,0 0-17,0 1-15,25-25 16,-25 24-16,0 1 15,0-1-15,0 0 16,0 1-16,24-1 16,-24 1-16,0-1 0,0 25 15,0-25-15,0 1 16,0-1-16,0 1 0,0-1 16,24 1-16,-24-1 0,0 0 15,0 1 1,25-25-1,-25 24-15,24-24 0,1 0 16,-1 0-16,25 0 16,-25 0-16,1-24 0,-1-1 15,1 25-15,-1-24 16</inkml:trace>
  <inkml:trace contextRef="#ctx0" brushRef="#br0" timeOffset="11336">7107 1376 0,'24'0'0,"0"0"16,1 0-16,-1-24 16,1 24-16,-1 0 15,25-25-15,-25 25 0,1 0 16,-1-24-16,1 24 0,-1 0 15,1 0-15</inkml:trace>
  <inkml:trace contextRef="#ctx0" brushRef="#br0" timeOffset="11648">7864 1498 0,'-25'0'0,"25"25"15,25-25 16,-1 0-15,1-25 0,-1 25-16,0 0 0,1 0 15,-1 0-15,1-24 0,-1 24 16,1 0-16</inkml:trace>
  <inkml:trace contextRef="#ctx0" brushRef="#br0" timeOffset="12794">8352 1107 0,'0'-24'0,"-24"24"16,24-24-16,0 48 47,0 0-32,0 1-15,0-1 16,0 1-16,0 24 0,0-25 16,0 0-16,0 25 15,0-24-15,0-1 0,0 0 16,0 1-16,0-1 0,0 1 15,24-25-15,-24 24 16,0-48 47,0-1-32,25 25-31,-25-24 31,0-1 188,-25 25-204,25-24 32</inkml:trace>
  <inkml:trace contextRef="#ctx0" brushRef="#br0" timeOffset="14787">8596 1010 0,'0'-25'31,"-24"25"-15,0 0-1,24 25-15,-25-25 16,1 24 0,-1-24-16,1 25 0,-1-1 15,1-24-15,0 24 0,-1 1 16,1-1-16,-1 1 15,25-1-15,-24 1 0,24-1 16,0 0-16,0 1 16,0-1-16,24 1 15,-24-1-15,25-24 0,-25 24 16,24 1-16,1-1 16,-1 1-16,0-25 15,-24 24-15,25-24 16,-1 0-16,25 0 0,-24 0 15,-1 0-15,25 0 0,-25 0 16,1 0-16,24-24 16,-25 24-16,0 0 15,-24-25 1,-24 25 0</inkml:trace>
  <inkml:trace contextRef="#ctx0" brushRef="#br0" timeOffset="15338">9036 1010 0,'0'24'62,"-24"1"-62,24-1 16,0 0-16,0 1 0,0 24 15,0 0-15,24-25 0,-24 25 16,0 0-16,24-1 16,-24-23-16,0 24 0,25-25 15,-25 1-15,0-1 0,24-24 16,-24 24-16</inkml:trace>
  <inkml:trace contextRef="#ctx0" brushRef="#br0" timeOffset="15662">9329 1010 0,'0'-25'0,"-24"25"0,48 0 46,1-24-30,23 24-16,-23 0 0,24 0 16,0-25-16,-1 25 0,1 0 15,0 0-15,0-24 16,-25 24-16,1 0 0,-1 0 16</inkml:trace>
  <inkml:trace contextRef="#ctx0" brushRef="#br0" timeOffset="15907">9427 985 0,'24'25'16,"-24"-1"-1,25 1-15,-25-1 16,0 0-16,0 1 0,24 24 15,-24-25-15,0 25 16,0-25-16,25 25 0,-25 0 16,24-25-16,-24 1 15,0-1-15,24 1 0,-24-1 16,25-24-16</inkml:trace>
  <inkml:trace contextRef="#ctx0" brushRef="#br0" timeOffset="16486">9866 985 0,'0'-24'16,"25"24"30,-25 24-30,0 1-16,0 24 16,0-25-16,0 0 15,24 25-15,-24-24 0,25-1 16,-1 1-16,1-1 16,-1 0-16,0-24 0,1 25 15,-1-25-15,25 0 16,-24-25-16,-1 1 0,25 0 15,-25-1-15,1 1 0,-1-1 16,0 1-16,-24-25 16,0 25-16,25-1 0,-25 1 15,0-1-15,0 1 0,-25 24 16,1 24 0,0 25-1,24-24-15,0 23 16,-25 1-16,25 0 0,-24 24 15,24-24-15,0 0 16,0 24-16,24-24 0,-24 0 16,25 0-16,-25 0 0,24 0 15,-24-1-15,24-23 16,-24-1-16,0 1 0,25-1 16,-25 0-16,0-48 62,0 0-46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6:11.0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26 269 0,'0'-24'31,"0"-1"-15,-24 25-16,24 25 31,0 24-16,0-25-15,0 25 0,0 0 16,0 0-16,0 24 16,0-24-16,0 0 0,24-1 15,-24 1-15,24 0 16,-24-24-16,25 23 0,-1-23 16,-24-1-16,25-24 15,-1 0 1,-24-24-16,25-1 0,-1 1 15,-24 0-15,24-1 16,1-24-16,-25 0 0,24 1 16,-24 23-16,25-24 15,-25 1-15,24 23 0,-24 1 16,0-1-16,25 25 0,-25-24 16,24 24-1,-24 24-15,24-24 0,-24 25 16,25-1-16,-1 1 0,1-1 15,-1 0-15,0 25 16,1-24-16,24-1 0,-25 0 16,25 1-16,-25-1 15,1-24-15,24 25 16,-25-25-16,1 0 0,-1 0 0,0 0 16,1-25-16,-1 1 15,1-1-15,-25 1 0,24-25 16,-24 0-16,0 1 15,0-1-15,0 0 0,-24 0 16,24 0-16,-25 0 0,1 25 16,24-1-16,-25 1 15,25 0-15,-24 24 16,0 24 0,24 0-16</inkml:trace>
  <inkml:trace contextRef="#ctx0" brushRef="#br0" timeOffset="457">1394 245 0,'-25'0'47,"1"0"-31,-1 24-16,1-24 15,0 49 1,-1-24-16,1-1 0,-1 25 16,1-25-16,24 25 0,0-25 15,24 1-15,-24 24 16,25-25-16,24 1 0,-25-1 15,25-24-15,0 24 0,0-24 16,-1 0-16,1 0 16,0-24-16,-24 0 0,-1 24 15,0-25-15,1 1 16,-25-25-16,0 24 0,0 1 16,0-25-16,-25 25 0,1-25 15,0 25-15,-1-1 16,1 1-16,-25-1 0,24 1 15,1-1-15,0 25 16,-1 0-16,1 0 0,-1 0 16,50 0-1</inkml:trace>
  <inkml:trace contextRef="#ctx0" brushRef="#br0" timeOffset="1190">1882 220 0,'0'25'47,"0"-1"-32,0 1-15,0-1 0,0 25 16,25-25-16,-25 25 0,0 0 16,0 0-16,0-25 15,0 25-15,0-24 0,0-1 16,0 0-16,24 1 16,-24-50 15,0 1-16,-24 0-15,24-1 0,0 1 16,-25-25-16,25 25 16,-24-25-16,24 0 0,-25 0 15,25-24-15,0 24 0,0 0 16,25 0-16,-1 0 16,1 0-16,-1 25 0,0 0 15,25 24-15,-24 0 16,24 0-16,-25 0 0,25 0 15,-25 24-15,1 0 0,-1 1 16,1-1-16,-25 1 16,24-1-16,-24 1 0,0 23 15,-24-23-15,-1-1 16,1 1-16,-1-1 0,1-24 16,-1 25-16,1-1 0,0-24 15,-1 24-15,1-24 16,-1 0-16,1 0 0,-1 0 15,50 0 17,-1 0-17,-24 25-15,25-25 16,-1 0-16,1 24 0,-1-24 16,0 25-16,1-1 15,-1 1-15,1-1 0,-1 0 16,1 1-16,-1-1 0,0-24 15,1 25-15,-1-25 16,1 24-16,-1-24 0,0 0 16</inkml:trace>
  <inkml:trace contextRef="#ctx0" brushRef="#br0" timeOffset="1477">2615 172 0,'-25'0'15,"25"-25"-15,-24 25 16,24-24-16,0 48 31,0 1-31,24-1 0,-24 0 16,25 1-16,-25 24 0,24 0 15,-24-25-15,25 25 16,-25 0-16,24-1 0,-24-23 16,0 24-16,0-25 15,0 1-15,0-1 0,0 0 16</inkml:trace>
  <inkml:trace contextRef="#ctx0" brushRef="#br0" timeOffset="1914">2932 172 0,'0'-25'0,"25"25"16,-25-24-16,24 24 16,-24 24 15,-24 25-31,-1-25 15,1 25-15,0-24 0,-1 24 16,1-1-16,-25-23 16,24-1-16,1 25 0,0-25 15,24 1 1,0-50 0,0 1-1,0 0 1,24 24-16,-24-25 0,24 25 15,1 0-15,-1 25 16,1-25-16,-25 24 16,24 0-16,1-24 0,-1 25 15,0 24-15,1-25 16,-1 1-16,25-1 0,-25-24 16,1 24-16,-1 1 15,-24-1-15,25-24 0,-1 0 16,-24 25-16</inkml:trace>
  <inkml:trace contextRef="#ctx0" brushRef="#br0" timeOffset="2251">3592 733 0,'-25'0'16,"50"0"15,-1 0-15,1 0-1,-1 0-15,-24-24 0,24 24 16,25 0-16,-24 0 0,-1 0 16,1 0-16,23 0 15,-23-25-15,-1 25 16,1 0-16,-50 0 31</inkml:trace>
  <inkml:trace contextRef="#ctx0" brushRef="#br0" timeOffset="2665">4520 269 0,'0'-24'0,"0"-1"0,0 1 15,-25 0 1,1 24-16,0-25 16,-1 25-16,1 0 0,-1 0 15,-24 0-15,25 25 16,-25-1-16,25 0 0,-1 1 15,1-1-15,0 1 0,-1 24 16,25-1-16,0-23 16,0 24-16,25-1 0,-1-23 15,0 24-15,25-25 16,-24 1-16,23-1 0,1 0 16,0-24-16,0 25 0,-25-25 15,25 0-15,-24 0 16,-1 0-16,1-25 0,-1 25 15,-24-24 1</inkml:trace>
  <inkml:trace contextRef="#ctx0" brushRef="#br0" timeOffset="2952">4862 269 0,'0'-24'16,"0"-1"-16,0 1 16,24 24-1,-24 24 1,0 1-16,0-1 0,0 1 16,0-1-16,0 1 15,25-1-15,-25 25 0,0-25 16,0 25-16,24-24 15,-24 23-15,25-23 0,-25-1 16,0 1-16,24-1 0,-24 0 16</inkml:trace>
  <inkml:trace contextRef="#ctx0" brushRef="#br0" timeOffset="3270">5301 147 0,'-24'0'0,"24"-24"0,-24 24 16,24-25-1,24 25 16,0 0-31,1 0 0,-1 0 16,25 0-16,0 0 16,24 0-16,1 0 0,-26 0 15,26 0-15,-1 0 16,-24-24-16,0 24 0,-25 0 16,-24-25-1,-24 25-15,-1 0 16,-24 0-16,0 0 0</inkml:trace>
  <inkml:trace contextRef="#ctx0" brushRef="#br0" timeOffset="3503">5472 74 0,'25'0'0,"-25"24"16,24-24-1,-24 25-15,0-1 16,25 1-16,-25-1 15,0 0-15,0 25 16,0-24-16,0 24 0,0-1 16,24 1-16,-24-24 15,0 24-15,24-1 0,-24-23 16,0-1-16,25 1 0,-25-1 16,0 0-16,24-24 15</inkml:trace>
  <inkml:trace contextRef="#ctx0" brushRef="#br0" timeOffset="4151">6205 172 0,'-24'-25'0,"24"1"16,0-1 0,0 1-1,24 24 17,-24 24-32,0 1 15,24-1-15,-24 1 0,25 23 16,-25-23-16,24-1 15,1 25-15,-25-24 0,24-1 16,1 0-16,-1 1 16,-24-1-16,24-24 0,1 0 15,-1 0-15,1 0 16,-25-24-16,24-1 16,1 1-16,-25 0 0,24-1 15,-24 1-15,24-1 16,-24-24-16,0 25 0,25 0 15,-25-1-15,-25 25 32,25 25-32,-24-1 0,24 0 15,-24 1-15,24 24 16,0 0-16,0-25 0,-25 25 16,25 0-16,0 0 0,0-1 15,0 1-15,0-24 16,0 23-16,0-23 0,0 24 15,-24-25-15,24 1 16,0-1-16,0 0 0,0 1 16,0-1-16,0 1 15,-25-1-15,25 1 16,0-1 0,0-48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6:36.1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396 322 0,'-25'0'0,"25"-24"16,-24 24-1,-1 0-15,1 24 16,-1-24-16,-23 24 31,-1 25-31,0-24 0,24 23 0,-23-23 16,23-1-16,25 25 15,-24 0-15,24-25 0,0 25 16,24-24-16,1 24 0,23-25 16,-23 0-16,24 1 15,0-1-15,-25 1 0,25-1 16,-25-24-16,25 0 15,-24 0-15,-1 0 0,0-24 16</inkml:trace>
  <inkml:trace contextRef="#ctx0" brushRef="#br0" timeOffset="378">689 444 0,'0'-24'15,"24"-1"1,-24 1-1,0 48 17,0 1-17,24-1 1,-24 25-16,0-25 0,0 25 16,0-24-16,25 23 0,-25-23 15,0 24-15,0-25 16,0 1-16,0-1 0</inkml:trace>
  <inkml:trace contextRef="#ctx0" brushRef="#br0" timeOffset="768">786 664 0,'0'-25'0,"0"1"15,25 0 16,-1 24-15,1 0-16,-1 0 0,25-25 16,-25 25-16,25 0 0,-24-24 15,23 24-15,-23 0 16,-1 0-16,1-25 0,-1 1 16,-24-1-1,0 1-15,-24-25 16,24 25-1,0-1-15,0 1 16,0 0-16,0 48 31,0 0-15,24 1-16,-24-1 0,0 1 16,25-1-16,-25 25 15,24-25-15,0 1 0,-24 24 16,25-25-16,-25 0 15,0 1-15,24-1 0,-24 1 16,0-1-16</inkml:trace>
  <inkml:trace contextRef="#ctx0" brushRef="#br0" timeOffset="1308">1666 273 0,'-25'0'16,"25"25"15,0-1-15,0 0-16,0 1 15,0 24-15,0-25 0,0 1 16,0 23-16,0-23 16,25-1-16,-25 25 0,0-25 15,0 1 1,0-1-16,0-48 47,-25-1-47,25 1 0,0 0 15,0-25-15,0 0 16,0 0-16,25 0 0,-25-24 16,0 24-16,24 0 0,0 25 15,-24-1-15,0 1 16,25 0-16,-1 24 16,-24 24-16,25-24 15,-25 24-15,24 25 0,1-24 16,-25 24-16,24-1 0,0-23 15,1 24-15,-25 0 16,24-1-16,1-23 0,-25 24 16,24-25-16,-24 0 0,24 1 15,-24-1 1</inkml:trace>
  <inkml:trace contextRef="#ctx0" brushRef="#br0" timeOffset="1483">1714 542 0,'-24'0'0,"0"-25"15,24 1 1,24-1 0,0 25-16,1 0 15,-1-24-15,1 24 0,24 0 16,-25-24-16,0 24 15</inkml:trace>
  <inkml:trace contextRef="#ctx0" brushRef="#br0" timeOffset="2123">2178 224 0,'0'25'31,"0"-1"-15,-24 1 0,24-1-16,0 0 0,0 1 15,0 24-15,0-25 0,0 25 16,0-25-16,24 1 16,-24 24-16,0-25 0,0 0 15,0 1-15,25-25 0,-25 24 16,0-48-1,0-1 1,0 1 0,0 0-16,0-25 0,0 24 15,0-24-15,0 1 16,0-26-16,0 26 0,0-1 16,24 0-16,1 0 0,-25 0 15,24 25-15,1-25 16,-1 49-16,0-25 0,1 25 15,-1 0-15,1 25 16,-1-1-16,1 1 16,-1-1-16,-24 1 0,0-1 15,0 0-15,0 1 16,-24-1-16,-1 1 0,1-1 16,-25-24-16,24 25 0,-23-1 15,23-24-15,1 0 16,-1 24-16,25 1 31,25-25-31,-1 24 16,1-24-16,-1 25 0,25-1 15,-25 0-15,1 1 16,24-25-16,-25 24 0,0 1 16,1-25-16,-1 24 15,1 1-15,-1-25 16,-24 24-16,24-24 15,1 0-15</inkml:trace>
  <inkml:trace contextRef="#ctx0" brushRef="#br0" timeOffset="2418">3009 371 0,'-25'-25'0,"1"25"16,0 0-16,-1 0 15,50 0 17,-1 0-32,0 0 15,1 0-15,24 0 0,-25 0 16,1 0-16,-1 0 15,0 0-15,1 0 0,-1 0 16,-24-24 0</inkml:trace>
  <inkml:trace contextRef="#ctx0" brushRef="#br0" timeOffset="2694">3546 102 0,'0'25'47,"0"-1"-31,25 0-16,-25 25 0,0-24 15,24 24-15,-24-1 0,0 1 16,24 0-16,-24-25 16,0 25-16,25 0 0,-25-24 15,0-1-15,0 0 16,0 1-16</inkml:trace>
  <inkml:trace contextRef="#ctx0" brushRef="#br0" timeOffset="3113">4181 224 0,'0'-24'0,"0"-1"31,-24 25-31,-1 0 16,1 25-16,-1-25 15,1 24-15,0 1 16,-1-1-16,1 1 0,24-1 16,-25 25-16,25 0 15,0-25-15,25 25 0,-25 0 16,24 0-16,1-25 0,23 25 16,-23-25-16,24 1 15,0-25-15,-1 24 0,1-24 16,0 0-16,0-24 15,0-1-15,0 1 0,-25-25 16,1 0-16,-1 25 0,-24-49 16,0 24-16,0 0 15,-24 0-15,-1 0 0,-24 25 16,25-1-16,-25 1 16,0-1-16,0 25 0,0 0 15,1 0-15,-1 0 0,24 25 16,1-1-16,-1 1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6:30.7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6936 757 0,'0'-24'31,"0"-1"-15,0 50 31,0-1-32,0 1-15,0-1 0,0 0 16,0 1-16,0-1 0,0 1 16,0-1-16,0 1 15,0-1-15</inkml:trace>
  <inkml:trace contextRef="#ctx0" brushRef="#br0" timeOffset="402">7327 220 0,'0'-25'0,"0"1"0,-24 24 16,24-24-16,0 48 16,24 0-1,-24 1-15,0-1 16,24 25-16,-24-24 16,25 23-16,-25 1 0,0-24 15,24 24-15,-24-1 0,0-23 16,25 24-16,-25-25 15,0 1-15,24-1 0,-24 0 16,0 1-16,25-25 16,-1 0-16,0 0 15,1 0-15,24 0 16,-25-25-16,25 25 16,0 0-16,-25-24 0,25 24 15,-25 0-15,1 0 0,-1 0 16,1 0-16,-25-24 15</inkml:trace>
  <inkml:trace contextRef="#ctx0" brushRef="#br0" timeOffset="954">8133 318 0,'0'-25'16,"-24"25"0,24 25-1,0-1 1,0 0-16,0 1 16,0-1-16,0 25 15,0-24-15,0 23 0,0-23 16,24-1-16,-24 25 0,0-24 15,0-1-15,24-24 16,-24 24-16,0 1 16,0-50-1,-24 25-15,24-24 16,0 0-16,0-1 0,0 1 16,-24-25-16,24 0 15,0 0-15,0 0 0,0-24 16,24 24-16,-24-24 0,24 24 15,-24 0-15,25 0 16,-1 25-16,-24-1 0,25 1 16,-1 24-16,1 0 15,-1 24-15,0 1 0,1-1 16,-25 1-16,24 24 0,1-1 16,-1 1-16,0 0 15,1 0-15,-1 0 0,1 0 16,-1-25-16,1 25 15,-1-25-15,0 25 16,-24-24-16,25-25 0,-25 24 0,24-24 16,-24 25-16,-24-25 15,-1-25 1</inkml:trace>
  <inkml:trace contextRef="#ctx0" brushRef="#br0" timeOffset="1181">8182 513 0,'-25'0'0,"25"-24"16,0-1-16,0 1 15,25 24-15,-1 0 16,1-25-16,-1 25 16,1-24-16,23 24 0,-23 0 15,24-25-15,0 25 16,-1-24-16,-23 24 0,24 0 15,-1 0-15,-23-24 0,-1 24 16,1 0 0</inkml:trace>
  <inkml:trace contextRef="#ctx0" brushRef="#br0" timeOffset="-2275">3883 1075 0,'-24'0'0,"0"-25"16,24 50 30,24-25-30,-24 24-16,0 1 16,0-1-1,-24 0-15,24 1 0,0-1 16,-25 25-16,25-25 0,0 1 16,-24-25-16</inkml:trace>
  <inkml:trace contextRef="#ctx0" brushRef="#br0" timeOffset="-1401">4347 708 0,'0'-24'16,"0"0"-1,0 48 48,0 0-63,0 1 15,0-1-15,0 1 0,0-1 16,0 0-16,25 25 16,-25-24-16,0-1 0,0 1 15,0-1-15,0 0 16,0-48 15,0 0-15,0-1-16,0-24 15,0 25-15,0-25 16,0 0-16,0 0 0,0 25 16,24-25-16,-24 0 0,25 25 15,-25-25-15,24 25 16,1 24-16,-1 0 0,0 0 15,1 0-15,-1 24 16,1 0-16,-25 1 0,24-1 16,1 25-16,-1-24 0,0-1 15,1 25-15,-25-25 16,24 1-16,-24-1 0,25 0 16,-25 1-16,0-1 15,24-24 16,-24-24-15,0-1-16,0 1 0,0 0 16,24-25-16,-24 24 15,0-23-15,25-1 0,-25 0 16,24 24-16,1 1 0,-1 0 16,1-1-16,-1 25 15,0 0-15,1 25 16,-1-1-16,-24 0 0,25 25 15,-25-24-15,24 24 16,-24-25-16,0 0 0,25 25 16,-25-24-16,0-1 15,0 0-15,24-24 0,-24 25 16</inkml:trace>
  <inkml:trace contextRef="#ctx0" brushRef="#br0" timeOffset="-1128">5495 562 0,'0'-25'0,"0"1"16,-24 24-16,24-24 0,0-1 15,-25 25-15,25 25 31,0-1-15,25 0-16,-25 1 16,0 24-16,0-25 0,0 25 15,24 0-15,-24-25 0,0 25 16,0-25-16,0 1 16,0-1-16,0 1 0,0-1 15</inkml:trace>
  <inkml:trace contextRef="#ctx0" brushRef="#br0" timeOffset="-635">5862 464 0,'24'0'0,"-48"0"46,24 25-46,0-1 16,-25 0-16,25 1 16,0 24-16,0-25 0,0 25 15,0 0-15,-24-25 16,24 25-16,0 0 0,0-25 16,0 1-16,24-25 15,-24 24-15,25-48 16,-25-1-1,24 1-15,-24-25 16,0 0-16,0 0 0,24 1 16,-24-1-16,0-25 0,0 26 15,0-1-15,0 0 16,0 0-16,0 25 0,25-1 16,-1 25-1,1 0-15,-1 0 0,-24 25 16,25-1-16,-1 25 0,0 0 15,1-25-15,-1 25 16,1 0-16,-1 0 0,1 0 16,-1-1-16,0 1 15,1-24-15,-1 23 0,-24-23 16,25-1-16,-25 1 16</inkml:trace>
  <inkml:trace contextRef="#ctx0" brushRef="#br0" timeOffset="-426">5886 733 0,'-24'0'16,"-1"0"-16,25-25 16,0 1-1,25 24-15,-1-24 16,25 24-16,-25-25 15,25 25-15,0 0 0,0-24 16,0 24-16,-25 0 16,25-25-16,-25 25 0,1 0 15</inkml:trace>
  <inkml:trace contextRef="#ctx0" brushRef="#br0" timeOffset="-3804">1441 757 0,'0'-24'31,"0"-1"16,0 50-16,0-1-31,0 1 16,0-1-16,0 0 0,0 25 15,0 0-15,0 0 16,0 0-16,0 0 0,0 0 15,0-25-15,25 25 16,-25-25-16,0 25 0,0-25 16,0 1-16</inkml:trace>
  <inkml:trace contextRef="#ctx0" brushRef="#br0" timeOffset="-3385">1612 904 0,'-24'-25'0,"-1"1"16,1 24-16,24-25 15,-25 1 1,50 24 0,-1 0-1,-24 24-15,25-24 16,23 25-16,-23-1 15,-1 1-15,25-1 0,0 1 16,0-1-16,0 0 16,-25 1-16,25-1 0,-25 1 15,25-25-15,-24 0 0,-25 24 16,24-24-16,-24-24 31,0-1-31,0 1 0,0-1 16,0 1-16,0-25 15,0 0-15,-24 0 0,24 1 16,0-1-16,0 24 16,0-24-16,0 25 0,0 0 15,0 48 1,0 0 0,24 1-16,-24-1 15</inkml:trace>
  <inkml:trace contextRef="#ctx0" brushRef="#br0" timeOffset="-2925">2320 611 0,'-24'0'31,"24"24"0,0 1-15,0-1-16,24 0 0,-24 1 15,25-1-15,-25 1 16,0-1-16,24 0 0,1 1 16,-1 24-1,0-49-15,1 0 16,-1-25-16,1 25 0,-1-24 15,1-1-15,-25 1 16,24 0-16,-24-25 0,24 24 16,-24 1-16,0 0 0,0-25 15,0 24 1,-24 25 0,24 25-16,0-1 15,0 1-15,0 23 0,0 1 16,-24-24-16,24 23 0,0 1 15,0 0-15,0 0 16,24-25-16,-24 1 0,0 24 16,0-25-16,24 1 15</inkml:trace>
  <inkml:trace contextRef="#ctx0" brushRef="#br0" timeOffset="-2568">3224 611 0,'24'0'0,"-24"-25"16,-24 25 0,0 0-1,-1 0-15,1 0 16,-50 25-1,50-1-15,0 1 0,-25-1 0,24 0 16,1 1-16,-1 24 16,25-25-16,-24 25 0,24-25 15,0 25-15,0 0 0,0-25 16,24 1-16,1 24 16,-1-25-16,1-24 0,-1 25 15,25-25-15,-25 0 16,25 0-16,0 0 0,-24 0 15,-1 0-15,0-25 0,1 25 16,-1-24-16,-24-1 16</inkml:trace>
  <inkml:trace contextRef="#ctx0" brushRef="#br0" timeOffset="2864">0 1099 0,'25'0'94,"-1"0"-94,25 0 16,0-24-16,0 24 0,-1 0 15,26-25-15,-1 1 16,0 24-16,25-25 0,-49 1 15,24 24-15,-24-24 16,0 24-16,-25 0 0,0 0 16,1 0-16,-50 0 31,1 0-15</inkml:trace>
  <inkml:trace contextRef="#ctx0" brushRef="#br0" timeOffset="3311">733 830 0,'-25'0'0,"25"-24"16,-24 24-1,24 24 1,24-24 15,1 0-31,-1 0 16,1 0-16,-1 25 0,0-25 16,1 0-16,-1 0 15,1 0-15,-1 24 0,1-24 16,-1 0-1,-24 25-15,24-25 0,-24 24 32,0 1-17,0-1 1,-24-24-16,24 24 16,-24 1-16,24-1 0,-25 1 15,25-1-15,0 1 0,-24-1 16,24 0-1,0 1-15,-25-25 32</inkml:trace>
  <inkml:trace contextRef="#ctx0" brushRef="#br0" timeOffset="4554">9452 293 0,'-25'0'15,"1"0"-15,0 0 16,48 0 15,0 0-15,1 0-16,-1 0 15,25 0-15,0 0 0,0-24 16,24 24-16,-24-25 0,24 25 16,-24 0-16,24-24 15,-24 24-15,0 0 0,-25 0 16,1 0-16,-25-25 0,-25 25 31,1 0-15</inkml:trace>
  <inkml:trace contextRef="#ctx0" brushRef="#br0" timeOffset="4921">9965 49 0,'24'0'94,"-24"24"-94,25-24 0,-1 0 16,25 0-16,-25 25 15,25-25-15,-24 24 0,23-24 16,1 25-16,-24-25 16,-1 0-16,0 24 0,-24 0 15,0 1-15,-24-1 16,0 1 0,-1-25-16,1 24 0,-25 1 15,25-1-15,-1-24 16,1 24-16,-1 1 0,1-25 15,-1 24-15</inkml:trace>
  <inkml:trace contextRef="#ctx0" brushRef="#br0" timeOffset="9865">5813 1563 0,'-25'0'0,"25"-24"16,25 24 30,-1-25-46,25 25 16,0-24-16,24-1 0,25 1 16,24 0-16,-24-1 15,24 1-15,0-1 0,-24 1 16,-1 24-16,-48 0 0,0 0 16,-25 0-16,-48 0 15</inkml:trace>
  <inkml:trace contextRef="#ctx0" brushRef="#br0" timeOffset="10099">6350 1465 0,'25'0'16,"-1"0"-16,0 0 16,1 25-1,-1-25-15,-24 24 0,25-24 0,-1 25 16,-24-1-16,25 25 15,-25-25-15,24 25 0,-24 0 16,24 0-16,-24 0 16,25 24-16,-25-24 0,24-25 15,-24 25-15,25-24 0,-25-1 16,24 0-16,-24 1 16,24-25-16</inkml:trace>
  <inkml:trace contextRef="#ctx0" brushRef="#br0" timeOffset="10524">7181 1856 0,'24'25'0,"-48"-25"31,48 0 0,0 0-15,1 0-16,24-25 16,-25 25-16,0 0 0,25-24 15,-24 24-15,-1-25 16,1 25-16,-1-24 0,0 0 16,-24-1-1,0 1-15,0-1 16,-24 25-16,0 0 0,-25 0 15,24 0-15,-24 0 16,1 25-16,23-1 0,-24-24 16,1 25-16,23-1 0,1 0 15,-1 25-15,25-24 16,0-1-16,25 1 0,-1-1 16,1 0-16,-1 1 15,25-1-15,0-24 0,-1 25 16,1-25-16,0 0 0,0 0 15,-25-25-15</inkml:trace>
  <inkml:trace contextRef="#ctx0" brushRef="#br0" timeOffset="10830">8328 1759 0,'0'-25'15,"25"1"-15,-25-1 16,0 1-16,-25-1 0,1 25 16,-25-24-1,25 24-15,-1 0 0,-24 24 16,25-24-16,-25 25 16,25-1-16,-1 1 0,1-25 15,-1 24-15,1 1 16,24 23-16,0-23 0,0-1 15,0 1-15,24-1 0,1 1 16,-1-1-16,1 0 16,24-24-16,-25 25 0,25-25 15,0 0-15,-25-25 0,25 1 16</inkml:trace>
  <inkml:trace contextRef="#ctx0" brushRef="#br0" timeOffset="11256">8524 1368 0,'0'-25'16,"-25"1"-16,1 24 15,24 24 1,24 1 0,-24 24-16,25-25 15,-1 25-15,1-25 16,-1 74-16,0-49 15,-24-25-15,25 25 16,-25 0-16,0-25 0,24 1 16,-24-1-16,0 1 0,25-25 31,-25-25-15,0 1-16,24-1 15,-24 1-15,25-25 0,-25 25 16,24-1-16,0 1 0,1-1 15,-1 25-15,1 0 16,-1 0-16,1 0 0,23 0 16,-23 25-16,-1-1 15,1 1-15,-1-1 0,-24 1 16,24-1-16,-24 0 0,25 1 16,-25-1-16,0 1 15,0-1-15</inkml:trace>
  <inkml:trace contextRef="#ctx0" brushRef="#br0" timeOffset="11711">9452 1612 0,'-25'0'0,"1"0"0,0 0 16,-1 0-16,1-24 15,24-1 1,24 25 0,1 25-1,-1-1 1,-24 0 0,24 1-16,-24-1 0,0 1 15,25-1-15,-25 1 16,0-50 15,0 1-15,0-1-16,24 1 15,-24-1-15,25 1 0,-1-25 16,1 25-16,-1-1 16,0 1-16,1-1 0,-1 25 15,1 0-15,-1 25 16,0-1-16,-24 1 15,25 24-15,-25-25 0,0 0 16,0 25-16,24-24 16,-24-1-16,0 1 0,0-1 15</inkml:trace>
  <inkml:trace contextRef="#ctx0" brushRef="#br0" timeOffset="11910">9989 1490 0,'25'-25'16,"-1"25"-1,-24 25 1,0-1 0,0 1-16,0 24 15,0-25-15,24 0 16,-24 25-16,0-24 0,0-1 15,0 1-15,25-1 16</inkml:trace>
  <inkml:trace contextRef="#ctx0" brushRef="#br0" timeOffset="12061">10062 1172 0,'0'-24'0,"-24"0"15,0 24 1,24 24-16,0 0 16,0 1-1</inkml:trace>
  <inkml:trace contextRef="#ctx0" brushRef="#br0" timeOffset="13757">10697 1417 0,'25'0'16,"-25"-25"0,0 1-1,-25-1-15,1 25 16,0 0 0,-1 25-16,1-25 0,-25 24 15,24-24-15,1 25 0,0-1 16,-1 25-16,1-25 15,-1 1-15,25-1 16,0 1-16,0 23 0,25-23 16,-1-1-16,1 1 0,23-1 15,1 1-15,0-1 0,0-24 16,24 0-16,1 0 16,-1-24-16,0-1 0,0 1 15,-24-1-15,24-24 16,-24 25-16,0-25 0,-24 25 15,-1-25-15,0 24 0,-24 1 16,0 0-16,0-1 16,-24 1-16,0 24 15,-25-25-15,24 25 16,1 0-16,-1 0 0,-23 0 16,23 0-16,1 0 0,-1 25 15,1-25-15,-1 24 16,1 1-16,24-1 0,-24 0 15,24 1-15,0-1 0,0 1 16,24-1-16,-24 1 16,24-1-16,1 0 0,-1-24 15,1 25-15,-1-25 16,25 0-16,-25 0 0,1-25 16,-1 25-16,1-24 0,-1 0 15,1-1-15,-1 1 16,-24-1-16,0 1 0,24-1 15,-24 50 17,0-1-17,25 1 1,-25-1-16,24-24 0,1 25 16,-1-1-1,1-24-15,-1 0 0,0 0 16,25 0-16,-24-24 0,-1-1 15,1 1-15,-1-1 16,0 1-16,-24-1 0,25-23 16,-25-1-16,24 0 15,-24 0-15,0-24 0,-24 24 16,-1 0-16,25 0 0,-24 0 16,0 25-16,-1 0 15,25-1-15,-24 25 0,24 25 16,-25 23-1,25 1-15,0 0 0,25 0 16,-25 24-16,24-24 0,1 0 16,-1 24-16,0-48 15,1 23-15,-1 1 0,25-24 16,-25-1-16,1-24 16,-1 0-16,25-24 0,-24 24 15,-1-25-15,0-24 0,1 1 16,-1 23-16,-24-48 15,25 48-15,-25-23 0,0-1 16,0 0-16,0 0 16,-25 25-16,25-1 0,-24 1 15,24-1-15,0 1 0,-25 0 16,25 48 15,0 0-31,0 1 0,0-1 16,0 25-16,0 0 15,0-25-15,25 25 0,-25 0 16,0 0-16,24-25 16,1 1-16,-1-1 0,1 1 15,-1-25-15,0 0 16,1 0-16,-1 0 0,25-25 16,-25 1-16,1-1 0,-25-24 15,24 25-15,1-25 16,-25 25-16,0-1 0,0 1 15,0 0-15,0 48 32,0 0-32,0 1 15,0-1-15,24 1 16,-24-1-16,25 0 0,-1 1 16,0-1-16,1 1 15,-1-1-15,1-24 0,-1 25 16,1-25-16,-1 0 0,0-25 15,1 1-15,-1-1 16,1 1-16,-25-1 0,24-23 16,-24 23-16,0-24 0,0 25 15,0 0-15,0-1 16,-24 25-16,-1 49 16,25-25-1,0 25-15,0 24 0,0 1 16,25-1-16,-1 0 0,1 1 15,-25-1-15,24 0 16,0 0-16,1-24 0,-1-24 16,-24 24-16,0-25 15,-24 0-15,-25-24 16,25 0-16,-25 0 0,0 0 16,-24 0-16,24 0 15,24-24-15,-24 24 0,25-24 16,0-1-16,24 1 15,0-1-15,24-24 0,0 25 16,25-25-16,-24 0 0,24 25 16,-1-1-16,1 1 15,-24 0-15,24-1 0,-25 25 16,0 0-16,1 0 16,-25-24-16,-25 48 15,1-24 1,0 0-16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6:54.3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464 73 0,'0'-24'15,"0"0"17,0-1-1,0 50 78,0-1-93,0 0-1,0 1 1,-24-1-16,24 1 16,0-1-16,-25 0 0,25 1 15,0-1-15,-24 25 16,24-24-16,0 23 0,0 1 16,-25-24-16,25 24 15,0-1-15,-24-23 0,24 24 16,0-1-16,0-23 0,-25 24 15,25 0-15,0-1 16,0-23-16,0 24 0,0-25 16,0 25-16,0-25 15,0 1-15,0-1 0,0 1 16,0-1-16,25 1 0,-25-1 16,0 0-1,0 1-15,0-1 16,24 1-1</inkml:trace>
  <inkml:trace contextRef="#ctx0" brushRef="#br0" timeOffset="438">49 1096 0,'-25'-24'16,"25"-1"0,-24 25-1,48 25 32,1-1-31,-1 1-16,-24-1 0,25 0 15,-1 1-15,0-1 16,1 1-16,-1 23 0,1-23 16,-1-1-16,-24 1 0,25-1 15,-1 1-15,-24-1 16,24 0-16,1-24 0,-1 0 31</inkml:trace>
  <inkml:trace contextRef="#ctx0" brushRef="#br0" timeOffset="882">733 1145 0,'0'-24'31,"0"48"16,-25-24-31,25 24-1,-24-24-15,-1 25 16,1-1-16,0 1 16,-1-1-16,1 0 15,-25 1-15,24-1 0,1 1 16,0-1-16,-1 1 0,1-25 16,-1 24-16,1 0 15,24 1 1,24-1-1,1-24 17,-25-24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6:56.4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293 113 0,'0'-25'0,"0"1"32,0-1-17,25 25 1,-25-24-1,0 0 64,0 48-17,0 0-46,0 1-16,0-1 15,0 1-15,0-1 16,0 25-16,0-25 0,0 25 16,0 0-16,0 0 0,0 0 15,24 0-15,-24-1 16,0 1-16,0 0 0,0 0 15,0-25-15,0 25 0,0 0 16,0-25-16,0 25 16,0-24-16,0 24 0,0-25 15,24 0-15,-24 1 16,0-1-16,0 1 0,25-25 16,-25 24-16,0-48 46,-25-1-30</inkml:trace>
  <inkml:trace contextRef="#ctx0" brushRef="#br0" timeOffset="329">73 920 0,'-24'0'15,"0"0"-15,-1 0 16,50 0 15,-25 24-15,24-24-1,-24 24-15,24-24 16,1 25-16,-25-1 0,24-24 16,1 25-16,-1-1 15,1 1-15,-1-25 0,0 24 16,1 0 0,-1 1-16,1-25 0,-1 0 15,0 0 1</inkml:trace>
  <inkml:trace contextRef="#ctx0" brushRef="#br0" timeOffset="762">733 968 0,'0'-24'31,"0"48"16,-25-24-15,25 25-17,-24-25-15,0 0 16,-1 24-16,1-24 15,-1 25-15,1-25 0,-1 24 16,1 1-16,0-1 16,-1-24-16,1 24 0,-1 1 15,1-25-15,24 24 16,-25 1-16,25-1 16,25-24 30,-25-24-30,-25 24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7:22.6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323 244 0,'0'-24'15,"0"48"32,0 1-47,0-1 16,0 0-16,0 1 0,0 24 15,0 0-15,-24-1 16,24 1-16,0 0 0,0 0 16,0 0-16,0-25 0,24 25 15,-24-24-15,0-1 16,25 0-16,-25 1 0,0-1 15</inkml:trace>
  <inkml:trace contextRef="#ctx0" brushRef="#br0" timeOffset="456">79 513 0,'-24'0'0,"-1"0"0,25-25 16,-24 25-16,24-24 0,0 0 16,0-1-1,24 1-15,-24-1 16,25 1-16,-25 0 16,24 24-16,1-25 15,23 1-15,-23 24 16,-1 0-16,25-25 15,0 25-15,0 0 0,24 0 16,-24 0-16,0 25 0,0-1 16,-1 1-16,1 23 15,-24-23-15,-25 24 0,0-1 16,0 1-16,0 0 16,-25 0-16,1 0 0,-25 0 15,25-25-15,-25 25 0,0-25 16,-73 25-1,73-49-15,0 25 0,25-25 16,-25 0-16,24 0 16,1 0-16,0 0 15,24-25 1,24 25 0</inkml:trace>
  <inkml:trace contextRef="#ctx0" brushRef="#br0" timeOffset="942">836 391 0,'-24'-25'16,"-1"25"-16,25-24 15,0 0 1,25 24 0,24 0-16,-25-25 0,25 25 15,0 0-15,0-24 16,-1 24-16,1 0 0,0-25 16,0 25-16,0 0 15,-25-24-15,-48 24 16,-1 0-1,-23 0-15,-1 24 16,0-24-16,0 0 0,25 25 16,-25-25-16,24 0 0,1 0 15,24 24-15,0 1 16,24-25 0,-24 24-16,25 0 15,-25 1-15,0-1 0,24 25 16,-24-25-16,0 25 0,0 0 15,0-24-15,-24 23 16,24-23-16,0-1 0,0 25 16,0-24-16,0-1 15,24 0-15,1-24 16,-1 0-16</inkml:trace>
  <inkml:trace contextRef="#ctx0" brushRef="#br0" timeOffset="1404">1764 366 0,'25'-24'0,"-1"0"16,-24-1-16,0 1 16,0-1-16,-24 1 15,-1 24 1,1 0-16,-1 0 15,-23 0-15,23 0 0,1 0 16,-1 0-16,1 0 16,-1 24-16,1-24 0,0 0 15,24 25 1,0-1 0,0 1-16,0-1 15,0 0-15,0 1 16,0-1-16,0 25 0,0-25 15,0 25-15,0-24 0,0-1 16,-25 25-16,25-25 16,0 1-16,0-1 0,0 1 15,0-1-15,25 1 0,-25-1 16,24 0 0,0 1-16,1-25 15,-1 0 1,1 0-16,24 0 0,-25-25 15,25 25-15,-25-24 16,1 24-16,-1-24 0,1-1 16</inkml:trace>
  <inkml:trace contextRef="#ctx0" brushRef="#br0" timeOffset="1590">1642 635 0,'-24'0'0,"-1"0"15,25-24-15,25 24 32,24-25-17,-25 25-15,0 0 16,25 0-16,-24 0 0,24-24 16,-25 24-16,0 0 15,1 0-15</inkml:trace>
  <inkml:trace contextRef="#ctx0" brushRef="#br0" timeOffset="1842">2277 708 0,'-24'25'0,"-1"-1"16,1-24-1,48 0 1,1-24 0,-1 24-1,1-25-15,-1 25 0,0-24 16,1 24 0,-25-25-16,24 25 15</inkml:trace>
  <inkml:trace contextRef="#ctx0" brushRef="#br0" timeOffset="2135">2546 122 0,'-25'-24'0,"25"-1"16,0 1-16,0-1 15,0 50 1,0-1-16,0 1 16,0-1-16,0 1 0,25 23 15,-25 1-15,0 0 16,24 0-16,-24 0 0,25 0 16,-25-1-16,0 1 0,24 0 15,-24 0-15,24-25 16,-24 1-16,0-1 0,25 1 15</inkml:trace>
  <inkml:trace contextRef="#ctx0" brushRef="#br0" timeOffset="2568">2668 415 0,'0'-24'16,"0"-1"-16,24 1 31,1 24-15,-1 0-1,25-24-15,-25 24 0,25 0 16,-24-25-16,-1 25 0,25 0 16,-25 0-16,1-24 15,-1 24-15,-24-25 16,0 1-1,-24 24-15,24-25 16,-25 1-16,25 0 0,-24-1 16,24 1-16,-24-1 15,24 1-15,0-1 16,0 50 0,0-1-1,24 1-15,-24-1 0,24 25 16,-24 0-16,0 24 15,25-24-15,-25 0 0,24 0 16,-24-1-16,0 1 0,25-24 16,-25 24-16,0-25 15,0 0-15,0 1 16</inkml:trace>
  <inkml:trace contextRef="#ctx0" brushRef="#br0" timeOffset="2898">3474 513 0,'0'24'0,"-25"1"15,50-25 17,-1 0-17,1 0-15,-1 0 0,25 0 16,0 0-16,-25-25 16,25 25-16,-24 0 0,-1 0 15,0 0-15,-24 25 47,-24-25-47</inkml:trace>
  <inkml:trace contextRef="#ctx0" brushRef="#br0" timeOffset="3301">4378 98 0,'0'-25'0,"-25"1"16,1 24-16,-1-25 0,1 25 16,-1-24-16,1 24 15,0 0-15,-1 0 16,1 24-1,24 1-15,-25-1 0,1 25 16,-1-24-16,1 23 0,24 1 16,-24-24-16,24 24 15,0-1-15,24 1 0,0-24 16,1 23-16,-1-23 0,25-1 16,-24 1-16,23-1 15,1 1-15,0-25 0,0 0 16,0 0-16,0 0 15,-25 0-15,1-25 0,-1 25 16,0-24-16,-24-1 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7:27.2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443 106 0,'0'-25'16,"-24"1"-16,24 0 15,0-1-15,0 50 32,0 23-17,-25-23-15,25 24 16,0 0-16,0-1 0,0 1 15,25 25-15,-25-26 0,24 1 16,-24 0-16,25 0 16,-25-25-16,0 25 0,24-24 15</inkml:trace>
  <inkml:trace contextRef="#ctx0" brushRef="#br0" timeOffset="381">77 326 0,'-25'-25'0,"1"1"16,0-1-16,24 1 0,0 0 16,0-1-16,0 1 0,0-1 15,24 1-15,25-1 16,-25 1-16,25 24 0,0-24 15,-25 24-15,50 0 16,-25 24-16,-1-24 0,1 24 16,49 50-1,-74-50-15,1 25 0,-1 0 16,1 0-16,-25 0 0,0-1 16,0 1-16,0 0 15,-25-25-15,-24 25 0,25-24 16,-25 24-16,0-25 0,0 0 15,25 1-15,-25-25 16,0 24-16,25-24 0,-25 0 16,25 25-16,-1-25 15,25-25 1</inkml:trace>
  <inkml:trace contextRef="#ctx0" brushRef="#br0" timeOffset="842">858 204 0,'-24'0'0,"0"-25"15,48 1 1,0-1-1,25 25-15,-24 0 16,23 0-16,1-24 16,0 24-16,0 0 0,0 0 15,0 0-15,-25-25 0,1 25 16,-1 0-16,-48 0 16,-1 0-1,1 0 1,-25 0-16,24 0 0,-23 0 0,23 0 15,-24 0-15,25 0 0,-1 0 16,1 0-16,24 25 16,0-1-1,0 1-15,0-1 16,0 25-16,24 0 16,-24-25-16,0 25 0,25 0 15,-25 0-15,0 0 16,24 48-1,-24-72-15,0-1 0,0 1 16,25-1-16,-25 0 0</inkml:trace>
  <inkml:trace contextRef="#ctx0" brushRef="#br0" timeOffset="1190">1957 155 0,'-24'0'0,"0"-25"0,-1 25 16,1 0-16,-1-24 15,1 24-15,-1 0 0,1 0 16,0 0-16,-1 0 0,1 24 15,-1 1-15,1-1 16,0 1-16,-1-1 0,25 25 16,-24 0-16,-1 0 15,25-1-15,0 1 0,25-24 16,-25 24-16,24-1 16,1-23-16,23-1 0,-23 1 15,24-1-15,-25 0 0,25-24 16,-25 0-16,25 0 15,-24-24-15</inkml:trace>
  <inkml:trace contextRef="#ctx0" brushRef="#br0" timeOffset="1400">1640 472 0,'-25'0'0,"1"0"16,48 0-1,1 0-15,-1 0 16,1 0-16,-1-24 16,25 24-16,0 0 0,0-25 15,0 25-15,-1 0 0,-23-24 16,-1 24-16,1 0 16,-1 0-16,-24-24 0</inkml:trace>
  <inkml:trace contextRef="#ctx0" brushRef="#br0" timeOffset="1713">2421 716 0,'-24'0'16,"24"-24"15,24 24-15,1 0-1,-25-24-15,24 24 16,25 0-16,-24 0 0,-1 0 16,25 0-16,-25-25 15,1 25-15,24 0 0,-25 0 16,0 0-16,1 0 0,-50-24 31</inkml:trace>
  <inkml:trace contextRef="#ctx0" brushRef="#br0" timeOffset="2557">3081 179 0,'0'-24'16,"0"-1"15,0 50-15,24-25-1,-24 24-15,25 1 0,-25-1 16,0 25-16,24-25 16,-24 25-16,25 0 0,-25 24 15,0-24-15,24 0 0,-24 0 16,0-25-16,24 25 15,-24-25-15,25 1 0,-25-1 16,24-24-16,-24 25 16,25-25-16,-25-25 15,24 1-15,-24-1 16,25 1-16,-1 0 0,-24-25 16,24 0-16,-24 0 0,25 0 15,-1 0-15,-24 1 16,25 23-16,-25 1 0,24-1 15,-24 1-15,25 24 16,-25 24-16,24-24 0,-24 25 16,24 24-16,1-25 0,-1 25 15,1-25-15,23 25 16,-23-24-16,24 23 0,-25-23 16,25-1-16,-25-24 15,25 25-15,-24-25 0,-1 0 16,25-25-16,-25 1 0,-24-25 15,25 25-15,-25-25 16,24 0-16,-24-24 0,0 24 16,0 0-16,0 0 0,-24 0 15,24 25-15,0-1 16,-25 1-16,25-1 0,-24 25 31,24 25-31,24-1 16</inkml:trace>
  <inkml:trace contextRef="#ctx0" brushRef="#br0" timeOffset="2852">4473 497 0,'0'24'0,"0"0"16,-24-24-1,24 25 1,-25-25-16,50 24 31,-1-24-15,0 0 0,25-24-16,-24 24 0,-1 0 15,25-25-15,-25 25 0,25 0 16,-24-24-16,-1 24 15,-24-24 17,-24 24-32</inkml:trace>
  <inkml:trace contextRef="#ctx0" brushRef="#br0" timeOffset="3201">5523 155 0,'0'-25'15,"-24"1"1,-1 24-16,1 0 16,24-25-16,-25 25 0,1 0 15,0 0-15,-1 0 16,1 25-16,-25-1 0,25-24 15,-1 25-15,1 24 16,-1-25-16,1 0 0,24 25 16,0 0-16,0 0 0,0-25 15,24 25-15,1 0 16,24-25-16,-25 25 0,25-24 16,0-1-16,-25 1 0,25-25 15,0 24-15,-25-24 16,25 0-16,-25 0 0,1-24 15,-1 24-15,1-25 16</inkml:trace>
  <inkml:trace contextRef="#ctx0" brushRef="#br0" timeOffset="3476">5890 204 0,'0'-25'16,"-25"25"-16,25-24 15,-24-1 1,-1 25 0,25 25-1,25-1-15,-25 1 16,24-1-16,-24 25 0,25 0 16,-25 0-16,24-1 15,-24 1-15,24 0 0,1-24 16,-25 23-16,0-23 15,0 24-15,0-25 0,24-24 16,-24 24-16</inkml:trace>
  <inkml:trace contextRef="#ctx0" brushRef="#br0" timeOffset="3903">6158 228 0,'-24'-24'0,"24"-1"16,-25 25-16,25-24 15,25 24 17,-1-25-32,1 25 15,23 0-15,-23 0 16,24 0-16,-25 0 0,25 0 15,-25 0-15,1-24 0,-1 24 16,-48 0 0,-1 0-1,1 0-15,0 0 16,-1 0-16,-24 0 0,25 0 16,-1 24-16,25 1 15,0-1 1,0 1-16,0-1 0,0 0 15,25 25-15,-25-24 16,0 24-16,24-1 0,-24-23 16,0 24-16,0-25 0,25 25 15,-25-25-15,0 1 16,0-1-16,0 1 16</inkml:trace>
  <inkml:trace contextRef="#ctx0" brushRef="#br0" timeOffset="4450">6573 155 0,'0'-25'15,"-24"25"-15,0 0 31,24 25-15,0-1-16,0 1 16,0-1-1,24 0-15,-24 1 0,24-1 16,-24 1-16,25-25 16,-1 24-16,1 1 0,-1-25 15,-24 24-15,24-24 0,1 0 16,-1 0-16,1-24 15,-1 24-15,-24-25 0,25 1 16,-1-1-16,-24 1 16,0-1-16,24 25 15,-24-24-15,0 48 16,-24 1 0,24-1-16,0 1 0,-24 24 15,24-1-15,-25 1 16,25 24-16,0-24 0,0 0 15,0 24-15,0-24 0,0 0 16,25-24-16,-25 23 16,0-23-16,24-1 0,-24 1 15,0-1-15,0 1 32,0-50-1,0 1-16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7:40.4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 0,'0'-25'16,"24"25"15,1 0-15,-1 0-1,1 25-15,23-25 0,1 24 16,24-24-16,1 25 16,23-1-16,1 1 0,0-1 15,24 0-15,0 1 0,0-1 16,0 1-16,-24-1 15,24 1-15,-24-1 0,-25 0 16,25 1-16,-25-25 16,0 24-16,-24 1 0,24-25 15,-24 24-15,0 1 0,0-25 16,-25 24-16,25-24 16,-24 0-16,-1 24 15,-24-48 16,0 0-15</inkml:trace>
  <inkml:trace contextRef="#ctx0" brushRef="#br0" timeOffset="384">2076 271 0,'0'-24'0,"-25"24"16,1 0-16,-1-25 16,50 25 15,-1 25-15,1-25-16,-1 24 15,1-24-15,23 25 0,-23-1 16,24 0-16,-25 1 0,1-1 15,-1 1-15,0-1 16,-24 25-16,25-25 0,-25 1 16,0-1-16,-25 1 15,25-1-15,-24-24 0,0 25 16,24-1-16,-25 0 0,1 1 16,-1-1-16,-24 1 15,25-1-15,0-24 0,-1 24 16,1 1-16,24-1 0,-25-24 15,1 0-15,24 25 16,-25-25-16</inkml:trace>
  <inkml:trace contextRef="#ctx0" brushRef="#br0" timeOffset="3354">2931 906 0,'24'-24'15,"-24"-1"1,0 1-16,0-1 15,-24 25 1,-1 25 0,25-1-16,-24 1 15,-1 24-15,25-1 16,-24 26-16,24-25 0,0-1 0,0 1 16,0 0-16,0-25 15,0 1-15,24-1 0,-24 1 16,25-25-16,-1 0 0,1 0 15,-1 0-15,0 0 16,1-25-16,24 1 0,-25-1 16,1 1-16,23-25 15,-23 25-15,-1-25 0,-24 25 16,25-25-16,-25 24 0,24 1 16,-24 48-1,0 1 1,25-1-16,-25 25 15,24-25-15,0 25 0,-24-24 16,49-1-16,-24 0 0,-1-24 16,25 25-16,-25-25 15,25 0-15,-24 0 0,23-25 16,-23 1-16,-1 0 16,1-1-16,-1-24 0,-24 1 15,25 23-15,-25-24 0,0 0 16,-25 1-16,25 23 15,-24-24-15,-1 49 0,25-24 16,-24 24-16,-1 0 16,1 24-16,24 1 0,0-1 15,24 1-15,-24-1 16,25 0-16,24 1 16,-25-1-16,25-24 0,-25 25 15,25-25-15,-24 0 16,48 0-16,-24 0 15,-25 0-15,1 0 0,-1-25 16,-24 1 0,-24 24 15,-1 0-15,25 24-16,0 1 0,0-1 15,0 1-15,0-1 16,0 0-16,0 1 0,0-1 15,25 1-15,-1-1 16,-24 0-16,24-24 0,25 25 16,-24-25-16,-1 0 0,1-25 15,-1 25-15,0-24 16,1 0-16,-25-1 0,0 1 16,0-1-16,0 1 15,-25 0-15,1-1 0,0 1 16,-1-1-16,1 1 0,-1-1 15,1 25-15,-1-24 16,50 24 15,-1 0-31,1 0 16,-1 0-16,1 0 0,-1 0 16,25 0-16,-25 0 15,1 0-15,-1 0 0,25 0 16,-25 0-16,25 0 0,-24 0 15,24 0-15,-25 0 16,25 24-16,-25-24 0,1 25 16,-1-1-16,0 1 15,1-1-15,-25 1 0,0-1 16,0 0 0,-25-24-16,1 25 15,0-25-15,-1 0 0,1-25 16,24 1-1,0 0 1,24-1-16,1 1 0,-1-25 16,25 24-16,-25-23 15,25-1-15,-24 0 0,23 24 16,-23-23-16,-25 23 16,24-24-16,-24 25 0,0 0 15,0-1-15,0 1 16,0-1-1,-24 25-15,24-24 16,0 48 0,0 1-1,0-1-15,24 25 16,-24 0-16,0 0 16,25-1-16,-25 1 0,24 0 15,-24 0-15,25 0 16,-25-25-16,0 1 0,24-1 15,-24 1-15,0-1 16,24-48 0,1-1-1,-25 1-15,24-1 16,1 1-16,-1-1 0,25-23 16,-25 23-16,1 1 0,-1 24 15,1-25-15,-1 25 16,0 0-16,-48 25 31,0-25-31,-25 24 0,24 1 16,-24-25-16,25 24 0,-25-24 15,25 24-15,-1-24 16,1 0-16,48 25 31,1-25-31,-1 0 0,1 24 16,-1-24-16,25 25 0,-25-1 15,25 1-15,-24-1 16,23 0-16,-23 1 0,-1-1 16,1 1-16,-1-25 15,1 24-15,-1 0 0,0-24 16,1 25-16,-1-25 0,1 0 16,-1 0-16,1 0 15,-1 0-15,0 0 0,-24-25 16,25 1-16,-25 0 0,0-1 15</inkml:trace>
  <inkml:trace contextRef="#ctx0" brushRef="#br0" timeOffset="4145">6252 1102 0,'0'-25'16,"0"1"-16,0-1 0,0 1 15,0-1 1,0 1-16,-24 24 16,-1 0-16,1 0 15,-25 0-15,25 24 16,-1 1-1,1-1-15,-25 50 0,24-50 0,1 25 16,24-25-16,0 25 16,24-25-16,1 1 0,-1-1 15,1 1-15,24-1 16,24-24-16,-24 0 0,0 0 16,-1 0-16,1 0 0,0 0 15,0-24-15,-25-1 16,1 1-16,-25-1 0,24 1 15,-24 0-15,0-25 16,-24 24-16,24-23 0,-25 23 16,25 1-16,0-1 0,-24 1 15,24-1-15,24 50 32,-24-1-32,0 1 15,25-1-15,-25 25 0,24-25 16,-24 1-16,25 24 0,-25-25 15,24 0-15,-24 1 16,24-1-16,1-24 16</inkml:trace>
  <inkml:trace contextRef="#ctx0" brushRef="#br0" timeOffset="4296">6594 833 0,'0'-25'15,"-24"-23"-15,24 23 0,0 1 16,0 48 15,0 1-15</inkml:trace>
  <inkml:trace contextRef="#ctx0" brushRef="#br0" timeOffset="4548">6789 711 0,'0'-25'15,"25"25"-15,-25 25 32,0-1-32,24 1 15,-24 23-15,0 1 16,25 0-16,-25 24 0,0-24 15,0 25-15,24-26 0,-24 1 16,0 0-16,0 0 16,25-25-16,-25 1 0,0-1 15</inkml:trace>
  <inkml:trace contextRef="#ctx0" brushRef="#br0" timeOffset="5304">6887 1150 0,'-24'-24'15,"24"0"-15,-25-1 16,25 1-16,-24 24 0,24-25 16,-25 25-16,50 0 31,-1 25-31,1-25 16,-1 0-1,25 0-15,-25 0 0,1 0 16,-1 0-16,1 0 0,-1 0 15,1 0-15,-1 0 16,-24-25-16,24 25 16,-24-24-1,0 48 17,0 1-17,0-1-15,25-24 16,-1 25-16,1-1 15,23 0-15,-23-24 16,-1 25-16,1-25 0,24 0 16,-25 0-16,0 0 15,1-25-15,-1 1 16,-24 0-16,0-1 16,0 1-16,0-1 15,0 1-15,0-1 16,-24 1-16,24 0 15,0 48-15,-25 0 16,25 1-16,0-1 0,0 25 16,0 0-16,0 0 15,0 24-15,0-24 0,0 24 16,0 0-16,25 1 16,-25-25-16,24 24 0,-24 0 15,25-24-15,-25 0 0,24 0 16,-24-25-16,25 0 15,-25 1-15,0-50 32,-25 25-32,1-24 0,-1 0 15,1-25-15,-1 24 0,1-23 16,24 23-16,-24-24 16,24 0-16,-25 1 0,25-1 15,0 24-15,0 1 16,25-25-16,-25 25 0,24 24 15,0-25-15,1 25 0,-1-24 16,1 24-16,-1 0 16,1 0-16,-1 0 0,0-25 15,1 25-15,-1 0 16,-24-24-16,-24 24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7:34.0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1029 2264 0,'0'-24'0,"-25"24"15,25-25-15,-24 25 0,24 25 16,0-1 0,0 25-16,0-25 15,0 25-15,24 24 0,-24-24 16,25 25-16,-25-26 0,24 26 15,-24-25-15,25-1 16,-25 1-16,24 0 0,-24 0 16,24-25-16,-24 1 15,0-1-15,25-24 0,-25 25 16</inkml:trace>
  <inkml:trace contextRef="#ctx0" brushRef="#br0" timeOffset="366">1102 2728 0,'-24'-49'16,"-1"25"-16,25-1 0,-24 1 16,24 0-16,0-1 15,24 25-15,1 0 16,-1-24-16,25 24 16,0-25-16,0 25 0,-1 0 15,1-24-15,24 24 0,-48-24 16,24 24-16,-25-25 15,1 25-15,-1-24 0,-24-1 16,0 1 0,0-1-16,0 1 0,-24 0 15,24-1-15,0 1 16,-25 24-16,25 24 16,25 25-1,-25-25-15,0 25 16,24 0-16,-24 24 0,24-24 15,1 0-15,-25 24 0,24-24 16,1 0-16,-25 0 16,24-25-16,1 1 0,-25-1 15,24 1-15</inkml:trace>
  <inkml:trace contextRef="#ctx0" brushRef="#br0" timeOffset="-1398">8502 799 0,'-24'24'47,"-1"-24"-32,1 0-15,-25 0 16,0 25-16,-24-25 0,0 24 16,-25-24-16,-24 24 15,-25 1-15,-24 24 0,0-25 16,-24 1-16,0 23 0,-1-23 16,1 24-16,24-25 15,0 25-15,24-25 0,25 1 16,0-1-16,49 1 15,0-1-15,-1-24 0,50 24 16,-25-24-16,25 0 0</inkml:trace>
  <inkml:trace contextRef="#ctx0" brushRef="#br0" timeOffset="-918">5622 1019 0,'0'-25'16,"0"50"30,0-1-46,0 0 16,-24 1 0,24-1-16,-25 1 0,1 24 15,-25-25-15,25 25 0,-25 0 16,0-1-16,0 1 16,0 0-16,-24 0 0,24 0 15,0 0-15,1 0 16,23-25-16,1 0 0,-1 1 15,25-1-15,49-24 16,-24 0 0,23 0-16,26 0 0,-1-24 15,25 24-15,-1 0 16,-23 0-16,-1 0 0,0-25 16,0 25-16,-24 0 0,-24 0 15,23 0-15,-23 0 16,-50 0 15</inkml:trace>
  <inkml:trace contextRef="#ctx0" brushRef="#br0" timeOffset="1596">1957 2557 0,'24'0'16,"-24"-24"-16,25 24 0,-25-25 15,0 50 1,0-1 0,0 1-16,-25-1 15,25 0-15,0 1 16,0 24-16,0-25 0,0 1 15,0-1-15,25 0 16,-25 1-16,24-1 0,0 1 16,1-25-16,-1 24 0,25-24 15,-24 0-15,-1 0 16,0-24-16,25 24 0,-49-25 16,25 1-16,-1-1 15,-24 1-15,0 0 0,-24-1 16,-1 1-16,-24-1 15,25 1-15,-25-1 0,0 1 16,0 0-16,1-1 0,23 25 16,1-24-16,-1 24 15,1 0-15,24 24 16,24-24-16,-24 25 0,25-1 16,-1-24-16,1 24 15,-1 1-15,0-25 16,1 0-1,-1 0-15,1 0 16,-1-25-16,1 25 16,-1-24-16,0 0 15,1-1-15,-1 25 0,1-24 16,-1 24-16,1 0 16,-1 0-16,0 0 15,1 24-15,-1-24 0,-24 25 16,25 23-16,-25-23 15,24-1-15,-24 1 0,0-1 16,24 25-16,-24-25 16,0 1-16,0-50 31,0 1-15,25 0-16,-25-1 0,0 1 15,24-25-15,-24 24 16,25-23-16,-1-1 0,1 24 15,-25-24-15,24 25 0,0 0 16,1 24-16,-1 0 16,1 0-16,-1 0 0,-24 24 15,25 0-15,-1 1 16,-24-1-16,24 25 0,-24-24 16,0-1-16,25 0 0,-25 1 15,0-1-15,0 1 16,0-1-16,0-48 31,0-1-15,0 1-16,0-1 0,0 1 15,0-25-15,0 25 16,24-1-16,-24-24 0,25 49 16,-1-24-16,-24 0 15,25 24-15,-1 24 16,-24 0-16,24 1 0,-24-1 15,0 1-15,25-1 16,-25 1-16,0 23 0,0-23 16,24-1-16,1 1 15,-1-25-15,1 0 16,23 0-16,-23 0 0,24-25 16,-1 25-16,-23-24 15,24-1-15,-25 1 0,25-25 16,-25 25-16,-24-1 0,0 1 15,0-25-15,0 25 16,-24-1-16,0 1 0,24-1 16,-49 1-16,24 24 15,1 0-15,-1 0 0,1 0 16,0 24-16,-1 1 0,25-1 16,0 25-16,0-25 15,0 25-15,0 0 0,25-24 16,-1 23-16,0-23 15,25-1-15,-24 1 0,24-25 16,-25 0-16,25 0 0,0 0 16</inkml:trace>
  <inkml:trace contextRef="#ctx0" brushRef="#br0" timeOffset="2195">4277 2313 0,'24'0'0,"-24"-24"15,0-1-15,25 1 16,-25-1 0,0 1-16,-25 24 15,1 0-15,0 0 0,-1 0 16,1 0-16,-1 24 16,1 25-16,-1-24 0,1-1 15,24 25-15,-24 0 16,24 0-16,0-25 0,0 25 15,24 0-15,0-25 0,1 0 16,24 1-16,0-25 16,-1 24-16,1-24 0,0 0 15,0-24-15,-25 24 16,25-25-16,-24 1 0,-1-25 16,-24 25-16,0-1 15,24-23-15,-24 23 0,0-24 16,0 25-16,0-1 0,0 1 15,0 0 1,0 48 15,25-24-31,-25 24 16,0 1-16,24 24 0,-24-25 16,25 25-16,-25-25 15,0 25-15,24-24 0,-24 23 16,25-23-16,-25-1 15</inkml:trace>
  <inkml:trace contextRef="#ctx0" brushRef="#br0" timeOffset="2364">4692 1971 0,'0'-24'16,"0"-1"-16,-24 25 15,-1-24-15,25 48 47</inkml:trace>
  <inkml:trace contextRef="#ctx0" brushRef="#br0" timeOffset="2598">4888 1898 0,'24'0'16,"-24"24"15,0 1-31,0-1 16,24 0-16,-24 1 16,0 24-16,0 0 0,0 24 15,25-24-15,-25 24 16,24 0-16,-24-24 0,0 0 15,25 0-15,-25 0 0,24-25 16,-24 0-16,0 1 16</inkml:trace>
  <inkml:trace contextRef="#ctx0" brushRef="#br0" timeOffset="3265">4912 2386 0,'0'-24'0,"-24"24"0,24-25 15,24 25 17,0-24-32,1 24 15,24-24-15,-1 24 16,1-25-16,0 1 0,0-1 16,0 25-16,-25-24 0,1 24 15,-1-25-15,1 25 16,-25-24-16,-25 24 15,1 0 1,-1 0-16,25 24 31,0 1-31,0-1 16,25 1-16,-25-1 0,24 1 16,1 23-16,-1-23 15,0-1-15,1 1 0,-1-1 16,1 1-16,-1-1 0,1-24 15,-1 0-15,0 0 16,1-24-16,-1-1 0,-24 1 16,25-1-16,-1 1 15,-24-25-15,25 25 0,-25-25 16,0 24-16,0-24 0,0 25 16,0 0-16,-25 24 15,1 24 1,24 0-16,0 25 15,-25 0-15,25 0 0,0 0 16,0 24-16,0 0 0,25 1 16,-25-1-16,24 0 15,-24 0-15,25-24 0,-1 25 16,-24-26-16,0 1 16,0-24-16,0-1 0,0 0 15,0 1-15,0-1 0,-24-24 16,-1 0-1,1 0 1,24-24 0,-25 24-16,25-25 47</inkml:trace>
  <inkml:trace contextRef="#ctx0" brushRef="#br0" timeOffset="17486">784 188 0,'0'-24'16,"0"-1"-16,-48 25 0,23 0 15,-24 0-15,25 0 16,24 25 0,-24-1-16,24 25 0,0 0 15,0 0-15,0 24 16,24-24-16,-24 24 0,0 0 15,24-24-15,-24 24 16,0-24-16,0 0 0,0 0 16,0 0-16,0 0 0,0-25 15</inkml:trace>
  <inkml:trace contextRef="#ctx0" brushRef="#br0" timeOffset="17918">101 359 0,'-49'-24'0,"24"-25"0,1 0 16,24 25-16,0-25 15,0 24-15,24 1 0,1-1 16,24 1-16,-25 0 0,49-1 15,-24 25-15,0-24 16,24 24-16,1 0 0,-1 24 16,0-24-16,0 49 15,49 49-15,-73-25 16,0-24-16,0 49 0,-25-25 16,-24 0-16,0 25 15,0-25-15,0 0 0,-24-24 16,0 24-16,-25-24 15,0 0-15,0 0 0,0-25 16,0 25-16,-24-24 0,24-25 16,0 24-16,1-24 15,-1 25-15,0-25 0,24 0 16,-23-25-16,23 25 16,1 0-16,-1-24 15</inkml:trace>
  <inkml:trace contextRef="#ctx0" brushRef="#br0" timeOffset="18548">1126 335 0,'-24'-25'16,"0"25"-16,24-24 16,-25 24-16,50 0 15,-1 0 1,0-25-16,25 25 0,0 0 16,24-24-16,25 24 0,-25-24 15,25-1-15,-25 25 16,49-24-1,-73 24-15,0-25 0,-25 25 16,-48 0 0,0 0-16,-25 0 0,24 0 15,-23 0-15,-1 0 16,0 0-16,24 0 0,-23 0 16,23 0-16,1 0 15,-1 25 1,25-1-16,0 1 0,0-1 15,25 25-15,-25 0 16,0 24-16,0 0 0,0 0 16,24 1-16,-24-1 15,0-24-15,0 24 0,0-24 16,0 0-16,0 0 0,0 0 16,0-25-16,0 0 15,0 1-15,25-25 16</inkml:trace>
  <inkml:trace contextRef="#ctx0" brushRef="#br0" timeOffset="19124">2738 237 0,'0'-24'16,"0"-1"0,-24 1-16,-1 24 0,25-25 15,-24 25-15,0 0 0,-1-24 16,1 24-16,-1 0 16,-24 0-16,25 0 0,0 0 15,-25 0-15,24 0 16,-23 0-16,23 0 0,1 24 15,-25-24-15,24 0 0,25 25 16,-24-25-16,0 24 16,24 1-16,-25-1 15,25 25-15,0-25 0,-24 25 16,24-24-16,0 23 16,0 1-16,0 0 0,0 0 15,0 0-15,0 0 16,24 48-1,-24-72-15,25 24 0,-25-25 16,24 25-16,-24-25 0,24 1 16,-24-1-16,25 1 0,-25-1 15,24 0-15,-24 1 16,0-1-16,25-24 16,-25 25-16,24-25 15,-24 24-15,25-24 16,-1 0-1,0 0-15,1 0 0,-1 0 16,1 0-16,-1 0 0,0 0 16,1 0-16,-1 0 0,1-24 15,-1-1-15,1 25 16</inkml:trace>
  <inkml:trace contextRef="#ctx0" brushRef="#br0" timeOffset="19436">2054 799 0,'-24'0'15,"48"0"-15,1-25 16,24 25-1,-25 0-15,25 0 0,0-24 16,0 24-16,0 0 0,-1-25 16,1 25-16,0 0 15,0-24-15,0 24 0,-25 0 16,1 0-16,-1 0 16,0 0-16,1 0 0,-25-24 15,-25 24 16</inkml:trace>
  <inkml:trace contextRef="#ctx0" brushRef="#br0" timeOffset="19932">3618 628 0,'-25'0'15,"1"0"-15,-1 0 16,25-25-1,25 25-15,-1 0 0,1 0 16,23 0-16,1 0 16,24 0-16,1-24 0,48 24 15,-24 0-15,48-25 16,1 25-16,-1-24 0,25 24 16,0 0-16,0-24 15,24 24-15,-24-25 0,0 25 16,25-24-16,-50 24 0,25 0 15,-49-25-15,0 25 16,1 0-16,-50-24 0,0 24 16,-24 0-16,0 0 0,-25 0 15,-48 0 17,-1 0-32,1 0 15,0 0-15,-25 0 16</inkml:trace>
  <inkml:trace contextRef="#ctx0" brushRef="#br0" timeOffset="20289">6328 188 0,'-24'0'15,"0"0"-15,-25-24 0,24 24 16,25-25-16,25 25 31,-1 0-15,1 0-16,-1 0 16,25 25-16,-25-25 0,25 24 15,0 1-15,0-25 0,0 24 16,0 0-16,-1 1 15,1-1-15,-24 1 0,24-25 16,-25 24-16,0 1 16,-24-1-16,25 0 0,-25 1 15,-25-1-15,1 1 16,0-1-16,-25 1 16,0-1-16,-24 0 0,-1 25 15,1-24-15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28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195 122 0,'0'-25'0,"25"1"31,-25 0-31,24 24 16,-24-25-16,25 25 15,-25-24-15,24 24 16,0 0 15,1 24-31,-1-24 16,1 25 0,-1-1-1,-24 0 1,0 1-16,-24-1 0,-1-24 15,1 25-15,-1-1 0,-23 1 16,23-1-16,-24 0 16,25 1-16,-25-1 0,25-24 15,-1 25-15,1-25 16,24 24-16,-25-24 0,1 0 16,24 24-16,24-24 31,1 0-16,-1 0-15,1 0 16,23 0 0,-23 0-16,-1 0 0,25 0 15,-24 0-15,23 0 16,-23 0-16,-1 0 0,1 0 16,-1 0-16</inkml:trace>
  <inkml:trace contextRef="#ctx0" brushRef="#br0" timeOffset="672">879 366 0,'-24'24'62,"24"1"-46,0-1-16,0 1 15,-25-25-15,25 24 16,0 1-16</inkml:trace>
  <inkml:trace contextRef="#ctx0" brushRef="#br0" timeOffset="1452">1246 146 0,'0'-24'15,"0"-1"1,0 1 0,0 0-1,24 24-15,0-25 16,1 25 0,-1 0-16,1 0 15,-1 0 1,-24 25-16,24-25 15,-24 24-15,25-24 0,-25 24 16,0 1-16,24-1 0,-24 1 16,0-1-16,-24 1 15,-1-1-15,25 0 16,-24 1-16,0-25 16,-1 24-16,1 1 0,-1-1 15,1-24 1,24 24-16,-24-24 15,24 25 1,-25-25 0,50 0 15,-1 0-15,0 0-16,1 0 15,-1 0-15,1 0 16,23 0-16,-23 0 0,24 0 15,-25 0-15,25 0 0,0 0 16,0 24-16,-25-24 16,25 0-16,-25 0 0,1 0 15,-1 0-15,-48 0 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7:01.4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4240 5144 0,'0'24'62,"0"1"-62,-24-25 16,24 24-16,0 25 0,0-25 16,0 1-16,0 24 15,0 0-15,0-1 0,0 1 16,0 0-16,-25 0 0,25 0 16,0 0-16,0 0 15,-24-1-15,24 1 0,0 0 16,0 0-16,0-25 15,0 25-15,0-24 0,0 23 16,0-23-16,24-1 0,-24 1 16,0-1-16,25 1 15,-25-1-15,24-24 16,-24 24 0,24-24-16,1 0 15,-1 0-15,1 0 0,-1 0 16,0-24-16,1 24 15,24 0-15,-25 0 0,25 0 16,0 0-16,0 0 16,24 0-16,0 0 0,1 0 15,-1-24-15,25 24 0,-1-25 16,1 25-16,24-24 16,0 24-16,0-25 0,0 25 15,25 0-15,-25-24 16,0 24-16,25-25 0,-1 25 15,1 0-15,-25 0 0,24-24 16,1 24-16,-1 0 16,1-24-16,0 24 0,-25 0 15,24 0-15,-24-25 16,0 25-16,1 0 0,-1 0 16,0 0-16,0-24 0,0 24 15,0 0-15,0 0 16,0 0-16,0-25 0,1 25 15,-1 0-15,0-24 16,0 24-16,-24 0 0,24 0 16,-25-25-16,1 25 0,-25 0 15,25 0-15,-25 0 16,1 0-16,-1 0 0,0 0 16,0 0-16,1 0 15,-1-24-15,0 24 0,0 0 16,1 0-16,-25 0 0,24-24 15,-24 24-15,24 0 16,-24 0-16,0 0 0,0 0 16,-1 0-16,-23 0 15,24 0-15,0-25 0,-25 25 16,25 0-16,-25 0 0,1 0 16,-1-24-16,0 24 15,1 0-15,-1 0 16,-24-25 46,0 1-46,0 0 0,0-1-16,0 1 15,0-1-15,0 1 0,0-1 16,0 1-16,0 0 15,0-1-15,0-24 0,0 25 16,0-1-16,0-23 0,0 23 16,0-24-16,-24 25 15,24-25-15,0 0 16,0 25-16,0-25 0,0 0 16,-25 0-16,25 25 0,0-25 15,-24 0-15,24 25 0,0-25 16,-24 24-16,24 1 15,0 0-15,0-25 0,0 24 16,-25 1-16,25-1 16,0 1-16,0 0 0,0-1 15,0 1-15,0-1 0,0 1 16,0 0-16,0-1 16,0 1-1,0-1 1,0 1-1,-24 24 32,-1 0-31,1 0-16,0 24 16,-1-24-16,1 0 0,-25 0 15,0 0-15,0 0 16,0 0-16,-24 0 0,0 0 15,-25 25-15,0-25 0,-24 0 16,0 0-16,-24 0 16,-1 0-16,1 0 0,-25 0 15,0 0-15,0 24 16,0-24-16,0 0 0,24 0 16,-24 0-16,25 0 15,-1 25-15,1-25 0,23 0 16,1 0-16,0 24 0,0-24 15,0 24-15,24-24 16,-24 0-16,25 25 0,-26-25 16,26 0-16,-1 24 15,0-24-15,1 0 0,-1 25 16,0-25-16,1 0 0,-1 0 16,25 24-16,-25-24 15,25 0-15,-1 24 0,1-24 16,0 0-16,0 25 15,-1-25-15,1 0 0,0 0 16,24 24-16,-24-24 0,-1 0 16,25 0-16,1 0 15,-26 25-15,26-25 0,-1 0 16,-25 24-16,26-24 0,-1 0 16,0 25-16,24-25 15,-23 0-15,23 24 0,1-24 16,-1 0-16,25 24 47,-24-24-47,0 0 15,-1 0 1,1 25-16,-1-25 16,1 0-16,-1 0 0,1 0 15,0 24-15,-1-24 0,1 0 16,-1 0-1,1 0-15,-1 0 0,1 0 16,0 0 0,-1 0-16,1 0 0,-25 0 15,24 0 1,1 0-16,0 25 16,-1-25-16,1 24 15,-1-24 1,25 25-16,-24-25 15,24 24 1,-25-24-16,1 0 16,24 24-1,0 1 1,0-1 0,0 1-1,-24-1 1,24 0-16,-25 1 15,1-1 1,-1 1-16,25-1 16,0 1 15,0-1-15,0 0-1,0 1-15,0-1 16,0 1-1,0-1-15,0 1 16</inkml:trace>
  <inkml:trace contextRef="#ctx0" brushRef="#br0" timeOffset="451">4728 5339 0,'0'25'62,"0"-1"-46,25 1 0,-25-1-16,0 0 0,24 1 15,-24 24-15,25-25 0,-25 25 16,0-25-16,24 1 16,-24-1-16,0 1 0,0-1 15,0 1-15</inkml:trace>
  <inkml:trace contextRef="#ctx0" brushRef="#br0" timeOffset="870">4509 5388 0,'-25'0'0,"25"-24"16,0-1-16,0 1 16,0-1-16,25 25 15,-1 0-15,0-24 16,25 24-16,-24 0 0,24-24 16,-1 24-16,26 0 0,-25 0 15,-1 0-15,1 0 16,0 24-16,-24-24 0,23 24 15,-23 25-15,-25-24 16,24 24-16,-24-25 0,0 25 16,0 0-16,-24-25 0,-1 25 15,1-25-15,0 1 16,-1-1-16,1 1 0,-1-1 16,-24-24-16,25 24 15,-25-24-15,25 0 0,-1 0 16,-24 0-16,25 0 15,0 0-15,24-24 16,-25 24-16</inkml:trace>
  <inkml:trace contextRef="#ctx0" brushRef="#br0" timeOffset="1332">5437 5461 0,'0'-24'16,"-25"24"-1,1 0 1,24 24-16,-25-24 15,25 25-15,-24-25 0,24 24 16,-24 1-16,24-1 16,0 25-16,0-25 0,24 1 15,0-1-15,1 25 0,-1-24 16,25-25-16,-24 24 16,23-24-16,1 0 0,-24 0 15,24-24-15,-25-1 16,0 25-16,1-49 0,-25 25 15,0-1-15,0-23 0,-25 23 16,1 1-16,0-25 16,-1 24-16,-24 25 0,25-24 15,-25 0-15,25 24 0,-1 0 16,1 0-16,-1 0 16,25 24-1,0 0 1</inkml:trace>
  <inkml:trace contextRef="#ctx0" brushRef="#br0" timeOffset="2010">5852 5486 0,'-25'0'16,"1"0"-1,24-25-15,24 25 32,1 25-17,-25-1 1,24 1-16,-24 24 16,25-25-16,-25 0 15,24 1-15,-24-1 16,0 1-16,25-25 0,-25 24 15,0-48 17,-25 24-17,25-25-15,0 1 0,0-1 16,0 1-16,0-25 0,0 25 16,0-25-16,0 24 15,25 1-15,-1 0 0,-24-1 16,24 25-16,1 0 15,-1 0-15,1 0 0,-25 25 16,24-25-16,1 24 0,-25 0 16,24 25-16,-24-24 15,24-1-15,-24 1 0,0-1 16,0 0-16,0 1 16,25-25-16,-50-25 31,25 1-16,0 0-15,0-1 16,0 1-16,0-1 0,0 1 16,25-25-16,-1 25 15,1-1-15,-1 25 0,0-24 16,1 24-16,-1 0 16,1 24-16,-1-24 0,1 49 15,-25-25 1,0 1-16,0-1 0,0 1 15,0-1-15,0 1 0,0-1 16,0 0-16,24-24 16,-24 25-16</inkml:trace>
  <inkml:trace contextRef="#ctx0" brushRef="#br0" timeOffset="2585">6853 5486 0,'0'-25'16,"0"1"-1,25 0-15,-25-1 16,0 1-1,-25-1 1,1 25-16,-1 0 0,1 0 16,0 0-16,-25 0 0,24 0 15,1 25-15,-1-1 16,1 1-16,0-1 0,24 0 16,0 1-16,0-1 15,24 1-15,0-1 0,-24 1 16,25-1-16,-1 0 0,1 1 15,-1-25-15,1 0 16,-1 0-16,0 0 0,1 0 16,-1-25-16,1 25 15,-1-24-15,-24 0 0,24-1 16,-24-24-16,25 25 0,-25-1 16,0 1-16,0 0 15,0-1-15,0 1 0,0-1 16,0 50 15,0-1-31,24-24 0,-24 25 16,25-1-16,-1 0 15,1 25 1,-1-24-16,-24-1 0,24-24 16,1 25-16,-1-25 0,1 0 15,-1 0-15,1 0 16</inkml:trace>
  <inkml:trace contextRef="#ctx0" brushRef="#br0" timeOffset="2826">7317 5388 0,'-24'0'0,"24"-24"16,0-1 15,0 50-16,24-1 1,-24 1-16,25-1 16,-25 0-16,24 1 0,-24-1 15,25 1-15,-25-1 16,24 1-16,-24-1 0,0 0 16</inkml:trace>
  <inkml:trace contextRef="#ctx0" brushRef="#br0" timeOffset="2989">7293 5119 0,'0'-24'16,"-25"24"-16,1 0 15,0 0 1,24 24-1</inkml:trace>
  <inkml:trace contextRef="#ctx0" brushRef="#br0" timeOffset="3467">7488 5315 0,'0'24'16,"0"-48"15,25-1-15,-1 25-1,-24 25 1,25-1-16,-1 1 16,0-1-16,1-24 15,-25 25-15,24-1 0,-24 0 16,25-24-16,-25 25 15,0-1-15,0 1 16,-25-25 15,25-25-31,-24 25 16,24-24-16,0-1 16,-25 1-16,25 0 0,0-1 15,25 1-15,-1-1 0,1 1 16,-1-1-16,0 1 15,1 0-15,-1 24 0,25 0 16,-24 0-16,-1 24 16,0-24-16,25 24 0,-24 1 15,-25-1-15,24 1 0,1-1 16,-25 1-16,0-1 16,0 0-16,0 1 0,0-1 15,-25 1-15,25-1 16,-24 1-16</inkml:trace>
  <inkml:trace contextRef="#ctx0" brushRef="#br0" timeOffset="4164">8734 5169 0,'0'-24'31,"24"24"-16,-24-25-15,-24 25 47,-1 0-47,1 0 0,0 0 16,-25 25-16,24-1 16,1 1-16,-1-1 0,25 1 15,-24 23-15,24-23 0,0-1 16,0 25-16,0-24 15,24-1-15,1 25 0,-1-25 16,1 1-16,-1-25 16,1 24-16,-1 1 0,0-25 15,25 0-15,-24-25 0,24 25 16</inkml:trace>
  <inkml:trace contextRef="#ctx0" brushRef="#br0" timeOffset="4602">9125 5120 0,'-25'0'0,"25"-25"16,-24 25-16,24 25 31,0-1-15,0 0-16,0 1 15,0-1-15,0 1 0,24 23 16,-24 1-16,0-24 0,25 24 16,-25-25-16,24 0 15,-24 25-15,24-49 0,-24 25 16,25-25-16</inkml:trace>
  <inkml:trace contextRef="#ctx0" brushRef="#br0" timeOffset="4998">9149 5315 0,'-24'0'16,"-1"0"-1,50 0 1,-1 0-1,25 0-15,-25-25 16,25 25-16,-24-24 0,23 24 16,1 0-16,0-24 15,0 24-15,-25 0 0,1-25 16,-1 25-16,-24-24 16,0-1-16,0 1 15,-24-1-15,24 1 16,-25 24-16,25-24 15,0-1-15,-24 25 0,24 25 32,0-1-17,0 0-15,0 1 0,0-1 16,24 25-16,-24-24 16,0-1-16,25 25 0,-25-25 15,24 1-15,-24-1 16,0 1-16,25-1 0,-25 0 15,24-24-15</inkml:trace>
  <inkml:trace contextRef="#ctx0" brushRef="#br0" timeOffset="5473">9833 5144 0,'-25'0'15,"25"-24"-15,-24 24 16,0 0 0,24 24-1,0 0 1,0 1-16,0 24 16,24-25-16,-24 25 15,0-25-15,0 1 0,24 24 16,-24-25-16,0 0 0,0 1 15,0-1 1,0-48 0,0-1-1,0 1-15,0-25 16,0 25-16,0-25 0,0 0 16,0 0-16,0 0 15,0 25-15,0-25 0,25 25 16,-1-1-16,-24 1 0,25 24 15,-1 0-15,-24 24 16,25-24-16,-1 49 0,0-24 16,-24 23-16,25-23 15,-1 24-15,1-1 0,-25 1 16,24-24-16,-24 24 0,25-25 16,-25 0-16,0 1 15,0-1-15,0 1 0,24-25 16</inkml:trace>
  <inkml:trace contextRef="#ctx0" brushRef="#br0" timeOffset="5641">9833 5339 0,'-25'0'15,"1"0"-15,48 0 31,1 0-31,24-24 16,-25 24-16,25 0 16,-25-25-16,25 25 0</inkml:trace>
  <inkml:trace contextRef="#ctx0" brushRef="#br0" timeOffset="6252">10272 5120 0,'0'-25'0,"-24"25"16,24 25 0,0-1-1,0 0 1,0 1-16,0 24 16,24-25-16,-24 0 0,25 25 15,-25-24-15,0 24 16,0-25-16,24 0 0,-24 1 15,0-1-15,0 1 16,-24-25 0,24-25-1,0 1-15,-25-1 16,25 1-16,-24 0 0,24-1 16,0-24-16,0 0 15,-24 1-15,24 23 0,0-24 16,0 25-16,24-25 0,-24 25 15,24-1-15,1 25 16,-25-24-16,24 24 0,1 0 16,-25 24-16,24-24 15,-24 25-15,25-25 16,-25 24-16,24 1 0,-24-1 16,0 0-16,0 1 15,-24-1-15,24 1 16,-25-25-16,1 24 0,-1-24 15,25 24 1,-24-24-16,24 25 31,24-25-31,1 24 16,-1 1 0,1-1-16,-25 1 15,24-25-15,0 24 0,1 0 16,-1 1-1,1-25-15,-25 24 16,24-24 0</inkml:trace>
  <inkml:trace contextRef="#ctx0" brushRef="#br0" timeOffset="6511">10712 5315 0,'-24'-25'0,"48"25"63,0 0-48,1 0-15,-1-24 16,1 24-16,-1 0 0,1 0 15</inkml:trace>
  <inkml:trace contextRef="#ctx0" brushRef="#br0" timeOffset="6816">10907 5119 0,'0'-24'15,"25"24"-15,-25 24 47,0 1-31,0-1-16,0 1 0,0-1 15,0 1-15,0-1 16,0 0-16,24 1 0,-24 24 16,25-25-16,-25 1 15,24-1-15,-24 0 16,25-24 0</inkml:trace>
  <inkml:trace contextRef="#ctx0" brushRef="#br0" timeOffset="7188">11323 5217 0,'24'-24'0,"-24"-1"16,0 1 15,-24 24-31,-1 0 0,1 0 16,-1 0-1,25 24 1,-24 1-16,24-1 16,0 1-16,0-1 15,0 0-15,0 1 0,0-1 16,0 1-16,24-1 16,1-24-16,-25 25 0,24-25 15,1 0-15,23 0 0,-23 0 16,-1 0-16,1 0 15,-1-25-15,1 1 16,-25-1-16,0-24 16,0 25-16,0 0 0,-25-25 15,1 24-15,-25 1 0,0 0 16,0 24-16,0 0 16,-24 0-16,24 0 0</inkml:trace>
  <inkml:trace contextRef="#ctx0" brushRef="#br0" timeOffset="8522">503 5608 0,'0'-24'16,"-24"24"-16,24-25 16,-25 1-16,25-1 15,-24 25 1,0 0-1,-1 0-15,1 0 16,-25 25-16,24-25 16,-23 49-16,23-25 0,-24 0 15,25 1-15,24 24 0,-25-25 16,25 25-16,0-25 16,25 1-16,-25 24 0,49-25 15,-25 0-15,25 1 16,-25-25-16,25 24 0,0-24 15,0 0-15,0 0 0,-25 0 16,1 0-16,23 0 16,-23-24-16,-1-1 15</inkml:trace>
  <inkml:trace contextRef="#ctx0" brushRef="#br0" timeOffset="8839">943 5535 0,'0'-25'15,"-25"25"-15,1 0 16,24-24-16,-24 24 0,-1 0 16,25 24 15,0 1-31,0-1 15,0 1 1,0-1-16,25 0 0,-25 1 16,0-1-16,24 1 15,-24-1-15,24 0 0,-24 1 16,25-1-16,-25 1 0,24-1 16,-24 1-1</inkml:trace>
  <inkml:trace contextRef="#ctx0" brushRef="#br0" timeOffset="9356">1431 5486 0,'-24'0'0,"-1"0"0,1 0 16,0-25-16,48 25 47,0 0-31,25 0-16,-24-24 0,24 24 15,-1 0-15,1 0 0,0-24 16,0 24-16,-25 0 15,25 0-15,-24-25 0,-50 50 32,-24-25-17,25 0-15,0 24 0,-25-24 16,24 0-16,1 24 16,-1-24-16,1 0 0,24 25 31,0-1 0,24 1-15,-24-1-16,0 1 0,0-1 15,25 0-15,-25 1 16,24-1-16,-24 1 16,25-1-16,-25 0 0,24 1 15,-24-1-15,25-24 16,-1 25-16,0-25 15,1 0-15</inkml:trace>
  <inkml:trace contextRef="#ctx0" brushRef="#br0" timeOffset="10010">2213 5437 0,'-25'0'16,"25"-24"-16,-24 24 0,0 0 16,24-25-1,-25 25-15,1 25 32,24-1-17,0 0-15,0 1 0,0-1 16,0 1-16,24-1 0,-24 1 15,25-1-15,-1-24 16,0 24-16,1 1 0,-1-1 16,1-24-16,-1 0 15,1 0-15,23 0 0,-23 0 16,-1 0-16,1-24 0,-1-1 16,0 25-16,-24-24 15,25-25-15,-25 25 0,0-1 16,0 1-16,0-1 15,0 1-15,0 0 16,0 48 0,-25 0-1,25 1-15,0-1 0,-24 25 16,0-24-16,24 23 16,-25 1-16,25 0 0,0 0 15,-24 0-15,24 0 0,0-1 16,0 1-16,0 0 15,0 0-15,0-25 0,0 1 16,24 24-16,-24-25 16,0 1-1,0-50 48,0 1-16</inkml:trace>
  <inkml:trace contextRef="#ctx0" brushRef="#br0" timeOffset="13558">64 577 0,'-25'24'15,"25"1"-15,-24 23 16,24-23-16,0 24 0,0 0 16,0-1-16,0 26 15,0-1-15,0 0 0,0 25 16,0-25-16,24 25 0,-24 0 16,0-1-16,25-23 15,-25 23-15,0-23 0,24 23 16,-24-24-16,0 1 15,0-1-15,0 0 0,0 1 16,0-26-16,0 1 0,0 0 16,0 0-16,0-25 15,0 1-15,0-1 0,0 1 16,0-1-16,0 1 31,24-25-15,-24-25-1,25 25 1,-1 0-16,1-24 16,-1 24-1,1 0-15,23 0 0,-23 0 16,24 0-16,24 0 16,-24-25-16,24 25 0,25 0 15,24 0-15,-24-24 0,24 24 16,24 0-16,1-25 15,-1 25-15,25 0 0,0 0 16,-24-24-16,24 24 16,0 0-16,-25 0 15,25 0-15,0 0 0,0 0 16,0 0-16,0 0 0,24 0 16,-24-24-16,-24 24 0,24 0 15,-25 0-15,1 0 16,-1 0-16,1 0 0,0-25 15,-1 25-15,-24 0 0,0 0 16,0 0-16,1 0 16,-26 0-16,1 0 0,0 0 15,-1 0-15,-23 0 16,-1 0-16,0 0 0,0 0 16,1 0-16,-25 0 0,24 0 15,-24 0-15,0 0 16,-1-24-16,1 24 0,0 0 15,-25 0-15,25 0 16,-24-25-16,-1 25 0,1 0 16,-1 0-16,0 0 0,1 0 15,-1-24 1,1 24-16,-1 0 16,1 0-16,-1 0 15,0 0-15,1 0 0,-1 0 16,1 0-16,-1 0 15,-24-25 1,-24 25 0,24-24-1,-25 0 1,25-1 0,0 1-1,0-1 1,0 1-16,0-1 15,0 1-15,0 0 0,0-1 16,0 1-16,0-25 0,0 24 16,0-23-16,0-1 15,0 0-15,0-24 0,0-1 16,0 1-16,0 0 16,0 0-16,0-25 0,0 25 15,0-25-15,0 25 0,-24-1 16,24 1-16,0 24 15,-25-24-15,25 24 0,0 0 16,-24 0-16,24 1 16,-24-1-16,24 24 0,0-23 15,-25 23-15,25 1 0,-24-1 16,24 1-16,0-1 16,0 1-16,-25 24 0,25-24 15,0-1 1,-24 25-16,24-24 15,-25 24 17,25-25-32,-24 25 31,0 0-15,-1 0-1,1 0 1,-1 0-16,1 0 0,-25 25 15,25-25-15,-25 0 16,0 24-16,0-24 0,-24 0 16,0 25-16,-1-25 0,-23 0 15,-1 24-15,0-24 16,-24 0-16,24 0 0,-48 0 16,24 24-16,0-24 0,-25 0 15,1 25-15,-1-25 16,-24 0-16,24 24 0,-23-24 15,-1 25-15,24-25 16,-24 0-16,25 24 0,-1-24 16,0 25-16,1-25 15,24 0-15,24 0 0,-24 24 16,24-24-16,1 0 0,-1 0 16,25 0-16,-25 24 15,25-24-15,-1 0 0,-23 0 16,23 0-16,-23 0 0,23 0 15,1 0-15,0 0 16,0 0-16,-1 0 0,1 0 16,0 0-16,24 0 15,-24 0-15,0 0 0,-1 0 16,25 25-16,-24-25 0,24 0 16,0 0-16,25 0 15,0 0-15,-25 0 0,24 24 16,1-24-1,-1 0-15,1 0 16,0 0 0,-1 0-16,1 0 15,-1-24-15,1 24 0,-1 0 16,1 0-16,0 0 16,-1 0-16,1 0 0,-1 0 15,-23 0-15,23 0 0,1 0 16,-1 0-16,1 0 15,-1 0-15,1 0 0,0 0 16,-1 0 0,1 0 109,24 24-125,-25 1 31,25-1-15,25-24-16</inkml:trace>
  <inkml:trace contextRef="#ctx0" brushRef="#br0" timeOffset="16469">8783 430 0,'0'-24'16,"0"-1"-16,0 1 16,0 0-16,0-1 15,0 50 16,0 23-31,0-23 16,0 24-16,0 0 16,0 24-16,0-24 0,0 24 15,24 0-15,-24 0 16,0 25-16,24-25 0,-24 1 16,0-1-16,25 98 15,-25-98-15,0 0 16,0 1-16,0-25 0,-25 24 15,25-24-15,0 24 0,-24-24 16,24 0-16,0-1 16,-24-23-16,24 24 0,0-25 15,0 1-15,0-1 16,24-24-16,0 0 31,1 0 16,-25-24-31,24 24-16,1 0 0,97-25 31,-98 25-31,25-24 0,0 24 16,0 0-16,0 0 15,0 0-15,-1 0 0,26 0 16,-25 0-16,-1 0 0,26 0 15,-1 0-15,25 0 16,-1 0-16,1 0 0,0 0 16,24 0-16,0 0 15,0 0-15,25 24 0,-25-24 16,0 0-16,24 0 0,-24 0 16,1 0-16,-26 0 15,25 0-15,-24 0 0,0 0 16,-1 0-16,26 0 15,-26 0-15,1 0 0,24 0 16,0 0-16,0 0 0,25 0 16,-25 0-16,24 0 15,1 0-15,0 0 0,-25 0 16,24 0-16,1 0 16,-25 0-16,24 0 0,-24 0 15,25 0-15,-25 0 0,0 0 16,25 0-16,-25 0 15,0 0-15,0 0 0,0 0 16,0 0-16,-24 0 16,0 0-16,-1 0 0,-23 0 15,23 0-15,-23 0 0,23 25 16,-23-25-16,23 0 16,-23 0-16,-1 24 0,0-24 15,-24 0-15,24 0 16,-24 0-16,0 24 0,0-24 15,-25 0-15,1 0 0,-1-24 16,0 24-16,-24-24 16,25 24-16,-25-25 15,-25 25 1,25-24 0,0-1 15,0 1 0,0-1-31,0 1 16,0 0-16,0-1 0,0 1 15,-24-25-15,24 0 16,0 0-16,0 0 0,0-24 16,0 0-16,0 0 0,0-1 15,0-23-15,0 23 16,0-23-16,0 23 0,-24 1 15,24-25-15,0 25 16,0 0-16,-25 0 0,25 24 16,-24-24-16,24 24 0,0 0 15,-25 0-15,25 0 16,-24 25-16,24-25 0,-24 24 16,24 1-16,0 0 15,-25 24-15,25-25 0,0 1 16,-24 24-1,24-25-15,0 1 32,0 0 30,-25 24-46,1 0 15,-1 0-31,1 0 0,0 0 16,-25 0-16,0 0 15,0 0-15,-24 0 0,0 0 16,-25 0-16,0 0 16,0 24-16,1-24 0,-25 0 15,-1 0-15,-23 0 0,24 0 16,-25 0-16,1 0 15,-1 0-15,-24 0 0,25 0 16,-1 0-16,25 0 16,-24 0-16,-1 0 0,0 0 15,1 0-15,-1 24 0,1-24 16,-1 0-16,-24 0 16,25 0-16,-1 0 0,1 0 15,24 0-15,-25 25 16,25-25-16,0 0 0,0 0 15,24 0-15,0 0 0,1 0 16,23 24-16,1-24 16,0 0-16,0 0 0,24 25 15,-25-25-15,26 0 16,-1 0-16,0 0 0,-24 24 16,24-24-16,0 0 0,0 0 15,-24 24-15,24-24 16,0 0-16,25 0 0,-25 0 15,0 25-15,25-25 0,-25 0 16,0 0-16,0 0 16,25 0-16,-25 0 0,0 0 15,0 0-15,25 0 16,-25 0-16,24 0 0,1 0 16,0 0-16,-1 0 0,1 0 15,-1 0 1,1 0-1,-1 0-15,1 0 16,0 0-16,-1 0 16,1 0-16,-25 0 0,25 0 15,-25 0-15,24 0 16,1 0-16,-25 0 0,25 0 16,-1 0-1,1 0-15,-1 0 31,25 24-31,-24-24 16,-1 0-16,1 0 16,0 25-16,-1-25 15,1 0 1,-1 0 15,1 0-15,-1 0-1,1 0-15,24 24 16,-24-24-16,-1 0 0,1 0 31,-1 0 16,1 0-31,24 25-16,-25-25 15,1 0-15,0 0 16,24 24 47,0 0-32,0 1-31</inkml:trace>
  <inkml:trace contextRef="#ctx0" brushRef="#br0" timeOffset="56794">4533 2482 0,'24'0'15,"-24"-25"1,25 25-16,-25-24 16,24 24 15,-24-24-31,0 48 31,25 0-15,-25 1-16,24-1 0,1 1 15,-1 23-15,0-23 16,1 24-16,24 0 0,-25-1 16,25 1-16,0 0 15,0 0-15,24 24 0,-24-24 16,24 0-16,-24 24 0,0-24 15,24 24-15,-24-24 16,0 24-16,0-24 0,-1 0 16,-23 0-16,24 0 0,-25 0 15,25 0-15,-25-1 16,25-23-16,-24 24 0,-1-25 16,0 25-16,1-25 15,-1 1-15,1 24 0,-1-25 16,1 25-16,-1-25 15,0 1-15,1-1 0,-1 1 16,25-1-16,-24 0 0,-1 1 16,25-1-16,-25 1 15,1-1-15,-1 1 0,0-1 16,-24 0-16,25 1 0,-25-1 16,24-24-16,-24 25 15,0-1-15,0 1 31,25-25-31,-25-25 47,-25 25-47,1-24 16</inkml:trace>
  <inkml:trace contextRef="#ctx0" brushRef="#br0" timeOffset="57136">5974 4436 0,'-24'0'0,"-1"-25"16,1 25-16,-1-24 15,1 24 16,48 0-15,-24 24 0,25-24-16,-1 0 15,1 25 1,23-25-16,-23 0 0,24 0 16,0 0-16,-25 0 0,25 0 15,0 0-15,-1 0 16,-23 0-16,24 0 0,-25 0 15,1 0 1,-25-25 0</inkml:trace>
  <inkml:trace contextRef="#ctx0" brushRef="#br0" timeOffset="57522">6633 4143 0,'0'-25'16,"-24"25"-16,24-24 0,-24 24 16,24-25-16,-25 25 0,25-24 15,-24 24 1,24 24 15,-25-24-15,25 25-16,-24-25 0,24 24 15,-25 1-15,25-1 16,-24 25-16,0-25 0,-1 1 16,25 24-16,-24-25 15,-1 25-15,25-25 0,-24 1 16,24-1-16,0 1 0,0-1 16,0-48 46,0-1-46,24 1-16,-24-1 15</inkml:trace>
  <inkml:trace contextRef="#ctx0" brushRef="#br0" timeOffset="58607">10712 2164 0,'25'-24'16,"-25"-1"-16,0 1 31,24 24-31,-48 0 47,24 24-31,-25-24-16,25 25 15,-24-1-15,-1-24 16,1 25-16,24 24 15,-49-25-15,25 25 0,-1 0 16,-24 24-16,0 0 0,1 0 16,-1 1-16,0-1 15,0 25-15,-24-25 0,24 25 16,-24-25-16,24 25 16,-24-25-16,24 0 0,-25 0 15,26-24-15,-1 25 16,-25-26-16,26 1 0,-1 0 15,0 0-15,0 0 0,25 0 16,-25-1-16,24-23 16,-23 24-16,23-25 0,25 1 15,-24-1-15,-1 0 0,25 1 16,-24-1 0,24 1-16,-25-25 0,1 24 31,0-24-31,24 25 15,-25-25 1,1 24 0,-1-24-16,1-24 93</inkml:trace>
  <inkml:trace contextRef="#ctx0" brushRef="#br0" timeOffset="59230">8929 3801 0,'-24'0'16,"-1"0"-16,1 0 15,24-25 1,24 25 15,-24 25-15,0-1 15,25-24-31,-25 25 0,0-1 16,0 0-16,0 1 15,0-1-15,24 1 0,-24 23 16,0-23-16,0-1 0,0 1 16,0-1-16,0 1 15,0-1-15,0 0 0,0 1 16,0-1 15,25-24 0,-1 0-15,0 0 0,1-24-16,24 24 15,-25 0-15,25-25 0,0 25 16,0 0-16,24-24 15,-24 24-15,24 0 0,0-24 16,1 24-16,-1 0 16,-24-25-16,0 25 0,-25 0 15,25 0-15,-25 0 16,-48 0 15,-1 0-15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8:21.4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439 49 0,'-24'0'16,"24"-24"-16,-25 24 16,25-25-16,25 25 0,-25 25 78,0-1-78,0 1 15,0-1-15,24 25 16,-24-25-16,0 25 16,25 0-16,-25 0 0,24 0 15,1-25-15,-25 25 16,24 0-16,-24-25 0,0 25 15,0-24-15,24-1 0,-24 1 16,0-1-16,-24-24 16</inkml:trace>
  <inkml:trace contextRef="#ctx0" brushRef="#br0" timeOffset="329">0 465 0,'24'24'47,"0"-24"-32,-24 24-15,25-24 0,-1 25 16,1-1-16,-1 1 0,1-1 15,-1 0 1,0 1-16,1-25 0,-1 24 16,1 1-16,-1-1 15,1-24-15,23 25 0,-23-25 16,-1 0-16,1 0 0,24 0 16,-25 0-16,0 0 15,1-25-15,-1 1 0,1 24 16,-25-25-16</inkml:trace>
  <inkml:trace contextRef="#ctx0" brushRef="#br0" timeOffset="698">830 465 0,'24'0'16,"1"0"-16,-25-25 0,24 25 15,1 0 1,-50 0 15,25 25-15,-24-25-1,24 24-15,-25 0 0,1-24 16,24 49-16,-24-24 16,-1-1-16,1 0 0,-1 1 15,1-1-15,0-24 0,24 25 16,-25-1-16,1 1 15,24-1 1,-25-24 0,25 24-16,-24-24 47,24 25-32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3:48:23.2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49 152 0,'0'-25'93,"24"25"-93,1-24 32,-25 0-17,24 24-15,-24-25 32,24 25-17,-24-24 1,25 24-16,-1 0 0,1-25 15,-1 25-15,1 0 0,23 0 16,-23 0-16,-1 0 16,1 0-16,-1 25 0,1-1 15,-25 1 1,0-1-16,0 0 0,0 1 16,0-1-16,-25 1 0,1 23 15,-1-23-15,1-1 16,-25 1-16,25-1 0,-1 25 15,-24-25-15,25-24 16,-1 25-16,-23-1 0,23 1 16,1-25-16,24 24 0,-25-24 15,1 25 1,48-25 15,1 0-31,24 0 16,-25 0-16,25 0 0,0 0 15,0 0-15,24 0 16,-24 0-16,0-25 0,-1 25 16,-23 0-16,-1 0 15,1 0-15,-1 0 0,0 0 16,-24-24 31</inkml:trace>
  <inkml:trace contextRef="#ctx0" brushRef="#br0" timeOffset="547">1026 200 0,'0'-25'32,"-25"25"-17,1 0 17,24 25-32,-25-1 15,1 0-15,24 1 16,0-1-1,0 1-15,0-1 0,0 1 16,0-1-16,0 0 16,0 1-16,0-1 0,24 1 15,1-1-15,-1 1 16,1-25 0,-1 0-16,1 0 0,-1 0 15,0-25-15,1 1 16,-1-1-16,1 1 15,-25-1-15,24-23 0,-24 23 16,0 1-16,0-25 16,0 24-16,0 1 0,0 0 15,0-1-15,-24 25 16,-1-24-16,1 24 16,-1-25-16,1 25 0,0 0 15,-1 0-15,1 0 16,-1 25-16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5:23:30.6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1050 2966 0,'-24'0'0,"24"-24"0,0 48 47,0 1-47,24 23 16,1-23-16,-25 24 16,24 24-16,1-24 0,-1 24 15,0-24-15,1 24 16,-25 0-16,24-24 0,-24 0 15,25-24-15,-25 23 0,0-23 16,-25-1 0,1-48-16,-1 24 15,1-49-15,-25 25 16,25-50-16,-25 25 0,25-48 16,-1 24-16,1-25 0,24 0 15,0 0-15,0 25 16,0 0-16,24 0 0,1 24 15,48 0 1,-49 25-16,25 24 0,0 24 16,0 0-16,-25 1 0,1 24 15,-1-25-15,0 25 16,-24 0-16,0 0 0,-24-1 16,0 1-16,-25-24 15,24-1-15,-24 1 0,1-1 16,23-24-16,1 0 15,-1 0-15,1 0 0</inkml:trace>
  <inkml:trace contextRef="#ctx0" brushRef="#br0" timeOffset="378">1343 2992 0,'49'-25'16,"-24"25"-16,-1 0 15,1-24-15,-1 24 0,0 0 16,-24 24 15,0 1-31,0-1 16,0 25-16,0-25 15,0 1-15,0 24 16,0-25-16,25 25 0,-1-25 0,1 25 16,-1-24-16,25-1 15,0 0-15,0-24 0,-1 0 16,-23-24-16,24 0 15,-25-1-15,1-24 0,-1 0 16,-24 1-16,0-1 0,0 0 16,-49 0-16,25 0 15,-1 25-15,-24-25 0,1 24 16,-1 25-16,24 0 16,1 0-16,0 25 0,-1-1 15,1 1-15,24-1 0,0 1 16,0-1-16,24-24 15,1 24-15,-1-24 0</inkml:trace>
  <inkml:trace contextRef="#ctx0" brushRef="#br0" timeOffset="-4818">342 280 0,'0'-25'31,"0"-24"-15,-98 25-1,74 48 1,-25 1-16,25-1 0,-25 25 16,24 0-16,1-25 15,0 25-15,-1 0 0,25 0 16,0 0-16,25 0 0,-25-1 16,24-23-16,25-1 15,-25 1-15,25-1 0,24-24 16,-24 0-16,0 0 15,24-24-15,-24-1 0,0 1 16,-24-1-16,-1 1 0,0 0 16,1-25-16,-25 24 15,24 1-15,-24-25 0,0 25 16,0-1 0,0 1-16,25 48 31,-25 1-16,0-1-15,24-24 0,0 49 16,-24-25-16,25 1 16,-1-1-16,1 1 15,-1-1 1</inkml:trace>
  <inkml:trace contextRef="#ctx0" brushRef="#br0" timeOffset="-4663">733 133 0,'0'-24'16,"-25"-1"-16,25 1 15,-24 24-15,24 24 16,-24 1 0,24-1-16,0 1 0</inkml:trace>
  <inkml:trace contextRef="#ctx0" brushRef="#br0" timeOffset="-4434">953 11 0,'0'-24'0,"24"48"47,-24 0-47,25 1 0,-1 73 15,0-50 1,1 26-16,-1-26 0,-24 1 16,25 25-16,-1-50 15,1 25-15,-1-25 0,-24 1 16,24-1-16</inkml:trace>
  <inkml:trace contextRef="#ctx0" brushRef="#br0" timeOffset="-3792">1124 402 0,'-25'-25'0,"1"25"16,-1-24-16,1 24 0,24-24 16,-24 24-16,48 0 31,0 0-31,1 0 16,-1 0-16,25 0 15,0-25-15,0 25 16,0-24-16,-1 24 0,1-25 15,0 1-15,-24 24 0,23-25 16,-23 1-16,-1 0 16,-24-1-1,-24 25 1,24 25 15,0-1-31,24 0 16,-24 1-16,25-1 15,-1 1-15,1-25 16,-1 0-16,25 0 16,-25 0-16,1-25 0,-1 25 15,1-24-15,-1-1 0,-24 1 16,0 0-16,0-25 16,0 24-16,0 1 0,0-1 15,0 1-15,-24 24 16,24 24-1,0 1-15,0 48 0,0-24 16,0 24-16,0 25 16,0 0-16,24-1 0,0 1 15,1 0-15,-25-25 16,24 0-16,1-24 0,-25 0 16,0 0-16,0-25 0,-25-24 15,1 0-15,-1-24 16,-48-25-1,24 24-15,25 1 0,-25-25 0,25 25 16,-1-1-16,1 25 16,24-24-16,-25 24 15</inkml:trace>
  <inkml:trace contextRef="#ctx0" brushRef="#br0" timeOffset="-3000">562 1525 0,'0'-24'15,"0"-1"-15,24 25 16,-24-24-16,0 0 16,0-1-16,0 1 0,0-1 0,0 1 15,-24 24-15,-1-25 16,1 25-16,0 25 0,-1-1 15,-24 1-15,25-1 0,-25 25 16,25 0-16,-1 24 16,-24 0-16,49 1 0,-24-1 15,24 0-15,0 25 16,24-25-16,1-24 0,24 0 16,-25 0-16,25-1 15,0-23-15,0-25 0,-1 0 16,1 0-16,0-25 0,0 1 15,0 0-15</inkml:trace>
  <inkml:trace contextRef="#ctx0" brushRef="#br0" timeOffset="-2184">879 1843 0,'0'-25'16,"25"1"-16,-25-1 0,-25 1 16,1 0-1,0 24 1,24 24 15,0 0-31,0 25 16,0-24-16,0 24 15,0-25-15,0 25 0,0 0 16,24-25-16,0 25 0,1-25 16,-1 1-16,1-25 15,-1 0-15,25 0 0,-25 0 16,25 0-16,-24-25 15,-1 1-15,25-25 0,-49 25 16,24-25-16,-24 24 0,0-23 16,-24-1-16,-1 0 15,1 24-15,0-23 0,-1 23 16,1 1-16,-1-1 16,-23 25-16,23 0 0,1 0 15,-1 0-15,25 25 16,-24-25-16,24 24 15,0 1-15,0-1 16,0 0-16,24 1 16,1-1-16,-1-24 15,1 0-15,23 0 0,-23 0 16,24-24-16,-1-1 16,1 25-16,0-24 0,0 0 15,-25-25-15,1 24 16,-1 1-16,1-1 0,-1 1 15,1 0-15,-50 48 47,25 0-47,0 1 16,-24-1-16,24 25 0,0-24 16,0 48-1,24-49-15,-24 1 0,25-1 16,-1 1-16,0-1 0,25-24 15,-24 0-15,24 0 0,-25-24 16,25-1-16,0 1 16,0-25-1,-49 0-15,24 25 0,-48-99 16,24 99 0,-25 0-16,25-25 15,-24 49-15,24-25 0,0 1 16,0 48-1,0 1-15,0-1 16,24 1-16,-24-1 0,25 25 16,-1-25-16,-24 25 15,49 24-15,-49-48 16,24-1-16</inkml:trace>
  <inkml:trace contextRef="#ctx0" brushRef="#br0" timeOffset="-1794">2052 1452 0,'-49'0'0,"24"-24"16,1 24-16,24 24 16,0 0-1,24 1-15,1-1 16,-1 25-1,1 0-15,-25-25 0,24 1 16,-24 24-16,0-25 16,0-48 15,0-1-31,0 1 16,0-1-16,0-23 0,0-1 15,0 0-15,25 0 0,-25 0 16,24 0-16,0 25 15,1-1-15,-1 25 16,1 25-16,-1-1 0,1 1 16,-1-1-16,0 25 15,1-25-15,-1 1 0,-24 24 16,25-49-16,-25 24 16,0 1-16</inkml:trace>
  <inkml:trace contextRef="#ctx0" brushRef="#br0" timeOffset="-864">2394 1110 0,'0'-24'0,"0"-25"16,0 24-16,0 1 16,0 48-16,0 1 15,0-1-15,0 25 16,0 0-16,24 0 0,-24 0 15,24-1-15,-24 26 16,25-25-16,-1-1 0,-24 26 16,25-50-16,-1 25 0,-24-25 15,25 1-15,-50-25 32,25-25-32,-24 25 15,-1-24-15,25-1 0,-24 1 16,24 0-16,0-1 0,-25 1 15,25-1-15,0 1 16,0 0-16,0-1 0,0 1 16,25-1-16,-1 1 15,1-1-15,-1 1 16,1 0-16,-1-1 16,25 25-16,-25 0 0,25 0 15,-24 25-15,-1-1 0,0 0 16,-24 25-16,25-24 0,-25-1 15,24 25-15,-24-25 16,0 1-16,0-1 16,0-48 15,-24-1-31,24 1 16,0-25-16,0 25 15,0-25-15,0 24 0,0 1 16,0 0-16,24 24 15,-24-25-15,25 25 0,-1 25 16,-24-1-16,25 0 16,-1 1-1,-24-1-15,24 1 0,1-1 16,-1-24 0,1 0-16,-1 0 0,1 0 15,-1 0-15,25-24 0,-25-1 16,1 1-16,-1-1 15,-24-23-15,24 23 0,-24-24 16,0 25-16,-24-25 0,24 25 16,-24-1-16,24 1 15,-25 24-15,1 0 0,24 24 16,0 1-16,0 23 16,0 26-16,0-1 0,0 0 15,24 123 1,1-74-16,-1-25 0,25 1 15,-25 73 1,1-122-16,-25 0 0,0 0 16,-25-25-16,1-24 0,-1-24 15,-23-25-15,-1 0 16,0 0-16,25-49 0,-25 1 16,24-1-16,1 25 0,24-25 15,24 0-15,1 25 16,24 24-16,-1 25 15,26-25-15,-26 49 0,1 0 16,0 0-16</inkml:trace>
  <inkml:trace contextRef="#ctx0" brushRef="#br0" timeOffset="1662">2101 2722 0,'-25'-98'15,"25"74"1,0-1-16,0 1 0,0 0 16,0 48 15,0 0-31,0 1 15,0-1-15,25 25 16,-25 0-16,24 0 0,0 24 16,1-24-16,-1 0 0,1-25 15,-25 25-15,24-25 16,1 1-16,-25-1 0,24-24 16,-48-24-1,24-1 1,-25-23-16,25 23 0,-24-24 31,24-73-31,0 49 0,0 24 0,0 0 16,24 0-16,1 1 0,23 23 15,-23 1-15,-1-1 16,25 25-16,-25 0 0,1 0 16,-1 0-16,1 25 15,-1-1-15,1-24 0,-25 25 16,0-1-1,0 0-15,0 25 0,0-24 0,-25-1 16,1 1-16,-1-1 0,1 0 16,-1 1-16,1-1 15,0-24-15,24 25 16,0-50 0,24 25-16,0-24 15,25 24 1,-24 0-16,-1 0 0,25 0 15,-25 24-15,25-24 0,0 25 16,-24-1-16,-1 0 0,0 1 16,1-1-16,-25 1 15,-25-1-15,25 1 0,-48-1 16,23 0-16,-24 1 16,0-1-16,25-24 15,-25 0-15,25 0 0,-1-24 0,25-25 16,0 0-1,0 25-15,49-25 0,-24 0 16,23 0-16,1 0 16,25 25-16,-26-25 0,26 25 15,-25-1-15,24 1 0,0-25 16,-48 49 0,-1-24-16,-48 24 31,-1 0-31,1 0 15,24 24-15,-25 0 0,25 1 16,0 24-16,0-25 16,25 25-16,-25 0 0,24-25 15,1 25-15,-1-25 16,0 1-16,25-1 0,-24 1 16,23-25-16,1 0 0,-24-25 15,24 1-15,-25-1 16,0 1-16,1-25 0,-25 0 15,0 25-15,-25-25 16,1 0-16,0 0 0,-25 25 16,-25-25-1,50 49-15,-49 0 16,73 25-16,-25-25 0,25 24 16,0 0-16,0 1 0,25-1 15,-1-24-15,1 25 16,23-25-16,-23 0 0,-1 0 15,25-25-15,-24 25 16,23-24 0,-23-1-16,-1 1 0,-24 0 0,25-1 15,-25 1-15,0-1 16,0 1-16,0-1 16,24 25-1,1 0-15,-1 0 0,0 0 16,1 25-16,-1-1 0,25 1 15,-25-1-15,1-24 16,24 25-16,-25-1 0,1 0 16,-1-24-16,0 0 15</inkml:trace>
  <inkml:trace contextRef="#ctx0" brushRef="#br0" timeOffset="1825">3761 2258 0,'-24'0'0,"24"24"16,-24 1-16,-1 24 0,25-1 16,-24 26-16,24-1 15,-25 0-15,1 1 0,-1-1 16,1-24-16,0 24 16,-1-24-16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5:22:53.5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12090 1905 0,'-24'0'15,"48"-25"-15,1 1 16,-1-1-16,-24 1 0,25 0 15,-25-1-15,24 1 16,0-1-16,-24 1 16,25 24-16,-25-24 15,49 24 1,24 0 0,-49-25-16,1 25 0,-1-24 15,25-1-15,-24 1 0,-1-1 16,0-23-16,-24 23 15,0-24-15,0 25 0,0-1 16,-24 1-16,-25 24 0,25-24 16,-25 24-16,0 24 15,0 0-15,0 1 16,0-1-16,25 25 0,0 0 16,24 24-16,0-24 0,0 24 15,24 1-15,25-26 0,0 1 16,0 0-16,24 0 15,-24-25-15,24 1 0,0-25 16,-24 0-16,24-25 16</inkml:trace>
  <inkml:trace contextRef="#ctx0" brushRef="#br0" timeOffset="509">12921 1538 0,'-25'-24'15,"1"0"-15,24-1 16,-25 1-16,50 24 15,-25 24 1,24 1 0,-24-1-16,25 0 0,-25 1 0,24 24 15,-24-25-15,0 25 16,25-25-16,-25 1 0,0-1 16,0 1-16,0-1 0,0-48 31,0-50-16,0 26 1,0-1-16,0-25 0,0 26 16,0-1-16,0 0 0,0 24 15,24 1-15,0 0 16,1 48-16,-1 0 16,1 1-16,-1 24 0,1 0 15,-25-1-15,24-23 16,-24 24-16,24-25 0,-24 1 15,25-1-15,-25 0 16,0-48 0,24 24-16,-24-24 0,25-25 15,-25 0-15,24 24 16,0-23-16,1-1 0,24 0 16,-25 0-16,1 25 15,-1 24-15,0 0 16,1 48-16,-25-23 0,0 24 15,0 0-15,0-1 16,0 1-16,0 0 0,0 0 16,0 0-16,0-25 15</inkml:trace>
  <inkml:trace contextRef="#ctx0" brushRef="#br0" timeOffset="935">13800 1172 0,'0'-24'0,"0"-1"0,0 1 16,0 48-1,0 1-15,0 24 16,0-1-16,24 26 16,1-26-16,-25 26 0,24 23 15,1-23-15,-1 23 0,25-23 16,-25-1-16,1 0 15,-1 0-15,-24 1 0,25-25 16,-1-25-16,-24 25 16,-24-49-1,-1-49 1,1 0-16,24-24 0,-25 0 16,1-25-16,24 0 0,-25 1 15,25 23-15,0-23 16,25 48-16,-1-25 0,1 50 15,24 0-15,-1 24 0,-23 0 16,24 0-16,0 24 16,-1 0-16,-23 1 0,-1 24 15,1-25-15,-25 1 16,-25 23-16,1-23 0,-25-1 16,-24 1-16,-1-1 0,1 1 15</inkml:trace>
  <inkml:trace contextRef="#ctx0" brushRef="#br0" timeOffset="3202">12823 3004 0,'-24'-73'0,"-1"48"15,25 1-15,0-1 0,-24 1 0,24 48 16,-25 1 0,25-1-16,0 25 0,0 24 15,0 25-15,0 0 0,0-1 16,25 50-16,-25-1 0,24 1 16,-24-1-16,0 25 15,0-24-15,0 24 0,0 146 16,0-170-1,0-25-15,-24 25 0,24-1 16,0 1-16,0-1 16,-25-24-16,25 25 0,0-1 15,0-23-15,0-1 0,0 0 16,0 0-16,-24-24 16,24-1-16,0 1 0,-25-25 15,25 0-15,-24 1 16,24-25-16,0-1 0,0 1 15,-24 0-15,24 0 0,0 0 16,0 0-16,0 0 16,0-25-16,-25 25 0,25-25 15,0 25-15,0-24 0,-24 23 16,24-23-16,0-1 16,-25 1-16,25-1 15,0 0-15,0 1 16,25-25-1,-1 0 1,1 0-16,-1 0 16,0-25-16,1 25 15,24-24-15,-25 24 0,49 0 16,-24-24-16,49 24 0,-25-25 16,49 25-16,1 0 0,47 0 15,1 0-15,25 0 16,-1 25-16,25-25 0,0 0 15,24 0-15,0 24 16,25-24-16,-25 24 0,25-24 16,-1 0-16,1 25 15,0-25-15,-1 0 0,-23 24 16,23-24-16,1 0 0,-25 25 16,0-25-16,-24 0 15,0 24-15,-25-24 0,1 25 16,-25-25-16,0 24 0,-25-24 15,74 24 1,-98-24-16,-49 0 0,25 0 16,-25 0-16,1 0 15,-25 0-15,24 0 0,-24 0 16,24 0-16,-49-24 0,25 24 16,-24 0-16,-1-24 15,0 24-15,-24-25 0,0 1 16,0-1-1,-24 25-15,0-24 0,-1-1 16,1 1-16,-1 0 0,1-25 16,24 24-1,-25 1-15,25-25 0,0-24 16,0 0-16,-24-1 16,24 1-16,0-25 0,-24 1 15,-1-1-15,25 0 16,-24-24-16,24 0 0,0-25 15,0 25-15,0-24 0,0-1 16,0-24-16,0 25 0,0-25 16,0 24-16,-25-24 15,1 25-15,24-1 16,-24 1-16,-1 24 0,1-25 16,-25-97-16,24 146 15,1-24-15,24 24 16,-24 1-16,-1-1 0,25 25 15,-24-1-15,24 1 0,-25 0 16,25 24-16,-24 0 16,24 0-16,-25 0 0,1 25 15,24 0-15,-24-1 16,24 1-16,-25-1 16,25 1-16,-24-1 0,-1 25 46,25-24-14,-24 24-1,0 0-31,-1 0 16,1-24-16,-25 24 15,0 0-15,-24 0 0,-25-25 16,0 25-16,-24 0 0,-24-24 15,-25 24-15,0 0 16,-25-25-16,1 25 0,0 0 16,-1 0-1,-24 0-15,25 0 0,0 0 0,-1 0 16,1 0-16,-1 0 0,1 0 16,-25 0-16,25 25 15,0-25-15,-1 24 0,1-24 16,-1 25-16,50-25 0,-1 0 15,25 24-15,-73-24 16,97 0 0,49 0-16,0 0 0,1 0 15,-1 0-15,24 24 0,-24-24 16,25 0-16,-25 0 16,25 0-16,-25 0 0,24 0 15,1 0-15,-25 0 0,25 25 16,-1-25-16,1 0 15,-1 0-15,1 0 0,-25 0 16,25 24-16,-25-24 0,0 0 16,0 0-16,0 0 15,1 25-15,-1-25 0,0 0 16,0 0-16,0 0 16,25 0-16,-1 0 0,-23 0 15,23-25-15,1 25 0,-50 0 31,26-24-31,-1 24 0,24 0 0,-24 0 16,1 0-16,23 0 0,-24 0 16,25 0-16,-1 0 15,1 0-15,0 0 32,-1 0-32,1 0 15,-1 0 1,1 0-16,-1 0 0,1 0 15,0 0-15,-1 0 32,25 24 30,25-24-46</inkml:trace>
  <inkml:trace contextRef="#ctx0" brushRef="#br0" timeOffset="6383">13385 5300 0,'-25'0'16,"25"-25"-16,-24 25 15,24-24 1,-25 24 0,50 0 15,-1 0-31,1 0 0,24 0 16,-1 0-16,1 0 15,25 0-15,-1 0 0,0 0 16,-24-25-16,24 25 0,-24 0 15,-24 0-15,-1 0 16,0 0-16,-48 0 16,0 0-16</inkml:trace>
  <inkml:trace contextRef="#ctx0" brushRef="#br0" timeOffset="6689">13629 5324 0,'-24'0'0,"24"24"62,0 1-46,0-1-1,-25 1-15,25-1 0,0 25 16,0-25-16,-24 25 0,24 0 16,0 0-16,0 0 15,0 0-15,0-1 16,0-23-16,-25 24 0,25-25 16,0 1-16,25-50 15</inkml:trace>
  <inkml:trace contextRef="#ctx0" brushRef="#br0" timeOffset="7222">13824 5666 0,'25'0'62,"-1"0"-31,1 0-31,-1 0 16,-24 24-16,24-24 0,1 0 16,-1 0-16,-24-24 15,25 24-15,-25-25 16,24 1-16,-24 0 16,0-1-16,0 1 15,-24 24-15,24-25 0,-25 1 16,1 24-16,-1-24 0,1 24 15,0 0-15,-1 24 16,1-24-16,-1 24 0,1 1 16,0 24-16,24-25 0,0 25 15,0-25-15,0 25 16,24-24-16,0 23 0,1-23 16,24-1-16,-25 1 15,0-1-15,25-24 0,-24 0 16,24 0-16,-25-24 0,25-1 15</inkml:trace>
  <inkml:trace contextRef="#ctx0" brushRef="#br0" timeOffset="7882">14337 5519 0,'-24'-24'31,"24"48"32,24 1-47,-24-1-16,0 25 31,25 24-31,-25-24 15,0-24-15,0-1 16,0-48 15,0-1-31,0 1 16,24-1-16,-24-23 16,0 23-16,0 1 15,25-1-15,-25-24 0,24 49 16,-24-24-16,24 0 0,1 24 15,-1 0 1,1 24 0,-25 0-16,24 1 0,-24-1 15,0 1 1,24 24-16,-24-25 16,0 0-16,0-48 46,25 0-30,-25-1-16,0 1 0,24-1 16,1 1-16,-25-1 0,24 1 15,1 0-15,-1-1 16,0 25-16,1 25 16,-25-1-1,0 0-15,0 1 0,0 24 16,0 0-16,0-25 0,0 25 15,0-25-15,0 1 16,0-1-16,0 0 0,0 1 16</inkml:trace>
  <inkml:trace contextRef="#ctx0" brushRef="#br0" timeOffset="8368">14923 5348 0,'0'-24'0,"0"0"16,0 48 15,0 0-31,0 1 16,0 24-16,0-25 15,0 25-15,0 0 0,0 0 16,25 24-16,-25-24 15,0 0-15,0 24 0,24-24 16,-24 0-16,0-1 0,0-23 16,0-1-16,0 1 15,0-1-15,0 1 0,-24-50 32,24 1-32,0-1 0,-25 1 15,25-25-15,0-24 0,0 24 16,0 0-1,25-24-15,-25 24 0,24 0 0,-24 25 16,25-25-16,-1 49 16,1-25-16,-1 25 0,0 0 15,1 0-15,-1 25 0,-24-1 16,25 1-16,-25-1 16,0 0-16,0 1 0,0-1 15,-25 25-15,1-24 16,-1-1-16,25 0 0,-24 1 15,0-25-15,-1 0 0,1 0 16</inkml:trace>
  <inkml:trace contextRef="#ctx0" brushRef="#br0" timeOffset="8761">15314 5593 0,'25'0'16,"-25"-25"0,24 25-16,-48 25 31,-1-1-15,25 1-1,0-1-15,-24 0 0,24 1 16,0-1-16,0 1 0,24-1 15,-24 0-15,25 1 16,-1-1-16,0-24 16,1 0-16,-1-49 15,1 25 1,-25 0-16,0-1 0,0 1 16,0-1-16,0 1 15,0 0-15,-25-1 0,1 1 16,-1 24-16,1 0 0,0 0 15,-1 0-15,1 24 16,-1-24-16,25 25 16</inkml:trace>
  <inkml:trace contextRef="#ctx0" brushRef="#br0" timeOffset="9114">15510 5593 0,'-25'0'0,"50"0"47,-1 0-31,0 0-16,1 0 15,-1 24-15,1-24 0,-25 24 16,24 1-16,1-1 15,-25 1-15,0-1 16,0 1-16,-25-1 16,1-24-1,24-24-15,-25-1 16,25 1 0,0-1-16,0 1 0,25-1 15,-25-23-15,24 23 16,1 1-16,-25-1 0,24 1 15,0 24-15,1-24 0,-1 24 16</inkml:trace>
  <inkml:trace contextRef="#ctx0" brushRef="#br0" timeOffset="9676">15974 5471 0,'-25'0'16,"1"0"15,24 24-15,-25 0-1,25 1-15,0-1 0,0 1 16,0-1-16,0 0 0,0 1 15,0-1-15,25 1 16,-1-25-16,1 24 0,-1-24 16,0 0-16,1 0 0,-1 0 15,1-24-15,-1-1 16,1 1 0,-1-1-16,-24-23 0,0 23 15,0 1-15,0-1 0,0 1 16,0 0-1,-24 24-15,24 24 16,0 0-16,-25 25 0,25 0 16,0 0-16,0 24 15,0 0-15,0-24 0,0 25 16,25-1-16,-25-24 0,0 0 16,0-1-16,0-23 15,0-1-15,-25 1 0,1-1 16,-1-24-16,1 0 15,-25-24-15,25-1 0,-1 1 16,1-1-16,-1 1 0,1 0 16,-1-1-1,1 25-15,24-24 0,0-1 0,0 1 32</inkml:trace>
  <inkml:trace contextRef="#ctx0" brushRef="#br0" timeOffset="10199">16560 5544 0,'0'-49'31,"0"25"-31,0 48 47,0 0-47,-25 1 16,25-1-16,-24 1 0,24-1 15,0 1-15,-24 48 16,24-49-16,0 1 15,0-1-15,0 0 16,0-48 0,0 0-1,0-1-15,0 1 16,24-1-16,-24-23 0,24-1 16,-24 0-16,25 0 0,-1-24 15,-24 24 1,25 0-16,-1 25 0,-24-1 15,24 25-15,1 0 16,-1 0-16,-24 25 0,25-1 16,-25 25-16,0-25 0,24 25 15,-24 0-15,25 0 16,-25 0-16,0 0 0,24-1 16,-24 1-16,0 0 15,24-25-15,-24 1 0,0-1 16</inkml:trace>
  <inkml:trace contextRef="#ctx0" brushRef="#br0" timeOffset="10395">16609 5641 0,'-25'-24'0,"1"24"0,48 0 47,1-24-32,-1 24-15,0 0 16,25-25-16,-24 25 0,24-24 16,-25 24-16,25 0 15,-25-25-15</inkml:trace>
  <inkml:trace contextRef="#ctx0" brushRef="#br0" timeOffset="10925">17219 5519 0,'25'25'16,"-1"-25"-1,0 0-15,-24-25 16,25 25 0,-25-24-16,-25 0 15,1 24 1,0 0-16,-1 0 0,-24 0 15,25 0-15,-1 0 16,1 24 0,0-24-16,24 24 0,-25 1 0,1-1 15,-1 1-15,25-1 16,0 25-16,0-25 0,0 25 16,0-24-16,0 23 0,25-23 15,-1-1-15,1 1 16,-1-25-16,0 0 0,1 0 15,-1-25-15,1 25 0,24-24 16,-25-25-16,0 25 16,-24-25-16,25 0 0,-25 0 15,24 0-15,-24 0 16,0 25-16,0-25 0,-24 25 16,24-1-16,-25 25 15,25 25 16,0-1-15,0 1-16,25-1 0,-25 25 16,0-25-16,0 25 15,0 0-15,0 0 0,0 0 16,0-25-16,0 25 0,0-25 16,0 1-16</inkml:trace>
  <inkml:trace contextRef="#ctx0" brushRef="#br0" timeOffset="11454">17830 5666 0,'0'-24'0,"-25"24"16,25-25-16,0 1 15,-24-1-15,24 1 16,-25-1-16,25 1 0,-24 24 16,24-24-1,-24 24-15,-1 0 16,1 24 0,24 0-16,-25-24 0,1 25 15,24 24-15,-24-25 0,24 1 16,0-1-16,0 0 15,0 1-15,0-1 0,24 1 16,0-1-16,1 0 16,-1-24-16,1 0 0,-1 0 15,25-24-15,-25 0 16,1-1-16,-1 1 0,1-25 16,-1 25-16,0-25 0,-24 0 15,0-24-15,0 24 16,0 0-16,-24 0 0,24 25 15,0-1-15,-24 1 0,24-1 16,-25 25-16,1 25 31,24-1-31,0 25 0,0-25 16,0 25-16,0 0 0,0 0 16,24 24-16,-24-24 0,25 0 15,-25-25-15,0 25 16,24-24-16</inkml:trace>
  <inkml:trace contextRef="#ctx0" brushRef="#br0" timeOffset="11621">18318 5617 0,'25'0'16,"-1"0"15,-24-24-31,25 24 0,-50 0 16</inkml:trace>
  <inkml:trace contextRef="#ctx0" brushRef="#br0" timeOffset="13275">13531 6472 0,'-24'0'16,"-1"0"-1,1 0-15,0 24 16,-1 1-16,1-1 16,-1 1-16,25-1 0,-24 0 15,24 25-15,-25-24 16,25 24-16,0-25 0,25 0 15,-1 1-15,25-1 16,-24-24-16,-1 0 16,25-24-16,0 24 0,0-25 15,-25 1-15,25 0 16,-25-25-16,1 24 0,-25-24 16,0 25-16,0 0 0,-25-25 15,1 24-15,-1 1 16,-23-1-16,23 1 15,1 24-15,-1 0 16,-24 24-16,49 1 16,0-1-16,0 1 15</inkml:trace>
  <inkml:trace contextRef="#ctx0" brushRef="#br0" timeOffset="13600">14142 6325 0,'0'-24'0,"24"24"16,-24-24-16,0-1 15,-49 25 16,1 0-31,23 25 0,1-1 16,-25-24-16,25 24 0,-1 25 16,1-24-16,24-1 15,-25 25-15,25 0 0,0-25 16,0 25-16,0 0 0,0-25 16,25 25-16,-1-24 15,1-1-15,-25 25 16,24-25-16,0-24 0,1 25 15,-1-25-15</inkml:trace>
  <inkml:trace contextRef="#ctx0" brushRef="#br0" timeOffset="13845">14337 6325 0,'0'-24'15,"-24"24"1,-1 0-16,1 24 16,24 1-16,-24-25 0,-1 24 15,25 25-15,-24-25 0,24 50 16,-25-25 0,25-1-16,0 1 0,0-24 15,0 24-15,0-25 0,0 25 16,0-25-16,0 1 15</inkml:trace>
  <inkml:trace contextRef="#ctx0" brushRef="#br0" timeOffset="14198">13971 6716 0,'-25'0'0,"1"-24"16,0-1-16,48 1 31,0 24-31,1 0 15,-1-25-15,25 25 0,0 0 16,0-24-16,24 24 16,-24-24-16,24 24 0,-24-25 15,0 25-15,0 0 16,0-24-16,-25 24 0,1 0 16,-1 0-16,-24-25 15,-24 25 1,-1 0-1,25 25 1,0-1 0,0 1-16,0 23 15,0-23 1,25 24-16,-25-25 0,0 1 16,24-1-16,0 0 15</inkml:trace>
  <inkml:trace contextRef="#ctx0" brushRef="#br0" timeOffset="14355">14728 6302 0,'0'-25'15,"0"50"16,0-1-15</inkml:trace>
  <inkml:trace contextRef="#ctx0" brushRef="#br0" timeOffset="14660">15143 6496 0,'-24'0'32,"-1"0"-17,1-24-15,0 24 0,-1 0 16,1 0-16,-25 0 16,0 24-1,25 1-15,-1-25 0,25 24 16,0 1-16,0-1 0,0 0 15,0 1-15,25-1 16,-1 1-16,0-1 16,25 1-16,-24-25 0,-1 0 15,25 0-15,0 0 16,-25 0-16</inkml:trace>
  <inkml:trace contextRef="#ctx0" brushRef="#br0" timeOffset="15051">15461 6570 0,'-25'0'16,"1"24"15,48-24 16,1 0-32,-1 0 1,1-24 0,-1-1-1,0 1-15,-24-1 16,-24 1-16,0 24 16,24-25-16,-25 25 15,1 0-15,-1 0 0,1 0 16,-25 25-16,25-1 0,-1 1 15,25-1-15,-24 1 16,-1 48-16,25-49 16,25 25-16,-1-24 0,1-1 15,-1 0-15,25 1 16,0-25-16,-25 0 0,25 0 16,0-25-16</inkml:trace>
  <inkml:trace contextRef="#ctx0" brushRef="#br0" timeOffset="15908">16096 6521 0,'24'0'0,"-24"-25"16,25 25-1,-25-24 1,0 48 0,0 1-16,0 24 15,0-25 1,0 0-16,0 25 0,0 0 0,0-24 16,0-1-16,0 25 15,0-25-15,0 1 16,24-50-1,-24 1 1,24-25 0,1 0-16,-25 0 15,0 0-15,24 1 0,-24-1 0,0-25 16,25 26-16,-25-1 0,24 24 16,-24 1-16,25 0 15,-1 48-15,0 0 16,1 1-16,-25 24 15,24-1-15,1 1 0,-1 0 16,0 0-16,1 0 16,-25 0-16,24-25 0,1 25 15,-25-25-15,0 1 16</inkml:trace>
  <inkml:trace contextRef="#ctx0" brushRef="#br0" timeOffset="16519">16316 6570 0,'-25'0'16,"1"0"-16,-1 0 0,50 0 31,-1 0-15,1 0-16,23 0 16,-23 0-16,24 0 0,0 0 15,-1-25-15,1 25 16,0 0-16,-25-24 0,25 24 15,-24 0-15,24 0 0,-25-25 16,0 25-16,1 0 16,-1 0-16,1-24 15,-1 24 1,-24-25 0,-24 25-1,-1 0-15,1 0 16,-1 0-16,1 25 0,0-25 15,-1 24-15,1-24 16,24 25-16,-25-1 0,25 1 16,0-1-16,0 0 0,0 1 15,0-1-15,25 1 16,-1-25-16,1 0 0,-1 24 16,0-24-16,1 0 15,-1-24-15,25 24 0,-24-25 16,-25 1-16,24-1 0,0 1 15,-24-25-15,0 25 16,0-25-16,0 0 0,0 0 16,0 0-16,0 25 0,0-1 15,0 1-15,0 0 16,0 48 0,0 25-1,0 0-15,0 0 0,0-1 16,0 1-16,0 25 0,0-26 15,25 1-15,-25 0 16,0-24-16,24-1 0,-24 0 16,0 1-16,25-25 15</inkml:trace>
  <inkml:trace contextRef="#ctx0" brushRef="#br0" timeOffset="17037">17291 6570 0,'25'0'0,"-1"24"16,1-24-16,-1 0 31,-24-24-15,0-1 0,-24 1-1,-1 24-15,1 0 0,-1 0 16,1 0-16,0 0 15,-1 0-15,1 0 0,-1 0 16,1 24 0,0 1-16,24-1 15,0 0-15,0 1 16,0-1-16,24 1 16,-24-1-16,24 1 0,1-25 15,-1 24-15,1-24 16,-1 0-16,0 0 0,1-24 15,24-1 1,-25 1-16,1-1 0,-25-24 16,24 1-16,-24 23 0,0-48 15,0 24-15,0 0 16,-24 0-16,24 25 0,0-25 16,-25 25-16,25-1 0,-24 25 15,24 25 1,0 24-16,0-1 15,0 1-15,24 0 0,-24 0 16,25 0-16,-25 0 16,24-1-16,-24-23 0,24 24 15,-24-25-15,0 1 16,25-25-16</inkml:trace>
  <inkml:trace contextRef="#ctx0" brushRef="#br0" timeOffset="17212">17683 6545 0,'25'25'16,"-1"-25"15,-24 24-15,25-24-16,-50 0 31,1 0-16</inkml:trace>
  <inkml:trace contextRef="#ctx0" brushRef="#br0" timeOffset="18302">13458 7278 0,'0'-25'16,"0"1"-1,-24 24-15,24-24 16,0 48 0,0 0-1,0 50 1,24-25-16,-24 24 0,0-24 0,0 0 15,24 24-15,-24-24 16,0-1-16,0 1 0,0-24 16,0 24-16,25-25 15,-25-48 1,0-1 0,0 1-16,0-1 15,0-24-15,-25 1 0,25-1 16,0-24-16,0 24 15,-24 0-15,24 0 0,0 0 16,0 0-16,-24 25 0,24-1 16,0-23-16,0 23 15,24 1-15,-24-1 16,49 1 0,-25 24-16,1 0 0,-1 0 15,1 0-15,-1 24 0,-24 1 16,24-1-1,-24 25-15,0-25 0,0 1 16,-24-1-16,0 1 16,-1-1-16,1 1 0,-25-1 15,0 0 1,25-24-16,-1 0 16,25-24-16</inkml:trace>
  <inkml:trace contextRef="#ctx0" brushRef="#br0" timeOffset="18735">13873 7400 0,'-24'24'0,"24"1"16,0-1 31,24-24-47,1 0 0,-1 0 31,25-24-31,-25 24 0,-24-25 16,25 25-16,-1-24 0,-24 0 15,0-1 1,0 1-16,-24-1 15,-1 25 1,1-24-16,0 24 0,-25 0 16,24 0-16,-24 0 0,25 0 15,0 24-15,-1 1 16,1-1-16,24 1 0,0-1 16,0 0-16,0 1 15,24-1-15,1 1 0,-1-1 16,0 1-16,1-1 15,-1-24-15,25 24 0,-24-24 16,-1 0-16</inkml:trace>
  <inkml:trace contextRef="#ctx0" brushRef="#br0" timeOffset="19100">14142 7351 0,'0'-24'15,"0"-1"-15,24 1 16,1 24 0,-1 0-16,1 0 15,-25 24-15,24-24 0,0 25 16,1-1-16,-1 1 31,-24 121-31,0-121 16,0-1-16,-24 0 15,24-48 1,0 0 0,0-1-16,0 1 15,0-25-15,24 0 0,25-24 16,-24 24 0,-1 24-16,0 1 0,1 0 15,-1 24-15,1 0 16,-1 0-16,-24 24 0,25-24 15,-25 24-15</inkml:trace>
  <inkml:trace contextRef="#ctx0" brushRef="#br0" timeOffset="19746">14606 7351 0,'0'-24'31,"24"24"1,-24 24-17,25 1-15,-25-1 16,24 0-16,-24 1 0,25-1 15,-25 1-15,0 23 16,24-23-16,-24-1 0,0 1 16,24-1-16,-24-48 31,0-1-15,0 1-1,0-25-15,25 25 0,-25-25 16,24 24-16,-24-23 15,25 23-15,-25 1 0,24-25 16,1 49-16,-1 0 0,0 0 16,-24 24-1,25 1-15,-25-1 0,24 1 16,-24 23-16,0 1 0,0-24 16,0-1-16,0 0 15,0 1-15,0-1 0,0 1 16,0-50-1,0 1 1,0-1-16,0 1 0,25 0 16,-25-25-16,24 24 15,1 1-15,-1-25 0,0 49 16,-24-24-16,25 24 16,-1 0-16,1 24 0,-1 1 15,-24-1-15,0 25 16,24 0-16,-24-25 0,0 25 15,0-25-15,0 25 0,0-24 16,0-1 0</inkml:trace>
  <inkml:trace contextRef="#ctx0" brushRef="#br0" timeOffset="20235">15436 7278 0,'0'-25'16,"0"1"-16,0 0 15,-24-1-15,24 1 16,0 48 15,0 1-31,0-1 16,0 0-1,0 25-15,0 0 0,0 0 0,0 0 16,0 0-16,24-25 0,1 25 16,-1 0-16,1-25 15,-1 1-15,0-1 0,25-24 16,-24 0-16,-1 0 15,1 0-15,-1-24 0,0 24 16</inkml:trace>
  <inkml:trace contextRef="#ctx0" brushRef="#br0" timeOffset="20394">15485 7473 0,'-24'0'0,"48"0"47,1 0-31,-1 0-16,0-24 15,1 24-15</inkml:trace>
  <inkml:trace contextRef="#ctx0" brushRef="#br0" timeOffset="20552">15900 7424 0,'0'25'0,"0"-1"16,0 1 15</inkml:trace>
  <inkml:trace contextRef="#ctx0" brushRef="#br0" timeOffset="21032">16316 7351 0,'0'-24'15,"-25"24"-15,1 0 16,-1 24-1,25 1 1,0-1-16,-24 0 16,24 25-16,0-24 0,0 24 15,-25-25-15,25 49 16,0-48-16,0-1 16,0 0-16,0 1 15,25-25 1,-25-25-16,0-23 15,24 23 1,-24-24-16,25 1 0,-25-26 16,0 25-16,24-24 15,-24 24-15,25 0 0,-25 1 16,0-1-16,24 24 0,0 25 31,1 25-31,-25-1 16,24 25-16,-24 0 0,25 0 15,-25 0-15,24-1 16,-24 1-16,25 0 0,-1-24 16,-24 23-16,24-23 15,-24-1-15,0 1 16</inkml:trace>
  <inkml:trace contextRef="#ctx0" brushRef="#br0" timeOffset="21632">16317 7546 0,'-25'0'16,"50"-24"15,-1 0-15,25 24-16,-25 0 16,1 0-16,24-25 0,-1 25 15,1 0-15,0-24 0,0 24 16,-25 0-16,25 0 15,-24-25-15,23 25 0,-23 0 16,-1-24-16,1 24 16,-1 0-16,-24-24 15,25 24-15,-25-25 16,-25 25 0,1 0-1,-1 0 1,1 0-16,-1 0 0,1 25 15,0-1-15,-1-24 0,25 24 16,-24 25-16,24-24 16,0-1-16,0 0 0,0 1 15,24-1-15,1 1 16,-25-1-16,24-24 0,0 25 16,1-25-16,-1 0 15,1-25 1,-1 1-16,1-1 0,-1 1 0,0-25 15,-24 25-15,25-25 0,-25-24 16,0 24-16,0 0 16,0 0-16,0 0 0,0 25 15,0-25-15,0 24 16,0 50 0,0 24-1,0-25-15,0 25 0,0 0 16,0 0-16,0 0 0,24 24 15,-24-24-15,0-25 16,0 25-16,0-25 0,25 1 16,-25-1-16</inkml:trace>
  <inkml:trace contextRef="#ctx0" brushRef="#br0" timeOffset="22161">17463 7400 0,'25'0'16,"-25"-24"-16,-25-1 16,1 25-1,0 0-15,-1 0 16,1 0-16,-1 0 15,1 0-15,-1 25 16,25-1-16,0 0 16,0 1-16,0 24 15,0-25-15,0 25 0,0-25 16,25 1-16,-25-1 16,24 1-16,1-1 0,-1 0 15,1-24-15,-1 0 0,25-24 16,-25 24-1,1-24-15,-1-25 0,-24 24 16,25-23-16,-25-1 0,0 0 16,0-24-16,0 24 15,0-25-15,-25 26 0,25-1 16,0 24-16,-24 1 16,24-1-16,0 1 0,0 48 31,0 1-31,0-1 0,0 25 15,0 0-15,0 0 0,24 0 16,1 24-16,-25-24 16,24 0-16,-24 0 0,24-1 15,1-23-15,-25-1 16,0 1-16,24-25 0</inkml:trace>
  <inkml:trace contextRef="#ctx0" brushRef="#br0" timeOffset="22335">17927 7498 0,'25'0'16,"-25"24"-16,24-24 16,-48 0 15</inkml:trace>
  <inkml:trace contextRef="#ctx0" brushRef="#br0" timeOffset="27590">12335 5080 0,'24'0'0,"-24"-25"31,-24 25-31,-1 0 16,1 0-1,-1 25-15,1-25 16,-1 24-16,1 1 0,0-1 16,-1 0-16,1 1 0,-1 24 15,1-25-15,-1 25 16,25-25-16,0 1 0,0-1 15,0 1-15,0-1 0,25 1 16,-1-1 0,1-24-16,-1 0 0,1 0 15,-1-24 1,0 24-16,1 0 16,-1 0-1,1 24 1,-25 0 15,24-24-31,-24 25 0,0-1 0,0 1 16,0-1-1,-24-24-15,24 24 16,-25-24-16,1 0 0,24 25 16,-25-25-16,1 0 15,0 0-15,-1 0 16,1 0-16,48 0 31,-24 24-15,25-24-16,-1 25 15,0-25-15,1 24 0,24 1 16,-25-1-16,1 0 0,23 1 16,-23-1-16,-1 1 15,1-1-15,24 1 16,-25-25-16,0 0 15</inkml:trace>
  <inkml:trace contextRef="#ctx0" brushRef="#br0" timeOffset="28139">12188 5617 0,'0'24'16,"-24"-24"-1,-50 25 1,1-25-16,0 24 0,-25 1 16,-24-1-16,0 1 0,-25-1 15,-24 0-15,-24 1 16,24-1-16,-49 1 0,25-1 15,-25 1-15,25-1 0,-1-24 16,1 24-16,48 1 16,1-25-16,24 24 0,48-24 15,1 0-15,49 0 16,-1 25-16,50-25 16,-1 0-1,1 0 1,-25-25 46</inkml:trace>
  <inkml:trace contextRef="#ctx0" brushRef="#br0" timeOffset="28487">9355 5935 0,'0'-25'0,"24"25"16,-24-24-1,0-1 1,-24 25-1,0 0-15,-1 25 16,1-25-16,-1 24 0,1 25 16,-25-25-16,25 25 15,-25 0-15,0-24 0,24 23 16,1 1-16,0 0 16,-1-24-16,25-1 0,0 0 15,0 1-15,25-1 16,23 1-16,-23-25 15,24 0-15,0 24 0,-1-24 16,-23 24-16</inkml:trace>
  <inkml:trace contextRef="#ctx0" brushRef="#br0" timeOffset="29459">5105 6252 0,'-24'0'31,"24"-24"-15,0-1-16,0 1 15,-25 24 16,1 0-31,0 0 0,-1 24 16,1-24-16,-25 25 16,0-1-16,25 1 0,-25-1 15,0 0-15,25 1 0,-1-1 16,25 1-16,0-1 16,25 0-16,-1-24 0,25 25 15,24-1-15,-24-24 16,24 25-16,-24-1 0,24-24 15,-24 25-15,0-1 0,-25 0 16,-24 1-16,0-1 16,0 1-16,-24-1 0,-25 25 15,0-25-15,0 1 16,1-1-16,-26 1 0,26-25 16,-1 24-16,0-24 15,24 0-15,1 0 0,0 0 16,24-24-16,0-1 0</inkml:trace>
  <inkml:trace contextRef="#ctx0" brushRef="#br0" timeOffset="29693">5472 6106 0,'24'-25'15,"1"1"-15,-1-1 0,-24 1 16,0-1-16,0 50 31,0-1-31,0 25 0,0 0 16,0 0-16,0 24 0,24 74 15,1-74 1,-25-24-16,0 24 0,24-24 16,-24 0-16,0-25 15,0 1-15</inkml:trace>
  <inkml:trace contextRef="#ctx0" brushRef="#br0" timeOffset="30096">5472 6545 0,'-25'-24'0,"-24"-25"15,49 24 1,25 1 15,-1 24-31,1-24 0,-1 24 16,25-25-16,-25 1 15,25-1-15,-24 1 0,-1 24 16,25-25-16,-25 25 0,1 0 16,-1 0-16,1 25 15,-1-25-15,0 24 0,1 1 16,-1-1-16,1 1 16,-1-1-16,1 0 0,-25 1 15,24-25-15,-24 24 0,-24-24 31,-1 0-31,1 0 0,-1 0 16,1 0-16,-1-24 16,1 24-16,24-25 0,-24 1 15,24 0-15,24-25 0,0 24 16,1-24-16,-1 1 16,1-1-16,24 24 0,-1 1 15,-23 0-15,24 24 16,24 48-1</inkml:trace>
  <inkml:trace contextRef="#ctx0" brushRef="#br0" timeOffset="30503">6473 6228 0,'24'0'16,"-24"24"15,25-24 0,-1 0-15,1 0 0,-1 0-1,1-24 1,-1-1-16,-24 1 15,0-1 1,0 1-16,-24 24 0,24-24 16,-25-1-16,1 25 0,-1 0 15,1 0-15,-1 0 16,-48 25 0,49-1-16,24 0 0,-25 1 15,25-1-15,0 25 0,25-24 16,-25-1-16,24 0 0,25 1 15,-25-1-15,25 1 16,-24-25-16,24 0 0,-1 0 16,-23-25-16</inkml:trace>
  <inkml:trace contextRef="#ctx0" brushRef="#br0" timeOffset="30888">6937 6154 0,'0'-24'0,"25"24"62,-1 0-46,0 0 0,1 0-16,-1 0 0,1-24 15,-1 24-15,25 0 0,-25-25 16,1 25-16,-1-24 15,-24-1-15,25 25 0,-25-24 16,-25-1-16,1 25 16,-1-24-16,1 24 15,-25 0-15,25 0 0,-25 0 16,24 0-16,-23 24 16,23 1-16,25-1 0,-24 1 15,24-1-15,0 1 16,0 23-16,24-23 0,-24 24 15,49 0 1,0-25-16,-25-24 0,25 24 16,0-24-16,-25 0 0,25-24 15</inkml:trace>
  <inkml:trace contextRef="#ctx0" brushRef="#br0" timeOffset="31199">7548 5690 0,'-25'-24'16,"1"-25"-16,24 25 0,-25-1 15,25 1-15,-24 24 16,24-25-16,0 1 16,-24 24-16,24 24 15,-25 1 1,25-1-16,0 1 15,0 23-15,0-23 16,0 24-16,25 24 0,-25-24 16,24 24-16,0-24 15,1 24-15,-1-24 0,1 0 16,-1 0-16,1 0 0,-25-25 16,24 1-1,0-1-15,-24 0 0,25-24 16</inkml:trace>
  <inkml:trace contextRef="#ctx0" brushRef="#br0" timeOffset="31402">7377 5935 0,'-25'0'0,"1"0"15,-1 24-15,50-24 31,-1 0-31,25 0 0,0 0 16,-25-24-16,50-1 0,-25 25 16,-1-24-16,1-1 15,0 25-15,-25-24 16</inkml:trace>
  <inkml:trace contextRef="#ctx0" brushRef="#br0" timeOffset="48044">4397 6228 0,'0'-25'0,"-24"25"63,-1 0-47,25 25-16,-49-25 0,25 0 15,0 24-15,-25-24 16,0 0-16,24 24 0,-23-24 15,-1 25-15,0-25 16,24 24-16,-23-24 0,23 0 16,-24 25-16,25-25 15,0 0-15,24 24 16,0 1 0,0-1-1,24-24-15,-24 24 0,24 1 16,-24-1-16,25 1 0,-1 24 15,-24-25-15,25 25 16,-25 0-16,24 0 0,-24-1 16,24 1-16,1 0 15,-25 24-15,24-24 0,1 24 16,-1 1-16,1-1 0,-1 0 16,0 25-16,1-25 15,-1 25-15,1 0 0,24-1 16,-25-23-16,0 23 0,1 1 15,24-25-15,-25 25 16,0-25-16,1 0 0,24 1 16,-25 23-16,1-23 15,-1-1-15,0 0 0,1 0 16,-1 1-16,-24-1 0,25 0 16,-1 1-16,1-1 15,-1 0-15,0-24 0,1 0 16,-1 24-16,1-24 15,-1 0-15,-24 0 0,25-1 16,-1 26-16,0-25 0,1-1 16,-25 26-16,24-25 15,-24 24-15,25 0 0,-25-24 16,0 0-16,24 24 16,-24-24-16,25 0 0,-1 0 15,0-1-15,1 1 0,-1-24 16,1 24-16,-1-1 15,-24 1-15,24 0 0,1-24 16,-1 23-16,1 1 16,-1 0-16,-24 0 0,25 0 15,-1-25-15,-24 25 0,24-25 16,-24 25-16,25-24 16,-25-1-16,24 1 15,-24-1-15,25 0 16,-25 1-16,0-1 0,0 1 15,0-1 17,24-24-32,1-24 15,-1 24-15,25-25 32,0 1-32,-25 24 0,25-25 0,0 1 15,-25 24-15,25-24 16,0 24-16,0-25 0,0 25 15,-25-24-15,0 24 0,1 0 16,-1 0-16,-24-25 31,-24 25-31,24-24 16,-25 24-16,1-25 0,0-23 16</inkml:trace>
  <inkml:trace contextRef="#ctx0" brushRef="#br0" timeOffset="49229">4446 9110 0,'0'-25'0,"0"1"32,-24 24-17,24 24-15,-25 1 16,1 23-1,-1-23-15,1 24 0,24 0 16,-25-1-16,1 1 16,0 24-16,-1 1 0,25-1 15,-49 74 1,49-74-16,-24 0 0,24 0 16,-25 1-16,25 23 0,-24-23 15,24-1-15,0 25 16,0-1-16,24-23 0,-24 23 15,25 1-15,-1 0 0,1 24 16,-1-25-16,1 1 16,-1 0-16,25-25 0,-25 25 15,25-25-15,0 0 16,24 1-16,-24-1 0,24 0 16,1 0-1,-1-24-15,25 24 0,-25-24 0,24 25 16,1-26-16,0 1 0,0 0 15,24 0-15,-25 0 16,26 0-16,23-25 0,-24 1 16,25-1-16,24-24 0,0 0 15,24 0-15,0-24 16,1 24-16,-1-25 0,1 1 16,23 24-16,-23-25 15,24 1-15,-25-25 0,25 25 16,-25-25-16,0 0 15,25 0-15,0 0 0,-24-24 16,23 24-16,1-24 0,-25-25 16,25 25-16,-24-25 0,24 25 15,-50-25-15,26 1 16,-25-1-16,0 0 0,-25 25 16,1-25-16,-1 0 15,-23 1-15,-1-1 0,0 0 16,0-24-16,0 25 0,-24-26 15,24 1-15,-25 0 16,1 0-16,24-24 0,-48 23 16,23-23-16,50-98 15,-98 122-15,-1 24 16,1-24-16,-24 49 0,-1-25 16,1 25-16,-1 24 15,0-25-15,1 26 0,-1-1 16,1 0-16,-1 0 15,1 0-15,-25 0 0,0 25 16,24-1-16,-24 1 0,0 0 16,0-1-1,0 1 1,0-1 15,0 1-15,-24 24-1,-1 0-15</inkml:trace>
  <inkml:trace contextRef="#ctx0" brushRef="#br0" timeOffset="49908">12750 8401 0,'-25'25'0,"1"-1"16,0 1 15,48-50 31,0 1-46,1-1-16,-1 1 16,25-25-1,-25 25-15,25-1 0,-24 1 16,24-25-16,-25 25 0,25-1 15,0-24-15,0 25 16,-1-1-16,1 1 0,0 24 16,0-24-16,-25 24 15,25 0-15,0-25 0,-25 25 16,74 0 0,-49 0-16,0 0 0,0 0 15,0 0-15,-1 25 0,-23-25 16,24 24-16,0-24 0,-25 24 15,0 1-15,25-1 16,-24 25-16,-1-24 0,-24 23 16,24-23-16,1 24 15,-1 24 1,-24-49-16,0 25 0,25 0 0,-25 24 31,24-24-31,-24-24 0,25 23 0,-25-23 16,24 24-16,-24-25 15,0 0-15,24 1 0,-24-1 16,25 1-16,-25-1 16,0-48 15,-25-1-31</inkml:trace>
  <inkml:trace contextRef="#ctx0" brushRef="#br0" timeOffset="50866">15363 2027 0,'-24'0'0,"-1"0"16,1 0-16,24-25 0,-25 25 16,25-24-1,25 24-15,-1 0 0,1-24 0,-1 24 16,25-25-16,24 1 16,-24 24-16,24-25 0,1 25 15,-1-24-15,0 24 16,-24 0-16,24-25 0,-24 25 15,-25 0-15,1 0 0,-1 0 16</inkml:trace>
  <inkml:trace contextRef="#ctx0" brushRef="#br0" timeOffset="51126">15485 1905 0,'25'24'16,"-1"-24"-16,-24 25 16,24-25-16,-24 24 0,25 0 15,-25 1-15,0-1 16,0 1-16,0 24 0,0 24 16,0-24-16,0 24 0,0 0 15,24 1-15,-24-1 16,25 49-1,-1-49-15,-24-24 0,25-25 16,-1 25-16,-24-24 0,24-25 16</inkml:trace>
  <inkml:trace contextRef="#ctx0" brushRef="#br0" timeOffset="51668">16169 2320 0,'0'-24'16,"-24"-1"-1,-1 25 1,25 25-16,-24-1 16,24 0-16,-25 1 15,25 24-15,0-25 0,-24 25 0,24 0 16,0 0-16,0-25 15,0 25-15,0 0 0,0-25 16,0 1-16,0 23 0,0-23 16,0-1-1,0 1-15,0-50 16,0 1 0,0-1-16,0 1 15,0 0-15,24-25 0,-24-25 16,25 26-16,-1-26 15,1 1-15,-1 0 0,0 0 16,1-1-16,-1 1 16,1 24-16,24 0 0,-25 25 15,0-25-15,1 49 16,-25-24-16,24 24 0,1 0 16,-25 24-16,24 0 0,0 1 15,-24-1-15,25 25 16,-1 24-16,-24-24 0,25 25 15,-25 23-15,24-24 0,1 1 16,-25 23-16,0-23 16,24-25-16,0 97 15,-24-97 1,0-25-16</inkml:trace>
  <inkml:trace contextRef="#ctx0" brushRef="#br0" timeOffset="52581">16291 2686 0,'-24'-24'0,"-1"-1"15,1 1-15,24 0 16,0-1-16,0 1 0,0-1 16,24 1-1,1-1-15,24 25 0,-25-24 16,25 0-16,24-1 0,-24 1 15,49-25 1,-25 25-16,-24-1 0,0 1 16,24-25-1,-49 24-15,1 1 16,-25 0-16,24-1 0,-24 1 16,0 48 15,0 1-16,0 23-15,-24-23 0,24 48 16,0-24-16,0 0 0,0 24 16,0 0-16,0-24 15,0 0-15,0 24 0,0-48 16,0 24-16,0-25 0,0 0 16,0 1-16,-25-50 46,25 1-46,0 0 0,0-25 16,0 0-16,0 0 0,0-24 16,0-1-16,0 1 15,0 0-15,0 24 0,0-24 16,25 0-16,-1 24 16,-24 0-16,25 24 0,-1-23 15,25 48-15,-25-25 0,1 25 16,-1 0-16,25 25 15,-25-1-15,-24 0 0,25 1 16,-25 24-16,0-25 16,0 1-16,-25 23 0,1-23 15,0 24-15,-1-25 16,-48 49-16,48-48 16,1-1-16,0-24 0,24 25 15,-25-1-15,1-24 16,48 0-1,1 0 17,23 0-32,-23 0 0,24-24 15,-25 24-15,25 0 16,0 0-16,0 0 0,-1 0 16,-23 24-16,-1-24 0,25 24 15,-24 25-15,-25-24 16,24-1-16,-24 25 0,0-25 15,0 25-15,0-24 16,-24-1-16,24 25 0,-49-25 16,24-24-1,1 25-15,-25-1 0,0-24 0,0 0 16,25 0-16,-25 0 0,25-24 16,-1 24-16,1-25 15,-1 1-15,25-25 0,0 25 16,25-25-16</inkml:trace>
  <inkml:trace contextRef="#ctx0" brushRef="#br0" timeOffset="52994">17586 2125 0,'0'-25'0,"24"1"16,-24-1-16,0 1 31,-24 24-31,24 24 16,0 1-1,0-1-15,0 1 0,0-1 16,0 25-16,0 0 16,0 24-16,0 0 0,0-24 15,0 24-15,0 1 0,24 48 16,-24-73-1,0-1-15,0 1 0,0-24 16,0 24-16,0-25 0,0 0 16,24-24 15,1 0-31,-1-24 16,1 24-16,23-24 0,1-1 15,0 25-15,0-24 0,0-1 16,0 25-16,-25-24 15,25 24-15,-25-25 0,1 25 16,-1-24-16,1 24 16</inkml:trace>
  <inkml:trace contextRef="#ctx0" brushRef="#br0" timeOffset="53546">18611 2149 0,'0'-49'0,"0"25"16,-24-1-16,24 1 0,-25-1 15,-23-23 1,23 48-16,1 0 15,-1-25-15,1 25 16,0 0-16,-1 0 0,1 0 16,-1 0-16,1 0 0,-1 0 15,1 0 1,0 0-16,24 25 0,-25-25 16,1 24-16,-1 0 15,25 1 1,0-1-16,0 1 15,0-1-15,25 25 16,-25-25-16,24 25 0,-24 25 16,25-26-16,-1 1 15,0 24-15,1-24 0,-1 25 16,1-26-16,-25 1 0,24 0 16,-24 0-16,25 0 15,-25-25-15,0 25 0,24-24 16,-24-1-16,24 0 0,-24 1 15,25-1-15,-1 1 16,1-25-16,-1 0 16,25 0-16,0 0 0,-25 0 15,25-25-15,-25 1 0,25-1 16,-24-23 0,-25 23-16</inkml:trace>
  <inkml:trace contextRef="#ctx0" brushRef="#br0" timeOffset="53713">18318 2686 0,'25'-24'15,"-1"24"1,1-25-16,23 25 16,-23-24-16,48 0 0,-24 24 15,0-25-15,0 1 0,73 24 31</inkml:trace>
  <inkml:trace contextRef="#ctx0" brushRef="#br0" timeOffset="60789">18880 5373 0,'-24'-25'16,"24"1"0,0 0 46,24 24-46,0 0-16,1 0 0,-1 0 15,1 0-15,-1 0 16,25 0-16,-25 0 0,1 0 16,-1 0-1,-24 24-15,0 0 16,-24 1-16,-1-25 15,1 24-15,0 1 16,-1-25-16,1 24 0,-1-24 16,1 0-16,24 25 15,24-25 1,1 0 0,24 0-16,-25 0 15,25 0-15,-25 0 0,25 0 16,-25 24-16,1-24 15,-1 0-15,-24 24 0,0 1 16,-24-1-16,-25-24 16,25 25-16,-50-1 15,26-24-15,-1 25 0,-25-25 16,26 0-16,-1 0 0</inkml:trace>
  <inkml:trace contextRef="#ctx0" brushRef="#br0" timeOffset="61527">18440 6276 0,'-24'0'0,"24"-24"15,24 0 1,1-1-16,-1 1 16,74-1-1,-74 25-15,25 0 16,-24 0-16,-1 0 0,0 0 16,1 25-16,-1-25 15,-24 24-15,0 1 16,-24-1-16,-1-24 0,1 24 15,-25 1-15,25-25 16,-25 24-16,0 1 16,25-1-16,-1-24 15,25 25 1,25-25-16,-1 0 16,0 24-16,25-24 15,-24 0-15,24 0 0,-25 24 16,0-24-16,1 0 15,-1 25-15,-48-25 16,-1 24-16,1-24 16,-25 25-16,0-25 15,0 24-15,1-24 0,-1 25 16</inkml:trace>
  <inkml:trace contextRef="#ctx0" brushRef="#br0" timeOffset="62127">18392 7107 0,'-25'0'15,"25"-25"1,25 1 15,-1 24-15,0 0-16,1 0 0,24 0 15,-25 0-15,0 0 16,25 0-16,-24 0 16,-1 0-16,1 24 0,-25 1 15,-25-25 1,1 24-16,-1 1 15,1-25 1,-1 24-16,1-24 0,0 0 16,24 25-16,24-1 15,0-24 1,1 24-16,24 1 16,-25-25-16,25 24 15,0 1-15,-25-1 0,25 1 16,-24-1-16,-25 0 0,-25 1 15,-48-25-15,0 24 16,-74 1-16,-24-1 0,-24 0 16</inkml:trace>
  <inkml:trace contextRef="#ctx0" brushRef="#br0" timeOffset="73659">4617 5641 0,'-25'0'0,"25"-24"16,-24 24-1,0-24-15,24-1 0,-25 25 16,25-24-1,-24-25-15,-1 0 0,1 25 16,24-25-16,-25 0 0,25 0 16,0 0-16,-24 0 0,24-24 15,0 24-15,24 1 16,1-1-16,-1 0 16,1 0-16,24 0 0,-25 25 15,25-25-15,24 24 0,-24 1 16,24 24-16,1-24 0,-26-1 15,26 25-15,-1 0 16,0-24-16,0 24 0,-24 0 16,25-25-16,-1 25 0,73-24 15,-48 24 1,0 0-16,-1-25 0,26 1 16,23 24-16,-24-24 15,25-1-15,-1 25 0,-24-24 16,1-1-16,-1 25 0,-25-24 15,1 24-15,-25-25 16,-24 25-16,0 0 0,0 0 16,-25 0-16,1 0 15,-1 25-15,1-1 0,-1 1 16,-24-1-16,24 1 0,1 23 16,-1-23-16,1 24 15,-1 0-15,1 24 0,-1-24 16,0 0-16,1 24 15,24-24-15,-25 0 0,0-1 16,25 1-16,-24 0 0,-25 0 16,24-25-16,-24 1 15,-24 24-15,-1-25 0,1-24 16,-1 24-16</inkml:trace>
  <inkml:trace contextRef="#ctx0" brushRef="#br0" timeOffset="74085">6058 4445 0,'-25'0'31,"25"-25"-31,-24 25 0,24-24 16,-24 0-16,24-1 0,-25 1 15,25-1-15,-24-24 16,24-24-16,-25 24 0,25-24 15,-24 0-15,-1-25 16,1 0-16,0-24 0,-1 25 16,1-26-16,-1 26 0,25-1 15,-24 0-15,-1 25 16,25 0-16,0 24 0,-24 25 16,24-1-16,0 1 0</inkml:trace>
  <inkml:trace contextRef="#ctx0" brushRef="#br0" timeOffset="74855">3982 1612 0,'0'-25'16,"0"1"-16,0-1 16,-25 1-16,25 0 0,-24-1 15,24 1-15,-24 24 16,-1-25-16,1 25 0,-1 0 15,-72 49 1,48-24-16,0-1 0,-24 0 16,24 25-16,0-24 0,0 24 15,25-25-15,-1 0 16,1 25-16,24-24 0,24-1 16,1 0-16,-1 25 0,25-24 15,0-1-15,24 1 16,0-1-16,1 25 15,-26-25-15,26 1 0,-1-1 0,-24 1 16,-25-1-16,1 0 16,-1 1-16,-24-1 0,-24 25 15,-25-24-15,0 23 16,0-23-16,-24 24 0,0-25 16,-1 1-16,26-1 0,-26 0 15,25 1-15,1-25 16,23 0-16,1-25 0,24 1 15,0-25-15,24 25 16</inkml:trace>
  <inkml:trace contextRef="#ctx0" brushRef="#br0" timeOffset="75333">4251 1587 0,'-25'0'15,"1"0"-15,-1 0 0,-24-24 32,25 24-32,48-25 15,1 25-15,-1-24 0,25 24 16,0-24-16,0-1 15,24 1-15,-24 24 0,24-25 16,-24 1-16,-25-1 0,25 25 16,-49-24-16,25 24 15,-50 0 1,1 0-16,-1 0 0,1 0 16,-25 0-16,25 0 0,-1 24 15,1-24-15,0 0 0,-1 25 16,1-1-1,24 1-15,0-1 0,0 1 16,0 23-16,0 1 16,0 0-16,24 0 15,-24 0-15,0 24 0,0-24 0,25 0 16,-25 24-16,24-24 16,-24 0-16,24-25 0,-24 25 15,25-25-15,-1 1 16,-24-1-16,25 1 0</inkml:trace>
  <inkml:trace contextRef="#ctx0" brushRef="#br0" timeOffset="76047">5008 1636 0,'0'-24'0,"0"48"47,0 1-47,0-1 15,24 25-15,-24-25 16,0 25-16,0 0 0,24 0 16,-24 0-16,0-1 0,0 1 15,0-24-15,0-1 16,0 1-16,0-1 0,0 0 15,0-48 1,-24-25 0,24 25-1,0-25-15,-24 0 0,24 0 16,0-24-16,-25 0 0,25-1 16,-24 1-16,24 0 15,0 0 1,24-74-16,1 98 15,-1 25-15,0-1 0,25 25 16,0 0-16,0 0 0,0 25 16,0-1-16,0 1 15,-1-1-15,1 0 0,-24 25 16,-1-24-16,-24 24 0,0-1 16,0-23-16,-24 24 15,-25-25-15,0 25 0,0-25 16,-24 1-16,24-1 15,0 1-15,0-1 0,0 1 16,25-25-16,0 0 0,-1 0 16,50 0-1,23 0 1,-23 0 0,24 0-16,-25 24 0,25 0 15,0-24-15,-25 25 0,25-1 16,0 1-16,0-1 15,0 0-15,0 1 0,-25-1 16,25 1-16,0-1 16,0 1-16,-1-25 0,1 24 15,49-24 1,-74 0 0,-24-24-16</inkml:trace>
  <inkml:trace contextRef="#ctx0" brushRef="#br0" timeOffset="77357">3396 3004 0,'-25'0'0,"1"24"16,48-24 15,1 0 0,24 0-31,-1 0 0,1-24 0,49 24 16,24-25-16,25 1 0,48 0 15,0-25-15,25 24 16,24-24-16,25 25 0,0-25 16,24 0-16,-49 0 15,25 25-15,-49-25 0,-25 25 16,-24-1-16,-49 1 15,0-1-15,-49 25 0,-24-24 16,-24 24-16,-1-24 0,-24-1 16,-24 1-1,-1 24 1,25-25-16,-24 25 0,24-24 16,-25 24-1,25-24-15,-24 24 16,24-25-16,-25 1 15,1-1-15,0 1 0,-1-25 16,1 0-16,-1 0 0,-23-24 16,23-25-16,-24 1 15,0-25 1,-48-147-16,48 98 0,0 24 16,0-24-16,0 25 0,25-1 15,-25 25-15,25 0 0,-1 24 16,-24 25-16,25 0 15,0 48-15,24-23 0,-25 23 16,1 25-16,24-24 16,-25 24-16,1 0 15,-1 0 1,25 24 0,0 1-1,-24-25-15,0 24 16,-1-24-1,1 24-15,-1 1 0,-24-1 16,-24 1-16,-25-1 16,1 25-16,-25-25 0,-49 25 15,0 25 1,-49-26-16,-24 1 0,-1 25 0,-23-1 16,24-24-16,-25-1 0,49 1 15,0 0-15,49 0 16,-97 0-16,170-25 15,49-24-15,0 25 16,25-25-16,24 24 47,0 1 0,0-1-32,24 0-15,-24 25 16,25 49 0,-1-25-16,-24 0 0,25 1 15,-1-1-15,0 25 0,1-1 16,-25 1-16,24 0 0,1 24 16,-1-24-16,-24 24 15,25 0-15,-1-25 0,0 1 16,1 0-16,-25-25 0,49 74 31,-49-98-31,24-25 0,-24 25 0,0-25 16,0 1-16,0-1 15,0 1-15,0-1 16,25 0-16,-1-24 16,0 0-16,50-24 15,-1 0-15,0-1 0,171-48 16,-97 24-1,0 0-15,-1 25 0,-24-1 16</inkml:trace>
  <inkml:trace contextRef="#ctx0" brushRef="#br0" timeOffset="79131">6546 1416 0,'0'-24'16,"25"24"-16,-25-25 31,24 25-31,1 0 47,-1 0-16,0 0-15,1 0-16,-1 0 15,25 0-15,0 25 16,-25-25-16,50 0 0,-25 24 16,24-24-16,0 25 15,25-1-15,-1 1 0,1-1 16,24 0-16,0 1 16,25 24-16,24 0 0,0-1 15,24 26-15,25-25 0,268 97 31,50 25-31,-245-73 0,24-1 16,270 74-16,-319-73 16,1-25-16,-25 1 15,-24-1-15,0 0 0,-49 0 16,0-24-16,-25 0 16,-24-24-16,0 23 0,-24-23 15,-25-1-15,1 1 0,-26-1 16,1-24-16,-24 24 15,-1-24-15,1 0 16,-25-24 47,-25 0-17,1 24-46,-1-25 16,1 1 0,-1-1-16,1 1 0</inkml:trace>
  <inkml:trace contextRef="#ctx0" brushRef="#br0" timeOffset="79701">12799 2808 0,'0'-24'0,"-25"0"0,25-25 15,0 24 1,0 1-16,25 48 31,-25 1-15,24-25 0,-24 24-1,24 1-15,1-1 0,-1 0 16,25 1-16,-24 24 0,23-25 15,1 25-15,0-25 16,0 25-16,0 0 0,-25-24 16,1 23-16,24-23 0,-49 24 15,24-25-15,-24 0 16,0 1-16,0-1 16,0 1-16,0-1 0,-24 1 15,-1-1-15,1-24 0,-1 24 16,1 1-16,-25-25 15,25 24-15,-25-24 0,0 25 16,0-25-16,0 0 0,-24 0 16,24 24-16,0-24 15,0 0-15,0 0 0,1 0 16,23 0-16,1 0 0,-1 0 16,1 0-16,48 0 78,-48 0-31,24-24-32,0-1-15</inkml:trace>
  <inkml:trace contextRef="#ctx0" brushRef="#br0" timeOffset="80708">11284 1978 0,'-24'0'15,"24"24"32,24-24-31,-24-24-16,25 24 15,-1-24-15,1 24 16,-1 0-16,25-25 0,-25 25 16,1 0-16,24 0 15,-25 0-15,0 25 0,25-25 16,-24 24-16,-1 0 16,-24 1-16,25-1 0,-25 1 15,0-1-15,-25 1 0,1-1 16,-1 0-16,1 1 15,-1-1-15,1 1 0,0-1 16,-25-24-16,49 25 0,-25-1 16,1-24-16,24 24 15,24-24 17,1 0-17,-1 0-15,1 0 0,23 0 16,-23 25-16,24-25 15,-25 24-15,25-24 0,-25 25 16,25-1-16,-24 0 16,-1 1-16,25 48 15,-49-48-15,0-1 0,-24 0 16,24 25-16,-49-24 16,24-1-16,-24 1 0,1-1 15,-1-24-15,0 24 16,24-24-16,-23 0 0,-1 0 15,0 0-15,25 0 0,-1-24 16,-24 0 0,25-1-16,24 1 31,24 24-15,1 0-1,-1 0 1</inkml:trace>
  <inkml:trace contextRef="#ctx0" brushRef="#br0" timeOffset="81019">12383 2296 0,'0'-25'15,"0"1"-15,-24 24 16,0-25-16,24 1 16,0 48 15,0 1-31,24-25 0,-24 49 16,0-25-16,24 74 15,-24-49 1,0-1-16,25 1 0,-25 24 0,24-24 15,-24 0-15,25 0 16,-25 0-16,0-25 0,24 1 16,-24-1-16</inkml:trace>
  <inkml:trace contextRef="#ctx0" brushRef="#br0" timeOffset="81404">12286 2589 0,'-25'-25'0,"25"1"0,-24-1 16,48 25 0,1-24-1,24 24-15,-25 0 16,25 0-16,-25-24 16,25 24-16,0 0 0,0 0 15,-25-25-15,25 25 0,-24 0 16,23 0-16,-23-24 15,-1 24-15,1 0 16,-25-25 0,0 1-1,24 48 32,-24 1-31,0-1-16,24 1 0,-24-1 15,25 25-15,-1 0 0,-24-25 16,25 25-16,-25-25 16,24 1-16,-24-1 15,25 1-15</inkml:trace>
  <inkml:trace contextRef="#ctx0" brushRef="#br0" timeOffset="81578">12896 2125 0,'-24'0'0,"24"-25"15,-25 25-15,1 0 16,48 0 31</inkml:trace>
  <inkml:trace contextRef="#ctx0" brushRef="#br0" timeOffset="82666">13189 2369 0,'0'24'0,"0"1"31,0-1-31,25 1 16,-25-1-16,24 0 16,-24 1-16,25-1 15,-1 1-15,0-1 16,1-24-16,-1 24 0,1-24 16,-1 0-16,1-24 15,-1 0-15,0-1 16,-24 1-1,0-1-15,0 1 0,0 0 16,0-1-16,0 1 0,-24-1 16,24-24-16,-24 49 15,24-24-15,-25 0 0,1 24 16,-1 0-16,1 0 16,-1 24-16,25 0 15,-24 25-15,24-24 0,-24 72 16,24-48-1,0 0-15,24 24 0,-24-48 16,24 24-16,1-1 16,-1-23-16,1-1 0,-1-24 15,1 0-15,-1 0 0,49-49 32,-48 25-32,24-25 0,-25 25 15,-24-25-15,24 0 16,1 0-16,-25 0 0,0 1 15,0-1-15,0 0 0,0 24 16,0 1-16,0 0 16,0 48 15,0 0-31,24 25 0,-24-24 16,0 24-16,0-1 0,25-23 15,-25 24-15,24-1 16,-24 1-16,0-24 0,25-1 15,-25 1-15,0-1 16,24-24-16,-24 24 0,0-48 16,0 0-1,24-1-15,-24 1 16,0-25-16,25 24 0,-25-23 16,24-1-16,1-24 15,-1 48-15,-24 1 16,25-1-16,-1 25 0,0 0 15,-24 25 1,0-1-16,25 25 0,-25-25 16,0 25-16,24 0 0,-24-25 15,25 25-15,-25 0 16,24-24-16,-24-1 0,24 0 16,1 1-16,-1-25 15,1 0-15,-1 0 0,1 0 16,23-25-16,-23 1 0,24-25 15,-25 0-15,25 0 16,-25 1-16,1-26 0,-1 26 16,1-1-16,-1 0 15,-24 24-15,0-23 0,0 23 16,-24 25-16,-1 0 16,1 25-1,-1-1-15,1 0 0,24 1 16,-24-1-16,24 25 15,24 0-15,0 0 0,25 0 16,-24-1-16,23 1 0,1 0 16,-24 24-16,-25-24 15,-49 0-15,-49 0 0,-73 0 16,-97 0-16,-99 24 16</inkml:trace>
  <inkml:trace contextRef="#ctx0" brushRef="#br0" timeOffset="85066">245 8279 0,'-24'0'15,"24"-24"-15,-25 24 0,25-25 16,25 25 0,-1 25-16,1-1 15,-25 1 1,24 23-16,25 26 0,-25-1 16,1-24-16,-1 0 0,25 0 15,-25-25-15,25 25 16,0-25-16,-24 1 0,23-25 15,1 24-15,-24-24 0,-1 0 16,25-24-16,-25-1 16,-24 1-16,25-25 15,-1 0-15,-24 0 0,0 0 16,0-24-16,0 24 0,-24-24 16,24 49-16,-25-25 0,25 24 15,0 1-15,25 48 16,-25 1-16,24 24 15,1-1-15,23 26 0,-23-1 16,-1 25-16,25-25 16,0 25-16,-25-1 0,25 1 15,-24-25-15,23 1 16,-23-1-16,-1-24 0,1-25 16,-1 25-16,1-49 15</inkml:trace>
  <inkml:trace contextRef="#ctx0" brushRef="#br0" timeOffset="85322">1295 8377 0,'0'-25'0,"0"1"16,0 0-16,0-1 15,0 50 16,25-1-31,-1 25 0,25-25 16,0 25-16,0 0 0,0 0 16,-1 24-16,26-24 15,-25 0-15,-1 0 0,1 0 16,0-1-16,-25-23 0,1-1 16,-25 1-16,0-50 31</inkml:trace>
  <inkml:trace contextRef="#ctx0" brushRef="#br0" timeOffset="85536">1759 8230 0,'0'-49'16,"0"25"-16,-24 24 16,24 24-1,0 25-15,0 0 0,-24 24 16,24-24-16,-25 25 15,1 23-15,-1-23 0,25 23 16,-24-23-16,-1-1 16,1 0-16,24 0 0,-24-24 15,24 0-15,0-25 0,24-24 16</inkml:trace>
  <inkml:trace contextRef="#ctx0" brushRef="#br0" timeOffset="85991">2248 8230 0,'0'-73'15,"0"24"1,0 25-16,24-25 0,1 0 16,-1 25-16,1-25 0,23 0 15,1 0-15,24 25 16,-24-1-16,25 25 15,-1 0-15,-24 0 0,0 25 0,-25-1 16,0 25-16,-24 0 16,0 0-16,-24 0 0,0-1 15,-1 1-15,-24 0 16,25 0-16,-25-25 0,25 1 16,-1-1-16,1 1 0,-1-1 15,1-24-15,48 0 31,25 0-15,0 0-16,0-24 0,24 24 16,0 0-16,1 0 0,-1 0 15,0 0-15,-24 24 16,24 0-16,-48 1 0,-1-1 16,-24 25-16,0 0 15,-24 0-15,-25 0 0,0 0 16,-24 24-16,0-24 0,-1-25 15,-97 49 1,98-48-16,0-25 0</inkml:trace>
  <inkml:trace contextRef="#ctx0" brushRef="#br0" timeOffset="86372">709 9720 0,'-73'49'0,"0"0"0,-1-25 16,26 1-16,-1-1 16,49 1-16,49-25 31,146-25-31,-73 1 0,49-1 15,24-24-15,25 1 0,24-26 16,25 25-16,-25-24 16,25 0-16,-49 0 0,0 24 15,-25 0-15,-48 0 0,-50 0 16,1 25-16,-49 24 16,0-25-16,-25 25 15,-24-24-15,-24 48 31,-1 1-15,1-1 0</inkml:trace>
  <inkml:trace contextRef="#ctx0" brushRef="#br0" timeOffset="88554">8036 293 0,'25'0'15,"-1"24"17,-24 1-17,0-1-15,0 1 16,0 23-16,0 1 0,0 0 16,0 24-16,0 1 0,0-1 15,0 0-15,0 0 16,24 1-16,-24-1 0,0-24 15,0 24-15,0-24 16,25 0-16,-25-25 0,0 25 16,0-25-16,24 1 15,-24-1 1,0-48 0,0-1-16</inkml:trace>
  <inkml:trace contextRef="#ctx0" brushRef="#br0" timeOffset="88843">8525 635 0,'-25'0'15,"25"-25"-15,-24 25 0,48 0 31,1 0-31,-1 25 16,0-1-16,1 1 0,-1-1 16,25 0-16,0 25 15,0 0-15,0 0 0,-1 0 16,1 24-16,25-24 0,-26 24 16,1-24-16,0 0 15,0 0-15,49 0 31</inkml:trace>
  <inkml:trace contextRef="#ctx0" brushRef="#br0" timeOffset="89101">9062 537 0,'0'-24'16,"0"-1"-16,-25 50 31,25-1-31,-24 1 16,0 23-16,-1 1 0,1 24 15,-1 1-15,1-1 0,-49 122 32,48-121-32,1-26 0,24 26 15,0-25-15,-25-25 16,25 25-16,0-25 0,0 1 15,0-1-15</inkml:trace>
  <inkml:trace contextRef="#ctx0" brushRef="#br0" timeOffset="89690">9575 684 0,'0'-25'16,"0"-24"-16,0 25 15,0-1-15,24 1 16,-24 0-16,25-1 0,-25-24 16,24 49-16,25-24 15,-25 0-15,1-1 0,24 25 16,-25 0-16,0 0 0,25 0 15,-24 25-15,24-1 16,-25-24-16,0 24 0,1 25 16,-1-24-16,-24-1 0,0 25 15,-24 0-15,-1-25 16,1 25-16,-25 0 0,25-25 16,-1 1-16,1 24 15,-1-25-15,1-24 0,24 24 16,24-24-1,1 0 1,-1 0-16,25 0 0,0 0 16,0 0-16,0 0 15,0 0-15,-1 25 0,26-25 16,-26 24-16,-23 1 0,24-1 16,-25 25-16,-24-25 15,0 25-15,0 0 0,-24-24 16,-1 23-16,-24-23 15,1 24-15,-1-25 0,-24 0 16,24-24-16,-25 0 0,26 0 16,-1 0-16,0 0 15,0 0-15,0-24 0,25 24 16,-1-24-16,1-1 16,-1 25-16</inkml:trace>
  <inkml:trace contextRef="#ctx0" brushRef="#br0" timeOffset="92123">734 7620 0,'-25'0'16,"1"0"-16,-1 0 15,1 0 1,0 0-16,-1 0 16,1 0-1,-1 0-15,1 0 0,-25 24 0,25-24 16,-25 25-16,0-1 0,0 0 16,25 1-16,-25 24 15,0-25-15,24 1 0,-23-1 16,23 0-16,25 1 15,-24-1-15,-1 1 0,25-1 16,0 1-16,0-1 16,-24-24-1,24 24-15,0 1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45.1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165 246 0,'-24'0'47,"48"-24"-16,-24-1-15,25 25-16,-25-24 16,24-1-16,0 25 15,1-24-15,-1 0 0,-24-1 16,49 25-16,-24-24 16,-1 24-16,0 0 0,1 0 15,-1 0 1,-24 24-16,25 1 0,-25-1 15,0 0-15,-25 25 0,1 0 16,-1 0-16,-23-25 16,-1 25-16,0 0 0,0-24 15,0 23-15,0-23 16,25-1-16,0-24 0,-1 25 16,1-25-16,-1 0 0,50 0 31,-1-25-16,1 25-15,23 0 16,-23 0-16,-1-24 0,25 24 16,0 0-16,0 0 0,-25 0 15,25 0-15,0 0 16,-25 0-16,25 0 0,-24 0 16,-1 0-16,0 24 15,1-24-15,-1 0 0,1 0 16,-1 0 15</inkml:trace>
  <inkml:trace contextRef="#ctx0" brushRef="#br0" timeOffset="353">898 319 0,'-25'0'16,"50"0"15,-1 0-15,1-24-1,-1 24-15,1 0 16,-1 0-16,25 0 0,-25 0 16,1-24-16,-1 24 15,1 0-15,-1 0 0,0 0 16,1 0-16,-1 0 16,-24-25-16,-24 25 31,-1 0-31</inkml:trace>
  <inkml:trace contextRef="#ctx0" brushRef="#br0" timeOffset="640">1118 124 0,'0'24'78,"0"1"-78,0-1 16,24 1-16,-24-1 15,0 1 1,0-1-16,0 0 0,0 1 15,25-1-15,-25 1 16,0-1-16</inkml:trace>
  <inkml:trace contextRef="#ctx0" brushRef="#br0" timeOffset="1367">1679 148 0,'0'-24'16,"0"0"-1,0-1 1,25 25-16,-25-24 15,24 24-15,1-25 0,-1 25 16,25-24-16,-25 24 16,1 0-16,24 0 15,0 0-15,-25 0 0,25 0 16,-25 24-16,1 1 16,23-1-16,-48 1 0,25-1 15,-25 0-15,0 25 0,-25-24 16,1 24-16,-25-25 15,25 0-15,-25 1 0,0-1 16,25 1-16,-25-1 16,24-24-16,1 25 0,0-25 15,24 24-15,-25-24 0,50 0 32,-1 0-17,25 0 1,-25 0-16,1 0 15,24 0-15,-25 0 0,25 0 16,0 0-16,-1 0 16,1 0-16,0 24 0,-24-24 15,23 0-15,-23 25 16,-1-25-16,1 0 0,-1 0 16,1 0 15,-50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3:19.1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464 146 0,'0'-24'16,"0"0"-1,0-1 1,0 1 62,-25 24 0,1 24-62,-1-24-16,25 25 15,-48-1-15,23 0 0,1 1 16,-1 24-16,1-25 0,-1 25 16,25 0-16,0 0 15,0-1-15,25-23 0,-1 24 16,25-25-16,-24 1 15,23-1-15,26-24 0,-25 24 16,-1-24-16,26 0 0,-26 0 16,1-24-16,-24 0 15,24-1-15,-25 1 0,0-1 16,-24 1-16,0-25 16,0 0-16,0 0 0,-24 0 15,0 1-15,-1-1 16,-24 24-16,25 1 0,-1 0 15,1-1-15,-25 1 0,25 24 16,-1 0-16,1 0 16,-25 0-16,49 24 0,-24-24 15,-1 0-15,25 25 0,0-1 32</inkml:trace>
  <inkml:trace contextRef="#ctx0" brushRef="#br0" timeOffset="397">952 244 0,'25'0'62,"-1"0"-46,0 0-16,1 25 0,-1-1 16,1 0-16,24 1 0,-25-1 15,25 1-15,-25-1 16,1 0-16,-1 1 0,0-1 16,-48-24 15,0-24-31,-1 24 15,1-25-15,24 1 16,-25 24-16,25-49 0,0 25 16,0-1-16,0 1 15,25 0-15,-1-1 0,1 1 16,23-1-16,-23 1 0,-1 24 16,1 0-16,-1 0 15,1 0-15,-1 0 0</inkml:trace>
  <inkml:trace contextRef="#ctx0" brushRef="#br0" timeOffset="883">1783 293 0,'24'0'0,"0"24"16,1-24-16,-1 0 15,1 0-15,-25-24 31,-25 24-31,1-25 16,-1 25 0,1-24-16,0 24 15,-1 0-15,-24 0 0,25 0 16,-1 24-16,1-24 16,0 0-16,-1 25 0,1-1 15,24 1 1,-25-1-16,25 1 0,0-1 15,25 0-15,-1 1 0,1-1 16,-1-24 0,0 25-16,1-25 0,-1 0 15,1 0-15,-1 0 0,-24-25 16,25 25-16,-25-24 16,0-1-16,24 1 0,-24 0 15,0-1-15,24 1 16,-24-1-16,25 1 15,-25 48 1,0 1 0,24-1-16,-24 1 0,0-1 15,25 25-15,-25-25 16,24 1-16,-24-1 0,25 1 16,-1-25-16,0 24 0</inkml:trace>
  <inkml:trace contextRef="#ctx0" brushRef="#br0" timeOffset="1188">2393 365 0,'25'0'16,"-25"-24"-16,0-1 31,-25 25-15,25-24-16,-24 24 15,24-24-15,-25 24 16,1 0-16,-1 24 16,-23-24-16,23 24 15,1 1-15,24-1 0,-25 1 16,25-1-16,0 0 0,0 1 16,0-1-16,25 1 15,-1-25-15,1 24 0,23-24 16,-23 0-16,24 0 0,0 0 15,-1 0-15,1-24 16,-24-1-16</inkml:trace>
  <inkml:trace contextRef="#ctx0" brushRef="#br0" timeOffset="1380">2637 268 0,'0'-48'16,"-24"-1"-16,0 24 16,24-23-16,-25 23 0,1 1 15,24-1-15,-25 1 0,25 48 16,0 1-1,0 24-15,25-1 16,-25 1-16,0 0 0,24 0 16,-24 0-16,25 0 15,-25-1-15,24 1 0,-24-24 16,0 24-16,24-25 16,-24 0-16</inkml:trace>
  <inkml:trace contextRef="#ctx0" brushRef="#br0" timeOffset="1741">2911 488 0,'24'-24'0,"-24"-1"15,25 25 1,-1 0 15,1 0-15,-1 0-16,1 0 15,23-24-15,-23 24 0,-1 0 16,1-24-16,-1 24 16,-24-25-16,24 25 0,-24-24 15,0-1-15,-24 1 16,24-1-16,-24 25 0,-1-24 16,-24 0-16,25 24 0,-25 0 15,25 24-15,-25 0 16,24 1-16,-23-1 0,23 25 15,25-24-15,-24 23 16,24 1-16,0 0 0,0-24 16,24 23-16,25-23 0,0-1 15,0 1-15,24-1 16,0 1-16,0-25 0</inkml:trace>
  <inkml:trace contextRef="#ctx0" brushRef="#br0" timeOffset="2574">708 1123 0,'24'0'15,"1"-24"1,-1 24 0,-24-25-16,25 25 0,-25-24 15,0 0 1,-25 24-16,25-25 16,-24 25-16,-1-24 0,1 24 15,0 0-15,-25 0 16,24 24-16,-24 1 0,25-1 15,0 0-15,-25 25 0,49-24 16,-25 24-16,25-1 16,0-23-16,0 24 0,25-25 15,-25 1-15,24-1 16,25-24-16,-25 24 0,1-24 16,24 0-16,-25-24 0,1 0 15,23-1-15,-23-24 16,-1 0-16,1 1 0,-1-1 15,-24-25-15,0 26 16,24-26-16,-24 1 0,0 24 16,0 0-16,0 1 0,0 23 15,0 1-15,0 48 16,0 1-16,0-1 16,0 25-16,0 0 15,0-1-15,25 26 0,-25-25 16,0 24-16,24-24 0,-24 0 15,0-1-15,25-23 16,-25-1-16,0 1 0,0-1 16</inkml:trace>
  <inkml:trace contextRef="#ctx0" brushRef="#br0" timeOffset="3254">1148 1123 0,'24'-24'16,"-24"-1"0,24 25-1,-24 25-15,0-1 16,0 1 0,0-1-16,0 1 15,0-1-15,-24 0 0,24 1 16,0-1-1,0-48 32,0-1-47,0 1 0,0 0 16,0-1-16,0-24 16,0 0-16,0 1 0,0-1 15,0 0-15,0 24 0,24-23 16,1 23-16,-25 1 15,24-1-15,1 25 0,-1 0 16,0 25-16,1-25 16,-25 24-16,24 1 0,1-1 15,-25 0-15,0 1 0,0-1 16,0 1-16,0-1 16,0 1-16,-25-1 15,1 0 1,-1-24-16,1 25 15,24-1 17,24-24-32,-24 25 15,25-25-15,-1 24 16,1 1-16,-1-25 0,1 24 16,-1 0-16,0 25 0,1-24 15,-25-1-15,0 1 16,0-1-16,-25 0 15,1-24-15,0 25 16,-25-25-16,24 0 0,-24-25 16,25 25-16,0-24 0,-1 0 15,1-1-15,-1 1 16,25-1-16,0 1 0,25-1 16,-1-23-16</inkml:trace>
  <inkml:trace contextRef="#ctx0" brushRef="#br0" timeOffset="3648">1685 1074 0,'-25'0'16,"25"-24"-16,0 0 15,25-1-15,-25 1 16,24 24-16,1-25 15,-1 25-15,1 0 16,-1 0-16,0 25 0,1-25 16,-1 24-16,1 25 15,-25-25-15,0 25 0,0 0 16,0-24-16,-25 23 0,1 1 16,-1 0-16,1-24 15,-25 23-15,25-48 0,-1 25 16,1-1-16,-1-24 15,74 0 1,-24 0 0,48 0-16,-24 0 15,24 0-15,0 0 0,1 0 16,-1 25-16,0-25 16,-24 24-16,0-24 0,-25 25 15,-48-1 1</inkml:trace>
  <inkml:trace contextRef="#ctx0" brushRef="#br0" timeOffset="4466">171 2222 0,'0'-24'0,"0"-1"0,0 1 16,0 0-16,0-1 15,0 50 17,0-1-17,0 0-15,24-24 0,-24 49 16,0-24-16,0 24 0,24-1 15,-24-23-15,0 24 16,25-25-16,-25 25 0,0-25 16,0 1-16,24-25 31,-24-25-31,0 1 0,0 0 16,0-25-16,0 0 15,25 0-15,-25 0 0,0-24 16,24 24-16,-24-24 15,25 24-15,-1 25 0,-24-25 16,24 24-16,1 25 0,-1 0 16,1 0-1,-25 25-15,24-1 0,1 1 16,-25-1-16,24 25 0,-24-25 16,24 1-16,-24 23 15,25-23-15,-25-1 16,0 1-1,0-50 1,24 1-16,-24-1 16,25 1-16,-1 0 0,1-25 15,-1 24-15,0-23 0,25 23 16,-24 1-16,-1-1 16,25 25-16,-25 0 0,1 25 15,-1-1-15,1 1 0,-1 23 16,-24 1-16,0 0 15,24 0-15,-24 0 0,0-25 16,0 25-16,0-25 16,0 25-16,25-24 15</inkml:trace>
  <inkml:trace contextRef="#ctx0" brushRef="#br0" timeOffset="4896">1514 2271 0,'24'-24'0,"1"24"0,-1-25 16,-24 1 0,0 0-1,0-1-15,-24 25 16,-1-24-16,1 24 0,-1-25 16,1 25-16,-25 0 0,25 25 15,-25-25-15,24 24 16,-23 25-16,23-25 0,1 25 15,-1 0-15,25-25 16,0 25-16,0 0 0,0-24 16,0-1-16,25 0 0,-1 1 15,1-25-15,-1 0 16,0 0-16,1 0 0,-1-25 16,1 1-16,24 0 15,-25-1-15,0 1 0,1-25 16,-1 24-16,1 1 0,-1 24 15,-24-24-15,25 24 16,-1 0-16,-24 24 0,24 0 16,-24 1-16,25-1 15,-25 1-15,24-1 0,1 25 16,-25-25-16,24 1 0,1-1 16,-25 1-16,24-25 15,0 0-15</inkml:trace>
  <inkml:trace contextRef="#ctx0" brushRef="#br0" timeOffset="5082">1905 2393 0,'0'-49'0,"0"25"16,0 0-16,0-1 15,0 1-15,24 48 32,0 1-32,1-1 15,-1 0-15,1 1 0,24 24 16,-25 0-16,0-25 15,25 0-15,-24 1 0,-25-1 16,24 1-16,1-25 16</inkml:trace>
  <inkml:trace contextRef="#ctx0" brushRef="#br0" timeOffset="5269">2247 2344 0,'-25'-48'15,"25"23"-15,0 1 0,0-1 16,0 1-16,-24 24 15,-1 24 1,1 1-16,-1-1 16,1 25-16,0-25 0,-1 25 15,1 0-15,-1 24 0,25-24 16,-24-24-16,24 24 16,-24-25-16,24 0 0,0 1 15</inkml:trace>
  <inkml:trace contextRef="#ctx0" brushRef="#br0" timeOffset="5503">2613 2222 0,'0'-24'0,"0"-1"15,0 1-15,0 0 16,24 48-1,1 0 1,-25 1-16,24 24 0,-24 0 16,25-1-16,-1 26 0,-24-25 15,24-1-15,-24 26 16,0-50-16,0 25 0,25-25 16</inkml:trace>
  <inkml:trace contextRef="#ctx0" brushRef="#br0" timeOffset="5778">2662 2320 0,'-25'-49'16,"25"25"-16,-24-25 0,24 24 15,0 1-15,0 0 16,0-1-16,24 1 16,1 24-16,-1 0 15,1-25-15,23 25 0,-23 0 16,24 25-16,0-1 15,-1 1-15,1 23 0,-24 1 16,-1 0-16,1 24 0,-1-24 16,-24 25-16,-24-26 15,-1 26-15,1-25 0,-25-25 16,24 0-16,-23 1 16,-1-1-16,0-24 0,24 0 15,-23-24-15,48-1 0,-25 1 16</inkml:trace>
  <inkml:trace contextRef="#ctx0" brushRef="#br0" timeOffset="6385">3224 2247 0,'24'0'31,"0"0"-16,1 24 1,-25 1-16,24 23 16,1-23-16,-1 24 0,-24 0 15,24 24-15,-24-24 0,25 0 16,-25-25-16,0 25 16,0-25-16,-25-24 15,1 0 1,24-24-16,-24-1 0,-1 1 15,25-25-15,0 0 0,-24 0 16,24-24-16,0 24 16,24 0-16,-24-24 0,25 24 15,-1 25-15,-24 0 16,24-1-16,1 1 0,24 24 16,-25 0-16,1 0 15,-1 0-15,25 24 0,-25-24 16,1 25-16,-1-1 0,1-24 15,-1 24-15,-24 1 16,-24-25 0,-1 0-16,1 0 0,-1 0 15,-24 24-15,25-24 16,0 0-16,-1 0 0,1 0 16,-1 0-16,25 25 0,0-1 15,25 0 1,-1 1-16,1 24 0,-1-25 15,25 25-15,0 0 16,0 0-16,-25 0 0,0-25 16,1 25-16,-1-25 15,-24 25-15,0-25 0,-24-24 16,-25 25-16,0-25 0,0 0 16,-24 0-16,0 0 15</inkml:trace>
  <inkml:trace contextRef="#ctx0" brushRef="#br0" timeOffset="7039">464 3199 0,'0'-24'0,"24"24"15,-24-25-15,0 1 16,0 0-16,0-1 0,0 1 15,-24-1-15,-1 25 16,1 0-16,-25 0 16,25 0-16,-25 25 0,0-25 15,24 24-15,-23 1 16,23-1-16,25 0 0,0 1 16,0-1-16,25 25 0,23-24 15,-23-1-15,48 25 16,-24-25-16,0 25 0,24-24 15,-24-1-15,-25 25 16,1-25-16,-1 1 0,-24-1 16,-24 0-16,-25 1 0,0-1 15,0 1-15,-24-25 16,0 0-16,-1 0 0,26 0 16,-26 0-16,25-25 15,25 25-15,0-24 0,24-1 16,0 1-16,0 0 0</inkml:trace>
  <inkml:trace contextRef="#ctx0" brushRef="#br0" timeOffset="7608">977 3224 0,'24'-25'0,"25"25"15,-49-24-15,24 24 0,-24-25 16,-24 25-16,-1 0 15,1 25 1,0-25-16,-1 24 0,1 1 16,-1-1-16,25 25 15,-24-25-15,24 25 0,0 0 16,24 0-16,1 0 0,-1 0 16,1-1-16,23 1 15,1-24-15,-24 24 0,24-49 16,-1 24-16,-23-24 15,24 0-15,-25-24 0,0-1 16,-24 1-16,25-25 0,-25 0 16,0 0-16,0 0 15,-25 1-15,1-1 0,24 0 16,-24 0-16,-1 25 16,1-1-16,-1 1 0,1-1 15,0 25-15,-1 25 16,25-1-1,25 1-15,-25-1 16,24 25-16,0-25 16,-24 25-16,25 0 0,-1 0 15,25 0-15,-25-1 0,1 1 16,-1 0-16,1 0 16,-1 0-16,1 0 0,-1 0 15,0-1-15,1-23 16,-1-1-16,-24 1 0,25-1 15,-25 0-15,24-24 0,-24-24 32,0 0-32,0-1 15,0 1 1,25 24-16</inkml:trace>
  <inkml:trace contextRef="#ctx0" brushRef="#br0" timeOffset="8095">1905 3346 0,'-25'0'16,"1"0"-16,-1-25 15,25 50 17,0-1-17,0 1-15,0-1 0,0 0 16,0 25-16,0-24 16,0 24-16,0-25 0,0 25 15,0-25-15,25 1 0,-25-1 16,24 1-16,1-1 15,23 0-15,-23-24 0,24 25 16,0-25-16,-1 0 0,1 0 16,0-25-16,0 25 15,0 0-15</inkml:trace>
  <inkml:trace contextRef="#ctx0" brushRef="#br0" timeOffset="8509">2979 3541 0,'0'-24'16,"0"-1"-16,-24 25 15,24-24-15,-25 0 16,1-1-16,0 1 0,-1 24 15,-24-25-15,25 25 0,-1 0 16,1 0-16,0 0 16,-1 0-16,1 25 0,-1-1 15,25 1 1,0-1-16,25 0 0,-25 1 16,49 24-16,-25-25 0,25 25 15,-25-25-15,25 25 16,0-24-16,0 23 0,-25-23 15,1-1-15,-1 1 16,-24-1-16,-24 1 16,-1-25-16,1 0 15,-25 0-15,25 0 16,-25 0-16,24-25 0,1 25 16,-1 0-16,1-24 15</inkml:trace>
  <inkml:trace contextRef="#ctx0" brushRef="#br0" timeOffset="8893">3248 3737 0,'24'0'16,"-24"-25"-16,25 50 62,-1-25-62,1 24 16,-1-24-16,0 0 0,25 0 16,-24 0-16,-1 0 15,1 0-15,-1 0 0,-24-24 16,0-1 0,0 1-16,0-1 0,-24 25 15,24-24-15,-25-1 0,1 1 16,-25 0-16,24 24 15,1 0-15,-25 0 0,25 0 16,-1 0-16,-24 24 0,49 0 16,-24 25-16,0-24 15,24 24-15,0-25 0,24 25 16,0-25-16,1 1 16,24-1-16,0 1 0,-1-1 15,1-24-15</inkml:trace>
  <inkml:trace contextRef="#ctx0" brushRef="#br0" timeOffset="9241">3688 3688 0,'-25'-25'0,"25"1"16,-24-1-16,24 1 16,24 24-1,1 24 1,-1-24-16,0 25 0,1-1 15,-1 1-15,1 24 0,-1-25 16,1 0-16,-1 25 16,-24-24-16,24-1 0,-24 1 15,0-1-15,0 0 16,-24-24-16,0 0 0,-1 0 16,1-24-16,-1 0 15,25-1-15,-24 1 16,24-25-16,0 24 0,24-23 15,1-1-15,24 24 16,-25-24-16,25 25 0,-25 0 16,25 24-16,-25 0 0,25 0 15,-24 0-15,-1 0 16,1 24-16</inkml:trace>
  <inkml:trace contextRef="#ctx0" brushRef="#br0" timeOffset="9595">4225 3590 0,'0'24'63,"0"1"-63,0-1 15,24 25-15,-24 0 0,25-25 16,-25 25-16,24 0 0,1 0 15,-25-25-15,24 1 16,-24-1-16,24 1 0,-24-1 16,25-24-16,-1-24 15,1-1 1,-1-24-16,0 25 0,-24-25 16,25 0-16,-1 0 15,1 25-15,-1-25 0,1 0 16,-25 25-16,0-1 15,24 1-15,-24 48 32,24 1-17</inkml:trace>
  <inkml:trace contextRef="#ctx0" brushRef="#br0" timeOffset="10285">4787 3712 0,'0'25'0,"24"-25"16,-24 24-16,24-24 15,-24 24-15,0 1 16,25-25-16,-25 24 16,24-24-1,-24 25-15,25-25 0,-1 0 16,1-25 0,-1 25-16,0-24 0,1-1 15,-1 1-15,1 0 16,-25-25-16,0 24 15,-25 1-15,1-1 0,24 1 16,-25 0-16,1 24 16,-25-25-16,25 25 0,-1 0 15,-24 25-15,25-1 16,0 0-16,-1 25 0,1-24 16,24 24-16,-25-1 0,25 1 15,0-24-15,25 24 16,-1-25-16,1 0 0,23 1 15,1-1-15,0 1 0,0-25 16,0 0-16,24-25 16,-24 1-16,0 24 0,-25-49 15,25 25-15,-25-1 16,-24-24-16,0 25 0,0-25 16,0 25-16,0-1 15,-24-24-15,24 25 0,-24 24 16,24-25-16,0 1 0,24 24 31,0 24-31,1-24 16,-1 25-16,-24-1 15,25 25-15,-1-24 0,1-1 16,-25 25-16,24 0 0,-24 0 16,0-25-16,0 25 15,0-25-15,0 1 0,0-1 16,0 1-16,0-50 15,0 1 1,0-1-16,0-24 0,0 1 16,0-1-16,0 0 15,24-24-15,1 24 0,-1 0 16,1 0-16,24 25 0,-25-1 16,0 1-16,25 24 15,-24 0-15,-1 24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3:51.7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0,'24'0'47,"-24"24"-47,25-24 0,-1 0 15,-24 25-15,25-25 0,-1 0 16,0 24-16,1 0 15,-1-24 1,1 25-16,-1-1 16,0-24-16,-24 25 15,25-25-15,-1 24 0,1-24 16,-1 0-16,1 25 16,-1-25-16,0 24 0,1 0 15,-1 1 1,1-25-16,-1 24 0,1 1 15,-1-25-15,0 0 0,1 24 16,-1-24-16,1 24 16,-1-24-16,0 0 0,1 0 15,24 0-15,-25 0 0,25 0 16,-25 0-16,25 0 16,0 0-16,-24-24 0,-1 24 15,25 0-15,-25 0 16,1 0-16,-1 0 0,1 0 15,-1 0-15,0 0 16,1 0-16,-1 0 0,1 0 16,-1 0-16,1 24 0,-1-24 15,0 0-15,25 25 16,-24-25-16,-1 24 0,25-24 16,-25 25-16,25-1 15,0-24-15,0 25 0,-25-1 16,25-24-16,0 24 0,0 1 15,-25-25-15,25 24 16,-25-24-16,25 25 0,-24-25 16,-1 0-16,1 0 15,23 24-15,-23-24 0,-1 0 16,1 0-16,-1 25 0,1-25 16,-1 24-16,0-24 15,1 24-15,-1 1 0,1-1 16,-25 1-16,24-1 15,1 1-15,-1-1 0,0 0 16,1-24-16,-1 25 0,1-1 16,-1 1-16,1-25 15,-1 24-15,0-24 0,1 25 16,-1-25-16,1 24 16,-1-24-16,0 24 0,1 1 15,-1-25-15,1 24 0,-1-24 16,1 25-16,-1-1 15,0-24-15,1 24 16,-1-24 0,1 0-16,-1 0 0,1 0 15,23 0-15,-23 0 16,-1 0-16,1 0 16,-1 0-16,0 0 0,1 0 15,-1 0-15,1 0 0,-1 0 16,1 0-16,-1-24 15,0 24-15,25 0 0,-24 0 16,24 0-16,-25 0 16,25 0-16,-25 24 0,1-24 15,-1 0-15,25 25 0,-25-25 16,1 0-16,-25 24 16,24-24-16,1 0 0,-1 25 15,1-25-15,-1 0 16,0 24-16,1-24 0,-1 0 15,25 25-15,-25-25 0,1 24 16,-1-24-16,25 24 16,-24-24-16,23 25 0,-23-25 15,-1 24-15,25-24 16,-24 25-16,-1-25 0,25 24 16,-25-24-16,1 25 0,23-25 15,-23 24-15,-1-24 16,25 24-16,-24-24 0,-1 25 15,0-1-15,1-24 16,-1 25-16,1-25 0,-1 0 16,1 24-16,-1 0 15,0-24-15,1 0 16,-1 0-16,25 25 0,-24-25 16,23 0-16,-23 0 0,24 0 15,-25 24-15,25-24 16,0 0-16,-25 0 0,25 0 15,-25 25-15,25-25 16,-24 0-16,24 0 0,-1 0 16,-23 0-16,24 0 0,-25 24 15,1-24-15,-1 0 16,0 0-16,1 0 0,-1 25 16,1-25-1,-25 24 1,24-24-16,0 0 15,-24 24-15,25-24 16,-1 0-16,1 25 0,-1-25 16,1 0-16,-1 0 15,0 0-15,1 0 16,-1 0 0,-24 24-16,25-24 15,-1 0-15,1 0 16,-1 25-16,0-25 15,1 0-15,-1 24 0,1-24 16,-1 0-16,1 25 0,-1-25 16,-24 24-1,24-24-15,1 0 0,-1 24 16,1-24 0,-1 0-16,1 25 0,-1-25 15,0 24-15,1-24 16,-25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04.0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538 24 0,'24'0'15,"-24"-24"17,0 48 30,0 1-62,0-1 16,0 1-1,0-1-15,0 25 16,0-25-16,0 25 0,0-24 16,0 24-16,0-1 0,0 1 15,0 0-15,0 0 16,0 0-16,0 0 0,25 24 16,-25-24-16,0 0 15,0-1-15,0 1 0,0 0 16,0 0-16,24-25 0,-24 25 15,0 0-15,0 0 16,24-25-16,-24 25 0,0 0 16,25 0-16,-25-25 15,0 25-15,0 0 0,0-25 16,0 25-16,0-24 0,0 24 16,0-25-16,0 0 15,0 1-15,0-1 0,0 1 16,0-1-16,0 1 15,0-1-15,0 0 0,0 1 16,0-1-16,0 1 16,0-1-16,0 1 15,0-1-15,0 0 16,0 1 0,0-1-16,0 1 15,0-1 1,-25 0-1,25 1 1,0-1-16,0 1 16,0-1-1,0 1-15,0-1 16,0 0 0,0 1-1,0-1 1,25 1-1,-25-1 32,0 1-15,0-1-1,0 0 0,0 1-15,0-1 15,-25-24 63</inkml:trace>
  <inkml:trace contextRef="#ctx0" brushRef="#br0" timeOffset="641">0 2540 0,'25'0'15,"-1"25"1,1-25-16,-1 0 16,1 0-16,-1 0 0,25 0 15,0 0-15,24 0 0,0 0 16,0 0-16,25-25 15,0 25-15,0 0 0,24 0 16,0-24-16,-25 24 16,26 0-16,-1 0 0,0 0 15,-24 0-15,24 0 0,0 0 16,-25 0-16,26 0 16,-26 0-16,25 0 0,-24 24 15,24-24-15,-24 0 16,0 0-16,-1 0 0,1 0 15,-25 0-15,25 0 0,-49 0 16,24 0-16,-24 0 16,24 0-16,-24 0 0,0 0 15,-25-24-15,25 24 0,-25 0 16,25 0-16,-24-25 16,-1 25-16,1 0 0,-1 0 15,0 0-15,1 0 16,-25-24 15,-25 24 0</inkml:trace>
  <inkml:trace contextRef="#ctx0" brushRef="#br0" timeOffset="7344">1466 1148 0,'24'0'31,"-48"24"31,-1-24-46,25 25-16,0-1 31,-24-24-31,24 25 16,-24-25-1,-1 24-15,1 0 16,-1 1 0,25-1-1,-24 1 1,24-1 0,-25-24-16,25 25 0,-24-1 15,24 0 16,-24-24-31,24 25 16,-25-1 0,25 1-1,0-1 17,0 1-1,25-25-16,-25 24-15,24 0 16,-24 1 0,24-25-1,-24 24 1,25-24 0,-25 25-16,24-25 15,1 24 1,-1-24-1,1 0 1,-1 0 0,0 0-1,1 0 32,-1 0-31,1 0 15,-25 25-15,0-1 15,24-24-31,-24 24 16,0 1-1,24-1 1,-24 1 15,0-1-31,0 1 31,0-1-31,0 0 16,0 1 0,0-1-1,0 1-15,0-1 16,-24-24-16,24 24 15,0 1 1,0-1-16,24 1 31,-24-1 1,0 1-17,0-1 1,0 0-1,0 1-15,25-1 16,-25 1 0,0-1-1,0 1-15,0-1 32,0 0-1,24-24-16,-24 25 17,0-1-1,-24-24 31</inkml:trace>
  <inkml:trace contextRef="#ctx0" brushRef="#br0" timeOffset="8117">2125 1295 0,'0'-25'16,"25"25"31,-25 25 15,-25-1-46,1-24 15,24-24 16,-25 24-47,1-25 31,0 25 0</inkml:trace>
  <inkml:trace contextRef="#ctx0" brushRef="#br0" timeOffset="9402">1539 1172 0,'24'0'16,"1"0"0,-25-24-1,24 24-15,1 0 16,-1 0-16,1-24 16,-1 24-16,0 0 15,1 0-15,-1 0 0,1 0 16,-1 0-16,1 0 15,-1 0-15,0 0 0,1 0 16,-1 0-16,1 0 16,-1 24-16,1 0 15,-1-24-15,0 0 0,-24 25 16,25-25-16,-25 24 16,24-24-16,-24 25 0,0-1 15,25 0 1,-25 1-16,0-1 15,0 1-15,0-1 0,0 1 16,0-1-16,0 0 16,24-24-16,-24 25 0,25-1 15,-25 1-15,0-1 0,0 1 16,0-1 0,0 0-16,0 1 15,0-1 1,0 1-16,-25-1 15,25 1-15,-24-1 16,24 0 0,-25-24-16,25 25 15,0-1 1,0 1-16,0-1 16,0 1 15,0-1-16,0 0 1,0 1 0,0-1-1,0 1 1,0-1 0,0 0-1,0 1 1,25-1-1,-25 1 1,24-1-16,-24 1 16,0-1-1,0 0-15,0 1 16,0-1-16,0 1 16,0-1-1,0 1 1,0-1 15,0 0 16,0 1-16,0-1 0,0-48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32.0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40 520 0,'0'-24'16,"0"-1"0,0 50 62,0-1-78,0 0 0,0 1 15,0 24-15,0 0 16,0-1-16,0 1 0,0 25 16,0-1-16,0 0 0,0-24 15,0 24-15,0 0 16,0 1-16,0-25 0,0 24 15,0-24-15,0 24 16,0-24-16,0 24 0,0-24 16,0 24-16,0 0 15,0 1-15,0-1 0,0 0 16,0 1-16,0-26 0,0 26 16,0-1-16,0-24 15,0 0-15,0 24 0,0-24 16,0 0-16,0-1 15,0-23-15,0 24 0,0-1 16,0 1-16,0 0 0,0 0 16,0-25-16,0 25 15,0-24-15,0 24 0,0-25 16,0 0-16,24 1 16,-24-1-16,0 1 0,0-1 15,24-24-15,-24 25 16,0-1-1,0 0 17,25-24-1,-25 25-15,24-25-1,1 0-15,-1 0 16,1 0-16,-1 0 15,25 0-15,0 0 0,0 0 16,-1 0-16,26 0 16,-1 0-16,0 0 0,25 0 15,0-25-15,-1 25 0,1-24 16,24 24-16,0-24 16,0 24-16,25 0 0,-25-25 15,24 25-15,-23 0 16,23-24-16,-24 24 0,25 0 15,-1-25-15,-24 25 0,25 0 16,-25-24-16,25 24 16,-25-25-16,0 25 0,0 0 15,0-24-15,0 24 16,0 0-16,-24-24 0,24 24 16,-24 0-16,24 0 0,-24-25 15,24 25-15,-25 0 16,1-24-16,24 24 0,-24 0 15,-25-25-15,25 25 16,0 0-16,-25-24 0,0 24 16,0 0-16,1-25 0,-1 25 15,0 0-15,-24-24 16,0 24-16,0 0 0,-25 0 16,25 0-16,-25-24 0,1 24 31,-1 0 63,-24-25-94,0 1 15,0-1 1,25 1-16,-25-1 15,0 1-15,0 0 16,0-1-16,0-24 0,0 25 16,0-25-16,0 0 15,0 25-15,0-25 0,-25 0 16,25-24-16,0 24 0,-24 0 16,24-24-16,-25 0 15,25-1-15,0 1 0,-24-25 16,24 25-16,0 0 15,0-25-15,0 25 0,0 0 16,-24-1-16,24 1 0,0 0 16,0 0-16,0-1 15,0 1-15,0 24 0,0-24 16,-25 24-16,25-24 16,0 24-16,0 0 0,0 0 15,-24 0-15,24 1 0,0 23 16,0 1-16,0-1 15,0 1-15,-25-1 0,25 1 32,0 0-17,0-1 1,25 1 0,-25-1-1,0 1 1,0-1-16,24 25 15,-24-24-15,0 0 16,0-1-16,0 1 16,0-1-1,0 1 1,-24 0 0,-1 24-1,25-25 1,-24 25-16,-1 0 0,1 0 15,0 0-15,-25 25 16,24-25-16,-23 24 0,-1-24 16,0 24-16,-24-24 0,24 25 15,-25-25-15,1 0 16,0 24-16,-25-24 0,1 25 16,-1-25-16,0 24 15,-24 0-15,-25-24 0,25 25 16,-24-1-16,-1-24 0,-24 25 15,25-1-15,-1-24 16,-24 25-16,0-25 0,25 24 16,-1 0-16,-24-24 15,25 25-15,-1-1 0,25-24 16,-24 25-16,23-25 0,26 24 16,-25 1-16,24-25 15,25 24-15,-25-24 0,25 24 16,-1-24-16,1 25 15,24-25-15,1 24 0,-1-24 16,0 0-16,0 0 0,25 25 16,-25-25-16,24 0 15,1 0-15,-25 0 0,25 0 16,-1 0-16,1 0 16,-1 0-16,1 0 0,-1 0 15,1 24-15,0-24 0,-1 0 16,1 0-16,-1 0 15,1 0 1,24-24-16,-25 24 31,1 0-31,0 0 16,-1 0-16,1 0 16,-1 0-16,1 0 0,-25 0 15,25 0-15,-25 0 0,24 0 16,1 0-16,0 0 15,-1 0-15,1 0 16,-1 0 78,1 0-79,-1 0 1,1 0 0,0 0 15,24 24-15,0 1-1,0-1 1,0 0-1,0 1 1,0-1 0,24-24-16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33.2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52 660 0,'-25'-25'0,"25"1"15,-24 24-15,24-25 16,0 1-1,0 48 17,0 1-32,0-1 15,0 1-15,24 23 0,-24 1 16,25 24-16,-1 1 16,-24-1-16,25 0 0,-1-24 15,-24 24-15,24-24 0,1 0 16,-25 0-16,24-25 15,-24 1-15</inkml:trace>
  <inkml:trace contextRef="#ctx0" brushRef="#br0" timeOffset="402">101 977 0,'0'-24'15,"24"24"16,0 0-15,1 0 0,-1-25-16,25 25 0,0 0 15,-25-24-15,25 24 0,0-25 16,-25 25-16,25 0 16,-24-24-16,-1 24 0,1-25 15,-25 1 1,0 0-16,0-1 0,0 1 15,0-25-15,-25 24 16,25 1-16,0-25 0,-24 25 16,24-1-16,-25 25 15,25 25 1,0 24-16,0-25 16,25 25-16,-25 0 15,0 0-15,0-1 0,24 1 16,-24 0-16,0 0 0,25 0 15,-25 0-15,0-25 16,24 25-16,-24-25 0,0 1 16</inkml:trace>
  <inkml:trace contextRef="#ctx0" brushRef="#br0" timeOffset="882">1029 635 0,'24'-24'16,"-24"-1"-16,0 1 16,-24 24-1,24 24-15,0 1 16,0-1-16,0 0 16,0 25-16,0-24 15,0 24-15,0-1 0,0-23 16,0 24-16,0-25 15,0 25-15,0-25 0,0 1 16,0-1-16,0-48 47,0-1-47,0 1 16,24-25-16,-24 0 0,0 0 15,24-24-15,-24 24 0,0-24 16,25 24-16,-1 0 15,-24 1-15,25-1 0,-25 24 16,24 25-16,1 0 16,-25 25-16,24-1 15,-24 1-15,24 23 0,1 1 16,-1 0-16,-24 0 16,25 0-16,-1 0 0,1-1 15,-1 1-15,0 0 16,1-24-16,-1-1 0,-24 0 15,0 1-15,0-1 0</inkml:trace>
  <inkml:trace contextRef="#ctx0" brushRef="#br0" timeOffset="1088">1126 782 0,'-24'0'0,"-1"0"15,-23 0-15,23-25 16,1 25-16,24-24 16,24 24-1,1 0-15,-1-25 16,25 25-16,0 0 0,24-24 16,-24 24-16,24-24 15,0 24-15</inkml:trace>
  <inkml:trace contextRef="#ctx0" brushRef="#br0" timeOffset="1315">1761 415 0,'0'-24'16,"-24"24"-16,24 24 31,0 1-31,0-1 16,0 1-16,0-1 15,-25 25-15,25 0 0,0 0 16,-24-1-16,24-23 0,0 24 16,0-1-16,0-23 15,0 24-15,24-25 0,-24 1 16,25-25-16</inkml:trace>
  <inkml:trace contextRef="#ctx0" brushRef="#br0" timeOffset="1758">1761 440 0,'25'-25'15,"-1"25"17,1 0-17,-1 25-15,0-1 0,25 1 16,0-1-16,-24 0 15,23 25-15,1-24 0,0 23 16,0-23-16,0 24 16,0-25-16,-25 1 0,0-25 15,1 24-15,-25-48 16,0-1 0,-25-24-16,25 25 15,0-25-15,-24 0 16,24 0-16,0 1 0,0-1 15,0 0-15,0 0 0,0 25 16,0-25-16,0 24 16,0 50-1,0-1 1,0 1-16,0 23 0,0 1 16,0 0-16,0 0 0,24-25 15,-24 25-15,25 0 16,-25 0-16,24-25 0,-24 1 15,25-1-15,-1 1 16</inkml:trace>
  <inkml:trace contextRef="#ctx0" brushRef="#br0" timeOffset="2274">2787 318 0,'-24'-25'32,"24"50"-17,-25-1 1,25 0-16,0 1 0,-24-1 16,24 25-16,0-24 15,-25 23-15,25 1 0,0 0 16,0-24-16,0 23 0,25-23 15,-25-1-15,0 1 16,24-1-16,-24 0 0,25-24 31,-25-24-31,0 0 16,0-25-16,0 24 16,24-23-16,-24-1 15,0 0-15,24-24 0,-24-1 16,0 1-16,25 0 15,-25-1-15,24 26 0,1-1 16,-1 0-16,-24 24 0,25 1 16,-1 24-16,0 24 15,-24 1-15,25 24 0,-1 0 16,1-1-16,-1 26 16,-24-25-16,25 24 0,-1 0 15,0 0-15,-24-24 0,25 0 16,-1 0-16,-24 0 15,25-25-15,-25 1 0,0-1 16,24 0-16</inkml:trace>
  <inkml:trace contextRef="#ctx0" brushRef="#br0" timeOffset="2466">2934 513 0,'-25'0'16,"1"-24"-16,-1-1 0,25 1 15,25-1 1,24 25-16,-25-24 16,25 24-16,0 0 0,24-25 15,-24 25-15,24 0 0,-24 0 16,0-24-16,0 24 16,0 0-16,-25 0 0,0 0 15</inkml:trace>
  <inkml:trace contextRef="#ctx0" brushRef="#br0" timeOffset="3067">907 1685 0,'-25'-24'0,"25"-1"16,-24 1-16,24 0 15,-25 24-15,25-25 16,-24 25 0,-1 25-16,1-1 0,0 0 15,-1 25-15,1 0 0,-1 0 16,1 0-16,24 24 15,0-24-15,0 0 0,24 0 16,1-1-16,24 1 16,-1-24-16,1 24 0,0-49 15,0 24-15,24-24 0,-24 0 16,0-24-16,0-1 16</inkml:trace>
  <inkml:trace contextRef="#ctx0" brushRef="#br0" timeOffset="3324">1297 1783 0,'-24'0'0,"24"24"31,0 1-15,24-1-16,-24 1 15,25-25-15,-25 48 16,24-23-16,1-1 0,-25 1 16,24-1-16,-24 25 0,24-25 15,1 1 1,-25-1-16</inkml:trace>
  <inkml:trace contextRef="#ctx0" brushRef="#br0" timeOffset="3462">1371 1514 0,'0'-24'16,"-25"24"-16</inkml:trace>
  <inkml:trace contextRef="#ctx0" brushRef="#br0" timeOffset="3942">1493 1856 0,'24'0'31,"0"-24"-16,1 24 1,-25-25-16,24 25 16,1 0-1,-25 25-15,24-1 0,1 1 16,-25-1 0,24 0-16,-24 1 0,24-1 15,-24 25-15,25-24 16,-25-1-16,0 0 15,0-48 17,0 0-17,0-1-15,0 1 0,0-1 16,0 1-16,0-25 16,24 25-16,-24-1 0,25 1 15,-1-1-15,1 1 16,-1 24-16,0 0 0,25 0 15,-24 0-15,-1 24 0,1 1 16,-1-1-16,-24 1 16,24-1-16,-24 0 0,25 1 15,-25-1-15,0 1 16,0-1-16,0 1 0</inkml:trace>
  <inkml:trace contextRef="#ctx0" brushRef="#br0" timeOffset="4170">2372 1856 0,'0'25'0,"-25"-25"0,1 0 16,24-25 15,24 25-16,1-24 1,-1 24-16,1 0 0,-1-25 16,1 25-16,-1 0 0,0-24 15,1 24-15</inkml:trace>
  <inkml:trace contextRef="#ctx0" brushRef="#br0" timeOffset="4842">2616 1685 0,'-24'0'15,"24"-24"-15,0-1 16,24 25 0,1 0-1,-25 25 1,24-1-16,0-24 15,-24 25-15,25-1 0,-25 1 16,24-1-16,-24 0 0,25 1 16,-25-1-16,0 1 15,0-1-15,24 0 16,-48-24 15,24-24-31,-25 0 16,25-1-16,0 1 15,0-25-15,0 25 0,25-25 16,-25 0-16,24 0 16,-24 25-16,24-1 0,1 1 15,-25-1-15,24 25 0,1 0 16,-25 25 0,24-1-16,-24 25 0,25-25 15,-25 25-15,0-24 16,24 24-16,-24-25 0,0 0 15,0 1-15,24-1 16,-24-48 15,0-1-15,25 1-16,-25 0 0,0-25 16,24 24-16,-24-24 0,25 25 15,-25-25-15,24 25 16,-24-1-16,25 25 0,-1 0 15,0 0-15,1 25 16,-25-1 0,24 1-16,-24-1 0,25 25 15,-25-25-15,24 1 16,-24-1-16,25 1 0,-25-1 16,24 0-16,-24 1 0,24-25 15</inkml:trace>
  <inkml:trace contextRef="#ctx0" brushRef="#br0" timeOffset="5227">3447 1685 0,'0'-24'16,"24"24"62,0 0-62,-24-25-16,25 25 15,-1-24-15,1 24 0,-1-24 16,-24-1-16,24 25 0,-24-24 16,0-1-16,0 1 15,0-1-15,-24 25 0,0-24 16,24 0-16,-25 24 15,1 0-15,-1 0 0,-23 24 16,23 0-16,1 1 0,24-1 16,-25 25-16,1 0 15,24-25-15,0 25 0,0 0 16,24 0-16,1-25 16,-1 25-16,25-24 0,0-1 15,0-24-15,-1 0 0,1 0 16</inkml:trace>
  <inkml:trace contextRef="#ctx0" brushRef="#br0" timeOffset="5868">3788 1539 0,'-24'-25'0,"0"25"16,24-24-1,0-1 1,24 1-1,0 24 1,1 0 0,-1 24-16,-24 1 15,25-1-15,-25 1 16,0 24-16,24-25 0,-24 0 16,0 25-16,0-24 0,0-1 15,0 1 1,0-50 15,0 1-31,0-1 16,0 1-16,0-25 0,0 0 15,25 25-15,-25-25 16,0 0-16,24 0 0,-24 25 16,24-1-16,1 1 15,-1 48 1,-24 1-16,25-1 0,-25 1 15,0-1-15,24 0 16,-24 1-16,0-1 0,0 1 16,25-1-16,-25 1 0,0-1 15,24-24 17,-24-24-17,0-1-15,0 1 0,24-1 16,-24 1-16,25-25 0,-25 25 15,24-1-15,1 1 16,-25-1-16,24 1 0,0 24 16,1 24-1,-1 1-15,-24 24 16,25-25-16,-25 0 0,0 25 16,24-24-16,-24 24 15,0-25-15,0 0 0,0 1 16,0-1-1</inkml:trace>
  <inkml:trace contextRef="#ctx0" brushRef="#br0" timeOffset="6300">4692 1270 0,'-24'0'15,"24"-24"1,-25 24-16,1 0 16,-1 0-16,1 24 15,24 0 1,0 1 0,0-1-16,0 1 0,0-1 15,0 25-15,0-25 16,0 25-16,0-24 0,0 24 15,0-25-15,24 0 0,1 1 16,-25-1-16,24-24 16,1 25-16,-1-25 0,25 0 15,-25-25-15,1 1 16,-1-1-16,1 1 0,-1-25 16,0 25-16,1-25 0,-25 0 15,0 25-15,0-25 16,-25 24-16,25 1 0,-24-1 15,0 25-15,-1 0 0,1 0 16,-1 0-16,1 0 16,24 25-16,-24-25 0,24 24 15</inkml:trace>
  <inkml:trace contextRef="#ctx0" brushRef="#br0" timeOffset="6691">4985 1343 0,'-24'-24'0,"24"-1"16,24 1 0,1 24-16,-1 0 15,0 0-15,1 0 16,-1 24-16,25 1 0,-24-1 15,-1 1-15,0-1 16,1 25-16,-25-25 0,24 1 16,-24-1-16,0 1 15,0-1-15,-24 1 16,-1-25-16,1-25 16,24 1-1,0-1-15,0 1 16,0-1-16,0-23 15,24 23-15,1-24 0,-25 0 16,49 25-16,-25 0 0,1-1 16,-1 1-16,0-1 15,1 25-15,-1 0 0,1 0 16</inkml:trace>
  <inkml:trace contextRef="#ctx0" brushRef="#br0" timeOffset="7303">5547 1197 0,'24'0'31,"-24"24"-15,0 1 0,0-1-16,0 1 15,0-1-15,0 0 16,25 25-16,-25-24 0,24-1 15,1 0-15,-1 1 0,0-1 16,1 1-16,-1-25 16,1 0-16,-1 0 0,25 0 15,-25 0-15,-24-25 16,25 1-16,-1-1 0,-24 1 16,0 0-16,0-1 0,0 1 15,0-25-15,0 25 16,0-1-16,0 1 0,0 48 31,-24 1-31,24-1 16,0 25-16,0 0 0,0 24 15,0-24-15,0 24 16,0 0-16,0 1 0,24-1 16,-24 0-16,0 0 15,25-24-15,-25 24 0,0-24 16,0 0-16,24-24 0,-24-1 15,0 0-15,0 1 16,-24-50 0,24 1-16,0-25 15,-25 25-15,25-25 0,-24-24 16,24 24-16,-25 0 0,25 24 16,0-23-16,-24 23 15,24 1-15,0-1 0,24 25 31,1-24-31,-1 24 16,1 0-16,24 0 0,-25-24 16,25 24-16,-25-25 15,1 25-15,-1-24 0,0-1 16</inkml:trace>
  <inkml:trace contextRef="#ctx0" brushRef="#br0" timeOffset="7662">6133 1197 0,'0'-25'16,"-24"1"-16,24 0 15,0-1-15,0 1 16,24 24 0,-24-25-16,24 25 0,1 0 15,-1 0 1,1 25-16,-25-1 16,24 1-16,1 23 0,-1 1 15,0 0-15,-24 0 16,25 24-16,-1-24 0,-24 0 15,0 0-15,0 0 0,0-1 16,0-23-16,0-1 16,-24 1-16,-1-1 0,-23-24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46.1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47 394 0,'-24'-25'0,"0"1"31,24-1-31,24 25 16,-24 25-1,0-1 1,0 1-16,24 23 0,-24-23 16,25-1-16,-25 25 0,0-24 15,24-1-15,-24 0 16,0 1-16,0-1 16,0 1-1,-24-50 16,24 1-31,-25-1 16,25-23-16,0 23 0,0-24 16,-24 0-16,24 1 15,0-1-15,0-25 0,0 26 16,24-1-16,1 0 0,-1 25 16,1-1-16,-1 1 15,25-1-15,-25 1 0,25 24 16,0 0-16,0 0 15,-25 24-15,25 1 0,-24-1 16,-1 1-16,-24 23 0,0-23 16,0 24-16,0-1 15,-24-23-15,-25 24 0,0-25 16,24 1-16,-23 23 16,-1-48-16,0 25 0,25-25 15,-1 24-15,1-24 0,24-24 16,0-1-1,0 1-15,24 24 16,1-24-16,23 24 0,-23 0 16,24 0-16,-25 0 15,25 24-15,0 0 0,-25 1 16,25-1-16,-25 1 16,25-1-16,-24 1 0,-1-1 15,1 0-15,-1-24 16,0 25-16,1-1 15</inkml:trace>
  <inkml:trace contextRef="#ctx0" brushRef="#br0" timeOffset="480">951 247 0,'0'-24'0,"-24"24"0,-1 0 31,1 0-31,24 24 16,-25 0-1,25 1-15,0-1 16,0 1-16,0 24 0,0-25 16,0 0-16,0 1 15,0-1-15,0 1 0,0-1 16,0 1-16,0-50 47,0 1-47,0-1 15,0 1-15,0-1 0,25-23 16,-25-1-16,0 0 0,24 0 16,-24 0-16,0 0 15,25 25-15,-25-1 0,0 1 16,24 0-16,0 48 15,-24 0-15,25 1 16,-1 24-16,1 0 0,-1-25 16,1 25-16,-1 0 15,0 0-15,1-25 0,-1 0 16,1 25-16,-1-24 0,1-1 16,-25 1-1,24-25-15</inkml:trace>
  <inkml:trace contextRef="#ctx0" brushRef="#br0" timeOffset="667">1000 394 0,'-25'0'0,"25"-25"16,-24 25-16,0 0 0,24-24 15,24-1 1,0 25-1,1 0-15,-1-24 0,1 24 16,24 0-16,-1-25 16,1 25-16,0 0 0,-24-24 15</inkml:trace>
  <inkml:trace contextRef="#ctx0" brushRef="#br0" timeOffset="1308">1440 198 0,'24'0'0,"-24"-24"15,0-1 1,0 1-1,0 48 17,0 1-32,0-1 15,0 1-15,0-1 0,0 25 16,0-25-16,24 1 16,-24 24-16,0-25 0,0 0 15,25 1-15,-25-1 16,0 1-16,0-50 31,0 1-15,0-1-16,0 1 0,0 0 15,0-25-15,0 0 16,0 0-16,0 25 0,24-25 16,-24 0-16,0 0 15,0 25-15,25-1 0,-25 1 16,24 24-16,0 24 15,1 1 1,-25-1-16,24 0 16,1 1-16,-25-1 15,24 1-15,-24 24 0,0-25 16,25 0-16,-25 1 0,0-1 16,24 1-1,-24-1-15,0-48 31,0-1-31,0-24 16,0 25-16,24 0 16,-24-25-16,0 24 15,0-24-15,25 25 0,-25 0 16,0-1-16,0 1 0,24 24 16,-24 24-1,25 1-15,-25-1 16,24 0-16,1 1 15,-25 24-15,24 0 0,0-25 16,-24 25-16,25-25 0,-1 1 16,1 24-16,-25-25 15,24 0-15,-24 1 0</inkml:trace>
  <inkml:trace contextRef="#ctx0" brushRef="#br0" timeOffset="2376">1244 1200 0,'0'-25'0,"0"1"0,0-1 16,0 1-16,0 48 46,0 1-46,0-1 0,0 25 16,0-25-16,0 25 16,0 0-16,0 24 0,0-24 15,0 0-15,0 24 16,0-24-16,0 0 0,0 0 16,0-25-16,0 25 0,0-24 15,0-1 1,0 0-16,25-48 31,-1 24-31,-24-24 16,24 24-16,1-25 15,-1 25-15,25 0 0,-24-24 16,23 24-16,1 0 0,0-25 16,0 25-16,24 0 15,-24 0-15,0 0 0,0-24 16,0 24-16,-1 0 15,1 0-15,0 0 0,-24 0 16,23 0-16,-23 0 0,-1 0 16,1-25-1,-25 1 1,0 0 0,0-1-16,0 1 15,-25-1-15,25-24 0,-24 25 16,24 0-16,-25-25 15,25 24-15,0-24 0,-24 25 16,24 0-16,0-25 0,0 24 16,-24 1-16,24 0 15,0-1-15,0 1 0,0-1 16,0 1 0,0-1-16,0 1 0,0 0 15,0-1-15,24 1 0,-24-1 16,0 1-1,0-1 1,-24 25 0,-1 0-16,1 0 15,-25 25-15,24-25 0,-23 0 16,23 24-16,-24-24 16,0 25-16,1-25 0,-1 24 15,0-24-15,0 0 16,0 0-16,25 25 0,-25-25 15,25 0-15,-1 0 0,1 0 16,-1 0 0,25 24 46,0 0-46</inkml:trace>
  <inkml:trace contextRef="#ctx0" brushRef="#br0" timeOffset="3468">1488 1835 0,'25'0'31,"-25"24"16,0 0-31,0 1-16,0-1 16,0 1-1,0-1-15,0 1 16,0-1-1,24-24-15,-24 24 16,25-24 0,-1 0-1,0 0 1,1 0-16,-1 0 16,1 0-16,-1 0 15,1 0-15,-1 0 0,0-24 16,1 24-16,-1 0 15,25-24-15,0 24 0,0 0 16,0-25-16,24 25 16,0-24-16,-24 24 0,24 0 15,-24-25-15,0 25 0,0 0 16,0 0-16,0 0 16,-1-24-16,-23 24 0,-1 0 15,1 0-15,-1 0 16,1 0-16,-1 0 15,-24-25 64,-24 1-64,24 0 1,0-1-16,-25 1 15,25-1-15,0 1 16,-24-25-16,24 0 0,0 0 16,0 0-16,0 1 0,0-26 15,0 25-15,0 1 16,0-1-16,0 0 0,0 25 16,0-1-16,-25 1 15,25-1-15,0 1 0,0-1 16,0 1-1,0 0 1,0-1 0,0 1-16,0-1 31,-24 25-15,24-24-1,-25 24 1,1 0-16,0 0 15,-1 0-15,-24 24 16,25-24-16,-25 25 0,0-25 16,0 24-16,-24 1 15,24-25-15,25 24 0,-25 0 16,25-24-16,-1 0 0,1 25 16,-1-25-16</inkml:trace>
  <inkml:trace contextRef="#ctx0" brushRef="#br0" timeOffset="4710">1977 2054 0,'0'25'31,"0"-1"0,0 1-15,0-1-1,0 0-15,0 1 16,0-1-16,0 1 16,0-1-16,24-24 15,-24 25-15,25-25 16,-1 24 15,1-24-15,-1 0-1,0 0 1,1-24-16,-1 24 16,1 0-16,-1 0 0,1 0 15,-1-25-15,0 25 16,1 0-16,-1 0 0,25 0 16,-25-24-16,25 24 15,0 0-15,0-25 0,0 25 16,24 0-16,0-24 0,1 24 15,-26 0-15,26-25 16,-1 25-16,-24 0 0,24 0 16,-24-24-16,-25 24 15,25 0-15,-24 0 0,-1 0 16,1 0-16,-1 0 0,0 0 16,1 0-1,-25-24 32,-25 24-47,25-25 31,-24 1-31,24-1 16,0-23 0,0 23-16,0 1 0,-24-25 15,24 0-15,0 0 0,0 0 16,0 0-16,0 1 15,0-1-15,0 0 0,0 0 16,0 0-16,0 0 16,0 25-16,0-25 0,0 0 15,0 25-15,0-1 0,0-23 16,0 23 0,0 1-16,0-1 15,0 1 16,-25 24 48,1 0-64,-1 0-15,1 0 16,-1 0-16,-23 24 0,-1-24 15,24 0-15,-24 0 16,1 25-16,-1-25 0,0 0 16,24 0-16,1 0 0,0 0 15,-1 0-15,1 24 16,-1-24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6:16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1 618 0,'0'-24'0,"25"24"15,-25-24 1,24-1-1,1 25 17,-25 25-32,0-1 15,24 0-15,-24 25 16,25-24-16,-25 48 0,0-24 16,0 24-16,0-24 15,0 24-15,0 0 0,0 1 16,0-1-16,0-24 15,0 24-15,0 0 0,0-24 16,0 24-16,24-24 0,-24 0 16,24 0-16,-24 0 15,0 24-15,25-24 0,-25 0 16,24 0-16,-24-25 0,0 25 16,0 0-16,25 0 15,-25-25-15,0 0 0,0 25 16,0-24-16,24-1 15,-24 1-15,0-1 16,25-24 47,-1 0-63,0 0 15,25 0-15,-24 0 0,24 0 16,-25-24-16,25 24 15,24 0-15,-24 0 0,24 0 16,0 0-16,1 0 16,-1 0-16,0 0 0,25 24 15,-25-24-15,25 0 0,0 24 16,-1-24-16,1 25 16,0-25-16,-25 24 0,25-24 15,-1 25-15,-23-25 16,23 24-16,-23-24 0,23 25 15,-24-25-15,1 24 0,-1-24 16,0 0-16,1 0 16,-1 24-16,0-24 0,-24 0 15,0 0-15,0-24 16,0 24-16,-1 0 0,1-24 16,-24 24-16,-1-25 0,0 25 15,1-24-15,-25-1 16,0 1-16,0-1 15,0 1-15,0-25 16,0 25-16,-25-25 16,25 24-16,0-23 0,-24-26 15,24 25-15,0 1 16,0-1-16,0-24 0,0 24 16,0-25-16,0 1 15,0 24-15,0-24 0,0 0 16,0 0-16,0 24 0,0-25 15,24 1-15,-24 0 16,0 24-16,0-24 0,25-1 16,-25 26-16,0-26 15,0 25-15,24 1 0,-24-1 16,0 0-16,0 0 0,0 25 16,-24-25-16,24 24 15,0 1-15,-25 0 0,25-1 16,0 1-16,0-1 15,-24 1-15,24-1 0,0 1 16,0 0-16,0-1 16,0 1-1,0-1-15,-24 1 16,24 0 0,0-1-1,-25 25-15,25-24 16,-24 24-1,24-25-15,-25 25 0,1 0 16,0 0-16,-1 0 16,-24 0-16,25-24 15,-25 24-15,0 0 0,0 0 16,0 0-16,-24 0 16,0 0-16,-25 0 0,0 24 15,1-24-15,-1 0 0,0 0 16,1 0-16,23 0 15,-23 0-15,-1 0 0,25 0 16,0 0-16,-1 25 16,1-25-16,24 0 0,0 0 15,-24 24-15,24-24 0,0 0 16,0 0-16,-24 0 16,24 25-16,-24-25 0,24 0 15,0 0-15,-24 24 16,24-24-16,25 0 0,-25 0 15,25 0-15,-1 0 0,1 0 16,-1 24-16,1-24 16,0 0-16,-1 0 31,1 0-31,24 25 16,-25-25-16,1 0 0,-1 0 15,1 24-15,0-24 16,-1 0-16,25 25 0,-24-25 15,-1 24-15,1 0 16,24 1 0,0-1-16,-25-24 15,25 25-15,0-1 16,0 1-16,0-1 0,0 0 16,-24 1-16,24-1 15,-24 1-15,-1-1 0,25 25 16,-24-25-16,-1 1 0,25-1 15,-24 25-15,24-25 16,-25 1-16,25-1 0,0 1 16,0 24-16,0-25 0,25 0 15,-25 1-15,0-1 16,24 1-16,-24-1 0,25 1 16,-1-1-16,1 0 15</inkml:trace>
  <inkml:trace contextRef="#ctx0" brushRef="#br0" timeOffset="444">1247 521 0,'0'-25'16,"0"50"31,0 24-47,0-25 15,0 25-15,0 0 16,0-1-16,0 26 0,0-25 15,24-1-15,-24 1 0,0 0 16,0-24-16,25-1 16,-25 0-16</inkml:trace>
  <inkml:trace contextRef="#ctx0" brushRef="#br0" timeOffset="852">1223 887 0,'0'-24'15,"-25"24"-15,50 0 63,-1 0-63,0-25 0,1 25 16,24 0-16,-25 0 15,25 0-15,-25 0 0,1-24 16,-1 24-16,1 0 0,-1-25 15,1 1 1,-25 0-16,0-1 0,0 1 16,0-1-16,0 1 15,0-1-15,0 1 0,0 0 16,-25-1-16,25 50 31,0-1-31,0 0 0,0 1 16,0 24-16,0 0 0,25-1 15,-25 1-15,0 24 16,24-24-16,-24 0 0,0-24 16,0 23-16,0-23 15,24-1-15,-24 1 0,0-1 16,0 1-16</inkml:trace>
  <inkml:trace contextRef="#ctx0" brushRef="#br0" timeOffset="1429">1906 765 0,'25'-24'16,"-25"-1"0,0 50-1,-25-25 1,25 24-16,0 0 15,-24 1-15,24 24 0,0-25 16,-24 25-16,24 0 16,0 0-16,0-25 0,24 25 15,-24-25-15,0 25 0,24-24 16,-24-1-16,25 0 16,-50-48 30,25 0-46,0-1 0,-24 1 16,24-1-16,-24 1 16,24-25-16,-25 0 0,25 0 15,-24 0-15,24 1 16,0-1-16,-25 0 0,25 0 16,0 25-16,25-25 0,-1 24 15,1 1 1,-1 24-16,25 0 0,-25 0 15,25 0-15,0 0 0,-25 24 16,25-24-16,-24 25 16,-1-1-16,1 25 0,-1 0 15,0-25-15,-24 50 16,0-26-16,0 1 0,-24-24 16,24 24-16,-49-1 15,25-23-15,-25-1 0,24 1 16,-23-1-16,23 1 0,1-25 15,-1 0-15,1 0 16,-1 0-16</inkml:trace>
  <inkml:trace contextRef="#ctx0" brushRef="#br0" timeOffset="1998">2419 716 0,'-24'-24'16,"-1"24"-1,25-25-15,25 25 32,-25 25-32,0-1 0,24 25 15,-24-25-15,0 25 0,0 24 16,0-24-16,0 0 15,0 0-15,25 0 0,-25-25 16,0 25-16,0-24 0,0-1 16,0 0-16,0 1 15,0-50 17,0 1-32,0 0 15,0-1-15,-25 1 0,25-25 16,0 0-16,0 0 15,0 0-15,0-24 0,0 24 16,0 0-16,25 1 16,-25-1-16,24 0 0,1 24 15,-1 1-15,0 0 0,1-1 16,-1 25-16,1 0 16,24 25-16,-25-1 0,0 0 15,1 1-15,-1 24 16,1 0-16,-1-1 0,1 1 15,-25 0-15,0 0 0,0 0 16,0-25-16,-25 25 16,1-25-16,-1 1 0,-24-1 15,1 1-15,-26-25 16,25 0-16,-24 0 0,24 0 16,-24 0-16,24 0 0,0 0 15</inkml:trace>
  <inkml:trace contextRef="#ctx0" brushRef="#br0" timeOffset="3096">539 1693 0,'0'-24'0,"-25"24"0,1-25 15,24 50 16,-24-1-15,24 0-16,0 1 16,0-1-16,0 1 15,0-1-15,0 1 0,0-1 16,24 0-16,-24 1 16,0-1-16,24-24 0,-24 25 15,25-25 1,-25-25-1,0 1 1,0-25-16,0 25 16,0-25-16,0 24 0,0-24 15,0 1-15,24-1 16,-24 0-16,0 0 0,25 0 16,-25 25-16,24-1 0,0 1 15,1-1-15,-1 25 16,1-24-16,-1 24 0,1 0 15,-1 0-15,0 0 16,1 24-16,-1-24 0,1 25 16,-1-1-16,-24 1 0,0-1 15,0 1-15,0-1 16,-24 0-16,24 1 0,-25-1 16,1-24-16,-1 25 15,1-1-15,0-24 0,24 25 16,-25-25-16,25 24 15,25 0 17,-1-24-17,0 25-15,1-25 0,-1 24 16,1-24-16,-1 25 0,1-1 16,-25 1-1,-25-1-15,1-24 0,-1 24 16,1-24-16,-1 25 0,1-25 15,0 0-15,-25 0 16,24-25-16,1 1 16,24 0-1,24-1 1,1 25-16</inkml:trace>
  <inkml:trace contextRef="#ctx0" brushRef="#br0" timeOffset="3541">1149 1669 0,'25'0'0,"-1"0"15,-24-25-15,25 25 16,-50 0 0,1-24-1,-1 24-15,1 0 0,0 0 16,-1 0-16,1 0 15,-25 0-15,24 0 0,1 0 16,24 24-16,-24 1 16,-1-1-16,25 0 15,0 1-15,25-1 16,-1 1-16,0-25 16,1 0-16,-1 24 0,1-24 15,-1 0-15,1 0 0,-1 0 16,0 0-16,1-24 15,-1 24-15,-24-25 16,25 1 0,-25-1-16,24 25 31,-24 25-15,0-1-16,0 1 15,0-1 1,24 1-16,1-25 15,-1 24 1</inkml:trace>
  <inkml:trace contextRef="#ctx0" brushRef="#br0" timeOffset="3816">1638 1717 0,'24'0'15,"-24"-24"-15,-24 0 16,-1 24-1,1-25 1,0 25 0,-1 0-1,25 25-15,-24-25 0,-1 24 16,25 0-16,0 1 16,0-1-16,0 1 15,0-1-15,25-24 0,-1 25 16,1-25-16,-1 24 0,0-24 15,25 0-15,-24 0 16,23 0-16,-23-24 0,-1 24 16,1 0-16</inkml:trace>
  <inkml:trace contextRef="#ctx0" brushRef="#br0" timeOffset="4321">1858 1717 0,'0'-24'0,"-25"-25"0,25 25 15,-24-25-15,24 24 0,0 1 16,-25 0-16,25-1 15,0 50 1,0-1 0,25 0-16,-25 25 15,24-24-15,-24 24 0,25-25 16,-25 25-16,24-25 16,-24 25-16,0-24 0,24-1 15,-24 0-15,0 1 0,0-1 16,0 1-1,0-50 1,25 1 0,-1-1-16,-24 1 15,25 0-15,-1-1 0,1 1 16,-1 24-16,0-25 16,1 25-16,-25-24 0,24 24 15,1 0-15,-25 24 16,0 1-16,-25-25 15,1 24-15,-1-24 0,1 25 16,0-25-16,-1 0 16,1 24-16,-1-24 0,1 0 15,48 0 17,1 24-17,-1-24-15,1 0 16,-1 25-16,0-1 0,1-24 15,-1 25-15,-24-1 16,25 0-16,-1 1 16,-24-1-16</inkml:trace>
  <inkml:trace contextRef="#ctx0" brushRef="#br0" timeOffset="4722">2322 1815 0,'-25'0'0,"25"-24"15,-24 24-15,24 24 47,0 1-31,0-1-16,0 0 15,0 1-15,24-1 16,-24 1-16,25-1 0,-25 1 16,24-25-16,1 24 15,-1-24-15,0 0 16,1 0-16,-1 0 16,1-24-16,-25-1 15,24 1-15,0-1 0,-24 1 16,0-1-16,25 1 15,-25 0-15,0-1 0,0 1 16,0-1-16,0 1 16,0 48-1</inkml:trace>
  <inkml:trace contextRef="#ctx0" brushRef="#br0" timeOffset="5203">2883 1717 0,'-24'-24'0,"24"0"16,0-1 0,0 1-1,0 48 1,0 1-16,24-1 15,-24 0-15,0 25 0,0 0 16,0 0-16,25 0 16,-25 24-16,0-24 0,0 24 15,0 0-15,0-24 16,0 25-16,0-26 0,0 1 16,0 0-16,0-24 0,0-1 15,0 0-15,0 1 16,0-50-1,0 1-15,0 0 16,0-1-16,0-48 0,24 24 16,-24-24-16,25-1 0,-25 1 15,24 24-15,0-24 16,1 24-16,-1 0 0,1 25 16,-1 0-16,1-1 15,-1 25-15,0 0 0,1 0 16,-1 25-16,1-1 0,-25 0 15,24-24-15,-24 49 16,0-24-16,-49-1 16,-24 0-16,0-24 0,-74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16.7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21446 2760 0,'0'-25'15,"0"1"16,0 48-15,0 1 0,0-1-16,0 1 15,0 23-15,0-23 0,0 48 16,0-24-16,0 24 0,0 0 16,0 1-16,0-1 15,0 0-15,0 25 0,0-25 16,25 0-16,-25 25 15,0-25-15,0 1 0,0-1 16,0 0-16,0 1 0,0-1 16,0 0-16,0-24 15,0 24-15,0-24 0,0 24 16,0-24-16,0 0 16,-25-25-16,25 25 0,0 0 15,0-24-15,0-1 0,0 25 16,0-25-16,-24 25 15,24-25-15,0 1 0,0-1 16,0 25-16,0-24 16,0-1-16,0 0 0,0 1 15,0 24-15,-24-25 0,24 1 16,0-1-16,0 0 16,-25 1-16,25-1 0,0 1 15,0-1-15,-24 1 16,24-1-16,0 0 0,0 1 15,0-1-15,0 1 16,0-1-16,0 1 16,0-1-1,0 0 1,24 1 15,1-25-15,-1 0-1,0 0-15,1 0 16,-1 0-16,25-25 0,-24 25 16,23 0-16,1 0 0,25-24 15,-26 24-15,26 0 16,-1 0-16,25 0 0,-25 0 16,25 0-16,24 0 15,-25 0-15,26 24 0,-1-24 16,0 0-16,0 25 0,0-25 15,25 0-15,-25 0 16,0 0-16,0 0 0,0 0 16,-24 0-16,24 0 15,-25 0-15,-23 0 0,23 0 16,-23 0-16,-1 0 0,-24 0 16,24-25-16,-48 25 15,23 0-15,1 0 0,-24 0 16,-1 0-16,1-24 0,-1 24 15,-24-24 48,24 24-63,1-25 16,-25 1-1,24-1 1,-24 1-16,0-1 15,0 1-15,0 0 0,0-25 16,0 0-16,0 0 0,0 0 16,0-24-16,0 24 15,0-24-15,0-1 0,-24 1 16,24 0-16,0 0 16,0-1-16,0 1 0,0-25 15,0 25-15,0 0 16,0 0-16,0-1 0,0-23 15,0 23-15,0 1 0,0-25 16,-25 25-16,25 0 16,0 0-16,-24-1 0,24 1 15,0 0-15,0 24 0,0 0 16,0 25-16,0-25 16,0 24-16,0-23 0,0 23 15,0 1-15,0-1 16,0 1-16,0 0 0,0-25 15,0 24-15,0 1 16,0-1-16,0 1 16,0 0-16,0-1 0,24 1 15,-24-1 1,0 1 0,0-1-1,0 1 16,0 0 1,0-1 15,-24 25-1,0 0-30,-1 0-16,1 0 16,-1 0-1,1 0-15,-25 0 0,25 0 16,-1 0-16,-24 0 0,25 0 16,-25 0-16,0 0 15,0 0-15,-24 0 0,0 0 16,-25 0-16,0 0 15,1 0-15,-1 0 0,-24 0 16,24 0-16,-24 0 0,24 0 16,1 0-16,-1 0 15,25 0-15,-1 0 0,26 0 16,-26 25-16,50-25 0,-25 0 16,0 0-16,25 24 15,-25-24-15,25 0 0,-25 0 16,24 0-16,1 0 15,-25 0-15,25 0 0,-25 0 16,24 0-16,-24 0 0,1 0 16,-1 0-16,0 0 15,0 0-15,0 0 0,0 0 16,1 0-16,-1 0 16,0 0-16,0 0 0,25 0 15,-25 0-15,24 0 0,1 0 16,-1 24-16,1-24 15,0 0-15,-1 0 0,1 0 16,-1 0 0,1 0-1,-1 25-15,1-25 32,0 0-32,24 24 15,-25-24 1</inkml:trace>
  <inkml:trace contextRef="#ctx0" brushRef="#br0" timeOffset="1154">22326 2686 0,'0'-24'15,"-25"24"32,1 0-31,-1 0-1,1 24-15,0-24 16,-1 25-16,1-25 0,-1 24 16,1-24-16,0 25 15,-1-1-15,1-24 0,-1 25 16,1-1-16,-1 0 16,25 1-16,-24-1 0,0 1 15,-1 24-15,1-25 0,24 25 16,-25-25-16,1 25 15,24-25-15,0 25 0,-25 0 16,25 0-16,0-25 16,0 25-16,0 0 0,0 0 15,0 0-15,0 0 0,0 24 16,0-24-16,25 0 16,-25-25-16,0 25 0,24 0 15,1 0-15,-25-1 0,24-23 16,1 24-16,-1-25 15,0 25-15,1-25 0,-1 1 16,1-1-16,24 25 16,-25-24-16,0-1 0,25 0 15,-24 1-15,23-1 0,-23 1 16,-1-1-16,1 0 16,-1 1-16,25-25 0,-25 24 15,1 1-15,-1-25 16,25 24-16,-24 1 0,23-25 15,1 24-15,24-24 0,-24 24 16,0-24-16,24 25 16,-24-25-16,0 24 0,24 1 15,-24-25-15,0 24 16,0-24-16,24 0 0,-24 25 16,0-25-16,0 0 0,24 0 15,-24 0-15,24 0 16,0 0-16,1 0 0,-1-25 15,-24 25-15,24 0 0,-24-24 16,24 24-16,-24-25 16,0 25-16,-25-24 0,25 24 15,-24-25-15,-1 25 16,0-24-16,1 0 0,-1 24 16,1-25-16,-1 1 15,1-1-15,-1 25 0,0-24 16,1-1-16,-1 1 0,1 24 15,-1-24-15,1-1 16,-1 25-16,0-24 0,-24-1 16,25 1-16,-1 0 15,-24-1-15,0 1 16,25-1-16,-25 1 0,0-1 16,0 1-16,0 0 15,24 24-15,-24-25 0,0 1 16,24 24-1,-24-25-15,-24 25 94</inkml:trace>
  <inkml:trace contextRef="#ctx0" brushRef="#br0" timeOffset="2586">22619 2735 0,'-25'0'16,"1"25"-1,0-25-15,-1 0 0,1 24 16,-1-24-16,1 25 15,-1-25-15,1 24 0,0 0 16,-1-24-16,1 25 16,-1-25-16,1 24 15,24 1-15,-25-1 0,1 0 16,0 1-16,-1-1 0,25 1 16,-24-1-16,-1 25 15,25-25-15,-24 25 0,-1-24 16,25 24-16,0-25 15,-24 25-15,24 0 0,0-25 16,0 25-16,0 0 0,24 0 16,-24 0-16,0-1 15,25 26-15,-25-26 0,24 1 16,-24 0-16,25-24 16,-1 23-16,1 1 0,-1 0 15,0-24-15,1 23 0,-1-23 16,1 24-16,24-25 15,-25 25-15,0-25 0,25 1 16,-24-1-16,24 25 16,-1-25-16,1 1 0,0-1 15,0-24-15,0 25 0,0-1 16,-1-24-16,1 25 16,25-25-16,-26 24 0,1-24 15,0 0-15,24 24 16,-24-24-16,0 25 0,0-25 15,0 0-15,24 24 0,-24-24 16,0 0-16,24 0 16,-24 0-16,24 25 0,-24-25 15,24 0-15,-24 0 16,0 0-16,0 0 0,0 0 16,-1 0-16,1 0 0,-24 0 15,-1 0-15,25 0 16,-25 0-16,25-25 0,-24 25 15,-1-24-15,25 24 0,0-25 16,-25 25-16,25-24 16,0 0-16,-25-1 0,25 25 15,-24-24-15,-1-1 16,0 1-16,1-1 0,-1 1 16,1 0-16,-1 24 0,-24-25 15,25 1-15,-1-1 16,-24 1-16,24-1 0,-24 1 15,25 0-15,-25-1 16,24 1-16,-24-1 0,0 1 16,25 24-16,-25-24 15,0-1-15,24 25 16,-24-24 0,0-1 30,-24 25-30</inkml:trace>
  <inkml:trace contextRef="#ctx0" brushRef="#br0" timeOffset="3126">22839 3273 0,'0'-25'16,"-25"25"-16,25 25 47,0-1-47,0 0 0,0 1 15,25 24-15,-25 0 16,0 24-16,24-24 0,-24 24 16,0 0-16,24-24 0,-24 24 15,0-24-15,25-24 16,-25 23-16</inkml:trace>
  <inkml:trace contextRef="#ctx0" brushRef="#br0" timeOffset="3564">22912 3590 0,'-25'-24'16,"25"-1"0,25 25-16,-1 0 15,1-24-15,24 24 16,-25 0-16,25 0 0,0 0 15,0 0-15,-25-25 16,25 25-16,-25 0 0,1-24 16,-1 24-16,-24-24 15,0-1-15,0 1 16,0-1-16,-24 1 16,24-1-16,-25 1 0,25 0 15,-24-1-15,24 1 0,-25-1 16,25 1-1,0 48 1,0 1-16,25-1 16,-25 1-16,0 23 15,0 1-15,24 0 0,-24 0 16,0 0-16,25 24 16,-25-24-16,24 0 0,-24 0 15,24-1-15,-24 1 16,0-24-16,25-1 0,-25 1 15,0-1-15</inkml:trace>
  <inkml:trace contextRef="#ctx0" brushRef="#br0" timeOffset="3870">23669 3346 0,'0'-25'15,"0"50"32,0-1-31,0 1-16,0-1 0,0 1 15,0 23-15,0 1 16,0 0-16,0 0 0,0 0 16,24-25-16,-24 25 0,0-25 15,0 1-15,0-1 16</inkml:trace>
  <inkml:trace contextRef="#ctx0" brushRef="#br0" timeOffset="4237">23596 3468 0,'-25'-24'0,"25"-1"0,0 1 16,0-1-16,0 1 15,0-1-15,0 1 0,0 0 16,25-1-16,-1 1 15,1 24-15,-1 0 16,25 0-16,-25 0 16,1 0-16,-1 24 15,1-24-15,-1 49 0,25-25 16,-49 25-16,24 0 0,1 0 16,-25 0-16,0 24 15,0-24-15,-25 0 0,1 0 16,-1-1-16,1-23 15,0-1-15,-1 1 0,1-1 16,-1 1-16,-24-25 0,25 0 16,0 0-1,-1 0-15,1-25 0</inkml:trace>
  <inkml:trace contextRef="#ctx0" brushRef="#br0" timeOffset="4916">24084 3468 0,'-24'-24'0,"24"-1"16,0 50 15,24-1-15,-24 0-16,0 25 0,0-24 15,25 24-15,-25-25 16,0 25-16,0 0 0,0-1 16,0-23-16,0-1 0,0 25 15,0-24 1,0-1-16,0-48 31,-25-1-31,25 1 16,0-25-16,0 0 0,0 0 15,0 0-15,0 1 16,0-26-16,0 25 0,0 1 16,0-1-16,25 0 15,-25 0-15,24 25 0,0-1 16,-24 1-16,25 24 0,-1-25 15,1 25-15,-1 0 16,1 0-16,-1 25 16,0-1-16,1 1 15,-1-1-15,-24 25 0,25-25 16,-1 50-16,-24-26 0,25 1 16,-25 25-16,24-26 15,-24 26-15,0-26 0,0 1 16,0-24-16,0 24 0,0-25 15,-24 0-15,-1 1 16,1-1-16,-1-24 16,-24 0-16,1 25 15,23-25-15,-24 0 0,25 0 16,-25 0-16,25 0 16,-25 0-16,49-25 0,-25 25 15,1 0-15,24-24 16</inkml:trace>
  <inkml:trace contextRef="#ctx0" brushRef="#br0" timeOffset="-13516">2006 3321 0,'0'-24'31,"-25"24"-16,25 24 17,0 1-32,-24 24 15,24-25-15,-25 25 16,25 24-16,-24-24 0,0 24 16,-1 25-16,1-25 0,24 25 15,-25-25-15,1 25 16,24-25-16,-24 25 0,-1-25 15,25-24-15,-24 24 0,24 1 16,-25-26-16,25 1 16,0-24-16,0 24 0,0-25 15,0 0-15,0 25 16,25-49-16,-25 25 0,24-1 16,1-24-16,-25 25 0,24-25 15,0 0-15,1 0 16,-1 0-16,1 24 0,23-24 15,-23 0-15,24 0 16,0 0-16,-1 0 0,1 0 16,25 0-16,-1 0 0,24-24 15,1 24-15,24-25 16,25 25-16,-1-24 0,25 24 16,0 0-16,25-25 15,-1 25-15,25 0 0,-25 0 16,1 0-16,-1 0 0,-24 0 15,0 25-15,0-25 16,-25 0-16,1 0 0,0 0 16,-25 0-16,0 0 15,-49 0-15,25-25 0,-25 25 16,-24 0-16,0-24 0,-25 24 16,1-25-16,-1 1 15,-24 0-15,0-1 16,-24 1-1,-1-1-15,1 1 16,-1-1-16,1-23 0,-1 23 16,1-24-16,0 0 15,-1-24-15,25 24 0,-24-24 16,24 0-16,-25 0 16,25-1-16,0 1 0,0 0 15,0-1-15,0 1 0,0 0 16,0 0-16,-24 24 15,24-24-15,0 24 0,0-25 16,-25 26-16,25-1 0,0 0 16,0 0-16,-24 0 15,24 0-15,0 25 0,0-1 16,0 1-16,0 0 16,-24 24-16,-1 0 31,1 0-16,-1 0-15,1 0 16,0 24-16,-1-24 16,1 0-16,-25 0 0,0 0 15,0 0-15,0 0 0,0 0 16,-24 0-16,0 0 16,-25 0-16,25 0 0,-25 0 15,1 0-15,-26 0 16,26 0-16,-25 24 0,0-24 15,-1 0-15,-23 0 0,24 25 16,-25-25-16,25 0 16,0 0-16,0 24 0,0-24 15,0 25-15,24-25 0,-24 24 16,24-24-16,0 25 16,25-1-16,-25 0 0,25-24 15,-25 25-15,50-1 16,-26-24-16,26 0 0,23 25 15,1-25-15,-1 0 16,1 0 31,-1 0-47,1 0 16,-25 24-16,25-24 15,-25 0-15,24 25 0,-23-25 16,23 0-16,1 24 0,-1-24 15,1 0-15,24 24 16,-24-24-16,24 25 0,0-1 16,24 1-1</inkml:trace>
  <inkml:trace contextRef="#ctx0" brushRef="#br0" timeOffset="-13082">3031 3761 0,'0'-24'16,"-24"-1"-16,-25 25 15,25 0-15,-1 0 0,-23 0 16,23 25-16,-24-1 15,0-24-15,25 49 0,-25-25 16,25 1-16,24 24 16,-25-25-16,25 25 0,0 0 15,25 0-15,-1-1 0,1 1 16,-1 0-16,25-25 16,0 1-16,0-1 0,-1 1 15,1-25-15,0 0 16,24-25-16</inkml:trace>
  <inkml:trace contextRef="#ctx0" brushRef="#br0" timeOffset="-12573">3520 3737 0,'0'-25'0,"-24"25"31,24 25-15,0-1-16,-25 0 0,25 25 15,0-24-15,0 24 16,0-1-16,0 1 0,0 0 16,0 0-16,0-25 0,0 1 15,0 24-15,0-25 16,0 0-16,-24-24 31,24-24-31,0 0 16,-25-1-16,25-24 15,-24 1-15,24-1 0,-25 0 16,25-24-16,0-1 0,0 1 16,0 24-16,25-24 15,-1 24-15,1 25 0,-1-1 16,1 1-16,-1 24 15,25 0-15,-25 0 0,25 0 16,-24 24-16,23 1 0,-23-1 16,-1 1-16,-24 23 15,0-23-15,0-1 0,0 25 16,-24-25-16,-25 25 0,25-24 16,-25-1-16,24 1 15,-24-1-15,25-24 0,0 24 16,-1-24-16,1 0 15</inkml:trace>
  <inkml:trace contextRef="#ctx0" brushRef="#br0" timeOffset="-12182">4008 3663 0,'25'-24'15,"-25"-1"1,24 25 0,-24 25-1,0-1-15,0 1 16,0 24-16,0-25 16,0 25-16,0 0 0,0 0 15,25-1-15,-25 1 16,24-24-16,1 24 0,-1-25 15,0 0-15,1 1 0,24-25 16,0 0-16,-25 0 16,25 0-16,0-25 0,-1 1 15,1 0-15,-24-25 16,-1 0-16,1 0 0,-1 0 16,-24-24-16,0 24 0,0 0 15,-24 0-15,24 0 16,-25 25-16,1-25 0,24 25 15,-25 24-15,1-25 16</inkml:trace>
  <inkml:trace contextRef="#ctx0" brushRef="#br0" timeOffset="-11583">2421 2442 0,'24'0'0,"-24"25"31,0-1-15,0 0-16,0 1 0,0 24 15,0 0-15,0-1 0,0 1 16,0 25-16,0-26 16,25 1-16,-25 0 0,0 0 15,24 0-15,-24-25 16,25 1-16</inkml:trace>
  <inkml:trace contextRef="#ctx0" brushRef="#br0" timeOffset="-11223">3447 2515 0,'-25'0'16,"1"0"-16,24-24 15,-25 24-15,25-24 0,0 48 31,0 0-15,0 1-16,0-1 0,0 25 16,0 0-16,25 0 15,-25 0-15,0 24 0,24-24 16,1 0-16,-25-1 0,0 1 16,24-24-16,-24 24 15,25-49-15</inkml:trace>
  <inkml:trace contextRef="#ctx0" brushRef="#br0" timeOffset="-10923">4155 2418 0,'24'-25'0,"1"25"0,-1-24 16,1 24-16,-25 24 31,0 1-31,0-1 0,0 25 16,0 0-16,0 0 16,0 0-16,0-1 0,0 1 15,0 25-15,0-26 16,0-23-16,24 24 0,-24-25 15,0 25-15,24-25 0</inkml:trace>
  <inkml:trace contextRef="#ctx0" brushRef="#br0" timeOffset="-10671">5083 2393 0,'0'25'32,"0"-1"-32,0 1 15,24-1-15,1 0 16,-25 25-16,24 0 0,-24 0 15,25 24-15,-25-24 16,0 24-16,0-24 0</inkml:trace>
  <inkml:trace contextRef="#ctx0" brushRef="#br0" timeOffset="-9939">2372 4762 0,'-24'0'0,"24"25"0,-25-1 31,25 1-31,0-1 0,0 0 16,-24 1-16,24 24 0,0-25 15,0 25-15,0-25 16,0 25-16,0 0 0,0-24 15,0-1-15</inkml:trace>
  <inkml:trace contextRef="#ctx0" brushRef="#br0" timeOffset="-9650">2983 4738 0,'-25'0'16,"25"24"0,0 1-16,0-1 15,0 1-15,0-1 0,0 0 16,25 1-16,-25 24 15,24-25-15,-24 25 0,25-25 16,-25 25-16,24-24 0,-24-1 16,0 1-16,24-1 15</inkml:trace>
  <inkml:trace contextRef="#ctx0" brushRef="#br0" timeOffset="-9364">3813 4714 0,'0'24'0,"0"0"0,0 1 16,0-1-1,0 1-15,0-1 0,0 0 16,0 1-16,0 24 16,24-25-16,-24 25 0,25-25 15,-25 25-15,24-24 0,-24 24 16,25-25-16,-25 0 16</inkml:trace>
  <inkml:trace contextRef="#ctx0" brushRef="#br0" timeOffset="-9063">4766 4738 0,'24'0'0,"0"0"16,1 0-16,-25 24 16,24 1-16,-24-1 15,0 25 1,0-25-16,25 25 0,-25-24 16,24 24-16,-24-25 15,0 25-15,24 0 0,-24-25 16,0 25-16,25-25 0,-25 1 15</inkml:trace>
  <inkml:trace contextRef="#ctx0" brushRef="#br0" timeOffset="-6371">11726 3053 0,'0'-25'0,"-24"1"16,24 0-16,-25 24 15,1 0 1,24 24-1,0 0-15,0 25 0,0 0 16,0 0-16,0 24 0,0 25 16,0 0-16,24-1 15,-24 1-15,0 0 0,0 24 16,25-25-16,-25 1 16,0 0-16,0-25 0,0 25 15,0-25-15,0 0 0,-25 1 16,25-1-16,-24-24 15,-1 0-15,25 24 0,-24-49 16,24 25-16,-24-25 16,24 1-16,-25-1 0,50-24 31,-25-24-15,24 24-16,-24-25 0,24 25 15,1-24 1,-1 24-16,1-24 15,-1 24-15,1 0 0,23-25 16,1 25-16,25 0 16,-26 0-16,50 0 0,-25-24 15,25 24-15,24 0 16,0 0-16,0 0 0,25 0 16,-1 0-16,25 24 0,0-24 15,0 0-15,25 0 16,-25 25-16,24-25 0,-24 0 15,24 0-15,-24 0 16,25 24-16,-25-24 0,0 0 16,0 0-16,0 0 0,-25 24 15,1-24-15,-1 0 16,-24 0-16,-24 25 0,0-25 16,-25 0-16,0 0 15,-24 24-15,0-24 0,-25 0 16,1 0-16,-1-24 0,-24-1 31,0 1-15,0 0-1,-24 24-15,24-25 16,-25 1-16,25-1 16,0 1-1,0 0-15,0-25 0,-24 24 16,24-24-16,0 1 15,0-1-15,-25 0 0,25-24 16,0-1-16,0-23 0,0-1 16,0 0-16,0 1 15,0-1-15,0-24 0,0 24 16,0 25-16,0-25 16,0 25-16,0 0 0,-24-1 15,24 25-15,0-24 0,0 24 16,0 1-16,0-1 15,-24 0-15,24 24 0,0-23 16,0 23-16,-25 1 0,25-1 16,0 1-16,-24 24 15,24-25-15,-25 25 16,1 0 15,24 25-15,-24-25-16,-1 0 15,1 0-15,-1 24 16,-24-24-16,1 0 16,-1 0-16,-25 25 0,1-25 15,-24 0-15,-26 0 0,1 24 16,0-24-16,-24 0 16,-25 0-16,0 0 0,0 0 15,-25-24-15,1 24 16,0 0-16,-1 0 0,1-25 15,-1 25-15,1 0 16,0 0-16,24 0 0,0 0 16,24 0-16,25 0 0,24 0 15,1 25-15,23-25 16,1 0-16,24 0 0,0 24 16,1-24-16,23 0 0,-24 0 15,25 25-15,0-25 16,-1 0-16,1 0 15,-1 0-15,25 24 16,-24-24-16,-1 0 16,1 0-1,0 0 1,-1 0-16,1 0 16,-1 0-1,25 24 16,0 1 1,-24-25-17,24 24 1,0 1-16,24-1 16,-24 1-1,0-1-15,0 0 0,0 1 16,0-1-16,0 1 15,0-1-15,0 0 0,0 1 16,-24-1-16,24 1 0,0-1 16,-25 1-16,25-1 15,0 0-15,0 1 0,0-1 16,0 1-16</inkml:trace>
  <inkml:trace contextRef="#ctx0" brushRef="#br0" timeOffset="-5885">12630 3688 0,'0'-25'16,"-25"50"15,25-1-15,-24 25-16,24-25 15,0 25-15,-25 0 16,25 0-16,0 0 0,0 0 15,0 0-15,0-25 16,0 25-16,0-25 0,0 1 16,0-1-16</inkml:trace>
  <inkml:trace contextRef="#ctx0" brushRef="#br0" timeOffset="-5429">12508 3810 0,'0'-49'16,"-25"-24"-16,25 24 0,0 0 16,0 0-16,0 0 0,0 1 15,25 23-15,-1-24 16,1 25-16,-1 24 0,0-25 16,1 25-16,-1 0 15,25 0-15,-25 0 0,25 0 16,0 0-16,-24 25 15,23-1-15,1 1 0,-24-1 16,-1 25-16,-24 0 0,0 0 16,0-1-16,0 1 15,-24 0-15,-1 0 0,-24 0 16,25-25-16,-25 1 16,25-1-16,-25 1 0,0-25 15,25 24-15,-1-24 0,1 0 16,-1 0-16,1-24 15,24-1 1,24 25-16,1 0 16,-1 0-1,1 25-15,-1-25 0,0 24 16,1 25-16,24-25 16,-25 1-16,1-1 0,-1 25 15,25-25-15,-25 1 0,1-1 16,-1 1-16,25-1 15,-25 1-15,1-25 0,-1 24 16</inkml:trace>
  <inkml:trace contextRef="#ctx0" brushRef="#br0" timeOffset="-4884">13436 3688 0,'-25'-25'0,"1"25"0,24-24 15,-25 24-15,25 24 32,0 25-17,0-24-15,0 23 16,-24 1-16,24 0 0,-24 0 15,24 0-15,-25 0 0,25 0 16,-24-1-16,24-23 16,-25-1-16,25 1 0,0-1 15,0-48 1,0-1 0,25 1-16,-25-1 15,24-23-15,1-1 0,-25 0 16,24 0-16,0-24 0,1 24 15,-25-24-15,24 24 16,1-25-16,-25 26 0,24-1 16,1 24-16,-25 1 15,0 0-15,24 24 0,0 0 16,1 24 0,-25 25-16,24-25 15,-24 25-15,25 0 0,-1 24 16,-24-24-16,25 24 15,-25 1-15,24-26 0,-24 26 16,24-25-16,-24-1 0,0-23 16,25 24-16,-25-25 15,0 1-15</inkml:trace>
  <inkml:trace contextRef="#ctx0" brushRef="#br0" timeOffset="-4680">13387 4103 0,'-25'0'0,"1"-24"0,0 24 16,24-25-1,24 25 1,0-24 0,25 24-16,-24 0 0,24-25 15,-1 25-15,1-24 0,25 24 16,-26-25-16,1 25 15,-24 0-15,23-24 0,-23 24 16</inkml:trace>
  <inkml:trace contextRef="#ctx0" brushRef="#br0" timeOffset="-3857">14168 3712 0,'0'-24'16,"0"48"31,-24 1-32,24-1 1,0 25-16,-24-25 0,24 25 16,0 0-16,0 0 0,0 0 15,-25-25-15,25 25 16,0 0-16,0-25 0,0 1 16,0-1-16,0 1 15,-24-25-15,24-25 16,0 1-1,0-1-15,0 1 16,0-25-16,0 0 0,0 0 16,24 0-16,-24-24 15,0 24-15,25-24 0,-25 0 16,24 24-16,-24 0 0,24 0 16,-24 25-16,25-1 15,-1 25-15,1 0 0,-25 25 16,24-25-16,1 49 15,-25-25-15,24 25 0,0 0 16,-24 0-16,25-1 0,-1 1 16,-24 0-16,25 0 15,-1 0-15,-24 0 0,24-25 16,-24 25-16,25-25 16,-25 1-16,0-1 0,0 1 15,24-1-15,-24-48 31,25-1-31,-25 1 0,0-1 16,24 1-16,-24-25 0,25 0 16,-25 0-16,0 1 15,24-1-15,-24-25 0,24 26 16,-24-26-16,25 25 16,-25 1-16,24 23 0,-24-24 15,25 25-15,-1 0 16,1 24-1,-25 24-15,0 0 0,24 1 16,0 24-16,-24-1 16,25 1-16,-1 25 0,1-26 15,-25 26-15,24 23 0,1-23 16,-25-1-16,24 0 16,-24-24-16,0 24 0</inkml:trace>
  <inkml:trace contextRef="#ctx0" brushRef="#br0" timeOffset="22158">21471 3785 0,'0'-24'16,"-25"24"31,1 0 0,0 0-47,-1 0 15,1 0-15,-25-24 16,25 24-16,-50 0 0,25 0 15,-24 0-15,0 0 0,0 0 16,-25-25-16,0 25 16,1 0-16,-1-24 0,0 24 15,0 0-15,-24-25 16,0 25-16,0-24 0,0 24 16,-25-25-16,25 1 0,-24 24 15,-1-24-15,1-1 16,-1 25-16,25-24 0,-24-1 15,23 25-15,1-24 16,0 0-16,25 24 0,-1-25 16,-24 25-16,24-24 0,0 24 15,1 0-15,-1-25 16,0 25-16,1 0 0,23 0 16,-23-24-16,-1 24 15,0 0-15,1 0 0,23 0 16,-23 0-16,23 0 0,-23 0 15,23-25-15,1 25 16,24 0-16,-24 0 0,24 0 16,0 0-16,25 0 15,-25 0-15,25 0 0,-1 0 16,1 0-16,-1 0 16,1 0-1,-1 0 1,1 0 15,0 0 0,-1 0-31,1 0 16</inkml:trace>
  <inkml:trace contextRef="#ctx0" brushRef="#br0" timeOffset="22807">16586 3102 0,'0'24'15,"-24"-24"-15,-1 0 16,1 24-16,0 1 0,-1-25 15,-24 24-15,25 1 0,-25-25 16,25 24-16,-25-24 16,0 25-16,25-25 0,-1 0 15,-24 24-15,25-24 0,-1 24 16,1-24 0,24 25-1,24-25-15,-24 24 16,25-24-16,-25 25 0,24-25 15,1 24-15,-1 1 16,1-25-16,-1 24 0,0 0 16,1 1-16,-1-1 0,1 1 15,-1-1 1,-24 0-16,25-24 0,-1 25 16,-24-1-1,24-24-15,-24 25 0,0-1 16,0 1-16,0-1 15,0 0 1,25 1 15,-1-25 1,-24-25 14,-24 25-46</inkml:trace>
  <inkml:trace contextRef="#ctx0" brushRef="#br0" timeOffset="24101">11751 3785 0,'-25'0'16,"1"-24"0,-1 24-1,-24 0-15,25 0 16,-25 0-16,-24 0 16,24 0-16,-49 0 0,25-24 15,-25 24-15,-24 0 16,25 0-16,-26 0 0,1 0 15,25-25-15,-25 25 0,-1 0 16,-23 0-16,24-24 16,0 24-16,-25 0 0,1 0 15</inkml:trace>
  <inkml:trace contextRef="#ctx0" brushRef="#br0" timeOffset="25306">5767 3737 0,'24'0'16,"1"0"-1,-1 0 1,1 0-16,23 0 0,1 0 16,25 0-16,-1 0 0,0 0 15,25 0-15,-1 0 16,1 0-16,24 0 15,0 24-15,0-24 0,25 0 0,0 0 16,-1 0-16,1 0 16,-1-24-16,1 24 0,-25 0 15,0 0-15,0 0 16,-24 0-16,24 0 0,-49 0 16,25 0-16,-25 0 15,0 0-15,1 0 0,-1 0 16,0 0-16,0 24 0,1-24 15,-1 0-15,0 0 16,1 0-16,-1 0 0,0 0 16,-24 0-16,0 0 15,0 0-15,-1 0 0,-23 0 16,-1 0-16,1 0 0,-1 0 16,1 0-1</inkml:trace>
  <inkml:trace contextRef="#ctx0" brushRef="#br0" timeOffset="25966">6109 3517 0,'24'0'16,"-24"-25"-16,25 25 16,-25-24-1,0 48 16,-25 1-15,25-1-16,-24 1 0,-1-1 16,1 0-16,-25 1 0,25-1 15,-1 1-15,1-1 16,-1-24-16,1 25 0,0-25 16,24 24-1,24-24 1,0 0-16,1 24 0,-1 1 15,25-1-15,-24 1 16,23-1-16,1 1 0,24 23 16,-24-23-16</inkml:trace>
  <inkml:trace contextRef="#ctx0" brushRef="#br0" timeOffset="41624">4717 1001 0,'0'-24'16,"-25"24"15,25 24 16,0 1-47,0-1 0,0 1 15,0-1-15,0 0 16,0 25-16,0-24 0,-24 23 16,24-23-16,0-1 0,-25 1 15,25-1-15,0 1 16,-24-1-16,24-48 47,0-1-47,0 1 0,0-25 15,0 24-15,0-23 16,0-1-16,0 0 0,-24 0 16,24-24-16,0 24 15,0 0-15,0 0 0,0 0 16,24 1-16,-24-1 0,24 24 16,1 1-16,-1-1 15,1 1-15,-1 0 0,25 24 16,-25-25-16,25 25 0,0 0 15,0 0-15,-25 0 16,25 0-16,0 25 0,-25-1 16,25-24-16,-24 49 15,-1-25-15,-24 1 0,0 24 16,0-25-16,0 25 0,0 0 16,-24-25-16,-25 25 15,24-25-15,-23 25 0,-1-24 16,24-1-16,-24 1 15,25-25-15,-25 24 0,25-24 16,-1 0-16,1 0 16,0 0-1,24-24-15,24-1 16,0 25 0,1 0-1,-1 0-15,25 25 0,-25-1 16,1-24-16,24 24 15,-25 1-15,25-1 0,0 1 16,-25-1-16,25 0 16,-24 1-16,-1-25 0,0 24 15,1-24-15,-1 0 0,1 25 16</inkml:trace>
  <inkml:trace contextRef="#ctx0" brushRef="#br0" timeOffset="41913">5645 733 0,'-25'-25'16,"25"1"-16,-24 24 15,24 24 1,0 1-16,0 23 16,0-23-16,0-1 15,24 25-15,-24 0 16,25 0-16,-25-25 0,24 25 16,-24 0-16,25-25 15,-25 25-15,0-24 0,0-1 16</inkml:trace>
  <inkml:trace contextRef="#ctx0" brushRef="#br0" timeOffset="42314">5474 855 0,'0'-25'0,"-25"1"0,1-1 16,24 1-16,0 0 0,0-1 16,0 1-16,24-1 15,1 1-15,-1 24 16,25-25-16,-25 25 16,25 0-16,25 0 0,-26 25 15,1-1-15,0 1 0,0-1 16,0 1-16,0 23 15,-25 1-15,1 0 0,-1 0 16,0 0-16,1-25 16,-25 25-16,0 0 0,-25-25 15,1 25-15,-25-24 0,25-1 16,-25 0-16,0 1 16,25-1-16,-25 1 0,0-25 15,0 24-15,0-24 0,25 0 16,-1 0-16,1 0 15,-1-24-15</inkml:trace>
  <inkml:trace contextRef="#ctx0" brushRef="#br0" timeOffset="43119">6280 855 0,'0'-25'16,"0"50"15,0-1-31,0 1 0,0-1 15,24 0-15,-24 1 16,0 24-16,0-25 0,0 25 16,0-25-16,0 25 0,0-24 15,0-1-15,0 0 16,-24-24 15,24-24-15,0 0-16,-25-1 0,25-24 15,0 0-15,0 1 16,0-1-16,-24 0 0,24 0 16,0-24-16,24 24 15,-24 0-15,25 0 0,-1 25 16,1-1-16,-1 1 0,0 24 16,1 0-16,-1 0 15,1 0-15,-1 24 0,1 1 16,-1-1-16,0 1 15,1 24-15,-1-1 0,1-23 16,-1 24-16,-24 0 0,25-25 16,-25 25-16,0-25 15,0 1-15,0-1 0,0 0 16,0 1 0,-25-50-1,25 1-15,0-25 16,0 25-1,0-1-15,0-23 0,0-1 16,25 0-16,-1 0 0,-24 0 16,24 0-16,1 0 15,-1 25-15,1 0 0,-1 24 16,0 0-16,1 0 16,-1 0-16,1 24 0,-1 0 15,1 1-15,-1-1 0,0 25 16,-24 0-16,25-25 15,-1 25-15,-24 0 0,0 0 16,25-25-16,-25 25 16,0-24-16,0 23 0,24-23 15,-24-1-15,0 1 0</inkml:trace>
  <inkml:trace contextRef="#ctx0" brushRef="#br0" timeOffset="43736">7696 610 0,'0'-24'0,"0"0"0,0-1 15,0 1-15,0-1 16,0 1-16,0-1 16,-24 1-1,-25 24-15,25 0 16,-25 24-16,0-24 0,0 25 15,25-25-15,-25 24 16,24 1-16,1-1 0,0 1 16,-1-1-16,25 0 15,0 1-15,0-1 0,25 1 16,-25-1-16,24 1 0,0-1 16,25 0-16,-24 1 15,23-1-15,-23 1 0,24-1 16,0-24-16,-1 25 0,1-1 15,-24 0-15,-1-24 16,25 25-16,-49-1 0,24 1 16,-24-1-16,0 1 15,0-1-15,0 0 0,-24 1 16,24-1-16,-24-24 0,-25 25 16,24-25-16,-24 0 15,25 0-15,-25 0 0,0 0 16,25-25-16,-25 25 15,25-24-15,-1 24 0,1-25 16,-1 1 0</inkml:trace>
  <inkml:trace contextRef="#ctx0" brushRef="#br0" timeOffset="44049">8136 806 0,'0'24'16,"24"-24"-1,1 0-15,-1 0 16,1 0 0,-1 0-16,25-24 0,0 24 15,-25 0-15,25 0 16,0 0-16,-25-25 0,25 25 16,-24 0-16,-1 0 15,-24-24 1</inkml:trace>
  <inkml:trace contextRef="#ctx0" brushRef="#br0" timeOffset="45547">9137 684 0,'0'-25'16,"0"1"0,0 48 31,0 1-47,25-1 15,-25 1-15,0 23 16,0-23-16,0 24 0,0 0 15,24-25-15,-24 0 16,0 25-16,0-24 0,0-1 16,0 0-1,0-48 1,-24 0 0,24-1-16,0 1 15,-25-25-15,25 25 0,0-50 16,-24 25-16,24-24 0,-25 0 15,25 0-15,0 24 16,0-24-16,25-1 0,-1 25 16,1 1-16,-1-1 15,1 24-15,23 1 0,1-1 16,0 25-16,0 0 0,0 0 16,0 0-16,-1 25 15,1-1-15,-24 1 0,-1 24 16,1-1-16,-1 26 0,-24-25 15,0 24-15,-24-24 16,24 24-16,-25-24 0,-24 0 16,25-1-16,-25-23 15,0-1-15,0 1 0,25-1 16,-25-24-16,25 0 0,-1 0 16,1 0-16,-1 0 15,1-24-15,24-1 0,0 1 16,24-1-1,1 25-15,-1-24 0,1 24 16,-1 0-16,25 24 0,-25 1 16,25-1-16,-24 1 15,23-1-15,-23 25 0,24-25 16,-25 1-16,25 24 16,-25-25-16,1-24 0,-1 24 15,1 1-15,-1-25 0,1 0 16</inkml:trace>
  <inkml:trace contextRef="#ctx0" brushRef="#br0" timeOffset="45973">10139 855 0,'-25'0'15,"1"-25"1,-1 25-16,1 0 15,0 0-15,48 0 32,0 0-17,25 0 1,-24 0-16,-1 0 0,25-24 16,-25 24-16,1 0 0,-1-25 15,1 1 1,-25 0-16,-25-1 15,1 25 1,-1-24-16,1 24 0,-1-25 16,-23 25-16,23 0 0,-24 0 15,25 0-15,0 25 16,-1-1-16,25 1 0,-24-1 16,24 0-16,0 25 15,24-24-15,1 24 0,-1-1 16,0-23-16,1 24 0,24-25 15,-1 0-15,1 1 16,-24-25-16,24 24 0,-1-24 16,-23 0-16,24-24 15</inkml:trace>
  <inkml:trace contextRef="#ctx0" brushRef="#br0" timeOffset="46207">10603 513 0,'0'-49'0,"-25"0"0,25 25 16,-24-1-16,24 1 0,0-1 16,-25 25-1,25 25-15,0 24 16,0-25-16,25 25 0,-25 0 16,0 24-16,24 0 15,1-24-15,-25 24 0,24-24 16,-24 0-16,24 0 15,-24 0-15,25-25 0,-25 1 16,0-1-16,24-24 0</inkml:trace>
  <inkml:trace contextRef="#ctx0" brushRef="#br0" timeOffset="46914">11042 952 0,'25'-24'0,"-1"0"15,-24-1-15,25 1 16,-25-1-16,0 1 16,24-1-16,-24 1 15,0 0-15,-24-1 16,-1 25 0,1 0-16,-1 0 15,1 0-15,-1 25 16,-23-1-16,23 0 0,1 1 15,24-1-15,-25 1 0,1 24 16,24-1-16,0-23 16,0-1-16,24 25 0,-24-24 15,25-1-15,-1 0 16,1-24-16,-1 0 16,0 0-16,1 0 0,-1 0 15,1-24-15,-1 0 16,1-25-16,-25 24 0,24-24 15,-24 25-15,0 0 16,24-25-16,-24 24 0,0 1 16,0 48-1,0 1 1,0-1-16,0 1 16,25-1-16,-25 0 0,24 1 15,-24 24-15,25-25 16,-1 1-16,1-1 0,-1-24 15,0 24-15,25-24 16,-24 0-16,23-24 0,1 24 16,-24-24-16,-1-25 15,25 24-15,-25-24 0,-24 1 16,25-26-16,-25 1 0,0 0 16,0-1-16,-25 1 15,1 0-15,24 24 0,-24-24 16,-1 48-16,25-23 0,-24 48 15,24 24 1,0 0-16,0 25 0,0 0 16,0 24-16,0 1 15,24-1-15,1 0 0,-25 0 16,24-24-16,0 25 16,1-26-16,-25-23 0,24 24 15,1-25-15</inkml:trace>
  <inkml:trace contextRef="#ctx0" brushRef="#br0" timeOffset="47251">11580 757 0,'0'-24'0,"-25"24"0,50 0 47,-1 0-47,0 24 16,25-24-16,-24 0 15,24 0-15,-25 0 0,25 0 16,0-24-16,-25 24 16,0 0-16,1-25 0,-1 25 15,-24-24-15,25 24 0,-25-25 16,0 50 31,0-1-47,0 1 0,0-1 15,0 0-15,24 25 0,-24 0 16,25-24-16,-25 23 16,0-23-16,24-1 0,-24 1 15,24-1-15,-24 1 16,25-25-16</inkml:trace>
  <inkml:trace contextRef="#ctx0" brushRef="#br0" timeOffset="47414">12117 269 0,'0'-25'0,"-25"1"0,1 24 16,0 0 0,24 24-1,-25-24-15,25 25 0,0-1 16</inkml:trace>
  <inkml:trace contextRef="#ctx0" brushRef="#br0" timeOffset="48271">12532 708 0,'25'0'15,"-50"0"32,1 25-47,-1-1 16,1 0-16,-1 1 16,1-1-16,24 1 0,0 24 15,0-25-15,0 0 0,0 25 16,24-24-16,1-1 15,24 0-15,-25-24 0,25 25 16,-25-25-16,25 0 0,-24-25 16,23 25-16,-23-24 15,-25-25-15,24 25 0,-24-25 16,0-24-16,-24 24 16,-1-24-16,1 24 0,0 0 15,-25 0-15,24 25 0,1-25 16,-25 49-16,25 0 15,-1 0-15,1 24 0,-1 1 16,25-1-16,0 25 16,0-25-16,0 1 0,25-1 15,-25 25-15,24-49 0,1 24 16,-25 1-16,24-25 16,1 0-16,-1 0 15,0-25 1,1 25-16,-25-24 0,24 0 15,1-1-15,-25 1 0,24-1 16,0 1-16,1 24 16,-1-25-16,-24 1 0,25 24 15,-1 0-15,1 0 0,-25 24 16,24 1-16,0-25 16,-24 24-16,25 25 0,-1-24 15,-24-1-15,25 25 16,-25-25-16,24 1 0,-24-1 15,25 1-15,-25-1 16,24-24-16,-24 24 0,24-24 31,-24-24-31,0 0 16,0-25-16,0 24 0,25-24 16,-25 1-16,0 23 15,24-24-15,-24 0 0,25 25 16,-1 0-16,0-1 15,1 25-15,-1 25 16,1-1-16,-1 25 0,1-25 16,-1 25-16,-24 0 15,24 0-15,-24 0 0,25 0 16,-25-25-16,0 0 0,0 1 16,0-1-16,0 1 15</inkml:trace>
  <inkml:trace contextRef="#ctx0" brushRef="#br0" timeOffset="48925">13851 781 0,'0'-24'16,"0"0"-1,0-1-15,-25 25 0,25-24 16,-24-1-16,0 1 15,-1-1-15,1 1 0,-1 0 16,1 24-16,0 0 16,-1 0-16,25 24 15,-24-24-15,-1 49 0,25-25 16,-24 25-16,24-24 16,-25 23-16,25 1 0,0 0 15,0 0-15,25-25 0,-25 25 16,24-24-16,-24-1 15,25 1-15,-1-25 0,1 24 16,-1-24-16,0 0 16,1-24-16,-1-1 0,1-24 15,-1 25-15,0-25 0,1 0 16,-25-24-16,24 24 16,-24 0-16,0-24 0,0 24 15,0 0-15,0 0 16,0 0-16,0 1 0,0 23 15,-24 1-15,24-25 0,0 25 16,-25 24-16,25-25 16,0 1-16,0-1 15,25 25 1,-1 0 0,-24 25 15,25-25-31,-25 24 0,0 1 15,24-1-15,-24 0 16,0 25-16,25 0 0,-25 24 16,24-24-16,0 24 0,-24 1 15,25-1-15,-25-24 16,24 0-16,1 0 0,-25-1 16,24-23-16,-24-1 15,25-24-15,-1 0 16,0 0-16,1-24 0</inkml:trace>
  <inkml:trace contextRef="#ctx0" brushRef="#br0" timeOffset="49819">14120 855 0,'0'24'31,"24"-24"-31,-24 25 16,24-1-16,1 0 15,-1-24 1,1 0-1,-1 0 1,1 0-16,-1-24 0,0 24 16,25-24-16,-24-1 0,-1-24 15,1 25-15,-1-25 16,0 0-16,-24-24 0,0 0 16,0-1-16,0 1 15,0 0-15,-24 0 0,24-1 16,-24 1-16,-1 24 0,25 0 15,-24 25-15,-1 24 16,1 0-16,-1 0 0,1 49 16,24-25-16,-24 49 15,24-24-15,0 49 0,0-25 16,0 25-16,24 0 0,0-1 16,25-23-16,-24-1 15,24 0-15,-25 0 0,25-24 16,-25 0-16,25-25 15,-25 1-15,1-1 0,-1-24 16</inkml:trace>
  <inkml:trace contextRef="#ctx0" brushRef="#br0" timeOffset="50696">15731 781 0,'0'-24'0,"0"0"15,-24-1 1,0 1 0,-1-1-16,1 25 15,-1 0-15,1 0 16,0 0-16,-1 25 0,-24-1 16,25 1-16,24 23 15,-25-23-15,25-1 0,0 1 16,0 24-16,0-25 0,0 0 15,25 1-15,-1-25 16,1 24-16,-1-24 0,25 0 16,-25 0-16,25 0 15,-24 0-15,23-24 0,1-1 16,-24-23-16,-1 23 0,25-48 16,-49 24-16,24-24 15,-24-1-15,0 1 0,0 0 16,0 0-16,0-1 15,0 26-15,0-1 0,-24 24 16,24 1-16,-24 73 16,24-25-1,0 25-15,0 24 0,0 0 16,24 1-16,-24-1 0,24 0 16,1-24-16,-1 24 15,1-24-15,-1 0 0,1 0 16,-25-25-16,24 1 15,0-1-15,1-24 16</inkml:trace>
  <inkml:trace contextRef="#ctx0" brushRef="#br0" timeOffset="51379">16318 562 0,'0'-25'0,"0"1"15,0-1-15,0 1 0,0 48 47,0 1-47,0 24 16,0-25-16,0 25 0,0 0 16,0 0-16,0-1 0,24 1 15,-24 0-15,24-24 16,-24-1-16,0 0 0,25-24 15,-25-24 1,0 0 0,0-1-16,0-24 0,0 0 15,0-24-15,0 24 16,-25-24-16,25 0 0,0-1 16,0 26-16,0-26 0,0 26 15,25-1-15,-1 24 16,-24 1-16,25 24 0,-1 0 15,1 0-15,-1 0 16,0 24-16,1 1 0,-1-1 16,1 1-16,-1-1 0,-24 25 15,25-25-15,-25 1 16,0 23-16,-25-23 0,1-1 16,-1 1-16,1-1 15,-1 1-15,1-25 16,24 24-1,0 0 1,24-24-16,1 25 16,-1-1-1,25 1-15,-24-1 0,-1 1 16,25-1-16,-25 25 0,1-25 16,-25 1-16,24 24 15,-24-25-15,0 0 0,0 1 16,-24-25-16,-1 24 15,1-24-15,-1 0 0,-23 0 16,23 0-16,1 0 0,-1 0 16,1-24-16,-1 24 15,1-25-15,24 1 16,0 0 0</inkml:trace>
  <inkml:trace contextRef="#ctx0" brushRef="#br0" timeOffset="52466">14437 1563 0,'-24'-24'0,"24"-1"0,-25 25 16,1-24-16,24-1 0,0 1 15,0-1 1,24 1-16,1 24 16,-1 24-1,1-24-15,-25 25 16,24 24-16,-24-25 0,24 1 16,-24 23-16,25 1 15,-25-24-15,24 23 0,-24-23 16,0-1-16,0 1 15,0-1-15,0 1 0,0-50 47,0 1-47,0-25 0,0 24 16,0-23-16,0-1 0,0 0 16,25 0-16,-25 25 15,24-25-15,0 0 0,1 25 16,-1-1-1,25 25-15,-24 0 0,-1 25 16,0-1-16,-24 0 0,25 1 16,-1 24-16,-24-25 15,0 1-15,0 23 0,25-23 16,-25-1-16,0 1 16,-25-25-1,25-25 16,0 1-31,25-1 0,-25 1 16,24-25-16,1 25 16,-1-25-16,25 24 0,-25 1 15,1 24-15,23 0 0,-23 0 16,-1 0-16,25 24 16,-24 25-16,-25-24 0,24-1 15,0 25-15,-24 0 16,25-25-16,-25 25 0,0 0 15,0-25-15,0 1 0,0-1 16,24-24-16,-24 25 16,25-25-16</inkml:trace>
  <inkml:trace contextRef="#ctx0" brushRef="#br0" timeOffset="52909">15732 1661 0,'24'-25'0,"25"25"16,-25-24-16,25 24 0,-25-25 15,1 1 1,-25 0-16,0-1 0,-25 1 16,1 24-16,24-25 0,-49 1 15,25 24-15,-1-25 16,-23 25-16,-1 0 0,24 0 16,1 25-16,-1-25 15,1 24-15,0 1 0,-1 24 16,25-25-16,0 0 0,0 25 15,0-24-15,25-1 16,-25 25-16,24-25 0,0 1 16,1-1-16,-1-24 15,25 25-15,-24-25 0,-1 0 16,0-25-16,1 1 0,-1-1 16,1 1-16,-1-25 15,0 25-15,1-25 0,-1 24 16,-24-23-16,25 23 15,-25 1-15,24 24 16,-24 24 0,0 1-16,0-1 15,0 0-15,25 25 0,-25-24 16,24-1-16,-24 25 0,24-25 16,-24 1-16,25-1 15,-25 1-15,24-25 0</inkml:trace>
  <inkml:trace contextRef="#ctx0" brushRef="#br0" timeOffset="54013">16220 1539 0,'-24'-25'16,"24"1"0,0-1-1,0 50 1,24-25-1,-24 24-15,24 1 0,-24-1 16,25 0-16,-1 1 16,1-1-16,-25 25 0,24-24 15,-24-1-15,0 0 0,0 1 16,0-1 0,0-48-1,0-1 1,0-23-16,24 23 15,-24 1-15,25-25 0,-1 24 16,-24-23-16,25 23 16,-1 1-16,1-1 0,-1 25 15,0 25 1,-24-1-16,0 1 16,25 23-16,-25-23 0,0 24 15,0 0-15,24-25 16,-24 25-16,25-25 0,-1 25 15,1-25-15,-1-24 0,0 25 16,25-25-16,-24 0 16,24-25-16,-1 25 0,26-24 15,-25-25-15,-1 25 16,-23-1-16,24-23 0,-25 23 16,0-24-16,-24 25 15,0-25-15,0 25 0,-24-1 16,0 1-16,-1-1 0,1 25 15,-1-24-15,1 24 16,-25 0-16,25 0 0,-1 24 16,1 1-16,-1-1 15,1 1-15,24-1 16,0 0-16,0 25 0,0-24 16,0-1-16,0 1 15,0-1-15,24 0 0,-24 1 16,25-25-16,-1 24 15,1-24-15,-1 0 0,1 0 16,-1-24-16,0 24 0,1-25 16,-1 1-16,1 0 15,-1-25-15,0 24 0,-24 1 16,0-1-16,0 1 16,0 0-16,0 48 15,0 0 1,0 1-16,0-1 15,0 1-15,0 24 0,25-25 16,-25 0-16,24 25 0,1-24 16,-25-1-16,24-24 15,25 24-15,-25-24 0,1 0 16,24-24-16,-25 0 16,25-1-16,0 1 0,0-1 15,-1-23-15,1-1 16,-24 0-16,-1 24 0,1-23 15,-1 23-15,-24-24 0,0 25 16,-49 24 0,25 0-16,-25 0 0,0 0 15,0 24-15,0 1 0,25 24 16,-25-25-16,49 25 16,0 0-16,0 0 0,0-1 15,25 26-15,-1-26 16,0 26-16,1-1 0,24-24 15,-25 0-15,25 24 0,-25-24 16,1-25-16,-25 25 16,24 0-16,-24-25 0,0 1 15,-24-1-15,-1-24 16,1 0-16,-1 0 0,1 0 16,24-24-16</inkml:trace>
  <inkml:trace contextRef="#ctx0" brushRef="#br0" timeOffset="54457">18052 1685 0,'0'-24'15,"24"24"16,1 0-15,-1 0 0,0 0-16,1 0 0,-1 0 15,1 0-15,-1 0 16,1 0-16,-1 0 0,0-25 16,-24 1-1,0-1-15,0 1 16,0 0-16,-24-1 15,0 1-15,-1-1 0,1 1 16,-25 24-16,24-25 0,-23 25 16,23 0-16,-24 0 15,25 25-15,-1-1 0,1 25 16,0-24-16,24 23 0,0 1 16,0 24-16,0-24 15,24 0-15,0 0 0,25 0 16,-24 0-16,24-25 15,-25 1-15,25-1 0,0-24 16,0 0-16,-25-24 0</inkml:trace>
  <inkml:trace contextRef="#ctx0" brushRef="#br0" timeOffset="55855">18491 1612 0,'25'-25'0,"-25"-23"15,0 23-15,0 1 16,-25 48 15,25 1-15,0-1-16,0 25 15,0-25-15,0 25 0,25-25 16,-25 25-16,0 0 16,24 0-16,-24-25 0,0 25 15,0-24-15,0-1 16,-24-24-1,24-24 1,0-1-16,0-24 16,0 25-16,0-25 0,0 0 15,0 0-15,24 1 16,-24-1-16,25 0 0,-1 0 16,0 25-16,-24-1 0,25 25 15,-1 0-15,-24 25 16,25-1-16,-25 1 15,0-1-15,24 25 16,-24 0-16,0-1 0,25 1 16,-25-24-16,0 24 0,24-25 15,-24 0-15,0 1 16,24-50 15,-24 1-31,0 0 0,25-25 16,-1 0-16,1 24 0,-25-23 15,24-1-15,1 24 16,-1-23-16,0 48 0,-24-25 16,25 25-16,-1 25 15,-24-1-15,0 25 16,0-25-16,0 25 0,25 0 16,-25 0-16,0 0 15,24-1-15,-24-23 0,24-1 16,1 1-16,-1-1 0,1 1 15,24-25-15,-25 0 16,25-25-16,0 1 0,0-1 16,-1-24-16,1 25 15,-24-25-15,23 0 0,-23 0 16,-25 25-16,0-25 0,0 25 16,-25-1-16,1 1 15,-25 24-15,25 0 0,-25 0 16,25 0-16,-25 24 15,24 1-15,25-1 0,-24 25 16,24-25-16,0 25 0,0 0 16,24 0-16,-24 0 15,25 0-15,-1 0 0,1-25 16,23 25-16,-23-25 16,-1-24-16,25 0 0,-25 0 15,1 0-15,-1-24 0,1-1 16,24-23-16,-25 23 15,0-24-15,-24 0 0,25 1 16,-1-1-16,-24 0 16,25 0-16,-25 25 0,24-1 15,-24 1-15,0-1 16,0 50 0,0-1-16,0 1 0,0-1 15,0 0-15,0 25 16,0 0-16,0 0 0,25-25 15,-25 25-15,0-24 0,24 24 16,-24-25-16,0 0 16,24-24-16,1-24 15,-1 0 1,-24-1-16,49 1 16,-24-25-16,-1 24 0,0-23 15,1 23-15,-1 1 16,1-1-16,-1 25 0,1 25 15,-25-1 1,0 25-16,0-25 16,0 25-16,0-24 0,0 24 15,0-25-15,24 0 16,-24 1-16,24-1 0,1-24 16,-1 0-16,1 0 15,-1-24-15,0-1 0,1-23 16,-1-1-16,1 0 0,-1 0 15,1-24-15,-1-25 16,-24 25-16,24 0 0,-24-1 16,0 1-16,0 0 15,-24 24-15,24 0 0,-24 25 16,-1 24-16,1 0 16,24 48-16,0 1 15,-25 0-15,25 0 0,0 24 16,0 25-16,25-25 15,-1 0-15,-24 25 0,25-25 16,-1 1-16,-24-25 0,24-1 16,-24 1-16,25-24 15,-1-25-15</inkml:trace>
  <inkml:trace contextRef="#ctx0" brushRef="#br0" timeOffset="56024">20543 1734 0,'-25'-25'0,"25"1"16,0 0-16,25 24 16,-1 0-16,1 0 15,-1 0-15,25 0 0,24 0 16,-24 0-16,24 0 16,1 0-16,-26 0 0,1 0 15</inkml:trace>
  <inkml:trace contextRef="#ctx0" brushRef="#br0" timeOffset="57631">17807 2711 0,'25'-25'0,"-1"25"16,1-24-16,-1 24 15,1-24-15,-1 24 0,0-25 16,1 1-16,-1-1 0,-24 1 15,0-1 1,-24 1-16,-25 0 16,25 24-16,-25 0 0,24 0 15,-24 0-15,1 0 16,23 24-16,1 0 0,-1 1 16,25-1-16,0 1 15,25-1-15,-1 1 0,25-1 16,24 0-16,-24 1 15,24 24-15,1-25 0,-1 1 16,-24-25-16,-25 24 0,25 0 16,-49 1-16,-49-1 15,25 1-15,-25-25 16,-24 24-16,-1-24 0,1 0 16,0 0-16,24 0 15,0 0-15,0 0 0,25-24 16,24-1-16,49 1 15,-25-1-15,25 1 16,24 0-16,1-1 0,-1 1 16,-24-1-16,24 25 15,-24-24-15,0 24 0,-25-25 16,0 25-16,-24-24 16,-24 0-1,0-1-15,-1 25 16,1 0-1,24 25 1,0-1 0,24 0-16,-24 25 0,25-24 15,-1-1-15,0 25 0,1-25 16,-1 1-16,1-1 16,-1-24-16,1 25 0,-1-25 15,0 0-15,1-25 16,-25 1-16,24-1 0,-24 1 15,25 0-15,-25-25 0,24 24 16,-24 1-16,0-1 16,25 25-16,-25-24 0,0 48 15,-25 1 1,25-1-16,-24 25 0,24 24 16,0 1-16,0-1 0,0 0 15,24 0-15,-24 1 16,0-25-16,25-1 0,-25 1 15,0-24-15,0-1 16,-25-24-16,1 0 0,24-24 16,-25-1-16,1-24 0,-1 1 15,25-1-15,-24 0 16,24-24-16,24 24 0,1 24 16,24-23-16,0 23 15,-1 1-15,1-1 0,0 25 16,0-24-16,0-1 0,0 25 15,-25-24-15,25 0 16,-25-1-16,-24 1 16,0-1-16,0 1 15,0-1-15,-24 1 16,0 24-16,24-24 0,-25 24 16,1 0-1,24 24-15,0 0 16,0 1-16,0-1 0,24 1 15,-24-1-15,49 1 16,-25-1-16,1 25 0,-1-25 16,1 1-16,-1 24 15,0-25-15,-24 0 0,0 1 16,-24-1-16,0-24 16,-25 25-16,24-25 0,-23 0 15,23-25-15,1 1 0,-1 24 16,25-49-16,0 25 15,25-25-15,-1 0 0,25 0 16,-25 0-16,25-24 16,0 24-16,0 0 0,0 0 15,0 0-15,-25 25 0,0 24 16,-24-24-16,25 24 16,-25 24-16,0 0 15,0 25-15,0-24 16,0 24-16,0-1 0,24 1 15,1 25-15,-1-26 0,25 1 16,-25 0-16,1 0 16,-1 0-16,1-25 0,-1 1 15,-48-25 1,-1 0-16,1-25 16</inkml:trace>
  <inkml:trace contextRef="#ctx0" brushRef="#br0" timeOffset="57948">19297 2906 0,'0'-24'0,"0"-1"15,25 1-15,-25 0 16,24 24-16,1-25 16,-1 25-16,0 0 15,1-24 1,-1 24-16,25 0 16,-25-25-16,25 25 15,-24-24-15,24 24 0,-1-25 16,-23 25-16,24-24 0,-25 0 15,1-1-15,-25 1 16,-25 24-16,1 0 16,-25 0-16,24 0 0,-23 0 15,23 24-15,1 1 16,-1-1-16,1 25 0,-1 0 16,25-25-16,0 25 15,25 0-15,-25 0 0,24-25 16,1 1-16,24 23 0,-25-48 15,25 25-15,0-25 16,0 0-16</inkml:trace>
  <inkml:trace contextRef="#ctx0" brushRef="#br0" timeOffset="58489">19981 2809 0,'0'-25'0,"-24"1"15,24-1-15,-25 25 16,25-24-16,0 48 31,25 1-31,-25-1 0,24 1 16,-24-1-16,0 0 15,25 1-15,-25 24 0,0-25 16,24 1-16,-24-1 0,0 0 16,0 1-1,0-50 1,24 25-16,-24-24 15,25 0-15,-25-25 0,24 24 16,1-24-16,-1 25 16,-24-25-16,25 25 0,-1-1 15,-24 1-15,24 24 0,-24 24 32,0 1-32,0-1 0,0 25 15,0-25-15,0 25 0,0-24 16,0-1-16,0 1 15,0-1-15,0 0 16,25-48 0,-1 0-1,-24-1-15,25 1 0,-1-1 16,0 1-16,1-25 16,-1 25-16,1-1 0,-25 1 15,24-1-15,1 25 16,-1 25-16,-24-1 15,24 1-15,-24-1 0,25 25 16,-25 0-16,0 0 16,24-25-16,-24 25 0,25-25 15,-25 1-15,24-25 16</inkml:trace>
  <inkml:trace contextRef="#ctx0" brushRef="#br0" timeOffset="59113">20836 2784 0,'24'-24'0,"1"-1"16,-1 25-1,-24-24-15,25-1 0,-25 1 31,-25 24-15,1 24 0,-1 1-1,1-1-15,0 1 0,24 24 16,0-25-16,0 0 16,24 25-16,0 0 0,25 0 15,-24-25-15,23 25 0,1-24 16,-24-1-16,-1 0 15,1 1-15,-50-25 16,1 0 0,-1 0-16,-24-25 0,1 25 15,23-24-15,-24 0 0</inkml:trace>
  <inkml:trace contextRef="#ctx0" brushRef="#br0" timeOffset="59258">20982 2711 0,'0'24'0,"0"1"16,0-1-16,-48 1 16,23 23-16,-24 1 0,1 0 15,-26 0-15,25 0 0,-24 24 16,24-24-16,-24-25 16</inkml:trace>
  <inkml:trace contextRef="#ctx0" brushRef="#br0" timeOffset="86683">9992 6008 0,'0'-24'15,"-24"-1"1,-1 1-16,1 24 0,24-25 16,-25 25-16,1-24 15,24 48 1,0 1-1,0 24-15,24-25 16,-24 25-16,0 24 0,25 0 16,-25 1-16,0 23 0,24 1 15,1 0-15,-25-1 16,24 26-16,0-1 0,-24 0 16,25 0-16,-1-24 0,1 24 15,-25 0-15,24-25 16,1 1-16,-1 24 0,-24-24 15,24 0-15,1-1 16,-1 1-16,1 0 0,-25-1 16,24 1-16,1 0 15,-1-1-15,0 1 0,1 0 16,-25 0-16,24-25 0,1 0 16,-25 0-16,24 1 15,-24-1-15,25-24 0,-25 0 16,0-1-16,0 1 0,0 0 15,24 0-15,-24 0 16,0 0-16,0 0 0,0-1 16,0-23-16,24 24 15,-24-1-15,0 1 0,0 0 16,0 0-16,0-25 0,0 1 16,0-1-16,0 1 15,0-50 1,0 1-16,0-25 15,-24 0-15</inkml:trace>
  <inkml:trace contextRef="#ctx0" brushRef="#br0" timeOffset="87336">9162 9525 0,'24'0'32,"1"0"-32,-1 0 15,25 0-15,-25-25 16,50 25-16,-26 0 0,50-24 16,0 24-16,-1 0 0,26-24 15,23 24-15,1-25 16,24 25-16,0 0 0,24-24 15,0 24-15,25-25 16,-25 25-16,25-24 0,0 24 16,24 0-16,1-25 0,-1 25 15,0 0-15,25-24 16,-1 24-16,1 0 0,0 0 16,-1 0-16,-23 0 15,23 0-15,-24 0 0,25 0 16,-49 0-16,24 0 0,-24 0 15,0 0-15,-25 0 16,-24 0-16,0 0 0,-24 0 16,-1 0-16,-24 0 0,-24 0 15,24 0-15,-49 0 16,25 0-16,-25 0 0,1 0 16,-26 0-16,26 0 15,-50 0-15,25 0 0,-25 0 16,1 0-16,-1 0 15,-48-24 1,-1 24-16,1 0 16</inkml:trace>
  <inkml:trace contextRef="#ctx0" brushRef="#br0" timeOffset="88002">15634 9867 0,'0'-25'15,"24"25"1,1 0 15,-1 0-15,25 0-1,-25 0-15,25 0 16,0 0-16,24 0 0,25 0 16,-25 0-16,25 0 0,0 0 15,-1 0-15,-23 0 16,23 0-16,-23 0 0,-26 0 15,1 0-15,0 0 16,-24 0-16,-1 0 0,-24-24 31,-24 24-31,-1 0 16,1-24-16,-1 24 0</inkml:trace>
  <inkml:trace contextRef="#ctx0" brushRef="#br0" timeOffset="88338">16513 9647 0,'-24'0'16,"-1"0"-1,25-24-15,-24 24 0,48 0 31,1 24-31,-1-24 16,25 0-16,-25 24 0,25-24 16,0 25-16,0-1 15,-25-24-15,25 25 0,-24-1 16,-25 1-16,0-1 16,0 0-16,-25 1 15,1-1-15,-25-24 0,24 25 16,1-25-16,-25 24 15,25-24-15,-1 24 0,1-24 16,-1 0-16,25 25 16</inkml:trace>
  <inkml:trace contextRef="#ctx0" brushRef="#br0" timeOffset="88728">17343 9647 0,'0'-24'0,"25"24"0,-1 0 15,1 0 1,-1 0-16,1 0 15,-1 0-15,0 24 16,-24 0 0,0 1-16,0-1 0,0 1 15,0-1-15,0 25 16,-24-25-16,24 25 0,0 0 16,-24-24-16,24 23 0,0-23 15,24 24-15,0-25 16,1 0-16,24 1 0,-25-25 15,25 24-15,0-24 16,0-24-16,-1-1 0,1 25 16,0-48-16,-24 23 15,-25 1-15</inkml:trace>
  <inkml:trace contextRef="#ctx0" brushRef="#br0" timeOffset="88880">17514 9818 0,'-73'0'0,"49"0"0,-25-24 15,24 24-15,50 0 16,-1 0-16,1 0 16,24 0-16,24 0 15,0-25-15,0 25 0,1 0 16,-26 0-16,26-24 16</inkml:trace>
  <inkml:trace contextRef="#ctx0" brushRef="#br0" timeOffset="89804">9162 6741 0,'-49'-25'16,"24"1"-16,1-1 16,0 1-16,-1 24 0,25 24 31,25 25-31,-25 0 0,24 24 15,0 1-15,1 23 0,-1 1 16,1 24-16,-1 0 16,1 0-16,-1 0 0,25 1 15,-25-26-15,1 1 16,24 24-16,-25-24 0,0-25 16,-24 0-16,25 1 15,-25-26-15,0 1 0,0 0 16,0-24-16</inkml:trace>
  <inkml:trace contextRef="#ctx0" brushRef="#br0" timeOffset="90207">9040 6692 0,'0'-25'0,"-25"1"0,25 0 15,-24 24-15,-1 0 16,1 0-16,-1 0 0,1 0 16,0 24-16,-1-24 15,1 24-15,-1 1 0,1-1 16,0 1-16,-1-25 15,25 24-15,-24 0 0,-1 1 16,25-50 15,25 1-31,-25 0 0,24-1 16,1 1-16,-1-25 0,25 25 16,-25-25-16,1 24 15,23 1-15,-23 24 0,24 0 16,-25 0-16,25 0 15,-25 49-15,25-25 0,0 25 16,0 24-16,0-24 16</inkml:trace>
  <inkml:trace contextRef="#ctx0" brushRef="#br0" timeOffset="90753">5987 7937 0,'0'-24'16,"-25"24"-16,25-24 0,-24 24 15,24-25 1,-25 25-16,1 0 16,24 25-16,-24-1 15,-1 0-15,1 1 0,24-1 16,-25 25-16,1 0 0,-1 0 15,1 0-15,24-1 16,0-23-16,0 24 0,0-25 16,24 25-16,1-25 15,24-24-15,0 0 0,-1 0 16,26 0-16,-1-24 0</inkml:trace>
  <inkml:trace contextRef="#ctx0" brushRef="#br0" timeOffset="91148">6402 8059 0,'-25'0'63,"1"25"-48,24-1 1,-24 1-16,24-1 0,-25 1 16,25-1-16,0 0 15,0 1-15,25-25 16,-1 24-16,0-24 16,1 0-16,-1 0 15,1 0-15,-1-24 0,1 24 16,-25-25-16,24 1 15,-24 0-15,0-1 0,0-24 16,0 25-16,-24-1 16,-1 1-16,1 0 0,-1-1 15,1 25-15,-1 0 16,1 25-16,24-1 16,0 0-16</inkml:trace>
  <inkml:trace contextRef="#ctx0" brushRef="#br0" timeOffset="91527">6939 7913 0,'25'0'16,"-25"-24"-16,-25-1 15,1 25 1,-1-24-16,1 24 15,-1 0-15,1 24 16,0 1 0,24-1-16,0 0 15,0 1 1,0-1-16,24-24 0,0 25 16,1-1-16,-1 0 15,1-24-15,24 25 0,-25-1 16,25-24-16,-25 25 0,1-25 15,-25 24-15,24-24 16,-24 25-16,-24-25 0,24 24 16,-49-24-16,24 24 15,-23-24-15,-1 0 0,24 0 16,-24 0-16,1 0 0,23-24 16,25 0-16,0-1 15,0 1-15</inkml:trace>
  <inkml:trace contextRef="#ctx0" brushRef="#br0" timeOffset="91755">7232 7742 0,'25'-24'0,"-25"-1"16,0 1 0,-25 24-16,25 24 31,25 1-16,-1-1-15,-24 0 0,25 25 16,-1 0-16,25 0 0,-25 0 16,1 24-16,23-24 15,-23 0-15,-1 0 0,1-25 16,-25 0-16,24 1 16</inkml:trace>
  <inkml:trace contextRef="#ctx0" brushRef="#br0" timeOffset="91911">7208 7986 0,'24'0'31,"25"0"-31,0-24 16,24 24-16,0-25 0,1 25 15,-1-24-15,25 0 16</inkml:trace>
  <inkml:trace contextRef="#ctx0" brushRef="#br0" timeOffset="97438">20201 7131 0,'-24'0'31,"24"-24"1,0 0-17,0-1 1,0 1-16,0-1 15,0 1-15,24 24 0,0-25 16,-24 1-16,25 24 16,-1-24-16,25 24 0,-25 0 15,1 0-15,-1 0 16,25 0-16,-24 24 0,-1 0 16,0 1-16,-24-1 15,25 25-15,-25-24 0,0 23 16,0-23-16,0 24 0,-25 0 15,1-25-15,0 25 16,-25-25-16,24 25 0,-24-25 16,1 1-16,-1 24 15,24-25-15,-23 1 0,23-25 16,1 24-16,-1-24 0,25 24 16,-24-24-1,24 25-15,24-25 16,1 0-16,-1 0 0,1 0 15,-1 0-15,0-25 16,25 25-16,0 0 0,0 0 16,-25 0-16,25 0 15,0 0-15,-25 0 0,25 25 16,-24-25-16,-1 0 0,1 0 16,-1 0-1</inkml:trace>
  <inkml:trace contextRef="#ctx0" brushRef="#br0" timeOffset="97925">21080 7229 0,'0'-24'0,"-24"48"47,24 1-32,-25-1-15,25 0 16,0 25-16,-24-24 16,24-1-16,0 25 0,0-25 15,0 1-15,0-1 16,24 1-16,-24-1 0,25-24 16,-1 24-16,1-24 0,-1 0 15,0 0-15,1-24 16,24 24-16,-25-24 0,1-1 15,-1 1-15,-24-1 16,24 1-16,-24-1 0,0-23 16,0 23-16,0 1 0,-24-1 15,0 1-15,24 0 16,-25 24-16,1-25 0,-1 25 16,1 0-16,-1 0 15,1 0-15,24 25 31</inkml:trace>
  <inkml:trace contextRef="#ctx0" brushRef="#br0" timeOffset="98410">21837 7254 0,'25'0'16,"-25"24"15,-25-24-15,1 0-16,-1 24 16,1 1-16,0-25 15,-1 24-15,1 1 0,-1-1 16,1 0-16,24 1 15,0-1-15,0 1 0,0 24 16,0-25-16,24 0 0,1 1 16,-1-1-16,1 1 15,-1-25-15,0 0 0,25 24 16,-24-24-16,-1 0 16,25-24-16,-25 24 0,25-25 15,-24 1-15,-1-1 0,-24 1 16,24 0-16,-24-25 15,0 24-15,0-24 0,0 25 16,-24 0-16,0-1 16,24 1-16,-25 24 0,1-25 15,-1 25-15,1 0 0,0 0 16,-1 0-16,25 25 16,-24-25-16,24 24 0,0 1 15</inkml:trace>
  <inkml:trace contextRef="#ctx0" brushRef="#br0" timeOffset="99130">22717 7424 0,'-25'-24'31,"1"24"-15,-1 0-16,1 0 15,-1 0 1,1 24-16,0 1 15,24-1 1,-25 1-16,25-1 0,0 1 16,0-1-16,25 0 15,-25 1-15,24-1 16,0-24-16,1 25 0,-1-25 16,25 0-16,-24 0 15,23 0-15,1 0 0,-24-25 16,23 1-16,-23 24 15,-1-25-15,1 1 0,-1 0 16,-24-1-16,0 1 0,-24-1 16,-1 1-16,1-1 15,-1 1-15,-23 0 0,-1-1 16,-24 1-16,24-1 16,0 1-16,0 0 0,0-1 15,0 1-15,25-1 0,-1 1 16,25-1-16,0-23 15,0 23-15,0 1 0,0-25 16,25 24-16,-1 1 0,1 0 16,-1-1-16,1 1 15,-1 24-15,0-25 0,25 25 16,-24 0-16,-1 0 16,1 25-16,-1-25 0,0 24 15,-24 1-15,25-1 16,-1 0-16,-24 1 0,0 24 15,0-25-15,0 1 0,0 23 16,-24-23-16,24 24 16,-25-25-16,25 1 0,-24-1 15,24 0-15,-24-24 16,24 25-16</inkml:trace>
  <inkml:trace contextRef="#ctx0" brushRef="#br0" timeOffset="100154">23327 7498 0,'0'-25'16,"24"25"46,1 0-62,-1 0 16,25 0-1,-24 0-15,-1 0 0,25 0 16,-25 0-16,25 0 16,-24 0-16,23 0 0,-23 0 15,-1 0-15,1 0 0,-1 0 16,1 0 0,-50 0-1</inkml:trace>
  <inkml:trace contextRef="#ctx0" brushRef="#br0" timeOffset="102603">24402 7376 0,'0'-25'16,"-25"25"0,25-24 15,0-1 0,0 1-15,0 0-16,0-1 15,25 1-15,-25-1 16,24 25 0,1-24-16,-25-1 0,24 25 15,0-24-15,1 24 16,-1 0-16,1 0 15,-1 0-15,0 0 0,1 24 16,-25 1 0,24-1-16,-24 1 0,0-1 15,-24 25-15,24 0 0,-25 0 16,-23-25-16,23 25 16,1 0-16,-25 0 0,0-25 15,25 25-15,-1-25 16,-24 1-16,25-1 0,0-24 15,-1 25-15,1-25 16,24 24-16,24-24 16,1 0-1,23 0 1,-23 0-16,24 0 0,0 0 16,-1 0-16,1 0 0,24 0 15,-24 0-15,-24 0 16,24 0-16,-25 24 0,0-24 15,1 0-15,-1 0 16,-24-24 15</inkml:trace>
  <inkml:trace contextRef="#ctx0" brushRef="#br0" timeOffset="103431">25403 7229 0,'24'0'0,"-24"-24"16,-24-1 15,0 25-31,-1 0 16,-24 0-16,25 0 15,0 0-15,-25 0 0,24 0 16,1 0-16,-1 0 0,1 0 16,0 0-1,-1 0-15,25 25 32,0-1-32,-24-24 15,24 25-15,0-1 16,0 0-1,0 1-15,0-1 16,0 1-16,0-1 16,24-24-16,-24 24 0,0 1 15,0-1-15,0 1 32,25-25-17,-1 0 16,-24-25-15,24 25-16,1 0 16,-1 0-1,1-24-15,-1 24 16,1 0-16,-25 24 16,24-24-16,0 25 0,1-25 15,-1 24-15,25-24 16,-25 25-16,1-1 0,-25 0 15,24-24-15,-24 25 16,25-1-16,-25 1 0,-25-1 16,1-24-16,24 25 15,-49-25-15,25 24 16,-1-24-16,-24 0 0,25 24 16,-25-24-16,25 0 15,-1 0-15,1 0 0,-1 0 16,1 0-16,24-24 0,-24 24 15</inkml:trace>
  <inkml:trace contextRef="#ctx0" brushRef="#br0" timeOffset="103910">25940 7254 0,'0'-25'31,"-24"25"-31,-1 25 32,1-1-32,24 0 15,-24 1-15,-1-1 0,1 1 16,-1 24-16,1-1 15,0-23-15,-1 24 0,25-1 16,-24 1-16,24 0 0,0-24 16,24-1-16,-24 25 15,25-25-15,-1-24 0,0 25 16,25-25-16,-24 0 16,-1 0-16,25 0 0,-25 0 15,1-25-15,-1 1 16,1-1-16,-25 1 15,0 0-15,-25-1 0,25 1 16,-24-1-16,-1 25 16,1 0-16,-1 0 0,1 0 15,0 0-15,-1 25 16,25-1-16,0 1 16,0-1-1,25 0 1</inkml:trace>
  <inkml:trace contextRef="#ctx0" brushRef="#br0" timeOffset="104666">26307 7473 0,'0'-24'15,"0"0"1,0 48 15,0 0-31,0 1 16,0 24-16,0-25 0,0 25 15,0 0-15,0-25 16,0 25-16,0-25 0,0 1 16,0-1-16,0 1 15,0-1-15,0-48 31,0-1-15,0-24-16,0 25 16,0-25-16,0 25 0,0-25 15,0 0-15,0 0 16,24 0-16,-24 25 0,25 0 16,-25-1-16,24 1 15,-24-1-15,24 25 0,1 0 16,-1 0-16,1 0 15,-25 25 1,24-1-16,1 25 16,-25-25-16,0 1 15,0 24-15,24-25 0,-24 25 16,0 0-16,0-25 0,0 1 16,24 23-16,-24-23 15,0-1-15,0 1 0,0-1 16,25-24-1,-1-24 1,-24-1 0,25 1-16,-25-1 15,24-23-15,-24 23 0,24-24 16,-24 0-16,25 1 16,-25 23-16,0-24 0,24 25 15,-24 0-15,0-1 16,25 25-16,-25 25 15,24-1-15,-24 0 16,25 1-16,-25-1 16,24 25-16,-24 0 0,24-25 15,-24 25-15,25-24 0,-25 23 16,24-23-16,-24-1 16,0 1-16,0-1 0,0 1 15,0-1 1</inkml:trace>
  <inkml:trace contextRef="#ctx0" brushRef="#br0" timeOffset="105501">27137 7522 0,'0'-24'0,"-24"24"0,24-25 16,0 50 46,0-1-62,0 1 16,0-1-16,24 25 0,-24-25 15,0 1-15,0 24 16,0-25-16,0 0 0,0 25 16,0-24-1,0-1-15,0-48 32,0-1-17,0 1-15,24-25 16,-24 25-16,25-25 0,-25 0 15,24 0-15,-24 25 16,25-25-16,-25 0 0,24 25 16,-24-1-16,0 1 15,0-1-15,25 1 16,-1 48 0,-24 1-1,24-25-15,-24 24 16,25-24-16,-1 25 15,1-1-15,-25 0 16,0 1 0,0-1-1,-25 1-15,1-1 16,-1-24 0,25 24-1,0 1 1,0-1-1,0 1 1,25-25-16,-25 24 16,24 1-16,-24-1 0,0 0 15,25 1-15,-25-1 0,24-24 16,-24 25-16,25-1 16,-25 1-16,0-1 15,-25-24 1,1 0-1,-1 0-15,1 0 0,-1 0 16,1-24-16,0 24 16,-1 0-16,1-25 0,-1 25 15,25-24-15,0-1 16</inkml:trace>
  <inkml:trace contextRef="#ctx0" brushRef="#br0" timeOffset="105945">28090 7693 0,'0'25'0,"0"-1"31,24-24 0,-24 24-31,24-24 16,1 0-16,-1 0 0,25 25 16,-24-25-16,-1 0 15,25 0-15,-25 0 0,1 0 16,-1 0-16,25 0 16,-25 0-16,1 0 15,-25-25 1</inkml:trace>
  <inkml:trace contextRef="#ctx0" brushRef="#br0" timeOffset="107658">29189 7644 0,'-25'0'0,"1"0"31,24-24-16,-25 24 1,25-25 0,0 1-16,0 0 15,25-1 1,-1 1 0,1 24-16,-25-25 15,24 25-15,0 0 0,1 25 16,-1-25-16,1 24 0,-1 1 15,-24-1-15,25 25 16,-25-25-16,24 25 0,-24 0 16,0-25-16,-24 25 15,-1-24-15,-24-1 0,25 25 16,-25-49-16,0 24 0,0 1 16,0-25-16,1 24 15,23-24-15,1 0 0,-1 0 16,1 0-16,48 0 15,1 0 1,-1 25-16,25-25 0,24 24 16,-24 0-16,24-24 15,1 25-15,-1-1 0,0 1 16,1-25-16,-26 0 16,1 24-16,-24-24 0,-1 0 15,1 0-15,-1-24 0</inkml:trace>
  <inkml:trace contextRef="#ctx0" brushRef="#br0" timeOffset="108792">30068 7743 0,'0'24'15,"0"-48"32,0 0 16,24 24-48,-24-25 1,0 1 15,-24-1-31,-1 25 16,1 0-16,0 0 15,-1 0-15,1 0 0,-1 0 16,1 25-16,-1-25 0,1 24 16,0 1-16,24-1 15,0 0-15,0 1 16,0-1-16,24-24 0,0 25 16,25-1-16,0 1 15,0-25-15,0 24 0,24 0 16,-24-24-16,0 25 15,-25-25-15,25 24 0,-25-24 16,1 25-16,-25-1 16,0 1-1,-25-1-15,1-24 0,0 0 16,-1 24-16,-24-24 16,25 0-16,-25 25 0,25-25 15,-1 0-15,-24 0 0,25-25 16,0 25-16,-1-24 15,25 0 1,0-1-16,0 1 16,25-1-16,-1 1 15,0-1-15,1 1 16,-1 0-16,1 24 0,-1-25 16,-24 1-16,25 24 0,-1-25 15,0 1-15,1 24 16,-25-25-16,24 1 0,-24 0 15,0-1-15,0 1 16,-24-1 0,-1 1-16,1 24 0,-25 0 15,25 0-15,-1 0 16,-24 0-16,25 0 0,0 0 16,24 24-16,0 1 15,24-25 1,0 24-16</inkml:trace>
  <inkml:trace contextRef="#ctx0" brushRef="#br0" timeOffset="109436">30825 7693 0,'0'-24'47,"0"-1"-16,-24 25-31,-1 0 16,1 0-1,-1 0-15,1 0 16,-1 25-16,1-25 0,0 24 16,-1 1-16,1-1 15,-1 25-15,1-25 0,24 1 16,0 24-16,0-25 16,24 0-16,-24 1 0,25-1 15,24 1-15,-1-25 16,1 24-16,0-24 0,0 0 15,0-24-15,-25 24 0,25-25 16,-24 1-16,-1-1 16,-24-23-16,0 23 0,0 1 15,0-1-15,0 1 0,-24-1 16,-1 1-16,1 0 16,-1 24-16,1-25 0,-1 25 15,1 0 1,24 25-16,24-25 15,1 24-15</inkml:trace>
  <inkml:trace contextRef="#ctx0" brushRef="#br0" timeOffset="109861">31753 7766 0,'24'-24'0,"1"24"16,-1-24-16,-24-1 0,0 1 15,-24-1 1,-1 25-16,1-24 16,0 24-16,-1 0 15,1 0-15,-1 0 0,-24 24 16,25-24-16,0 25 0,-1-25 15,1 24-15,24 1 16,0-1-16,0 0 16,0 1-16,24-1 15,1 1-15,-1-1 0,25 1 16,-25-1-16,1 0 0,24 1 16,-25-1-16,0 1 15,1-1-15,-1 0 16,-24 1-1,-24-25-15,-1 0 0,-23 0 16,23 0-16,-24 0 0,25 0 16,-25-25-16,25 25 15,-1-24-15,1 24 0</inkml:trace>
  <inkml:trace contextRef="#ctx0" brushRef="#br0" timeOffset="110178">31654 7547 0,'0'-49'0,"0"24"16,0 1-16,0 0 15,0 48 17,0 0-32,-24 1 15,24 24-15,0-1 0,0-23 16,-24 24-16,24 0 15,0-1-15,0 26 0,0-25 16,0-1-16,0 1 16,0-24-16,0 23 0,0 1 15,24-24-15,-24-1 0,0 1 16,0-1-16,0 0 16,0 1-16,24-25 15</inkml:trace>
  <inkml:trace contextRef="#ctx0" brushRef="#br0" timeOffset="111830">29457 8279 0,'-24'0'0,"-1"0"0,1 0 16,0 0-16,48 25 47,0-25-47,25 0 15,0 0-15,24 0 0,1 0 16,-1 0-16,0 0 0,25-25 16,-25 25-16,0 0 15,1 0-15,-25 0 0,24 0 16,-49 0-16,1 0 15,-1 0-15,0 0 0,-24 25 16</inkml:trace>
  <inkml:trace contextRef="#ctx0" brushRef="#br0" timeOffset="112137">29726 8499 0,'-49'25'16,"25"-25"-16,-1 0 0,1 0 16,-1 0-16,1 24 15,48-24 1,1 0 0,-1 0-16,1 0 0,23 0 15,1 24-15,25-24 0,-1 0 16,0 0-16,25 0 15,-25 0-15,25 0 0,-25 0 16,0 25-16,-24-25 16,24 0-16,-24 0 0,-24 0 15,-1 0-15,1 0 0,-50 0 32,1 0-32</inkml:trace>
  <inkml:trace contextRef="#ctx0" brushRef="#br0" timeOffset="113036">30043 8743 0,'0'-24'15,"25"24"-15,-1 0 16,-24 24 15,0 1-15,0-1 0,0 1-16,0-1 0,0 25 15,0-25-15,0 25 16,0 0-16,0 0 0,0 0 15,0-25-15,0 25 0,0-25 16,0 1-16,0-1 16,0 1-16,0-1 0,-24 0 15,24 1 1,-25-25-16,1 0 16,0 0-16,-25 0 0,0 0 15,0-25-15,-24 25 16,-25 0-16,0-24 0,-24 24 15,-24-24-15,-1-1 0,1 25 16,-1 0-16,1-24 16,-1 24-16,25 0 0,24-25 15,1 25-15,23 0 16,25 0-16,1 0 0,23 0 16,1 0-16,-1 0 0,25-24 31</inkml:trace>
  <inkml:trace contextRef="#ctx0" brushRef="#br0" timeOffset="113379">28261 9036 0,'-25'25'16,"1"-1"15,-1 1-15,1-25-16,-1 24 0,1-24 16,-25 25-16,25-1 15,-25 0-15,0 1 0,25-1 16,-25 1-16,24-1 0,1 1 15,-1-1-15,1 0 16,24 1-16,24-1 0,1-24 16,-1 25-16,25-1 15,0 0-15,0 1 0,24-1 16,0-24-16,-24 25 0</inkml:trace>
  <inkml:trace contextRef="#ctx0" brushRef="#br0" timeOffset="115028">23425 8890 0,'0'-25'16,"0"1"0,24 24-1,-24 24 1,0 1-16,0-1 15,0 1-15,0-1 0,0 25 16,0 0-16,0 0 0,0 0 16,-24-1-16,24 1 15,0 0-15,0 0 0,0 0 16,0-25-16,0 1 16,24-1-16,-24 0 0,0 1 15</inkml:trace>
  <inkml:trace contextRef="#ctx0" brushRef="#br0" timeOffset="115815">24157 9134 0,'0'-24'0,"-24"-1"16,24 1-16,-24 24 0,24-25 15,0 1-15,24 0 16,-24-1-16,24 1 0,1-1 16,-1 1-16,1 24 15,24-25-15,-25 25 0,0-24 16,25 24-16,-24 0 0,24 0 16,-25 0-16,0 24 15,1-24-15,-25 25 0,24-1 16,-24 25-16,0-24 15,-24-1-15,-1 25 0,1-25 16,-25 25-16,25-24 0,-25-1 16,24 0-16,1 1 15,0-1-15,-1-24 0,1 0 16,24 25-16,24-50 31,1 25-31,23 0 0,1 0 16,0 0-16,0 0 15,0 0-15,0 0 0,-25 25 16,25-25-16,-25 24 0,1 1 16,-1-1-16,-24 0 15,0 1-15,-24-1 0,-1 1 16,-23-1-16,23 0 16,-24 1-16,0-25 0,1 0 15,-1 0-15,0 0 16,0 0-16,25 0 0,-1-25 15,1 25-15,24-24 0</inkml:trace>
  <inkml:trace contextRef="#ctx0" brushRef="#br0" timeOffset="116264">25086 9036 0,'0'-24'15,"-25"0"-15,25-1 16,25 1-16,-1-1 16,0 25-16,1 0 0,-1-24 15,25 24-15,-25 0 16,25 0-16,-24 24 0,-1 1 15,1-25-15,-1 49 16,-24-25-16,0 0 0,0 25 16,-24 0-16,-1 0 0,1 0 15,-25 0-15,0-25 16,0 25-16,25-25 0,-25 1 16,0-1-16,25 1 0,-1-25 15,1 0-15,24 24 16,24-24-16,1 0 15,-1 0-15,25 0 16,0 0-16,0 0 0,24 0 16,0 0-16,-24 0 15,24 24-15,-24-24 0,0 0 16,-25 25-16,1-25 0,-1 0 16</inkml:trace>
  <inkml:trace contextRef="#ctx0" brushRef="#br0" timeOffset="116816">26187 9134 0,'0'-24'0,"0"-1"16,0 1-16,0-1 15,-25 25-15,25-24 16,-24 24-16,-1 24 16,1-24-16,-1 25 15,1 24-15,0-25 0,-1 25 16,1-25-16,-1 25 16,1 0-16,-1 0 0,25-25 15,0 25-15,0-24 0,25 23 16,-1-23-16,1-1 15,-1-24-15,25 25 0,-25-25 16,25 24-16,-24-24 16,24 0-16,-25-24 0,0 24 15,1-25-15,-1 1 0,1-1 16,-25 1 0,0 0-16,-25 24 0,25-25 15,-24 1-15,24-1 16,0 1-16,24-1 15,1 25 1,-1 0 0,1 0-16,-1 0 0,0 0 15,1 0-15,-1 25 16,1-1-16,-25 1 16,0-1-16,0 1 0,0-1 15,0 0-15,0 1 16,0-1-16,0 1 0,0-1 15</inkml:trace>
  <inkml:trace contextRef="#ctx0" brushRef="#br0" timeOffset="117645">26844 9232 0,'-24'-25'15,"-1"1"-15,25 48 47,0 1-31,25-1-16,-25 25 15,0-24-15,0 23 0,0-23 16,24 24-16,-24-25 0,0 0 16,0 1-16,24-1 15,-24 1-15,0-50 47,0 1-47,0-1 0,0-23 16,0 23-16,0-24 15,0 1-15,25-1 0,-1 0 16,-24 0-16,25 0 16,-1 25-16,1-25 0,-1 24 15,25 25-15,-25-24 0,1 24 16,-1 0-16,0 0 16,1 0-16,-1 24 0,1-24 15,-25 25-15,24-1 16,-24 1-16,-24-1 15,-1 1-15,1-1 0,-1 0 16,-23 1-16,23-25 16,1 24-16,-1 1 0,1-25 15,0 24-15,24 1 32,24-25-32,0 0 0,25 24 15,-24-24-15,23 24 16,1 1-16,25-1 0,-26 1 15,-23-1-15,24 0 16,-25 1-16,-24-1 0,0 1 16,0-1-16,-24 1 0,-1-1 15,-24 0-15,-24-24 16,24 0-16,-24 0 0,0 0 16,0-24-16,-1 24 15</inkml:trace>
  <inkml:trace contextRef="#ctx0" brushRef="#br0" timeOffset="167082">15707 4958 0,'-24'0'31,"24"24"16,0 1-47,0-1 15,0 0-15,0 1 0,0 24 16,0-25-16,0 25 16,0-25-16,0 1 0,0 24 15,0-25-15,0 1 16,0 23-16,0-23 0,0-1 16,24 1-16,-24-1 15,0 1-15,24-1 0,-24 0 16,0 1-16,25-25 0,-1 24 15,1-24-15,-1 0 16,25 25-16,-25-25 0,25 0 16,0 0-16,24 24 15,-24-24-15,25 0 0,-26 0 16,26 0-16,-1 0 0,0 0 16,0 0-16,1 0 15,-1 0-15,25 0 0,-1 0 16,1 0-16,24 0 0,0 0 15,25 0-15,-25 0 16,49 0-16,-25 0 0,1 0 16,24 24-16,-25-24 15,1 0-15,24 25 0,-24-25 16,-1 0-16,1 24 0,-1-24 16,-24 0-16,25 0 15,-25 25-15,24-25 0,-23 0 16,-26 0-16,25 24 15,-24-24-15,24 0 0,-24 0 16,0 0-16,-1 0 0,-23 0 16,23 25-16,-24-25 15,1 0-15,-1 0 0,-24 0 16,24 0-16,-24 0 16,-25 0-16,25 0 0,-24 0 15,-1 0-15,1 0 16,-1 0-1</inkml:trace>
  <inkml:trace contextRef="#ctx0" brushRef="#br0" timeOffset="167413">21178 5568 0,'-25'-24'0,"1"24"15,0 0-15,-1 0 16,50 0 0,-1 0-1,0 0-15,1 24 16,24-24-16,-25 25 0,25-1 15,-25-24-15,25 25 16,-24-1-16,-1-24 0,0 24 16,-24 1-16,0-1 0,0 1 15,0-1-15,0 1 16,-24-1-16,0-24 0,24 24 16,-25 1-16,1-1 15,-1 1-15,25-1 0,-24-24 16</inkml:trace>
  <inkml:trace contextRef="#ctx0" brushRef="#br0" timeOffset="168348">17759 6155 0,'0'-25'16,"-25"25"-16,1 0 15,48 25 32,-24-1-47,25-24 16,-25 24-16,0 1 16,0-1-16,0 1 15,0-1 1,0-48 15,-25-1-15,25 1-16,0-1 0,-24 1 15,24-25-15,-25 0 16,25 0-16,0 1 0,0-1 16,0 24-16,0-24 0,0 25 15,25 0-15,-1-1 16,25 25-16,-25-24 0,25 24 15,-24 0-15,24 0 16,-1 24-16,-23-24 0,-1 25 16,1-25-16,-1 24 0,-24 0 15,0 1-15,0-1 16,-24 1-16,-1-25 16,25 24-16,-24-24 15,-1 25-15,1-1 16,48-24 15,1 0-31,-1 24 0,1-24 16,-1 0-16,1 25 0,23-25 15,-23 24-15,-1 1 16,1-25-16,-1 24 0,1 1 16,-25-1-1,0 0-15,0 1 0,-25-25 16,-24 24-16,25-24 0,-25 25 15,0-25-15,25 0 16,-25 0-16,0 0 0,25-25 16,24 1-1</inkml:trace>
  <inkml:trace contextRef="#ctx0" brushRef="#br0" timeOffset="168822">18565 6081 0,'24'0'15,"0"-24"-15,1 24 16,-25-25 0,0 1-1,-25 0-15,1 24 16,24-25-16,-24 25 15,-1-24-15,1 24 0,-1 0 16,1 0-16,-1 0 16,1 24-16,0 1 15,24-1-15,0 0 0,-25 1 16,25 24-16,0-25 16,0 1-16,25-1 0,-25 0 15,24 1-15,0-1 16,1-24-16,-1 0 15,-24-24 1,25 24 0,-25-25-16,0 1 0,24 24 15,-24-24-15,25-1 16,-1 1-16,0 24 16,1 24-1,-1-24-15,-24 25 16,25-25-16,-25 24 0,24 0 15,-24 1-15,25-1 0</inkml:trace>
  <inkml:trace contextRef="#ctx0" brushRef="#br0" timeOffset="169219">19077 6155 0,'-24'0'16,"24"-25"0,0 1 15,0-1-16,-24 25-15,24-24 16,-25 24 0,1 0-1,-1 24-15,1 1 16,-1-25-16,1 24 16,24 1-16,-24-1 0,24 0 15,0 1-15,0-1 0,0 1 16,0-1-16,24 0 15,0 1-15,1-25 16,24 24-16,-25-24 0,25 0 16,-25-24-16</inkml:trace>
  <inkml:trace contextRef="#ctx0" brushRef="#br0" timeOffset="169741">19273 6008 0,'-25'0'0,"1"-24"16,0 24 0,24 24-1,0 0 1,0 1-16,24-25 16,-24 49-16,24-25 0,-24 0 15,0 1-15,25-1 16,-25 25-16,0-24 0,24-1 15,-24 0-15,25 1 16,-25-50 31,0 1-47,0 0 0,24 24 16,-24-25-16,25 1 0,-25-1 15,24 1-15,0 24 16,-24-25-16,25 25 15,-25 25 1,-25-25 0,25 24-16,-24-24 0,0 0 15,24 25-15,-25-25 16,1 0-16,-1 24 16,25 1 15,25-1-31,-1 0 15,1 1 1,-1-25-16,0 24 0,1 1 16,-1-1-16,1-24 15,-1 25-15,1-25 0,-25 24 16</inkml:trace>
  <inkml:trace contextRef="#ctx0" brushRef="#br0" timeOffset="170125">19712 6180 0,'0'-25'16,"0"50"31,0-1-32,0 1-15,25-25 16,-25 24-16,0 1 15,0-1-15,24 0 0,-24 1 16,25-25-16,-25 24 0,24-24 16,1 25-16,-1-25 15,0 0-15,-24-25 16,25 25-16,-25-24 16,0-1-16,0 1 15,0 0-15,0-1 0,0 1 16,0-1-1,0 1-15,0 48 47,24-24-47,1 25 16</inkml:trace>
  <inkml:trace contextRef="#ctx0" brushRef="#br0" timeOffset="170611">20103 6130 0,'0'-24'16,"0"-1"-16,0 1 15,0 48 17,0 1-17,25-25-15,-25 48 16,24-23-16,-24 24 0,0 0 15,25-1-15,-25 1 16,24 0-16,-24 0 0,24 0 16,-24 0-16,0-25 0,25 25 15,-25-25-15,0 1 16,0-1-16,24-24 0,-24 25 16,0-50-1,0 1 1,0-25-16,25 25 0,-25-25 15,0 0-15,0 0 16,0 25-16,0-25 0,0 0 16,24 24-16,-24 1 15,0 0-15,24-1 0,1 1 16,-1 24-16,1 0 16,-1 0-16,1 24 15,-1-24-15,0 25 0,1-1 16,-1 0-1,-24 1-15,-24-1 16,-1 1-16,1-25 0,-25 24 16,0-24-16,0 0 15,1 0-15,-26 0 0</inkml:trace>
  <inkml:trace contextRef="#ctx0" brushRef="#br0" timeOffset="172105">13338 4885 0,'0'24'78,"0"0"-62,0 1-16,0-1 0,0 25 15,-24-25-15,24 25 16,0 25-16,-25-26 0,25 1 16,0 0-16,0 0 15,-24 0-15,24 0 0,0-1 16,0-23-16,0 24 0,-25-25 15,25 1-15,0-1 16,0 0-16,0 1 16,0-50-1</inkml:trace>
  <inkml:trace contextRef="#ctx0" brushRef="#br0" timeOffset="172561">13240 4933 0,'0'-24'15,"0"48"48,-24-24-48,24 25-15,-24-25 0,-1 24 16,1-24 0,-1 25-1,50-50 16,-1 1-31,1-1 16,-1 25 0,0-24-16,1 0 0,-1 24 15,1-25-15,-1 1 16,0 24-16,1 0 0,-1 0 16,1 0-16,-1 0 0,1 24 15,-1 1-15,0-1 16,1 0-16,24 1 0,-25-1 15,1 1-15</inkml:trace>
  <inkml:trace contextRef="#ctx0" brushRef="#br0" timeOffset="174037">13069 6325 0,'-24'0'0,"24"-24"15,0 0-15,0-1 16,24 25-16,-24-24 0,0-1 15,25 25 17,-1 25 15,-24-1-32,25 1-15,-25-1 16,24-24-16,-24 24 15,24 1 1,-24-1 0,25-24-16,-25 25 15,24-25 1,-24-25 0,0 1-1,25-1-15,-1-48 31,1 24-31,-1 25 0,-24-25 16,24 25-16,1-1 0,-25 1 16,24-1-16,-24 1 15,25 24-15,-25 24 32,0 1-32,0-1 15,24 1-15,-24-1 0,0 1 16,0-1-16,25 25 15,-25-25-15,0 1 0,0-1 16,24-24-16,-24 24 0,0 1 16,0-1-1,24-24-15,-24-24 32,0-1-32,25 1 15,-25 0-15,24-25 0,-24 24 16,25-23-16,-25-1 15,24 0-15,1 24 0,-25 1 16,24 0-16,-24-1 16,0 1-16,24 24 0,-24 24 15,25 1 1,-25-1 0,0 25-16,24-25 0,-24 1 15,25 24-15,-25-25 16,24 0-16,-24 25 0,25-24 15,-25-1-15,24 0 0,0 1 16,-24-1-16,25-24 16,-25 25-16,24-25 15,-24-25-15,25 25 16,-25-24 0,0-1-16,24 25 0,-24-24 15</inkml:trace>
  <inkml:trace contextRef="#ctx0" brushRef="#br0" timeOffset="174955">13118 6667 0,'0'-24'15,"25"24"1,-25-24-16,24 24 16,1 0 30,-25 24-30,0 0 0,24 1-16,-24-1 0,24 1 15,-24-1-15,25 0 0,-1 1 16,-24-1 0,25-24-16,-1 0 15,-24-24 1,24 24-1,-24-25-15,0 1 0,25 0 16,-25-25-16,24 24 16,-24 1-16,25 0 15,-1 24 1,1 0 0,-1 24-1,0 0 1,-24 1-16,25-1 15,-25 1-15,24-1 16,1 0 0,-1-24-1,1-24 17,-25 0-32,24-1 15,-24 1-15,24-1 16,-24 1-16,25 0 0,-1-1 15,1 25 1,-1 0 0,-24 25-16,24-25 0,-24 24 15,25 0-15,-1 1 16,1-1-16,-1 1 0,1-1 16,-1 0-16,0 1 15,1-25-15,-25 24 0,24-24 16,1 25-16,-1-25 15,-24-25 1</inkml:trace>
  <inkml:trace contextRef="#ctx0" brushRef="#br0" timeOffset="-201085.73">14462 13555 0,'24'0'16,"-48"0"31,-1 0-16,1 0-15,-1 0-1,1 0-15,-25 0 0,0 0 16,0 0-16,-24 0 0,0 0 16,-25 0-16,0 0 15,1-25-15,-1 25 0,-24 0 16,-25-24-16,1 24 0,-1 0 16,1 0-16,-1-25 15,-24 25-15,0 0 0,25 0 16,-25 0-16,0 0 15,0 0-15,0 25 0,0-25 16,24 0-16,-24 0 0,25 24 16,-1-24-16,1 0 15,-1 0-15,25 25 0,0-25 16,-25 0-16,25 24 16,-24-24-16,24 0 0,0 0 15,-1 0-15,1 25 0,0-25 16,25 0-16,-1 0 15,25 0-15,24 0 0,0-25 16,0 25-16,25 0 16,-1 0-16</inkml:trace>
  <inkml:trace contextRef="#ctx0" brushRef="#br0" timeOffset="-200665.73">9137 13213 0,'-24'0'0,"-1"0"15,1 0 1,0 0 0,-1 0-16,1 24 15,-1 1-15,1-1 0,-1 0 16,-23 25-16,23-24 0,-24 24 15,0-25-15,25 0 16,-25 1-16,25-1 0,-1 1 16,1-25-16,0 0 15,24 24 1,24 1 0,0-1-1,1 0-15,-1 1 0,25 24 16,0 0-16,0-1 15,0 1-15,-1 0 0,1-25 16,0 25-16,0-24 0</inkml:trace>
  <inkml:trace contextRef="#ctx0" brushRef="#br0" timeOffset="-197870.73">8112 12382 0,'0'25'15,"24"24"-15,-24-25 16,24 25-16,-24 24 0,25 0 15,-1 1-15,-24 23 16,25 1-16,-1 0 0,0 24 16,-24 0-16,25 0 0,-25 0 15,0 0-15,0-24 16,0 24-16,0-24 0,0 24 16,0-49-16,0 25 15,-25-25-15,25 1 0,0-1 16,0-24-16,-24-1 0,24 1 15,-24 0-15,24 0 16,0-25-16,-25 25 0,25-24 16,0-1-16,0 1 15,-24-1-15,24 0 16,0 1 0,-25-25 30,1 0-30,0 0-16,-1 0 0,1-25 16,-1 25-16,-24-24 15,25 24-15,-25-24 0,-24 24 16,24 0-16,-24-25 16,-25 25-16,0 0 0,1 0 15,-25 0-15,24 0 0,-24 0 16,-25 0-16,25 0 15,0 25-15,-25-25 0,25 0 16,0 24-16,-24-24 16,-1 24-16,25-24 0,-25 25 15,1-25-15,-1 24 0,1-24 16,24 25-16,0-25 16,-1 0-16,1 24 0,25-24 15,-1 0-15,25 0 16,-1 0-16,26 0 0,-26 0 15,26 0-15,-1 0 0,24 0 16,-24 0-16,25-24 16,0 24-16,-25 0 0,24 0 15,1 0-15,-1 0 16,1 0-16,0 0 16,-1 0-1,1 0-15,-1 0 16,1 0-16,-1 0 15,1 0 1,0 0-16,-1 0 16,1-25-1,24 1 1,0-1 0,0 1-1,-25 24 1,25-24-16,0-1 15,0 1 1,0-1-16,0 1 16,-24-1-16,24 1 0,0-25 15,-25 25-15,25-1 16,-24-24-16,24 25 0,-24-25 16,24 25-16,-25-25 15,25 0-15,-24 25 0,24-25 16,-25-24-16,25 24 0,0 0 15,-24-24-15,24-1 16,0 1-16,-24-25 0,24 25 16,0-25-16,-25 1 15,25-1-15,0 0 0,-24 1 16,24 23-16,0-23 0,-25 23 16,25 1-16,-24 0 15,24 0-15,0-1 0,0 1 16,0 24-16,0 0 15,0-24-15,0 24 0,0 0 16,0 1-16,24 23 0,-24-24 16,25 25-16,-25-25 15,24 25-15,-24-1 0,25-24 16,-25 25-16,24-25 16,-24 25-16,24-1 0,-24-24 15,0 25-15,25-25 0,-25 25 16,0-1-16,0 1 15,0-1-15,0 1 16,0 0 0,-25 24-16,25-25 15,0 50 32,25-25-31,-25 24-16,24-24 15,1 24-15,-1-24 0,25 0 16,-25 25-16,25-25 16,0 24-16,0-24 0,0 0 15,24 0-15,-24 25 16,24-25-16,0 0 0,1 0 16,-1 0-16,25 0 0,-25 0 15,25 0-15,-25 0 16,25 0-16,-1 0 0,1 0 15,-25 0-15,25 24 16,0 1-16,-1-25 0,1 24 16,0-24-16,24 0 0,-25 0 15,1 0-15,24 0 16,-24 0-16,24 0 0,-24-24 16,24 24-16,-24-25 0,-25 25 15,25 0-15,-25 0 16,0-24-16,0 24 0,1 0 15,-26 0-15,1 0 16,0 0-16,0 0 0,0 0 16,0 0-16,24 0 15,-24 0-15,24-25 0,0 25 16,1 0-16,-1-24 0,0 24 16,0 0-16,1-25 15,-25 25-15,-1 0 0,1 0 16,-24 0-16,24 0 0,-25 0 15,0 0 1,1 0 62,-1 0-62,1 0-1,-1 25-15,0-25 0,1 0 16,-1 0-16,1 0 0,-1 0 16,-24 24-1,0 1-15,-24-25 16,-1 24-16,1 1 16,-1-1-16,1-24 15,0 24-15,-1 1 0,1-1 16,-1 1-1,25-1-15,0 0 16,0 1 0,25-1-16,-25 1 0,0-1 15,24 1-15,-24-1 0,0 0 16,0 1 0,0-1-16,0 1 0,0-1 15,0 1-15,-24-1 16,24 0-16,0 1 0,-25-1 15,25 1-15,0-1 0,-24-24 16,24 24-16,0 1 16,-24-1-16,24 1 0,0-1 15,0 1 1,0-1-16,24 0 0,-24 1 16,24-1-1,-24 1-15,0-1 16,25 1-1,-25-1 1,0 0-16,-25 1 16,25-1-1,-24-24 1</inkml:trace>
  <inkml:trace contextRef="#ctx0" brushRef="#br0" timeOffset="-176660.73">4643 12895 0,'0'-24'0,"-24"-1"15,0 1-15,-1 0 16,25-1-16,-24 25 0,-1-24 16,1 24-16,-1-25 15,1 25-15,0 0 0,-1 0 16,1 25-16,-1-1 0,1 1 15,-1-1-15,1 0 16,0 25-16,24 0 0,-25 0 16,25 0-16,0-25 0,0 25 15,0 0-15,25-25 16,-1 25-16,0-24 0,25-1 16,-24 0-16,24-24 15,-1 25-15,26-25 0,-25 0 16,-1-25-16,1 25 15,0-24-15,-24 0 0,-1 24 16,0-25-16,1 1 0</inkml:trace>
  <inkml:trace contextRef="#ctx0" brushRef="#br0" timeOffset="-176042.73">4985 12773 0,'-24'0'0,"24"-24"16,-25 24-16,25 24 31,0 1-31,25-1 16,-25 0-16,0 1 15,24 24-15,-24-25 0,0 25 16,25-25-16,-25 1 16,24 24-16,-24-25 0,0 0 15,0 1-15,25-25 0,-25 24 16,0-48 15,-25-1-15,25 1-1,0-25-15,-24 0 0,24 1 16,-25-1-16,25 0 16,-24 0-16,24 0 0,0 0 15,0 0-15,0 1 16,24 23-16,1 1 0,-1-1 16,1 25-16,23 0 0,-23 0 15,24 0-15,-25 25 16,1-1-16,23 1 0,-23 23 15,-25-23-15,24-1 16,-24 1-16,0-1 0,0 1 16,0-1-16,-24 0 0,24 1 15,-49-25-15,25 24 16,-1-24-16,1 0 0,-1 0 16,1 0-16,-1 0 15,1 0-15,0 0 0,24-24 16,-25 24-16,25-25 0,25 25 31,-1-24-31</inkml:trace>
  <inkml:trace contextRef="#ctx0" brushRef="#br0" timeOffset="-174548.73">5645 12700 0,'-25'0'0,"1"0"15,24 24 16,24 1-15,-24-1-16,25 1 16,-25-1-16,24 0 15,-24 1-15,0-1 0,25 25 16,-25-24-16,0-1 16,0 0-16,0 1 0,0-1 15,0 1-15,0-1 16,24 1-1,-24-50 1,0 1 0,0-1-16,0-24 15,0 25-15,0 0 0,0-25 16,0 0-16,0 0 16,-24 25-16,24-25 0,-25 0 15,25 24-15,0 1 16,-24 0-16,24-1 0,0 1 15,0-1-15,0 1 32,24 24-32,1 0 31,-25-25-31,24 25 62,-24-24-62,24 24 16,1 0-16,-1-24 16,1 24-16,-1 0 15,1 0 1,-1-25 0,-48 25 30,24 25-46,-25-1 94,1-24-63,24 24-15,-25-24 0,1 0-1,-1 0-15,25 25 16,-24-25-16,0 0 16,24 24-1,-25-24-15,25 25 31,0-1-15,0 1-16,25-25 0,-25 24 16,24 0-16,-24 1 15,24-1-15,-24 1 0,25 24 16,-25-25-16,0 0 16,24 25-16,-24-24 0,0-1 15,0 25-15,25-25 0,-25 1 16,0-1-16,24 1 15,1-1-15,-25 1 16,24-25-16,0 0 16,1 0-16,-1 0 0,1 0 15,-1 0-15,1 0 0,23-25 16,-23 25-16,-1-24 16,1-1-16,-1 25 0,0-24 15,1-1-15,-1 25 16,1-24-16,-25 0 0,24-1 15,-24 1-15,0-1 0,0 1 16,0-25-16,0 25 16,0-25-16,0 0 0,0 0 15,0 25-15,-24-25 0,24 0 16,0 24-16,0 1 16,-25 0-16,25-1 0,0 1 15,-24-1 1,-1 25-1,25-24 1,0 0 31,25 24-31,-25 24-1,0 0 1,24-24-16,-24 25 15,25-1 1</inkml:trace>
  <inkml:trace contextRef="#ctx0" brushRef="#br0" timeOffset="-165630.75">3813 14898 0,'-24'24'16,"24"1"15,0-1-31,0 1 16,0-1-16,-25 0 16,25 1-16,0-1 0,0 1 15,0-1-15,0 25 0,25-25 16,-25 1-16,24-1 15,-24 25-15,0-24 0,24 23 16,-24-23-16,0-1 16,25 25-16,-25-24 0,0 23 15,0-23-15,0 24 0,0-25 16,0 1-16,0 23 16,0-23-16,0 24 0,0-25 15,0 0-15,0 1 16,0-1-16,0 1 0,0-1 15,0 1-15,0-1 0,0 0 16,24 1-16,-24-1 16,0 1-16,0-1 0,0 1 15,25-1-15,-25 0 16,0 1 0,0-1-16,24-24 15,-24 25-15,0-1 16,25-24-16,-25 24 15,24-24 1,-24 25-16,24-25 16,1 0-16,-1 0 15,1 0-15,-1 0 16,1 0-16,23 0 16,-23-25-16,-1 25 15,25 0-15,-25 0 0,25 0 16,25-24-16,-26 24 0,1 0 15,25 0-15,-1 0 16,0-24-16,0 24 0,1 0 16,-1 0-16,0 0 0,0 0 15,25 0-15,-25 0 16,1 0-16,-1 0 0,0-25 16,0 25-16,1 0 15,23 0-15,-23 0 0,-1 0 16,25-24-16,-25 24 0,0 0 15,25 0-15,0-25 16,-25 25-16,0 0 0,0 0 16,25-24-16,-25 24 15,-24 0-15,24 0 0,1 0 16,-1 0-16,-24 0 16,24 0-16,0-24 0,-24 24 15,25 0-15,-26 0 0,26 0 16,-25 0-16,-1 0 15,26 0-15,-26 0 0,1 0 16,0 0-16,-24 0 0,23 0 16,1 0-16,0 0 15,-24-25-15,23 25 0,-23 0 16,24 0-16,-25 0 16,0 0-16,1 0 0,-1 0 15,1 0-15,-1 0 0,1 0 16,-1 0-1,0 0-15,1 0 16,-1 0 0,-24-24-16,25 24 15,-1-25-15,1 1 32,-25-1-32,0 1 15,0 0 1,0-1-16,0 1 15,0-1-15,0 1 16,0-1-16,-25 1 16,25 0-16,0-25 0,0 24 15,0 1-15,0 0 16,0-1-16,0-24 0,0 25 16,0-1-16,0-23 0,0 23 15,0-24-15,0 25 16,0-25-16,0 25 0,0-25 15,0 24-15,0-24 16,0 25-16,0-25 0,0 25 16,0-25-16,0 24 0,0 1 15,0-25-15,0 25 16,-24-1-16,24 1 0,0 0 16,0-1-16,0 1 15,0-1 1,0 1-16,24-1 15,-24 1 1,0 0-16,0-1 16,-24 1-16,-1-1 15,25 1 1,-24-1-16,24 1 16,0 0-1,0-1 1,0 1-16,0-1 15,0 1 1,0 0 0,24-1-1,-24 1 1,0-1 0,0 1 15,0-1-16,0 1 1,0 0 0,0-1-1,0 1 1,0-1 0,0 1-16,25 24 0,-25-25 15,0 1-15,0 0 16,24 24-1,-24-25-15,0 1 16,0-1-16,0 1 16,0-1-1,-24 25 1,-1 0 0,1 0-1,-1 0-15,1 0 16,0 0-1,-1 0-15,1 0 32,-1 0-17,1 0 1,-1 0 0,1-24 15,0 24-16,-1 0 1,25-24 0,-24 24-16,-1 0 15,1 0-15,0 0 16,-1-25-16,1 25 0,-25 0 16,24 0-16,-23 0 15,23 0-15,-24 0 0,25 0 16,-25 0-16,25 0 0,-25-24 15,24 24-15,-23 0 16,23 0-16,1 0 0,-25 0 16,24 0-16,-23 0 0,23 0 15,1 0-15,-25 0 16,24 0-16,-23 0 0,-1 0 16,0 0-16,0 0 15,0 0-15,0 24 0,0-24 16,1 0-16,-26 0 15,26 0-15,-1 0 0,-25 0 16,26 0-16,-26 25 0,25-25 16,1 0-16,-26 0 15,26 0-15,-26 0 0,25 0 16,1 0-16,-26 0 0,25 0 16,1 0-16,-26 0 15,25 0-15,1 0 0,-1 24 16,0-24-16,0 0 15,0 0-15,0 0 0,25 24 16,-25-24-16,0 0 0,0 0 16,1 25-16,-1-25 15,0 0-15,0 0 0,0 0 16,0 0-16,25 24 16,-25-24-16,25 0 0,-25 0 15,24 0-15,-23 0 0,23 0 16,1 0-16,-1 0 15,-24 0-15,25 25 0,0-25 16,-1 0-16,1 0 16,-1 0-16,1 0 0,-1 24 15,-23-24-15,23 0 0,1 0 16,-1 0-16,1 0 16,-1 0-16,-23 0 0,23 25 15,1-25-15,-1 0 16,1 0-16,0 0 0,-1 0 15,1 0-15,-25 24 0,24-24 16,1 0-16,0 0 16,24 24-16,-25-24 0,1 0 15,-1 0-15,1 0 16,-1 25 0,1-25-1,0 0 1,-1 0-1,1 0 1,-1 0-16,1 0 16,0 0-1,-1 0 1,1 0 0,-1 0-1,25 24 173,0 1-173,25-25 1</inkml:trace>
  <inkml:trace contextRef="#ctx0" brushRef="#br0" timeOffset="-163812.75">4253 14312 0,'0'24'94,"0"1"-78,0-1-1,0 0-15,0 1 0,0-1 16,0 1-16,0-1 16,0 25-16,24-25 0,-24 1 15,0-1-15,0 25 0,24-24 16,-24-1-16,0 0 16,0 1-16,0-1 0,0 1 15,0-1 1,0 1-1,25-25 1,-1 0 0,1-25-1,-1 25-15,1 0 16,-1 0 0,0 0-16,1 0 0,-1 0 15,1 0-15,-1 0 16,1 0-16,-1 0 0,25 0 15,-25 0-15,1 0 16,-1 0-16,1 0 0,-1 0 16,25 0-16,-25 0 0,1 0 15,-1 0 1,1 0-16,-1 0 0,0 0 16,1 0-16,-25-24 0,24 24 15,1 0-15,-25-25 16,24 25-16,-24-24 15,0-1 1,0 1 0,-24 24-16,24-24 15,-25-1 1,25 1-16,0-1 16,-24 1-16,24-1 15,0 1-15,0-25 0,0 25 16,0-1-16,0 1 0,0-1 15,-25 1-15,25 0 16,0-1-16,0 1 16,-24 24-1,24-25 17,0 1 30,-24 24-62,-1 0 31,1 0-31,-1 0 16,1 0 0,-25 0-16,25 0 0,-1 0 15,-24 0-15,0 0 0,1 0 16,-1 24-16,0-24 15,0 0-15,25 0 0,-25 25 16,24-25-16,1 0 16,-1 0-1</inkml:trace>
  <inkml:trace contextRef="#ctx0" brushRef="#br0" timeOffset="-161928.75">6109 14165 0,'0'25'62,"0"-1"-46,0 1 0,0-1-16,0 0 0,24 1 15,-24-1-15,0 1 0,25-1 16,-25 25-16,0-25 16,0 1-16,0-1 0,24 1 15,-24-1-15,0 0 16,0 1-16,0-1 0,24-24 15,-24 25-15,25-25 79,-1 0-48,1 0-31,-1 0 15,1 0-15,-1 0 16,0-25 0,1 25-16,-1 0 15,1 0-15,-1 0 16,1 0-16,-1 0 0,0 0 16,1 0-16,24 0 0,-25 0 15,1 0-15,-1 0 16,0 0-16,25-24 0,-24 24 15,-1 0-15,25 0 16,-25 0-16,25 0 0,-24-25 16,23 25-16,1 0 0,0 0 15,-24 0-15,23 0 16,1-24-16,0 24 0,0 0 16,-25 0-16,25 0 15,-24 0-15,23 0 0,-23 0 16,-1 0-16,1 0 15,-25-24 17,0-1-1,-25 25-15,25-24-16,0-1 15,-24 25-15,24-24 16,0 0-1,-25 24-15,25-25 0,-24 1 16,24-1-16,0 1 16,-24-1-1,24 1-15,0 0 0,0-1 16,-25 25 0,25-24-16,0-1 15,0 1 32,0-1-16,0 1 1,-24 24-17,24-24 1,-25 24-16,1 0 15,0 0 1,-1 0-16,1 0 16,-1 0-16,1 0 0,-25 0 15,25 0-15,-25 0 0,0 0 16,0 0-16,0 0 16,0 0-16,1 0 0,-1 0 15,0 0-15,0 24 16,0-24-16,0 0 0,0 0 15,25 0-15,-25 0 16,25 0-16,-1 0 0,-24 0 16,25 0-16,0 0 0,-25 0 15,24 24-15,1-24 16,-1 0-16,1 0 0,0 0 16,-1 0-16,1 0 15,-1 0-15,1 0 16,0 0 15</inkml:trace>
  <inkml:trace contextRef="#ctx0" brushRef="#br0" timeOffset="-160206.75">4521 15484 0,'0'-24'16,"0"-1"-1,25 25 1,-25-24 0,0 48 15,0 1-16,0-1-15,0 25 16,0-25-16,0 1 0,0 24 16,0-25-16,0 25 15,24-25-15,-24 25 0,0-24 16,25-1-16,-25 25 0,0-25 16,24 1-16,-24-1 15,0 1-15,24-1 0,-24 0 16,0 1-16,25-25 15,-25 24-15,24-24 79,1-24-64,-1 24 1,1 0-16,-1-25 15,0 25-15,25 0 0,0-24 16,0 24-16,0 0 16,0-24-16,24 24 0,-24 0 15,24 0-15,-24 0 0,0-25 16,24 25-16,-49 0 16,25 0-16,-24 0 0,24 0 15,-25 0-15,0 0 16,1 0-16,-1-24 15,1 24 1,-25-25 0,24 25-16,-24-24 15,0-1 1,0 1 0,0 0-1,-24-1-15,24 1 16,-25-1-16,25-23 15,0 23-15,0 1 16,-24-25-16,24 24 0,0 1 16,0-25-16,0 25 0,0-1 15,0 1-15,0-1 16,0 1-16,0 0 0,0-1 16,0 1-16,0-1 31,-25 25 63,1 0-79,0 0 1,-1 0-16,1 0 0,-1 0 15,-24 0-15,25 0 16,-25 0-16,0 0 0,0 0 16,-24 0-16,24 0 15,-24 25-15,24-25 0,0 0 16,-24 0-16,24 0 16,0 0-16,1 0 0,-1 0 15,0 0-15,0 0 0,25 0 16,-1 0-16,1 0 15,-1 0-15,1 0 0,-1 0 16,25 24 15,-24-24-15,24 25 0,-24-1-1,48-24 1</inkml:trace>
  <inkml:trace contextRef="#ctx0" brushRef="#br0" timeOffset="-158688.75">6158 15289 0,'0'-25'0,"0"1"15,24 24-15,-24-25 16,0 1 0,0 48 15,0 1-15,0-1-1,25 25-15,-25-24 0,24 23 16,-24-23-16,24 24 15,-24 0-15,25-25 0,-25 25 16,24-25-16,-24 1 0,25-1 16,-25 25-16,24-25 15,-24 1-15,0-1 16,0 1-16,0-1 16,0 0-1,24-24 16,1 0 1,-1 0-17,1 0-15,-1 0 16,1 0 0,-1 0-16,25 0 15,-25 0-15,1-24 0,-1 24 16,25 0-16,-25 0 15,25-24-15,0 24 0,0 0 16,0-25-16,24 25 16,-24 0-16,24-24 0,0 24 15,1 0-15,-1 0 0,0-25 16,1 25-16,-26 0 16,26 0-16,-26 0 0,1 0 15,0 0-15,0 0 16,-25 0-16,1 0 0,-1 0 15,1 0-15,-1 0 0,1 0 32,-25-24-32,0 0 47,0-1-47,-25 1 15,25-25 1,-24 24-16,24 1 15,-25 0-15,1-25 0,24 24 16,-25-24-16,1 1 16,0-1-16,24 24 0,-25-24 15,25 1-15,-24 23 16,-1-24-16,25 25 0,-24-1 16,24 1-16,-25 0 15,25-1-15,0 1 16,-24 24-16,24-25 15,0 50 48,-24-25-32,-1 24-31,1-24 16,-1 0-16,1 0 0,0 25 15,-1-25-15,-24 0 16,25 0-16,-25 0 0,0 24 16,0-24-16,0 0 15,-24 0-15,24 0 0,-24 0 16,24 0-16,-24 0 0,0 0 16,24 0-16,-24 0 15,24 0-15,0 0 0,-24 0 16,24 0-16,0 0 15,0 0-15,25 0 0,-25 24 16,24-24-16,-23 0 0,23 25 16,1-25-16,-1 24 15,1 1 1,24-1 0,24-24 15</inkml:trace>
  <inkml:trace contextRef="#ctx0" brushRef="#br0" timeOffset="-157966.75">4497 14507 0,'-25'0'31,"1"0"-31,24 25 0,-24-25 16,-1 0-16,25 24 15,-24 0-15,24 1 16,-25-25-16,25 24 0,0 1 16,25-25-1,-1 24-15,1-24 16,-1 0-16,0 0 16,1 0-16,-1 0 0,1 0 15,-1 0-15</inkml:trace>
  <inkml:trace contextRef="#ctx0" brushRef="#br0" timeOffset="-157733.75">4717 14532 0,'24'24'63,"-24"0"-63,0 1 15,25-1 1,-25 1-16,24-1 16,-24 1-16</inkml:trace>
  <inkml:trace contextRef="#ctx0" brushRef="#br0" timeOffset="-157103.75">6573 14385 0,'0'-24'0,"-25"24"15,25-25-15,-24 25 16,24-24 0,-24 24-1,24 24 1,-25-24-1,25 25-15,-24-1 16,24 1-16,0-1 16,0 0-16,24-24 15,1 25-15,-1-25 16,25 0-16,-25 0 16,25 0-16,-24 0 0</inkml:trace>
  <inkml:trace contextRef="#ctx0" brushRef="#br0" timeOffset="-156761.75">6817 14312 0,'-24'0'0,"24"-25"16,24 1-1,0 24 1,1-24-16,-1 24 16,1 0-16,-1 0 0,1 0 15,-1 0 1,-24 24-16,0 0 0,-24 1 16,-1-1-16,1 1 15,-1-1-15,1 1 16,24-1-16,-25-24 0,25 24 15,25-24-15,-1 0 16,1 25-16,24-25 0,24 0 16,0 0-16,0-25 0,1 25 15,23-24-15</inkml:trace>
  <inkml:trace contextRef="#ctx0" brushRef="#br0" timeOffset="-155837.75">4814 15533 0,'25'0'0,"-25"24"47,-25-24-47,25 25 15,-24-1-15,24 1 16,-24-1-16,24 0 16,0 1-16,0-1 15,0 1-15,24-1 16,0-24-16,1 25 0,-1-25 16,1 0-16,23 0 15,-23-25-15,24 25 0</inkml:trace>
  <inkml:trace contextRef="#ctx0" brushRef="#br0" timeOffset="-155406.75">5083 15606 0,'0'-24'15,"24"-1"16,1 1-31,-1 0 16,1 24 0,-1-25-16,1 25 15,-1 0 1,-24 25 0,0-1-16,-24 0 15,24 1 1,-25-25-16,25 24 15,0 1-15,25-25 16,-1 24 0,0-24-16,1 0 15,-1 0-15,25 0 0,-24 25 16,-1-25-16,0 0 16,1 0-16,-1 24 0,1-24 15,-1 0-15,-24 24 16,-24-24-16,-1 25 15,1-25-15,-25 24 0,25-24 16,-25 0-16,0 0 16,24 0-16</inkml:trace>
  <inkml:trace contextRef="#ctx0" brushRef="#br0" timeOffset="-154890.75">6695 15362 0,'-24'0'16,"24"-24"-16,-25 24 16,25-25-1,-24 25 1,-1 25 0,1-1-1,-1 0-15,25 1 0,-24-1 16,24 1-16,0-1 15,0 1-15,24-25 0,1 24 16,-1 0-16,1-24 16,24 0-16,-1 0 0,1 0 15,0 0-15</inkml:trace>
  <inkml:trace contextRef="#ctx0" brushRef="#br0" timeOffset="-154457.75">6988 15240 0,'0'-25'16,"24"25"31,1 25-32,-1-1 1,-24 1-16,0-1 16,25-24-16,-25 25 15,24-25-15,-24 24 16,25-24-16,-1 0 16,0 0-1,1-24-15,-1-1 16,-24 1-16,25-1 15,-25 1-15,0-1 16,0 1-16,24 0 0,-24-1 16,25 25-1,-25 25-15,0-1 16,24 25-16,-24-25 0,24 50 16,1-26-16,-25 1 15,24 25-15,1-26 0,-25 26 16</inkml:trace>
  <inkml:trace contextRef="#ctx0" brushRef="#br0" timeOffset="-140142.75">4570 16021 0,'0'-24'16,"-24"24"46,24 24-46,-25 1-16,-24-1 15,25 25-15,-25-24 16,0 23-16,-24-23 0,24 24 16,-24-25-16,0 25 15,24-25-15,-24 1 0,24-1 16,0 1-16,24-1 15,1-24-15,0 24 0,-1-24 16,1 25-16</inkml:trace>
  <inkml:trace contextRef="#ctx0" brushRef="#br0" timeOffset="-139500.75">3373 16705 0,'-24'0'15,"0"0"1,-1 0-16,1 25 16,-1-25-16,1 24 0,-1 25 15,1-25-15,0 1 16,-1 24-16,1-25 0,24 0 15,0 25-15,24-24 16,1-1-16,-1-24 0,0 25 16,25-25-16,-24 24 0,24-24 15,-1 0-15,1-24 16,-24 24-16</inkml:trace>
  <inkml:trace contextRef="#ctx0" brushRef="#br0" timeOffset="-138991.75">3618 16803 0,'-25'-24'16,"25"48"30,0 0-46,0 1 16,25-1-16,-25 1 0,0-1 16,0 1-16,24-1 15,-24 0-15,25 1 16,-25-1 0,0-48 15,0-1-16,-25 1-15,25 0 0,-24-1 16,24 1-16,0-1 16,-25-24-16,25 25 0,-24 0 15,24-25-15,0 24 0,0 1 16,0-1 0,24 25-16,1-24 0,-1 24 15,1 0-15,-1 24 16,0 1-1,-24-1-15,0 1 16,0-1 0,-24-24-16,0 25 0,-1-1 15,1-24 1,-1 0-16,25 24 0</inkml:trace>
  <inkml:trace contextRef="#ctx0" brushRef="#br0" timeOffset="-138600.75">4008 16705 0,'-24'0'0,"0"0"16,-1 0-1,25 25 16,0-1-15,25 1-16,-25-1 16,0 0-16,24 1 0,0-1 15,-24 1-15,25-1 16,-1-24-16,1 25 16,-1-25-16,1-25 15,-1 25-15,-24-24 16,24-1-16,1 1 0,-25-1 15,0 1-15,0-25 16,0 25-16,0-1 0,0-24 16,0 25-16,0 0 15,-25-1-15,25 1 16,0 48 0,25-24-16,-25 25 15</inkml:trace>
  <inkml:trace contextRef="#ctx0" brushRef="#br0" timeOffset="-137993.75">7110 15753 0,'0'24'16,"25"-24"-1,-1 0-15,0 25 0,1-1 16,24 0-16,-25 1 0,49-1 15,-24 1-15,0-1 16,0 25-16,0-25 0,-25 25 16,25-24-16,-25-1 15,1 25-15,-25-25 0,24 1 16,-24-1-16,0 1 0</inkml:trace>
  <inkml:trace contextRef="#ctx0" brushRef="#br0" timeOffset="-137646.75">7916 16510 0,'25'-25'31,"-50"25"0,1 0-31,-1 25 16,1-25 0,-1 24-16,1 1 0,0-25 15,-1 24-15,25 25 0,0-25 16,0 1-16,0-1 15,25-24-15,-1 25 0,0-1 16,1-24-16,24 0 16,-25 0-16,25-24 0,0 24 15</inkml:trace>
  <inkml:trace contextRef="#ctx0" brushRef="#br0" timeOffset="-137153.75">8136 16510 0,'24'0'31,"1"0"1,-1 24-17,-24 1 1,0-1-16,25-24 0,-25 25 15,0-1-15,0 0 16,0 1-16,24-1 0,-24 1 16,0-1-1,0-48 17,-24-1-32,24 1 15,-25-1-15,25 1 16,-24-25-16,24 25 0,0-1 15,0-24-15,0 25 16,0 0-16,0-1 0,24 1 16,1-1-16,-1 25 15,0 0-15,1 0 16,-25 25-16,24-25 0,1 24 16,-25 1-16,24-25 15,-24 24-15,0 0 0,-24-24 16,24 25-16,-25-25 0,1 24 15,-1-24-15,1 0 16,0 0-16</inkml:trace>
  <inkml:trace contextRef="#ctx0" brushRef="#br0" timeOffset="-136781.75">8527 16412 0,'24'0'16,"1"0"-16,-25 25 47,0-1-31,0 0-16,0 1 15,0-1 1,24 1-16,0-1 0,-24 1 15,25-1-15,-1 0 0,1 1 16,-1-25-16,25 24 16,-25-24-16,25 0 0,0-24 15,-25 24-15,25-25 0,-24 1 16,-1 0-16,-24-1 16,0-24-16,0 25 0,0-25 15,-24 25-15,24-25 16,-25 0-16,-24 25 0,49-1 15,-24 1-15,0 24 0,-1-25 16,1 25 0</inkml:trace>
  <inkml:trace contextRef="#ctx0" brushRef="#br0" timeOffset="-136002.75">7574 14507 0,'25'0'15,"-1"-24"1,25 24-16,0-25 16,24 25-16,0-24 0,1 24 15,23 0-15,1-25 16,-25 25-16,25 0 0,-25-24 15,0 24-15,1 0 0,-25 0 16,-1-24-16,-23 24 16,-50 0 15,1 0-31</inkml:trace>
  <inkml:trace contextRef="#ctx0" brushRef="#br0" timeOffset="-135647.75">9357 14385 0,'0'-24'0,"-24"24"31,-1 0-15,1 0-16,-25 0 0,25 24 15,-25 0-15,24 1 16,-24-1-16,25 1 0,0-1 16,-1 1-16,1-1 15,24 0-15,0 1 0,24-1 16,1 1-16,-1-25 15,0 24-15,25-24 0,0 25 16,-24-25-16,23 0 0,1 0 16,0-25-16,0 25 15</inkml:trace>
  <inkml:trace contextRef="#ctx0" brushRef="#br0" timeOffset="-135143.75">9504 14434 0,'24'0'15,"-24"24"17,0 1-17,0-1 1,0 1-1,0-1-15,0 0 0,0 1 16,24-1 0,-24 1-16,0-1 15,0-48 17,-24-1-17,24 1 1,-24-1-16,24 1 0,-25-25 15,1 25-15,24-1 0,-25-24 16,25 25-16,0-25 16,0 25-16,0-1 0,0 1 15,25 0-15,-1-1 16,1 1-16,-1 24 0,25-25 16,-25 25-16,25 0 0,-24 25 15,-1-1-15,0-24 16,1 25-16,-25-1 0,0 0 15,-25 1-15,25-1 0,-48-24 16,23 25-16,1-1 16,-25-24-16,24 24 0,1-24 15</inkml:trace>
  <inkml:trace contextRef="#ctx0" brushRef="#br0" timeOffset="-134760.75">9870 14263 0,'24'0'16,"-24"-24"-16,0 48 47,0 0-32,0 1-15,25-1 16,-25 1-16,0 24 0,24-25 16,-24 25-16,25-25 15,-1 1-15,0-1 0,1-24 16,-1 24-16,1-24 0,24 0 16,-25 0-16,0 0 15,1 0-15,-1-24 0,1 0 16,-1-1-16,-24 1 15,0-1-15,0-23 0,0-1 16,0 24-16,-24-24 0,-1 1 16,1-1-16,-1 24 15,1 1-15,0-1 0</inkml:trace>
  <inkml:trace contextRef="#ctx0" brushRef="#br0" timeOffset="-133889.75">4131 14580 0,'0'-24'16,"24"24"-1,-24-24 1,-24 24 0,-25-25-1,24 25-15,-24 0 0,1 0 16,-26 0-16,-23 0 16,23 25-16,-23-25 0,-25 0 15,24 0-15,0 0 0,0 24 16,25-24-16,0 0 15,24 0-15,0 0 0,0 0 16,25 0-16,0 0 16,-1 24-16</inkml:trace>
  <inkml:trace contextRef="#ctx0" brushRef="#br0" timeOffset="-132539.75">27 13188 0,'-24'0'16,"24"-24"0,24 24 46,-24 24-62,0 1 16,25-1-16,-25 1 15,24 23-15,-24 1 0,25 0 16,-1 0-16,-24 0 16,25 0-16,-1 24 0,0-24 15,-24-25-15,25 25 16,-25-25-16,24 25 0,-24-24 15,25-25 17,-25-25-32,24 1 15,1-1-15,-25 1 16,24 0-16,0-1 16,1 1-16,-1 24 15,-24-25-15,25 25 16,-1 0-16,1 0 15,-1 0-15,0 0 0,1 0 16,-1 0-16,1 0 16,-1 0-16,0 0 0,1 0 15,-1 0 1,-24-24-16,0 0 16,0-1-1,0 1-15,-24-1 0,-1 1 16,25-1-16,-24-23 0,0 23 15,-1 1-15,1-25 16,24 24-16,-25 1 0,25 0 16,0-1-16,-24 1 15,24 48 1,0 1-16,24-1 16,-24 25-16,25 0 15,-25 0-15,24-1 0,-24 26 16,25-1-16,-1-24 0,0 0 15,1 24-15,-1-24 16,1 0-16,-1-25 0,1 25 16,-1-25-16,0 1 15,-24-1-15,25 1 0,-1-1 16,-24 0 0,25-24-1,-25-24 32</inkml:trace>
  <inkml:trace contextRef="#ctx0" brushRef="#br0" timeOffset="-132048.75">1273 13433 0,'-24'0'0,"-1"0"0,25-25 15,-24 25-15,-1 0 16,1 0-16,0 25 0,-1-1 15,1 0-15,-1 1 16,25-1-16,-24 25 0,24-24 16,0 23-16,24 1 0,1-24 15,-1 24-15,1-25 16,23 0-16,1 1 0,24-1 16,-24-24-16,0 25 15,0-25-15,0 0 0,0-25 16,0 25-16,-25-24 0,0-1 15,1 1-15,-1 0 16,-24-1-16</inkml:trace>
  <inkml:trace contextRef="#ctx0" brushRef="#br0" timeOffset="-131544.75">1664 13457 0,'0'-24'16,"0"-1"0,-25 25-1,25 25-15,0-1 16,0 0-16,25 1 0,-25-1 16,24 1-16,-24-1 15,25 25-15,-25-25 0,24 1 16,0-1-16,-24 1 15,0-1-15,25-24 0,-25 25 16,-25-50 0,1 1-1,0-1-15,24 1 16,-25-1-16,1-23 16,-1 23-16,1-24 0,0 0 15,-1 1-15,1-1 0,-1 0 16,25 0-16,0 0 15,25 25-15,-25-1 0,24 1 16,25-1-16,-25 25 16,25 0-16,-24 0 0,23 25 15,1-25-15,-24 24 0,-1 1 16,-24-1-16,0 1 16,0-1-16,0 0 0,-24 1 15,-1-1-15,1 1 0,-25-1 16,25 1-16,-1-25 15,1 24-15,-1-24 0,1 0 16</inkml:trace>
  <inkml:trace contextRef="#ctx0" brushRef="#br0" timeOffset="-131123.75">2030 13213 0,'0'-25'16,"-24"25"0,-1 0 15,25 25-31,0-1 16,25 25-1,-25-25-15,24 25 0,-24 0 16,25 0-16,-25 0 0,24-25 15,-24 25-15,24-24 16,1 23-16,-25-23 0,24-25 16,1 24-16,-1-24 15,1-24-15,-1-1 16,0 1-16,1-25 0,-1 0 16,-24 0-16,25 1 15,-25-1-15,0 0 0,0 0 16,0 0-16,-25 25 15,25-25-15,0 24 0,-24 1 16,24 0-16,-25 24 16,25 24-1,25-24-15,-25 24 16,24 1-16</inkml:trace>
  <inkml:trace contextRef="#ctx0" brushRef="#br0" timeOffset="-130476.73">2787 13701 0,'-24'-24'16,"24"-1"-16,-25 1 15,25 0-15,-24-1 16,24 1-16,0-1 16,0 1-16,24 24 31,1 0-31,-1 0 16,1 24-16,24 1 0,-1-25 15,1 49-15,0-25 16,24 25-16,-24-25 0,0 25 15,24-25-15,-24 25 16,0-24-16,0-1 0,-25 1 16,25-1-16,-24 0 0,-25 1 15,24-25-15,-24-25 47</inkml:trace>
  <inkml:trace contextRef="#ctx0" brushRef="#br0" timeOffset="-130133.73">3447 13774 0,'0'-24'32,"0"0"-17,24 24 1,1 0-1,-25 24-15,24 0 16,-24 1-16,0-1 16,24 1-16,-24-1 15,0 1-15,25-1 0,-25 0 16,0 1 0,0-1-16,0 1 15,-25-25 16,1 0-31,0 24 0,-1-24 16,1 0-16,-25 0 16,24 25-16,-23-25 0,-1 24 15,0 0-15,24 1 0</inkml:trace>
  <inkml:trace contextRef="#ctx0" brushRef="#br0" timeOffset="-128820.73">1566 14849 0,'-24'0'16,"-1"0"-1,1 0-15,-1 0 16,-23 0-16,23 0 15,-24 25-15,25-1 0,-25 0 16,25 1-16,-1-1 0,1 25 16,24 0-16,0 0 15,0-25-15,24 25 0,1-25 16,-1 1-16,0-1 16,25-24-16,0 0 0,0 0 15,0 0-15,0 0 0,0-24 16,24-1-16,-49 1 15</inkml:trace>
  <inkml:trace contextRef="#ctx0" brushRef="#br0" timeOffset="-128279.73">1908 14849 0,'-24'0'32,"24"25"-1,0-1-31,24 0 0,-24 1 15,24-1-15,-24 25 0,25-24 16,-25-1-16,24 25 16,-24-25-16,0 1 0,25 23 15,-25-23 1,-25-50 0,25 1-1,-24 0-15,24-1 16,-25-24-16,1 1 0,24 23 15,-24-24-15,-1 0 0,25 1 16,0-1-16,0 0 16,0 24-16,0 1 0,25 24 15,-1-24-15,0 24 16,1 0-16,-1 0 0,1 24 16,-1-24-16,1 24 15,-1 1-15,-24-1 0,0 1 16,0-1-16,-24 1 15,-1-25-15,25 24 16,-24-24-16,-1 24 0,1-24 16</inkml:trace>
  <inkml:trace contextRef="#ctx0" brushRef="#br0" timeOffset="-127920.73">2323 14776 0,'0'-25'15,"0"50"17,0-1-17,0 1-15,0-1 0,25 1 16,-25-1-16,24 25 15,-24-25-15,25 25 0,-1-24 16,-24-1-16,24 25 0,1-49 16,-1 24-16,1-24 15,-1-24-15,0-1 0,1 1 16,-1 0-16,1-25 16,-1 24-16,-24-24 0,0 1 15,0-1-15,-24 0 0,-1 0 16,1 25-16,-1-25 15,1 24-15,0 25 0,-1 0 16</inkml:trace>
  <inkml:trace contextRef="#ctx0" brushRef="#br0" timeOffset="-119319.73">11067 10648 0,'0'25'15,"0"-1"-15,0 1 0,0 23 16,0 1-16,0 0 15,0 0-15,24 0 0,-24 24 16,0-24-16,0 24 16,0 0-16,0 1 0,0-1 15,25 0-15,-25 1 0,0-1 16,0 25-16,-25-25 16,25 25-16,-24-25 0,24 24 15,0-23-15,-25 23 16,25-23-16,0-1 0,0 0 15,0 0-15,0 1 0,0-25 16,0-1-16,25 1 16,-25-24-16,24 24 0,-24-25 15,25 25-15,-25-25 16,0 1-16,24-25 0,-24 24 16,0 1-16,24-25 15,-24 24-15,0 0 31,0 1 1,25-25-1,-1 24-15,1-24-1,-1 0-15,0 0 0,1 0 16,24 0-16,0-24 0,-1 24 15,26 0-15,-1-25 16,0 25-16,1 0 0,-1-24 16,0 24-16,25 0 15,-1-24-15,-23 24 0,23 0 16,1 0-16,0-25 0,-1 25 16,-23 0-16,23 0 15,-23 0-15,-1-24 0,0 24 16,-24 0-16,0 0 0,-25 0 15,25 0-15,-24-25 16,-25 1 15,0-1-15,0 1 0,0 0-1,0-1-15,0 1 16,-25-1-16,25 1 15,0-25-15,-24 0 0,24 0 16,0 0-16,0 1 0,-25-26 16,25 1-16,-24 0 15,24-25-15,0 25 0,-24-25 16,24 25-16,0 0 16,-25-25-16,25 25 0,-24-1 15,24 1-15,-25 0 0,25 0 16,0-1-16,-24 1 15,24 24-15,0-24 0,-25 24 16,25 0-16,0 0 16,0 1-16,-24-1 0,24 0 15,0 0-15,-24 0 0,24 0 16,-25 1-16,25-1 16,-24 24-16,24-24 0,-25 25 15,25-25-15,-24 25 16,24-1-16,0-24 0,0 25 15,-25 0-15,25-1 16,-24 1-16,24-1 16,-24 1-1,24-1 1,-25 1 0,25 0-1,0-1 1,0 1-1,-24 24-15,24-25 0,0 1 16,0-1 0,0 1-16,0 0 15,-25 24 32,1 0-16,-1 0-15,1 0-16,0 0 0,-1 0 16,-24 0-16,25 0 0,-25 24 15,0-24-15,25 0 16,-25 24-16,-24-24 0,24 25 16,0-25-16,0 0 15,-24 24-15,24-24 0,0 25 16,0-25-16,-24 0 0,24 0 15,0 0-15,1 24 16,23-24-16,-24 0 0,0 0 16,25 0-16,0 0 15,-1 0-15,1 0 0,-1 0 16,1 0-16,-1 0 0,1 0 16,0 25-1,-1-25-15,1 0 0,-1 24 16,1-24-1,0 24 1,24 1-16,-25-25 16,25 24-16,0 1 15,-24-1-15,24 1 0,0-1 16,-25 25-16,25-25 16,-24 25-16,24 0 0,-25-25 15,1 25-15,24 0 0,-24 0 16,24-25-16,0 25 15,-25-24-15,25 23 0,0 1 16,25 0-16,-25-24 16,24 23-16,0 1 0,-24-24 15,25-1-15,-1 25 0,-24-25 16,25 1-16,-1-1 16,-24 1-16,25-25 15,-25 24-15</inkml:trace>
  <inkml:trace contextRef="#ctx0" brushRef="#br0" timeOffset="-118753.73">11067 10795 0,'0'-25'16,"24"25"0,1 0-16,23-24 15,-23 24-15,48-24 0,-24-1 16,49 25-16,-25-24 0,25-1 16,24 1-16,0 0 15,0-1-15,0 1 0,0-1 16,0 1-16,-24-1 15,0 25-15,-1-24 0,-48 24 16,0 0-16,0-24 0,-25 24 16,-48 24-1,-1-24 1</inkml:trace>
  <inkml:trace contextRef="#ctx0" brushRef="#br0" timeOffset="-118135.73">11091 11259 0,'-24'0'16,"-1"0"-1,50 0 1,-1 0-1,25 0-15,0 0 16,0 0-16,-1-25 0,26 25 16,23-24-16,-23 24 15,23-24-15,1 24 0,0-25 16,0 25-16,-1-24 0,1-1 16,0 1-16,-1 0 15,1-1-15,0 25 0,-25-24 16,0-1-16,-24 25 0,0 0 15,0-24-15,-25 24 16,1 0-16</inkml:trace>
  <inkml:trace contextRef="#ctx0" brushRef="#br0" timeOffset="-117488.73">11140 11821 0,'-24'0'31,"48"0"0,0 0-31,1-25 16,-1 25-16,25 0 0,24-24 15,1 24-15,-1-25 16,49 1-16,-24 24 0,24-24 16,24-1-16,-24-24 15,25 49-15,-25-24 0,0-1 16,-24 25-16,0-24 0,-1 24 15,-23 0-15,-26 0 16,26 0-16,-50 0 0,1 0 16,-1 0-16,0 0 0,1 0 15,-25-24 1</inkml:trace>
  <inkml:trace contextRef="#ctx0" brushRef="#br0" timeOffset="-117008.73">11042 12334 0,'-24'0'0,"24"24"0,-25-24 15,50 0 1,-1 0-16,1 0 16,-1 0-16,1 0 15,23 0-15,1-24 0,25 24 16,-1 0-16,24-25 16,1 25-16,24-24 0,25-1 15,24 1-15,0-1 16,0 1-16,0 0 0,-25-1 15,25 1-15,-24-1 0,-25 25 16,-25-24-16,-23 24 16,-1-25-16,-24 25 0,-25 0 15,1-24-15</inkml:trace>
  <inkml:trace contextRef="#ctx0" brushRef="#br0" timeOffset="-116000.73">11189 10184 0,'-25'-24'16,"25"-1"-16,0 1 15,0 0 1,25 24-1,-1-25-15,1 25 16,-1 0-16,0 0 16,1 0-16,-1 0 0,1 0 15,-1 0-15,-24 25 16,25-25-16,-25 24 0,0 0 16,0 1-16,-25-1 15,1 1 1,-1-1-16,25 1 0,-24-25 15,24 24-15,-25-24 16,25 24-16,0 1 31,25-25-15,-1 0-16,1 0 16,-1 24-16,1-24 0,-1 0 15,0 25-15,1-25 16,-25 24-16,0 1 15,0-1 1,-25-24-16,1 24 0,0 1 16,-1-25-16,1 24 15,-1-24-15,1 0 0,-1 0 16</inkml:trace>
  <inkml:trace contextRef="#ctx0" brushRef="#br0" timeOffset="-115646.73">11824 10184 0,'-25'0'0,"1"0"0,-25 0 16,25 0-1,-1 25-15,1-1 16,24 1-16,-25-25 15,25 24-15,0 0 0,0 1 16,25-1-16,-25 1 0,24-1 16,1 1-1,-1-25-15,1 0 0,-1-25 16,0 25 0,-24-24-16,25-1 0,-25 1 15,24-1-15,-24 1 0,0 0 16,0-1-16,-24 1 15,-1-1-15,25 1 0,-24 24 16,0-25-16,-1 25 16,1 0-16,-1 0 15</inkml:trace>
  <inkml:trace contextRef="#ctx0" brushRef="#br0" timeOffset="-115298.73">12117 10087 0,'0'24'32,"-25"-24"-32,25 24 0,-24-24 15,24 25-15,0-1 16,0 1-16,0-1 0,0 1 15,0-1-15,0 0 0,24 1 16,-24-1-16,25-24 16,-1 0-16,1 0 0,-1 0 15,1-24-15,-1 24 16,-24-25-16,24 1 0,-24 0 16,0-1-16,0 1 15,0-1-15,-24 1 16,0 24-16,-1-25 0,1 25 15,-1 0-15,1 25 16,-25-1-16</inkml:trace>
  <inkml:trace contextRef="#ctx0" brushRef="#br0" timeOffset="-114763.73">11555 10844 0,'-24'0'16,"24"-25"-16,0 50 47,24-25-47,-24 24 16,0 1-16,0-1 15,25 0-15,-25 1 0,0-1 16,24-24-1,0 0-15,1 0 16,-1 0 0,1-24-16,-1-1 0,1 25 15,-1-24-15,-24 0 0,24 24 16,1-25-16,-25 1 16,24 24-16,-24 24 31,0 1-16,0-1-15,0 0 0,0 1 16,0-1-16,0 1 16,0-1-16,0 1 0,25-1 15</inkml:trace>
  <inkml:trace contextRef="#ctx0" brushRef="#br0" timeOffset="-114415.73">12092 10844 0,'0'-25'0,"-24"25"15,0 0 1,-1 0-16,25 25 16,-24-25-16,24 24 15,0 1-15,-25-25 0,25 24 16,0 0-16,25-24 0,-25 25 15,24-25-15,1 24 16,-1-24-16,0 0 16,1 0-16,-1-24 15,-24-1 1,25 1-16,-25 0 16,0-1-1,-25 1-15,1-1 16,-1 25-16,1 0 15,0 25 1</inkml:trace>
  <inkml:trace contextRef="#ctx0" brushRef="#br0" timeOffset="-114067.73">12337 10770 0,'-25'0'16,"1"0"0,-1 0-1,25 25-15,-24-1 16,24 1 0,0-1-16,0 1 0,24-1 15,-24 0-15,25 1 0,-1-1 16,1-24-1,-1 0-15,1 0 16,-25-24-16,24 24 16,0-25-16,-24 1 0,25 0 15,-25-1-15,0 1 0,0-25 16,0 24-16,-25 25 16,1-24-16,0 0 0,-1 24 15,1 0-15,-1 0 16,-24 24-16,25 0 0,0 1 15</inkml:trace>
  <inkml:trace contextRef="#ctx0" brushRef="#br0" timeOffset="-113480.73">11824 11283 0,'0'-24'16,"-25"24"-16,25-25 15,0 1-15,-24 24 16,24-24-16,-24 24 16,-1 0-1,1 0-15,24 24 16,-25-24-16,1 24 0,-1 1 15,25-1-15,-24 1 16,24-1-16,0 1 16,0-1-1,24-24-15,1 0 16,-25-24-16,24 24 0,1-25 16,-1 25-16,1-24 15,-1 24-15,0-25 0,1 25 31,-25 25-31,0-1 16,0 1-16,0-1 16,0 0-1,0 1-15,0-1 0,0 1 16,0-1-16,0 1 16,24-25-16</inkml:trace>
  <inkml:trace contextRef="#ctx0" brushRef="#br0" timeOffset="-112813.73">12166 11308 0,'-25'-25'16,"1"25"-1,-1 0-15,1 0 16,0 0-16,24 25 0,-25-25 15,1 24-15,24 1 16,-25-1-16,25 0 16,0 1-16,25-1 15,-25 1-15,24-25 16,1 24-16,-1-24 16,0-24-1,1 24-15,-25-25 16,24 25-16,-24-24 0,25-1 15,-25 1 1,0 0 0,-25 24-16,25-25 0,-24 25 15,24-24 1,24 24 15,1 0-15,-1 0-16,1-25 15,-1 25-15,0 0 16,1 0-16,-1 0 16,-24 25-16,0-1 15,0 1 1,0-1-16,0 0 16,0 1-16,0-1 15,25 1-15,-1-1 16,1-24-1,-1 0-15,0 0 16,1-24-16,-1 24 16,1-25-16,-1 1 15,0-1-15,1 1 0,-25 0 16,0-1-16,0 1 0,0-1 16,-25 25-1,1 0-15,-25 0 0,25 0 16,-25 0-16,25 25 15,-25-1-15</inkml:trace>
  <inkml:trace contextRef="#ctx0" brushRef="#br0" timeOffset="-112242.73">11799 12040 0,'0'-24'0,"-24"24"16,24-24-16,-24-1 16,24 1-16,0-1 15,24 1 1,0-1-16,1 1 15,-1 24-15,1 0 16,-1 0-16,0 24 16,-24 1-16,25-1 0,-25 1 15,0-1-15,-25 1 16,1 23-16,0-23 0,-1-1 16,1 1-16,-1-1 15,1 1-15,0-1 0,72-24 47,-23 0-47,24-24 0,-25 24 16,25-25-16,0 1 0,0 24 15,-1-25-15,-23 25 16,-1-24-16,1 24 0</inkml:trace>
  <inkml:trace contextRef="#ctx0" brushRef="#br0" timeOffset="-111547.73">12166 11918 0,'0'-24'0,"0"-1"16,0 1 0,0 48 31,0 1-47,0-1 15,0 1-15,0-1 0,0 1 16,0-1-16,0 0 15,24 1-15,-24-1 16,25 1-16,-1-25 16,-24 24-16,24-24 15,1 0 1,-50-24 15,25-1-31,0 1 16,-24-1-16,24 1 15,0 0-15,0-1 0,0 1 16,24-1 0,-24 1-16,25 24 15,-25-25-15,24 25 0,1 0 16,-1 0-16,1 0 16,-1 0-16,0 0 15,1 0-15,-1 0 16,1 0-16,-1 0 31,-48 0 0,-1 25-15,25-1-16,-24 1 16,24-1-16,0 1 15,0-1 1,0 0-16,24 1 0,1-1 15,-1-24-15,0 0 16,1 0-16,-1 0 16,1 0-16,-1 0 0,1-24 15,-1-1-15,0 1 16,-24 0-16,25-1 0,-25 1 16,0-1-16,0-24 15,-25 25-15,1 0 0,0 24 16,-1-25-16,1 25 15,-25 25-15,24-1 16,1 0-16</inkml:trace>
  <inkml:trace contextRef="#ctx0" brushRef="#br0" timeOffset="-111133.73">11799 12602 0,'0'-24'16,"-24"24"0,24 24-1,0 1 1,0-1-1,0 0-15,0 1 0,0-1 16,0 1-16,0-1 16,0 1-16,0-1 0,0 0 15,24 1-15</inkml:trace>
  <inkml:trace contextRef="#ctx0" brushRef="#br0" timeOffset="-110701.73">12117 12553 0,'0'-24'0,"-25"0"31,25 48 0,-24 0-15,24 1-16,0-1 15,-24 1-15,24-1 16,0 0 0,0 1-1,24-25-15,-24 24 47,0 1-16,0-1-15,0 1 0,0-50 46,24 25-46</inkml:trace>
  <inkml:trace contextRef="#ctx0" brushRef="#br0" timeOffset="-110408.73">12239 12553 0,'24'-24'0,"-24"48"31,-24 1-15,24-1-1,-24-24-15,-1 25 0,25-1 16,-24-24-16,24 24 0,-25 1 16,1-1-1,-1-24 1,50 0 0,-1 0-1,1-24 1,-1 24-16,1 0 0,-1 0 15,0 24-15,1 1 0,-1-25 16,25 24-16,-24 1 16,-1 23-16</inkml:trace>
  <inkml:trace contextRef="#ctx0" brushRef="#br0" timeOffset="-107681.73">10578 10062 0,'-24'-24'0,"24"-1"16,0 1-1,-25 24 32,1 0-31,0 24-16,-1-24 0,1 25 15,-1-25 1,1 24-16,-1-24 0,1 0 16,24 25-16,-24-25 15,24 24-15,0 0 16,0 1-1,0-1 1,0 1 0,24-25-16,-24 24 15,0 1-15,0-1 16,0 0-16,0 1 0,0-1 16,0 25-16,0 0 15,0-25-15,0 25 0,0 0 16,0-25-16,0 25 0,0-24 15,0 24-15,0-25 16,0 0-16,24 1 0,-24-1 16,0 1-16,25-1 15,-25 1-15,0-1 16,0 0-16,0 1 0,0-1 16,0 1-1,0-1-15,0 1 16,24-25 31,1 0-32,-1 0-15,1-25 16,23 25-16,-23-24 16,24 24-16,-25-25 0,0 25 15,25 0-15,-49-24 0,25 24 16,-1 0-16,-48 24 15</inkml:trace>
  <inkml:trace contextRef="#ctx0" brushRef="#br0" timeOffset="-106404.73">10652 11381 0,'-25'0'15,"1"0"1,-1 0 15,1 0-31,-1 0 16,1 0-16,0 0 15,-1 0 1,25 24-16,-24-24 16,24 25 15,0-1 0,0 1-15,0-1-1,24 1-15,-24-1 16,0 0-16,0 1 0,0-1 16,0 1-16,0-1 15,0 1-15,0-1 0,0 25 16,0-25-16,0 1 16,0-1-16,0 0 0,0 1 15,0-1-15,0 1 0,0-1 16,0 1-16,0-1 15,25 0-15,-25 1 0,24-1 16,-24 1 0,0-1-16,0 1 15,0-1-15,0 0 0,0 1 16,0-1 0,0 1-16,0-1 15,0 1 1,0-1-1,-24 0 1,24 1-16,0-1 16,0 1-16,0-1 15,0 1 1,0-1-16,0 0 31,0 1-31,0-1 16,0 1-1,0-1-15,0 0 16,0 1 0,0-1-16,0 1 15,0-1 1,0 1 0,0-1-1,0 0 1,24-24 31,0 0-32,1 0 1,-1 0-16,1 0 16,-1 0-16,1 0 15,-1 0-15,0 0 0,1 0 16,-1 0-1,1 0-15,-1 0 16</inkml:trace>
  <inkml:trace contextRef="#ctx0" brushRef="#br0" timeOffset="-105816.73">10554 11992 0,'-25'0'16,"1"24"-1,0-24 1,-1 0-16,1 0 15,-25 24-15,24-24 16,-23 0-16,23 0 0,1 25 16,-25-25-16,24 0 0,-23 0 15,23 0-15,1 0 16,24 24-16,-25-24 0,1 0 31,-1 0-31</inkml:trace>
  <inkml:trace contextRef="#ctx0" brushRef="#br0" timeOffset="-105246.73">10285 10746 0,'-24'0'0,"-1"0"15,1 0-15,-1 0 16,1 0-16,0 24 16,-25-24-16,24 25 0,-23-25 15,-1 0-15,0 24 16,24-24-16,-23 25 0,23-25 15,1 24-15,-1-24 16,25 25 0,25-1-1</inkml:trace>
  <inkml:trace contextRef="#ctx0" brushRef="#br0" timeOffset="-103836.73">8624 10599 0,'-24'0'31,"0"0"-16,-1 0 1,1 0 0,-1 0-16,1 25 15,-1-1-15,1 1 0,0-1 16,-1 1-16,1-1 16,-1 0-16,25 25 0,0-24 15,0-1-15,0 25 0,0-25 16,25 1-16,-1-25 15,1 24-15,23-24 0,1 0 16,-24 0-16,24 0 16,-1 0-16,-23-24 0,-1 24 15,1-25-15,-1 25 0,1 0 16,-25-24 0</inkml:trace>
  <inkml:trace contextRef="#ctx0" brushRef="#br0" timeOffset="-103445.73">9015 10526 0,'-24'0'0,"-1"-24"15,1 24 1,24-25 0,0 50 15,24-1-15,-24 1-16,0-1 15,0 0 1,0 1-16,25-1 0,-25 25 15,0-24-15,24-1 16,-24 0-16,25 1 0,-25 24 16,0-25-16,24 1 0,-24-1 15,0 0 1,0 1-16,24-25 16,-24-25 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7:46.8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321 73 0,'0'-24'0,"0"-1"31,0 1-15,-25 24-1,1 0-15,0 24 16,-1-24-16,1 25 0,-25-1 16,24 1-16,1-1 15,-25 0-15,25 1 0,24-1 16,-25 25-16,25-24 16,0-1-16,25 0 0,-1 1 15,1-1-15,-1-24 0,25 25 16,-25-25-16,25 24 15,-24-24-15,23 0 0,-23-24 16,24 24-16,-25-25 16</inkml:trace>
  <inkml:trace contextRef="#ctx0" brushRef="#br0" timeOffset="391">541 98 0,'24'0'0,"-24"-25"0,0 1 15,24 24 1,-24-25-16,25 25 16,-25-24-16,24 24 15,1 0 1,-25 24-1,0 1-15,0-1 0,0 1 16,0-1-16,0 0 16,0 25-16,0-24 0,-25-1 15,25 1-15,-24-1 16,24 0-16,-25 1 0,25-1 16,25-24 15,24 0-31,-25 0 15,25-24-15,0 24 16,0 0-16,0 0 0,-1 0 16,1-25-16,0 25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9:16.6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0,'0'24'0,"0"0"16,0 1 0,0-1-16,0 25 0,0-24 15,0-1-15,0 0 0,0 25 16,0-24-16,0-1 15,0 25-15,0-25 0,0 1 16,0 24-16,0 0 16,0-25-16,0 25 0,0 0 15,0 0-15,0-25 0,0 25 16,0 0-16,0-1 16,0 1-16,0 0 0,0 0 15,0 0-15,0-25 0,0 25 16,24-24-16,-24 23 15,0-23-15,0-1 0,24 25 16,-24-25-16,0 1 16,0-1-16,0 1 0,25-25 15,-25 24-15,0 1 16,0-1-16,0 0 16,0 1 15,0-1-16,24-24 79,-24-24-94,25 24 16,-1 0-16,0 0 0,1 0 15,-1 0-15,25 0 16,-24-25-16,23 25 0,1 0 16,0 0-16,24 0 0,-24 0 15,24 0-15,25 0 16,0 0-16,0 0 0,-1 0 16,25 0-16,1 0 15,-1 0-15,0 0 0,0 0 16,0 0-16,0 25 15,0-25-15,25 0 0,-25 0 16,0 24-16,0-24 0,0 0 16,0 0-16,0 25 15,1-25-15,23 0 0,-24 0 16,0 0-16,0 24 0,1-24 16,-1 0-16,0 0 15,-25 0-15,26 0 0,-26 25 16,25-25-16,-24 0 0,0 0 15,-1 0-15,26 0 16,-26 0-16,25 24 0,1-24 16,-1 0-16,0 0 15,-25 0-15,26 0 0,-1 24 16,0-24-16,-25 0 0,26 0 16,-26 0-16,1 0 15,0 25-15,24-25 0,-25 0 16,1 0-16,24 0 15,-24 24-15,24-24 0,0 0 16,0 0-16,0 0 16,1 0-16,23 0 0,-24 25 15,25-25-15,-25 0 0,24 0 16,25 0-16,0 0 16,0 0-16,0 0 0,25 24 15,23-24-15,-23 0 0,24 0 16,-1 25-16,1-25 15,0 24-15,-25-24 0,25 0 16,24 24-16,-24-24 16,0 25-16,0-25 0,0 24 15,-1 1-15,-23-25 16,24 24-16,-25-24 0,0 25 16,1-1-16,-1-24 0,-24 24 15,25 1-15,-1-25 16,-24 24-16,24-24 0,-24 25 15,25-25-15,-25 24 16,24-24-16,-24 0 0,0 24 16,0-24-16,0 0 0,-25 25 15,25-25-15,-24 24 16,-25-24-16,25 0 0,-25 25 16,0-25-16,0 0 15,0 0-15,0 0 0,0 0 16,-24 24-16,24-24 0,-24 0 15,-25 0-15,25-24 16,-25 24-16,0 0 0,1-25 16,-1 25-16,-24 0 0,-1-24 15,1 24-15,0 0 16,-24-25-16,23 25 0,-23-24 16,24 24-16,0-24 15,-1 24-15,-23 0 0,24-25 16,-1 25-16,1-24 0,0 24 15,0-25-15,0 25 16,0 0-16,0-24 0,-1 24 16,-23-24-16,24 24 15,0-25-15,-25 25 0,0 0 16,25 0-16,-24-24 0,-1 24 16,1 0-16,-1 0 15,0 0-15,1 0 16,-1-25-16,1 25 15,-1 0-15,0 0 0,1 0 16,-1 0 0,1-24-16,-1 24 0,1 0 15,-1 0-15,0 0 16,-24-25 0,25 25-16,-1 0 15,-24-24 16,0 0 1,0-1-17,25 25 1,-25-24 0,0-1 15,0 1-16,0-1 17,0 1-32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0:22.2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97 0,'-24'0'16,"24"25"31,24-25-32,0 0 1,1 0-16,24 0 0,0 24 16,-1-24-16,26 0 15,-1 0-15,25 0 0,-1 0 16,1 0-16,0 0 0,-1 0 15,1 0-15,0 0 16,-1 0-16,1 0 0,0 0 16,-25 0-16,25 0 15,-25 0-15,25 0 0,-25 0 16,0 0-16,1 0 0,-1 0 16,0 0-16,-24 0 15,0 0-15,0 0 0,0 25 16,-25-25-16,25 0 15,-25 0-15,25 0 0,-25 0 16,1 0-16,-1 0 16,1 0-16,-25-25 31</inkml:trace>
  <inkml:trace contextRef="#ctx0" brushRef="#br0" timeOffset="306">2298 0 0,'0'24'63,"25"-24"-48,-1 24-15,1-24 16,-1 25-16,0-1 16,25-24-16,-24 25 0,-1-1 15,1 1-15,-1-25 0,0 24 16,-24 0-16,-24 1 16,0-1-16,-1 1 15,1-1-15,-25-24 16,24 25-16,-23-1 0,23 0 15,1-24-15</inkml:trace>
  <inkml:trace contextRef="#ctx0" brushRef="#br0" timeOffset="1291">3935 561 0,'-25'0'0,"1"-24"0,-1 24 16,1-24-16,0 24 15,-25 0-15,0-25 0,0 25 16,0 0-16,0 0 0,-24 25 16,0-25-16,0 24 15,-1 0-15,25 1 0,-24-1 16,24 25-16,-24 0 15,24 0-15,25 0 0,-25-1 16,25 26-16,-1-25 16,25 24-16,0-24 0,0 24 15,0-24-15,0 24 0,25 0 16,-1-24-16,0 24 16,1 1-16,-1-25 0,1 24 15,23-24-15,-23 0 16,24-1-16,0 1 0,-1 0 15,26 0-15,-25-25 0,24 25 16,25-24-16,-25-1 16,25 0-16,-1-24 0,1 0 15,0 0-15,-25 0 0,49 0 16,-24 0-16,-1-24 16,1 0-16,0-1 0,-1 1 15,1-25-15,0 25 16,-25-25-16,0 0 0,1 0 15,-26 0-15,1 0 0,-24 0 16,-1 1-16,1-1 16,-1 0-16,-24 0 0,0 0 15,0 0-15,0 0 16,-24 1-16,24-1 0,-25 0 16,1-24-16,-1 24 0,-24-24 15,1-1-15,-1 25 16,0-24-16,0 0 0,-24 24 15,0 0-15,-1 0 16,-23 1-16,23-1 0,-23 24 16,23-24-16,-23 25 0,23 0 15,1 24-15,0-25 16,24 25-16,0 0 0,0 0 16,25 0-16,-25 0 15,25 25-15,24-1 0,-25 0 16,25 1-16</inkml:trace>
  <inkml:trace contextRef="#ctx0" brushRef="#br0" timeOffset="2058">3764 439 0,'-25'0'15,"25"-24"-15,-24-1 0,0 1 16,24 0-16,0-1 16,0 1-1,24 24 1,0-25-16,1 25 15,24 0-15,-1 0 0,1-24 16,0 24-16,24 0 16,1 0-16,-1 0 0,25 0 15,-25 0-15,25 0 0,-1 0 16,25-25-16,-24 25 16,24 0-16,-24 0 0,24 0 15,0 0-15,0 0 0,0 0 16,0 0-16,25-24 15,0 24-15,-1 0 0,1 0 16,-1 0-16,1 0 16,-1 24-16,1-24 0,-1 0 15,1 0-15,-25 25 0,25-25 16,-25 0-16,0 24 16,0-24-16,0 0 0,-24 25 15,24-25-15,-25 0 16,1 24-16,24-24 0,-24 25 15,0-25-15,24 0 16,-24 24-16,-1-24 0,1 0 16,0 24-16,-1-24 0,1 0 15,-25 0-15,25 25 16,-25-25-16,25 0 0,-25 0 16,0 0-16,1 0 15,-25 0-15,24 24 0,-24-24 16,0 0-16,-25 0 0,25 0 15,-25 0-15,1 0 16,-1 0-16,0 0 0,1 0 16,-25-24-1,24 24-15,-24-25 32,0 1-17,-24 0 16</inkml:trace>
  <inkml:trace contextRef="#ctx0" brushRef="#br0" timeOffset="3001">10334 219 0,'0'-24'15,"-25"0"1,1 24-1,-1 0-15,-24-25 0,25 25 16,-25 0-16,0 0 16,0 25-16,-24-1 0,0 0 15,0 1-15,-1-1 0,1 25 16,0 0-16,-25 0 16,49 24-16,-24-24 0,0 24 15,24-24-15,0 24 16,0 1-16,25-1 0,-1-24 15,1 24-15,0-24 0,24 24 16,0-24-16,0 24 16,0-24-16,0 24 0,24-24 15,-24 24-15,24-24 0,1 25 16,-25-26-16,24 1 16,25 25-16,-24-26 0,23-23 15,1 24-15,25-1 16,-26-23-16,26-1 0,-1 1 15,0-1-15,0 1 16,1-1-16,-25 0 0,24 1 16,-24-1-16,24-24 0,-24 25 15,24-25-15,-24 0 16,24 24-16,0-24 0,1 0 16,-1 0-16,25-24 0,-1 24 15,-23-25-15,23 25 16,1-24-16,-25-1 0,25 1 15,-25-25-15,0 25 16,1-1-16,-25-24 0,-1 25 16,1-25-16,0 25 0,0-1 15,-25-23-15,25 23 16,-24-24-16,-1 25 0,1-25 16,-1 25-16,0-25 15,-24 0-15,25 0 0,-25 0 16,0 0-16,0 1 0,0-26 15,0 25-15,0-24 16,-25 0-16,1 24 0,0-24 16,-25 24-16,0-24 15,0 24-15,0-25 0,-24 26 16,0-1-16,-1 24 0,1-23 16,0-1-16,-25 24 15,25-24-15,24 25 0,-24 0 16,24-1-16,-24 1 0,24 24 15,24-25-15,-23 25 16,23 0-16,-24 0 0,25 25 16,-25-25-16,25 24 15,-1 1-15,1-1 0,-1-24 16,1 24-16,-1 1 16</inkml:trace>
  <inkml:trace contextRef="#ctx0" brushRef="#br0" timeOffset="4637">10749 488 0,'-25'-24'0,"25"-1"15,0 1 1,25 24-16,-25-25 16,24 25-16,25 0 0,-25 0 15,25 0-15,0 0 0,24 0 16,1 0-16,-1 0 16,25 0-16,-1 25 0,1-25 15,24 0-15,0 0 16,0 0-16,1 24 0,-1-24 15,0 0-15,24 0 0,-24 0 16,25 0-16,-25 0 16,25 25-16,-1-25 0,1 0 15,-1 0-15,1 0 16,-1 0-16,1 0 0,-1 24 16,-24-24-16,1 0 0,-1 0 15,-25 25-15,26-25 16,-26 0-16,1 0 0,0 0 15,-25 0-15,25 0 16,-1 24-16,1-24 0,0 0 16,-1 0-16,-23 0 0,23 0 15,1 0-15,0 0 16,-1 0-16,-23 0 0,23 0 16,-23 0-16,-1 0 15,25 0-15,-25 0 0,24 0 16,-23 0-16,-1 0 0,25 24 15,-25-24-15,25 0 16,-25 0-16,25 0 0,-25 25 16,0-25-16,0 0 15,25 0-15,-25 0 0,-24 0 16,0 0-16,0 0 0,0 0 16,-25 0-16,1 0 15,-25-25-15,24 25 0,-24-24 16,0 0 15,-24 24-15,-1 0-1,25-25-15,-24 25 16,-1 0-16,25-24 16,-24 24-16,0 0 0,-1 0 15,25-25-15,-24 25 16,-1 0-1,25-24 17,-24 24-32,-1 0 15,1 0-15,0 0 16,-1 0-16,-24 0 16,25 0-16,-25 0 0,0 0 15,0 24-15,1 1 16,-1-1-16,24 1 0,-24-1 15,1 25-15,23-25 0,-24 25 16,0 0-16,25 0 16,-25 0-16,25 24 0,-25-24 15,24 0-15,1 24 0,0-24 16,-1 24-16,1-24 16,-1 24-16,25-24 0,-24 0 15,24 24-15,0-24 16,0 24-16,24-24 0,-24 24 15,25-24-15,-1 0 0,1 0 16,23 0-16,-23-1 16,24 1-16,0 0 0,-1-24 15,26-1-15,-25 0 16,24 1-16,-24-1 0,24 1 16,-24-1-16,24-24 0,0 25 15,1-1-15,-1-24 16,0 24-16,0-24 0,1 25 15,-1-25-15,-24 24 16,24-24-16,0 25 0,-24-25 16,24 0-16,-24 24 0,25-24 15,-26 0-15,26 0 16,-25 0-16,-1 0 0,1 0 16,0-24-16,0 24 15,0-25-15,-25 1 0,1-1 16,23-23-16,-23 23 0,24-24 15,0 25-15,-25-25 16,25 0-16,0 0 0,-1 0 16,1 1-16,-24-1 15,24 0-15,-25 0 0,0 0 16,1 0-16,-25 1 0,0-26 16,24 25-16,-24 1 15,0-1-15,0 0 0,0 0 16,0 0-16,-24 0 0,24 1 15,-25-1-15,1 0 16,0 0-16,-1 0 0,-24 0 16,0 0-16,1 1 15,-1-1-15,-24 0 0,24 0 16,-25 25-16,26-25 16,-26 24-16,25 1 0,1-25 15,-1 25-15,0 24 0,0-25 16,25 1-16,-25 24 15,0-25-15,0 25 0,0-24 16,0 24-16,1 0 16,-1 0-16,0 0 0,0 24 15,0-24-15,-24 25 0,0-25 16,-1 24-16,1 1 16,0-25-16,0 24 0</inkml:trace>
  <inkml:trace contextRef="#ctx0" brushRef="#br0" timeOffset="5950">539 4371 0,'-24'0'15,"24"25"-15,24-25 16,0 0-16,1 0 16,24 0-16,-25 24 0,25-24 15,0 0-15,0 0 16,-1 0-16,1 0 0,0 25 15,0-25-15,24 0 0,-24 0 16,24 0-16,1 0 16,-1 0-16,0 0 0,0-25 15,25 25-15,0 0 16,-25 0-16,25-24 0,-1 24 16,-23 0-16,-1 0 0,0 0 15,1 0-15,-1 0 16,0 0-16,0 0 0,-24 0 15,24 0-15,1 0 0,-1 24 16,0-24-16,1 0 16,-1 0-16,-24 0 0,0 0 15,-1 0-15,1 0 16,-24 0-16,-1 0 0,0 0 16,1 0-16,-1 0 15,-48 0 32,24-24-47,-25 24 0</inkml:trace>
  <inkml:trace contextRef="#ctx0" brushRef="#br0" timeOffset="7000">5229 3394 0,'25'-24'0,"-1"-25"16,-24 0-16,0 0 0,0 1 16,0-1-16,0 0 15,0 25-15,0-25 0,-24 24 16,-1 1-16,1-1 16,-25 25-16,0-24 0,0 24 15,-24 0-15,0-24 16,-1 24-16,-23 0 0,-1 0 15,0 0-15,1 0 0,-1 0 16,0 0-16,1 24 16,-1-24-16,0 24 0,25 1 15,-25-1-15,25 25 0,-25 0 16,25 0-16,0 0 16,-25 24-16,25-24 0,24 24 15,-24 0-15,24 1 16,0-1-16,24-24 0,1 24 15,0-24-15,24 24 0,0-24 16,0 24-16,24-24 16,0 0-16,1 0 0,-1 0 15,25-1-15,-24 26 16,23-25-16,1-1 0,0-23 16,0 24-16,0-1 0,0-23 15,24-1-15,-24 1 16,24-1-16,25 1 0,-1-25 15,1 24-15,24-24 16,0 0-16,0 0 0,1 0 16,23 0-16,-24 0 0,0 0 15,1-24-15,-26 24 16,1 0-16,0-25 0,-25 25 16,0-24-16,0-1 15,1 1-15,-26-25 0,26 25 16,-1-25-16,-24-24 0,24 24 15,-24-25-15,24 1 16,-48 0-16,24 0 0,-1-1 16,-23 1-16,-25 0 15,24 0-15,-24-25 0,0 25 16,-24-1-16,-1 1 0,1 0 16,0-1-16,-1 26 15,-24-26-15,25 26 0,-25-1 16,0 0-16,0 24 0,0-23 15,-24 23-15,0 25 16,24-24-16,-24 24 0,24 0 16,-24 0-16,24 0 15,0 24-15,25 1 0,-25-1 16,24 0-16,25 25 16</inkml:trace>
  <inkml:trace contextRef="#ctx0" brushRef="#br0" timeOffset="7721">5254 4518 0,'-25'0'0,"25"24"32,25-24-17,-1 0 1,0 25-16,25-25 0,0 0 16,0 0-16,24 24 0,25-24 15,0 0-15,-1 0 16,25 0-16,25 0 0,-25 0 15,49 0-15,-24 0 16,24 0-16,-25 0 0,25 0 16,0 0-16,-24 0 0,23 0 15,-47 0-15,23 0 16,1 0-16,-25 0 0,0 0 16,0 0-16,0 0 15,0 25-15,-24-25 0,24 0 16,-24 0-16,24 0 0,-24 0 15,-1 24-15,1-24 16,0 0-16,-1 0 0,-23 24 16,23-24-16,-23 0 15,-1 0-15,0 25 0,-24-25 16,0 0-16,0 0 0,-25 0 16,0 0-16,1 0 15,-1-25 48,1 25-48</inkml:trace>
  <inkml:trace contextRef="#ctx0" brushRef="#br0" timeOffset="8609">11726 3419 0,'0'-49'16,"24"0"-16,-24 0 16,0 1-16,0 23 0,0 1 15,0-25-15,0 24 16,-24 1-16,24 0 0,-25 24 16,1-25-16,24 1 0,-25-1 15,-23 25-15,23-24 16,-24 24-16,0-25 0,-24 25 15,24-24-15,-48 24 0,23-24 16,-23 24-16,-1 0 16,0 0-16,1 0 0,-1 0 15,0 24-15,1 0 16,23 1-16,-23-1 0,23 1 16,-23 24-16,23-1 0,1 1 15,0 0-15,0 24 16,-1 1-16,1-1 0,0 0 15,24-24-15,0 24 16,0 1-16,25-1 0,-1 0 16,1-24-16,24 24 0,0 0 15,0-24-15,0 25 16,0-26-16,24 26 0,1-25 16,-1-1-16,1 1 15,-1 0-15,25 0 0,-25 0 16,1 0-16,24-1 0,-1 1 15,1-24-15,0 24 16,24-25-16,-24 25 0,25-25 16,-1-24-16,24 25 15,-23-25-15,23 24 0,1-24 16,0 0-16,-1 0 0,26-24 16,-26 24-16,1-25 15,-25 1-15,25-1 0,0 1 16,-25 0-16,25-25 15,-25 0-15,0 0 0,0-24 16,-24 0-16,0 24 0,0-49 16,0 25-16,-25-1 15,1-23-15,-1 23 0,0 1 16,-24-25-16,0 25 16,0 0-16,0 0 0,-24 24 15,0-24-15,-1 24 0,-24 0 16,1 0-16,-26 25 15,25-25-15,1 24 0,-1 25 16,0-24-16,0 24 16,25 0-16,-25 0 0,24 0 15,1 24-15,0-24 0</inkml:trace>
  <inkml:trace contextRef="#ctx0" brushRef="#br0" timeOffset="9760">11555 4958 0,'24'0'0,"-24"24"16,25-24-1,-25-24 1,24 24 0,0 0-16,1-25 15,-1 25-15,1 0 0,24 0 16,-1 0-16,1 0 15,24 0-15,1 0 0,-1 25 16,25-25-16,-1 0 16,26 24-16,-1-24 0,24 0 15,-24 24-15,25-24 0,-1 0 16,-24 25-16,25-25 16,0 24-16,-25-24 0,24 25 15,-24-25-15,25 24 16,-25-24-16,0 25 0,25-25 15,-25 24-15,0-24 0,24 24 16,-23-24-16,23 0 16,1 25-16,-25-25 0,24 24 15,-24-24-15,25 0 0,-25 25 16,0-25-16,0 0 16,0 0-16,-24 24 0,0-24 15,-1 0-15,1 0 16,-25 0-16,1 0 0,-1 0 15,0-24-15,0 24 0,-24 0 16,0 0-16,0 0 16,0 0-16,0 0 0,0-25 15,-25 25-15,25 0 16,-25 0-16,25 0 0,0 0 16,-25 0-16,25 0 0,0 0 15,-24 0-15,23 0 16,-23 0-16,-1 0 0,1 0 15,-1 0 1,-24-24 0,-24 24-1,24-25 1,0 1 0</inkml:trace>
  <inkml:trace contextRef="#ctx0" brushRef="#br0" timeOffset="10672">18906 4078 0,'25'-24'0,"-1"-25"15,0 0-15,1 0 0,-25 1 16,24-1-16,-24 0 16,25 0-16,-25 0 0,24 0 15,-24 0-15,0 1 0,0 23 16,-24-24-16,-1 0 15,1 25-15,-1-25 0,-23 0 16,-1 25-16,-25-25 16,1 25-16,0-1 0,-25-24 15,0 25-15,1 0 0,-1 24 16,-24 0-16,24 0 16,1 0-16,-1 0 0,-24 0 15,24 24-15,0 0 16,-24 1-16,25 24 0,-26-25 15,26 25-15,-1 0 0,0 0 16,1-1-16,-1 1 16,0 25-16,25-26 0,-25 26 15,25-25-15,0 24 16,24 0-16,0 0 0,0 1 16,0-1-16,25 0 0,0 25 15,24-25-15,0 0 16,0 1-16,0-1 0,0 0 15,24 0-15,-24-24 0,24 25 16,1-26-16,-1 26 16,25-25-16,-24-1 0,23 1 15,1 0-15,0 0 16,0-25-16,24 25 0,0-24 16,25 23-16,0-23 0,0-1 15,-1 1-15,1-1 16,0 1-16,-1-1 0,25-24 15,-24 0-15,0 0 16,0 0-16,24 0 0,-25 0 16,1-24-16,-25-1 0,25-24 15,0 0-15,-25 1 16,25-1-16,-25-24 0,25-25 16,-25 25-16,0-25 15,-24 25-15,0-25 0,0 0 16,0 25-16,-25 0 0,0-1 15,1 1-15,-1 0 16,-24 0-16,0 24 0,0-25 16,0 26-16,-24-26 15,24 26-15,-25-1 0,25 0 16,-24 0-16,0 25 0,24-25 16,-25 49-16,1-25 15,24 1-15,-25 24 0,25-25 16,-24 25-16,-1 0 15</inkml:trace>
  <inkml:trace contextRef="#ctx0" brushRef="#br0" timeOffset="11651">17758 5031 0,'-24'-25'15,"-1"25"-15,25-24 32,25 24-32,-1 0 15,1 0-15,23 0 16,1 0-16,25 24 0,-1-24 16,0 0-16,25 25 0,24-25 15,0 0-15,0 0 16,25 0-16,-1 24 0,1-24 15,24 0-15,-25 0 16,1 0-16,24 0 0,-25 25 16,-24-25-16,25 0 0,-25 0 15,25 0-15,-25 0 16,0 0-16,0 0 0,0 0 16,0 0-16,0 0 15,-24-25-15,0 25 0,-1 0 16,1 0-16,0-24 0,-25 24 15,25 0-15,-25 0 16,25 0-16,-25 0 0,25 0 16,-1 0-16,1 0 15,24 0-15,-24 0 0,0 0 16,-1 0-16,25 0 0,-24 0 16,0 0-16,-1 0 15,1 0-15,0 0 0,-1 0 16,-23 0-16,-1 24 0,0-24 15,1 0-15,-1 0 16,-24 0-16,0 0 0,-1 25 16,1-25-16,0 0 15,0 0-15,0 0 0,0 0 16,-1 0-16,26 0 16,-25 0-16,-1 0 0,1 0 15,0 0-15,24 0 0,-24 0 16,-24 0-16,23 0 15,1 24-15,0-24 0,-24 0 16,23 0-16,-23 0 16,-1 0-16,1 0 0,-1-24 15,1 24-15,-25-25 16,0 1 0,0-1-1,0 1-15</inkml:trace>
  <inkml:trace contextRef="#ctx0" brushRef="#br0" timeOffset="12635">26721 3688 0,'0'-49'0,"25"24"15,-25-24-15,0 1 16,0 23-16,-25-24 0,1 0 16,24 25-16,-49-25 0,25 0 15,-25 1-15,0 23 16,0-24-16,0 0 0,-24 25 16,0 0-16,24-25 15,-24 24-15,-1 1 0,-23 24 16,23-25-16,1 25 0,-24 0 15,23 0-15,-23 0 16,-1 0-16,25 25 0,-25-1 16,25 1-16,-25 24 15,0-25-15,25 25 0,-25 0 16,25 0-16,0 24 0,-1 0 16,1-24-16,0 24 15,24 25-15,-24-25 0,24 0 16,0 1-16,25 23 15,-25-23-15,24-1 0,1 25 16,0-25-16,24 0 0,0 0 16,0 1-16,0-1 15,0 0-15,24 0 0,0 1 16,25-1-16,-24 0 16,24 1-16,-1-1 0,1-24 15,0 24-15,0-24 0,0 0 16,24-25-16,-24 25 15,24-25-15,0 25 0,-24-24 16,49-25-16,-25 24 16,25 0-16,-25-24 0,25 0 15,-25 0-15,25-24 0,-25 24 16,0-24-16,25-1 16,-25 1-16,25-1 0,-25-24 15,1 1-15,23-1 16,-23 0-16,23-24 0,-23-1 15,23 1-15,-23 0 0,23 24 16,-24-24-16,-24-1 16,25 26-16,-26-1 0,1 0 15,-24 0-15,-1 0 16,1 0-16,-25 1 0,0-1 16,0 0-16,0 0 0,0 0 15,-25 0-15,25 0 16,-24 1-16,24-1 0,-25 0 15,25-24-15,-24 24 16,-1 0-16,25-24 0,-24 24 16,0 0-16,-25 0 15,24-24-15,-24 24 0,1 25 16,-1-25-16,-24 0 0,24 25 16,-25-1-16</inkml:trace>
  <inkml:trace contextRef="#ctx0" brushRef="#br0" timeOffset="35764">8135 5910 0,'0'-24'0,"0"-1"16,0 1 0,0-1-16,0 1 15,25-1-15,-1 1 16,1 24 0,-25 24-1,0 1-15,0-1 16,0 25-16,24-24 0,-24 48 15,0-24-15,0 24 0,0 0 16,25 1-16,-25-1 16,24-24-16,0 24 0,-24-24 15,25 0-15,-1-1 0,1-23 16,-1-1-16,1-24 16,-1 0-16</inkml:trace>
  <inkml:trace contextRef="#ctx0" brushRef="#br0" timeOffset="36100">8258 6301 0,'-49'-25'0,"24"1"16,-24 0-16,25 24 15,48 0 17,25 0-32,-24 0 0,24 0 15,24 0-15,-24 0 16,0 0-16,-1-25 0,1 25 15,0 0-15,-24 0 16,-1 0-16,-24-24 16,-24 24 15,24-25-31,0 50 31,0-1-31,24 1 16,0-1-16,-24 25 0,25-25 15,-1 25-15,1-25 16,-1 25-16,1-24 0,-25-1 16,24 1-16,-24-1 15,24-24-15</inkml:trace>
  <inkml:trace contextRef="#ctx0" brushRef="#br0" timeOffset="36245">8697 5959 0,'0'-25'0,"0"50"47</inkml:trace>
  <inkml:trace contextRef="#ctx0" brushRef="#br0" timeOffset="37030">8844 6154 0,'0'25'15,"24"-25"1,1 24 0,-1-24-16,-24 25 15,24-25-15,1 24 16,-1 25-16,1-25 0,-1 25 15,1 0-15,-25 0 0,24-25 16,-24 25-16,0-25 16,0 1-16,0-1 0,-24-24 31,24-24-15,0-1-16,0-23 0,0-1 15,0 0-15,0 0 16,0 0-16,24 0 0,0 1 15,1 23-15,-1 1 0,1-1 16,-1 25-16,1 0 16,-25 25-16,24-25 0,0 49 15,-24-25-15,0 0 16,25 25-16,-25 0 0,0-25 16,0 25-16,0-24 0,0-1 15,0 1-15,0-1 16,0-48-1,0-1-15,0-24 16,0 25-16,24-25 16,1 25-16,-1-25 0,1 24 15,-1-23-15,0 48 16,1-25-16,-1 50 16,1-25-16,-1 48 15,0-23-15,-24 24 0,25-25 16,-25 25-16,24 0 0,-24-25 15,25 25-15,-25-25 16,24 1-16,1-1 16,-1-24-16,0 0 15,1-24-15,24-1 0,-25 1 16,25-25-16,-25 25 0,1-25 16,-1 0-16,1 0 15,-1 25-15,-24-25 0,0 25 16,0-1-16,0 1 15,-24 24-15,-1 24 16,1 1-16,-1-1 0,1 0 16,24 25-16,-24-24 15,24 23-15,0 1 0,0-24 16,0 24-16,24-25 16,0 25-16,1-49 0,-1 24 15,25 1-15,-25-25 0</inkml:trace>
  <inkml:trace contextRef="#ctx0" brushRef="#br0" timeOffset="38470">10993 6179 0,'0'-25'0,"24"25"0,-24-49 16,25 25-16,-25 0 16,0-1-16,0 1 0,0-25 15,0 24-15,-25 1 0,1 0 16,-25 24 0,25 0-16,-1 0 0,-24 24 15,1 0-15,23 1 16,-24 24-16,25 0 0,-1-1 15,1 26-15,0-25 16,24 24-16,0-24 0,0 24 16,0-24-16,0 0 0,24-1 15,0 1-15,1 0 16,-1-24-16,25-1 0,-24 0 16,23-24-16,1 0 15,0-24-15,24 0 0,-24-1 16,0-24-16,0 25 0,0-25 15,0 0-15,-25 0 16,25 25-16,-25-25 0,-24 25 16,25-1-16,-25 1 0,-25 24 31,1 24-15,0 1-1,24-1-15,-25 1 0,25-1 16,0 25-16,0-25 0,0 25 15,25-25-15,-1 1 16,0 24-16,1-25 0,-1-24 16,25 25-16,-25-25 15,1 0-15,24 0 0,-25 0 16,1-25-16,-1 25 0,0-24 16,-24-25-16,25 24 15,-25-23-15,0 23 0,-25-24 16,1 1-16,24 23 15,-24-24-15,-25 25 0,24 24 16,1 0-16,-1 0 16,1 0-16,24 24 15,0 25-15,0-24 0,0-1 16,0 25-16,0-25 16,0 25-16,0-25 0,24 1 15,1-1-15,-1-24 16,1-24-1,-1-1-15,1 1 16,-1 0-16,0-25 16,1 24-16,-1-23 0,1 23 15,-1 1-15,-24-1 0,25 1 16,-1 24 0,0 24-1,-24 1-15,25 24 16,-25-25-16,24 0 15,-24 1-15,0-1 0,0 1 16,25-1-16,-25 0 16,0 1-16,24-25 31,-24-25-31,24 1 16,1 24-16,-25-24 0,24-1 15,1 1-15,-25-1 16,24 25-16,-24-24 0,25 24 15,-1 24-15,-24 1 16,24-1-16,-24 1 16,0-1-16,25 0 0,-25 25 15,0-24-15,24-1 16,-24 1-16,25-1 0,-25 0 16,24-24-16,1 25 15,-1-25-15,0 0 0,25-25 16,-24 1-16,24 0 0,-25-1 15,25-24-15,0 0 16,-25 1-16,25-26 0,-25 26 16,1-1-16,-25 0 0,24 24 15,-24-23-15,-24 23 16,-1 25 0,1 25-16,0-1 15,-1 0-15,1 1 0,24 24 16,0-25-16,0 1 0,0 23 15,24-23-15,25-1 16,-25 1-16,25-1 0,0 0 16,0 1-16,-25-1 15,25-24-15,-24 25 0,-25-1 16,0 1-16,0-1 16,-25 0-16,1-24 15,-1 25-15,-24-1 0,25-24 16,-25 0-16,25 0 15,-1 0-15,1 0 0,24-24 16,0-1-16,24 1 0,1-25 16,-1 25-16,25-25 15</inkml:trace>
  <inkml:trace contextRef="#ctx0" brushRef="#br0" timeOffset="38824">12849 6472 0,'49'-25'0,"-25"1"0,1-1 16,-1 25-16,1-24 15,-1 0-15,1 24 31,-25 24-15,24 0-16,-24 1 16,24-1-1,-24 25-15,25-24 0,-25 23 16,24 1-16,-24-24 16,0 24-16,25-25 0,-25 25 15,24-25-15,0 1 16,1-25-16,-1 0 15,1-25-15,-1 1 16,-24-1-16,25 1 16,-1 0-16,0-25 0,-24 0 15,25 24-15,-25 1 16,24 0-16,-24-1 0,0 1 16,0 48-16,0 1 15,0-1-15,0 0 16,0 1-16,0 24 0,0-25 15,0 1-15,0-1 16,25 0-16,-25 1 0</inkml:trace>
  <inkml:trace contextRef="#ctx0" brushRef="#br0" timeOffset="39580">13533 6618 0,'0'-24'0,"0"-1"16,0 1-16,24 0 0,-24-1 15,25 25 1,-25-24-16,24 24 0,1 0 16,-25 24-1,24-24-15,-24 25 0,25-1 16,-1 0-16,-24 1 0,0-1 16,24 1-16,-24-1 15,0 1-15,25-1 0,-25 0 16,0 1-16,-25-25 31,25-25-15,0 1-16,0 0 15,25-1-15,-25 1 0,24-1 16,1-24-16,-1 25 0,1 0 16,-1 24-16,0-25 15,1 25-15,-1 0 16,-24 25-16,25-1 15,-25 0-15,0 1 0,24 24 16,-24-25-16,0 1 0,0-1 16,0 0-16,0 1 15,0-1-15,24-24 32,-24-24-32,25 24 15,-25-25-15,24 1 0,1 0 16,-1-1-16,1 1 15,-1-1-15,0 1 0,1-1 16,-1 1 0,1 24-16,-1 0 15,1 0-15,-25 24 16,24-24-16,-24 25 16,24-1-16,-24 1 0,25-1 15,-25 1-15,24-25 16,1 0-1,-1 0-15,0 0 16,-24-25-16,25 1 16,-1 24-16,-24-25 0,25 1 15,-25-1-15,24 1 16,1 24 0,-1 0-16,-24 24 15,24 1-15,-24-1 16,25 25-16,-25-24 0,24-1 15,-24 0-15,0 1 16,25-25-16,-25-25 16</inkml:trace>
  <inkml:trace contextRef="#ctx0" brushRef="#br0" timeOffset="39742">14632 6154 0,'-24'0'15,"-1"25"17,25-1-32,0 1 0,25-1 15,-25 0 1,24 1-16</inkml:trace>
  <inkml:trace contextRef="#ctx0" brushRef="#br0" timeOffset="40475">14779 6472 0,'24'0'16,"0"0"-16,1-25 16,-1 25-1,1 0-15,-25-24 0,24 24 16,1 0-16,-1 24 0,-24 1 16,24-1-16,-24 1 15,25-1-15,-25 25 0,24-25 16,-24 25-16,0-24 15,0-1-15,0 0 0,0 1 16,0-1-16,0-48 31,25-1-31,-25-23 16,24 23-16,-24 1 16,25-25-16,-1 24 0,0-23 15,-24 23-15,25 25 0,-1-24 16,1 24-1,-25 24-15,24 1 0,0-1 16,-24 0-16,25 1 0,-1-25 16,1 24-16,-1 1 15,25-25-15,-25 0 0,25 0 16,0-25-16,-24 25 16,23-24-16,1-1 0,0-23 15,0 23-15,-25-24 16,1 25-16,-1-25 0,1 25 15,-25-25-15,0 24 0,-25 1 16,1 24-16,-1 0 16,1 0-16,-25 0 0,25 24 15,-1 1 1,25-1-16,0 1 0,0-1 16,25 0-16,-1 1 0,0-1 15,1 1-15,24-1 16,-25 25-16,1-25 0,23 1 15,-23 24-15,-1 0 0,1-1 16,-25-23-16,24 24 16,1 0-16,-25-1 0,0-23 15,0-1-15,-25 1 16,25-1-16,-24 1 16,-1-25-16,1-25 15,-1 1-15,25-1 16,-24 1-16,24-1 0,0-23 15,0 23-15,0 1 16,0-1-16,0 1 16,24 24-16,1-25 15</inkml:trace>
  <inkml:trace contextRef="#ctx0" brushRef="#br0" timeOffset="40810">17563 6643 0,'-25'0'0,"25"-25"15,0 1 1,25 24-16,24 0 16,-25-25-16,25 25 15,0 0-15,0 0 0,-1 0 16,26 0-16,-25 0 16,-1 0-16,1 25 0,-24-25 15,24 0-15,-25 0 0,0 0 16,1 0-1,-25-25-15</inkml:trace>
  <inkml:trace contextRef="#ctx0" brushRef="#br0" timeOffset="41475">19395 6228 0,'24'0'16,"-24"-25"-16,0 1 16,0-1-16,24 25 15,1 0 1,-25 25-16,24-1 16,1 25-16,-1 0 0,0 0 15,1 24-15,-1-24 16,1 24-16,-1 0 0,-24 1 15,25-26-15,-25 1 0,0 0 16,24 0-16,-24-25 16,-24-24-1,-1 0-15,25-48 16,-24 23-16,24-24 0,-25-24 16,25 24-16,-24-49 0,24 25 15,0-25-15,24 1 16,1-1-16,-1 0 0,1 25 15,23-25-15,1 25 16,0 24-16,0 1 0,-25-1 16,25 49-16,0 0 0,0 24 15,0 1-15,-25 23 16,25 1-16,-24 24 0,-25 1 16,0-1-16,0 0 15,-25 25-15,1-49 0,-25 24 16,0-24-16,0 0 0,-24 0 15,24-25-15,0-24 16,0 0-16,25 0 0,-1 0 16,25-24-1,0-1-15,25 1 0,-1 24 16,1-25-16,24 25 0,-1 0 16,-23 25-16,24 24 15,-25-25-15,25 25 0,-25 0 16,1 0-16,-1 24 15,-24-24-15,25 0 0,-1-25 16,1 25-16,-25-25 0,24 1 16,0-25-16,1 0 15,-1 0-15</inkml:trace>
  <inkml:trace contextRef="#ctx0" brushRef="#br0" timeOffset="42340">20542 6716 0,'25'-49'0,"-1"-24"0,1 24 16,-1 0-16,-24 0 15,0 1-15,0 23 0,-24 25 16,-1 25 0,1-1-16,24 0 15,-25 25-15,25 0 0,-24 0 16,24 0-16,0 0 16,24-1-16,1 1 0,-25 0 15,24-24-15,1-1 0,24 0 16,-25 1-16,0-25 15,25 0-15,-24 0 0,23-25 16,-23 1-16,-1 0 16,1-25-16,-25 0 0,0 0 15,-25-24-15,1 24 0,-1-24 16,1 24-16,0 0 16,-1 0-16,-24 25 0,25 24 15,0 0-15,-1 0 16,25 24-16,0 1 15,0-1-15,0 0 0,25 1 16,-1-1-16,0 1 16,1-25-16,24 24 0,-1-24 15,-23 0-15,24 0 16,-25 0-16,25 0 0,-25-24 16,25 24-16,-24-25 15,-25 1-15,24-1 0,1 1 16,-25 0-16,24 24 15,-24 24 1,0 0-16,0 25 16,-24 0-16,24 0 0,0 0 15,0 0-15,0-1 16,0 1-16,24-24 0,-24 24 16,24-25-16,1 0 15,-1-24-15,1 0 0,24 0 16,-25 0-16,0-24 0,1 0 15,24-1-15,-25 1 16,1-25-16,-25 0 0,24 25 16,0-25-16,-24 0 0,25 24 15,-25 1-15,0 0 16,0 48-16,24 0 16,-24 1-16,0-1 15,0 25-15,25-24 0,-25 23 16,24 1-16,0-24 15,1-1-15,-1 1 0,1-1 16,-1 0-16,25-24 0,-25 0 16,1 0-16,24-24 15,-25 0-15,1-1 0,-1-24 16,0 0-16,1 1 16,-25-26-16,24 25 0,-24-24 15,0 0-15,0 24 0,-24 25 16,-1-1-16,1 1 15,0 24-15,-1 0 0,1 24 16,-1 1-16,25-1 16,0 1-16,0-1 0</inkml:trace>
  <inkml:trace contextRef="#ctx0" brushRef="#br0" timeOffset="44098">23205 6521 0,'48'-25'0,"-23"-24"16,24 0-16,-25 25 0,1-25 15,-1 0-15,0-24 16,1 24-16,-25 0 0,0 25 16,-25-25-16,1 0 0,-25 25 15,0 24-15,0 0 16,1 0-16,-1 0 0,-25 24 15,50 1-15,-25 24 16,25-25-16,-1 49 0,25-24 16,0 0-16,25 0 0,-1 24 15,1-24-15,23 24 16,1-24-16,0 24 0,0-24 16,0 0-16,0 0 0,-25 0 15,1 0-15,-25-25 16,0 0-16,0 25 0,-25-49 15,1 25-15,-25-1 16,24-24-16,-23 0 0,23 0 16,-24-24-16,25-1 15,-1 25-15,25-49 0,0 25 16,0-25-16,25 0 0,-1 0 16,25-24-16,24 0 15,-24 0-15,25-1 0,-26 25 16,26-24-16,-26 0 0,26 24 15,-50 0-15,25 0 16,-25 25-16,1 0 0,-1 24 16,-24 48-1,0-23 1,0 24-16,0 24 16,0 0-16,0 0 0,25 1 15,-25-1-15,0 25 0,0-25 16,0 0-16,0-24 0,-25 0 15,25 0-15,0 0 16,0-25-16,0 1 16,-24-25-16,24-25 15,0 1-15,-25-1 16,25 1-16,-24-1 16,24-23-16,-24 23 0,24-24 15,0 25-15,0-25 0,0 25 16,0-1-16,24 1 15,0 24-15,1-25 0,-1 1 16,1 24-16,24-25 16,-1 25-16,1-24 0,24 24 15,-24 0-15,0-24 0,0 24 16,0-25-16,0 25 16,-25-24-16,1 24 0,-1-25 15,0 25-15,-48 0 31,0 25-31,-25-1 0,24 25 16,-24-25-16,25 25 16,0 0-16,-25 0 0,49 0 15,-25 0-15,25-25 0,0 25 16,25-25-16,-1 1 16,1-1-16,-1 1 0,0-1 15,25-24-15,-24 0 16,24-24-16,-25-1 0,0 1 15,1-1-15,-25-23 0,0 23 16,0-24-16,0 0 16,0 1-16,-25-1 0,1 24 15,24 1-15,-24-1 16,24 1-16,-25 24 0,50 0 31,-1 0-31,0 0 16,25 0-16,-24 24 0,24-24 15,-1 0-15,1 25 16,25-25-16,-26 0 0,1 24 16,-24-24-16,23 25 0,-23-25 15,-1 24-15,1 1 16,-25-1-16,24 0 0,-24 1 16,0-1-16,0 25 15,-24-24-15,24-1 0,-25 0 16,25 25-16,-24-24 15,24-1 1,-25-24-16,25-24 16,0-1-16,0 1 15,0-25-15,25 25 16,-25-1-16,24-24 0,1 0 16,-1 25-16,1-25 15,-1 25-15,0-1 0,1 1 16,-1-1-16,1 25 15,-1 0-15,1 0 0,-1 0 16,0 0-16,1 25 0,-1-25 16,1 24-16,-1-24 15,0 0-15,1 25 0,-1-25 16,1 0 0,-25 24-1,0 1 16,24-25-15,1 0-16,-1 24 16,0-24-16,1 0 15,24 0-15,-25 0 0,1 0 16,-1 0-16,0 0 16,1-24-16,-1 24 0,-24-25 15,25 25-15,-25-24 16,0-1-16,0 1 0,-25-1 15,25 1-15,-24-25 0,-1 25 16,-23-1-16,23 25 16,1-24-16,-25 24 0,24 24 15,1 1-15,0-1 0,-1 25 16,1 0-16,24 0 16,0 24-16,0 0 0,0-24 15,24 24-15,25-24 16,-25 0-16,25 0 0,0-25 15,0 1-15,24-25 0,-24 0 16,0 0-16,0 0 16,0-25-16,-25 1 0,1-25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14.9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195 199 0,'0'-25'0,"-24"1"16,0 0-1,24-1-15,0 1 32,0 48-1,0 1-31,0-1 15,0 0-15,0 1 16,24 24-16,-24 0 16,0-1-16,0 1 0,0 25 15,24-26-15,-24 26 16,0-1-16,25 0 0,-25 25 16,24-25-16,-24 25 15,25-25-15,-25 25 0,0-1 16,24 1-16,-24 0 0,0 0 15,0-1-15,0 1 16,0 0-16,0-1 0,0 1 16,0 0-16,0-25 0,0 25 15,0-25-15,0 25 16,0-25-16,0 25 0,0-25 16,0 25-16,0-25 15,0 25-15,0-1 0,0-24 16,0 25-16,25-25 0,-25 25 15,0-25-15,24 1 16,-24 23-16,0-23 0,24-1 16,-24 0-16,0 0 15,0 1-15,0-25 0,25 24 16,-25-24-16,0 0 0,0 24 16,0-24-16,24-1 15,-24-23-15,0 24 0,0 0 16,0-1-16,0-23 0,0 24 15,0-25-15,0 1 16,-24 23-16,24-23 0,0-1 16,-25 1-16,25-1 15,0 0-15,0 1 16,0-1-16,-24 1 16,24-1-16,0 1 0,0-1 15,0 0-15,0 1 16,0-1-16,0 1 15,24-25-15,1 0 32,-1 0-17,-24-25-15,25 25 0,-1 0 16,0-24-16,1 24 16,24 0-16,-25 0 0,25 0 15,0 0-15,-25 0 16,50 0-16,-26 0 0,26-25 15,-1 25-15,0 0 0,25 0 16,-25 0-16,25 0 16,24 25-16,-24-25 0,24 0 15,-25 0-15,26 0 0,-1 24 16,-25-24-16,1 0 16,24 0-16,-24 0 0,-25 0 15,0 0-15,25 0 16,-49 0-16,24 0 0,-24 0 15,-24 0-15,23 0 0,-23 0 16,-1-24-16,1 24 16,-25-25 15,-25 25-31,25-24 16,0 0-1,-24-1 1,24 1-1,0-1 1,0 1-16,0-1 16,0 1-16,0 0 15,0-1-15,0 1 0,0-1 16,0-23-16,0 23 0,0-48 16,0 24-16,0 0 15,24-24-15,-24 24 0,0-24 16,25 0-16,-25 24 0,0-25 15,0 26-15,0-26 16,0 25-16,0 1 0,0-26 16,0 25-16,-25-24 15,25 24-15,-24-24 0,24 0 16,-25-25-16,25 25 0,-24-25 16,24 25-16,-24-25 15,24 25-15,0 0 0,-25-1 16,25 1-16,-24 0 15,24 24-15,0 0 0,0 0 16,0 0-16,0 1 0,-25-1 16,25 0-16,0-24 15,0 24-15,0 0 0,0 0 16,0 0-16,0-24 16,0 24-16,0 0 0,0 0 15,0-24-15,0 24 0,0 1 16,0-26-16,0 25 15,0 1-15,0-1 0,0-25 16,0 26-16,0-26 16,0 1-16,0 24 0,0-24 15,0 24-15,0 0 0,0-24 16,0 24-16,0 0 16,25 0-16,-25 1 0,0 23 15,0-24-15,0 0 0,0 25 16,0-25-16,0 25 15,24-1-15,-24 1 0,0-25 16,0 25-16,0-1 16,0 1-16,0-1 0,0 1 15,0 0 1,0-1-16,0 1 16,0-1-16,0 1 15,0-1 1,0 1-1,-24 0-15,24-1 32,0 1 30,-25 24-15,25-25-47,-24 25 16,-1 0-16,1 0 15,-25 0-15,25 0 16,-1 0-16,-24 0 0,1 0 16,-1 0-16,0 0 15,0 0-15,0 0 0,0 0 16,0 0-16,1 0 0,-26 0 15,26 0-15,-1 25 16,-25-25-16,26 0 0,-26 0 16,1 0-16,24 0 15,-24 0-15,0 0 0,-1 0 16,26 0-16,-26 24 0,1-24 16,0 0-16,24 0 15,-24 0-15,24 0 0,-25 0 16,26 0-16,-1 0 0,0 0 15,0 0-15,0 0 16,0 0-16,1 0 0,-1 0 16,24 0-16,-24 0 15,1 0-15,23 0 0,1-24 16,-1 24-16,1 0 16,0 0-16,-1 0 0,1 0 15,-1 0-15,1 0 16,-1 0-16,1 0 15,0 0-15,-1 24 0,1-24 16,-1 0-16,1 0 16,-1 0-16,1 0 15,24 25-15,24-25 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18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2 110 0,'25'0'0,"-25"24"78,0 1-46,24-1-17,-24 1-15,0-1 0,25 25 16,-25 0-16,0 0 15,0-1-15,0 26 0,0-1 16,0 0-16,0 0 16,0 1-16,0-1 0,0 0 15,0 25-15,0-25 0,0 25 16,0 0-16,0-25 16,-25 25-16,25-1 0,0 1 15,0 0-15,0-25 16,0 25-16,0-25 0,0 0 15,0 0-15,0 25 0,-24-25 16,24-24-16,0 24 16,0 1-16,0-25 0,0 24 15,0 0-15,0-24 0,0 24 16,24-24-16,-24 24 16,0-24-16,0 25 0,0-1 15,0-24-15,0 24 16,0 0-16,0-24 0,-24 0 15,24 24-15,-25-24 0,25 0 16,0 0-16,0-1 16,0 1-16,0-24 0,0 24 15,0-1-15,0 1 16,0 0-16,25-24 0,-25 23 16,24 1-16,-24-24 0,0 24 15,25-25-15,-25 25 16,0-25-16,0 1 0,0-1 15,0 1-15,24-1 16,-24 0-16,0 1 16,0-1-16,0 1 15,0-1 1,0 0-16,0 1 16,0-1-16,0 1 15,0-1-15,0 1 16,0-1-16,0 0 15,24 1 1,1-1 0,-25 1 15,0-1-15,0 1-1,0-1-15,0 0 16,0 1-1,24-25 1,-24 24-16,0 1 16,0-1-1,0 0 1,25 1 0,-25-1-1,24-24-15,-24 25 16,24-1-1,1 1 1,-25-1 0,24-24-1,-24 24 1,25-24 0,-1 0-1,1 0 1,-1 0-16,25 0 15,-25 0-15,25-24 0,0 24 16,0 0-16,0-24 16,-1 24-16,26 0 0,-25 0 15,24 0-15,-24 0 0,24 0 16,25 0-16,-1 0 16,1 24-16,0-24 0,24 24 15,-24-24-15,24 0 16,0 25-16,0-25 0,0 24 15,-24-24-15,24 0 0,-24 25 16,24-25-16,-25 0 16,1 0-16,-25 0 0,25 0 15,-25 0-15,1-25 16,-1 25-16,-24 0 0,-1-24 16,1 24-16,-24 0 0,24 0 15,-25 0-15,-24-25 16,24 25-16,1 0 15,-25-24 1,0 0 15,-25 24-15,25-25 0,-24 25-16,24-24 15,0-1-15,-24 1 0,24-1 16,0 1-16,-25 0 0,25-25 15,-24 0-15,24-24 16,0 24-16,-25-24 0,25-1 16,0 1-16,0 0 0,0-25 15,0 25-15,0-25 16,25 0-16,-25 1 0,24-1 16,1 0-16,-25-24 15,0 25-15,24-26 0,-24 26 16,0-25-16,0 24 0,24-24 15,-24 24-15,0 0 16,0 1-16,0 23 0,-24 1 16,24 0-16,0 0 15,-24 24-15,24 0 0,0-24 16,-25 24-16,25 0 0,0 0 16,0 25-16,-24-25 15,24 0-15,0 0 0,0 0 16,0-24-16,0 24 15,0 0-15,0-24 0,-25 24 16,25-24-16,0 24 16,0 0-16,0-24 0,0 24 15,0 0-15,0 25 0,0-25 16,0 0-16,0 25 16,0-25-16,-24 25 0,24-1 15,0-24-15,0 25 16,0-1-16,0 1 0,0 0 15,0-1-15,0 1 0,0-1 16,0 1-16,0-1 16,0 1-16,0 0 15,0-1-15,0 1 16,0-1 0,0 1-16,0 0 15,0-1 1,0 1-16,0-1 15,0 1 1,24 24-16,-24-25 16,0 1-16,0 0 15,0-1 1,0 1-16,0-1 0,0 1 16,0-1-16,0 1 15,-24 0 1,24-1 15,-25 25 16,25-24-47,0-1 31,-24 1-15,24-1-16,-24 25 15,24-24 1,0 0 47,-25 24-48,1 0-15,-1 0 0,1 0 16,0 0-16,-25 0 15,24 0-15,-48 0 0,24-25 16,0 25-16,-24 0 0,0 0 16,0 0-16,-1 0 15,1 0-15,-25 0 0,25 0 16,-25 0-16,25 0 0,0 0 16,-1 0-16,1 0 15,0 0-15,0 0 0,-1 0 16,1 0-16,24 0 15,0 0-15,-24 0 0,24 0 16,25 0-16,-25 0 16,0 0-16,25 0 0,-25 25 15,25-25-15,-1 0 0,-24 0 16,0 0-16,25 24 16,-25-24-16,25 0 0,-25 24 15,24-24-15,-23 0 0,23 25 16,1-25-16,-1 0 15,1 0-15,-1 0 0,25 24 16,-24-24-16,0 0 16,-1 0-1,1 0-15,-1 0 16,1 0 0,0 0-16,-1 25 0,1-25 15,-1 0-15,1 0 16,-1 0-16,1 0 15,0 0-15,-1 0 32,1 0-17,-1 0 1,1-25-16,-25 25 0,25 0 16,-1 0-16,1 0 15,-1 0-15,1 0 16,0 0-16,-1 0 78,25 25-62,-24-25-16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8:57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2858 146 0,'0'-24'16,"25"24"-1,-25-25 1,24 25-16,-48 0 78,-1 0-62,1 25-1,-1-25 1,1 0-1,24 24-15,-25-24 0,1 25 16,0-25-16,24 24 16,-25-24-16,25 25 15,-24-1-15,24 0 0,-25-24 16,25 25-16,-24-1 16,24 1-16,0-1 0,0 1 15,0 23-15,0-23 0,24-1 16,-24 1-16,25-1 15,-25 0-15,24 1 0,1-1 16,-1 1-16,0-25 16,1 24-16,-1-24 0,1 25 15,-1-25-15,1 0 0,23 0 16,-23 0-16,-1 0 16,25-25-16,-24 25 0,23-24 15,-23 24-15,24-25 16,-25 1-16,0-1 0,1 25 15,-1-24-15,1 0 0,-25-1 16,24 1-16,-24-1 16,0 1-16,0 0 0,0-1 15,0 1-15,0-1 0,-24 1 16,-1-1-16,25 1 16,-24 0-16,-1-1 0,1 1 15,0-1-15,-1 25 16,1-24-16,-1 24 0,1 0 15,0 0-15,-1 0 0,1 0 16,-1 0 0,1 0-16,-1 0 15,1 0-15,0 24 16,-1-24 0,1 0-1,24 25 1</inkml:trace>
  <inkml:trace contextRef="#ctx0" brushRef="#br0" timeOffset="2269">2834 610 0,'0'25'47,"0"-1"-31,-25-24-16,1 25 15,-1-1 1,1 0 0,0-24-16,24 25 15,-25-1-15,1 1 16,-1-25-16,25 24 15,-24-24-15,24 25 0,-24-1 16,-1 0 0,1-24-1,24 25-15,-25-25 16,25 24 0,-24-24-1,48 0 32,-24 25-31,25-25-1,-25 24 17,0 1-17,0-1 1,0 0-16,0 1 15,0-1-15,0 1 16,0-1-16,0 0 0,0 1 16,0-1-16,0 1 0,0-1 15,0 1-15,0-1 16,0 0-16,0 25 0,0-24 16,0-1-16,0 1 15,0-1-15,0 0 0,0 1 16,0-1-16,0 1 0,0-1 15,0 0-15,0 1 16,0-1-16,0 1 0,0-1 16,0 1-1,0-1-15,0 0 0,0 1 16,0-1-16,0 1 0,0-1 16,0 1-1,0-1-15,0 0 16,-25 1 15,50-25 47,-1 0-47,1-25-31,-1 25 16,0 0-16,25 0 16,-24 0-16,-1 0 0,0 0 15,25 0-15,-24 0 0,-1 0 16,25 0-16,-25 0 16,1 0-16,-1 0 0,25 0 15,-24 0-15,-1 0 16,0 0-16,1 0 15,-1 25-15,1-25 16,-1 0 0,0 0-16,1 0 15,-1 0-15,1 0 16,-1 0 0,1 0-16,-1 0 15,0 0 1,-24-25-16,25 25 47,-25-24-32,-25 24 1,25-24 0,0-1-1,0 1 1,0-1-1,0 1 1,0-1-16,0 1 16,0 0-16,0-1 15,0 1-15,0-1 16,0 1-16,-24-1 0,24 1 16,-24 0-16,24-25 15,0 24-15,-25-23 0,25 23 16,-24-24-16,24 25 0,0-25 15,0 25-15,0-1 16,0-24-16,0 25 0,0-1 16,0 1-16,0 0 15,0-1-15,0 1 0,0-1 16,0 1-16,0 0 16,0-1-16,-25 1 15,25-1-15,0 1 16,0-1-1,0 1 1,0 0 15,-24 24 16,-1-25 63,1 25-79,0-24-16,-1 24-15,1 0 32,24-25-32,-25 25 0,25-24 15,-24 24-15,24-25 16,-24 25 0,24-24-16,0 0 31,0-1 47,0 50-16</inkml:trace>
  <inkml:trace contextRef="#ctx0" brushRef="#br0" timeOffset="3079">3640 1294 0,'24'0'47,"1"0"-32,-1 0 1,0 0-16,1 0 0,-1 0 15,25 0-15,0 0 16,24 0-16,0-24 0,1 24 16,23 0-16,1-25 0,0 25 15,-1 0-15,26-24 16,-50 24-16,25 0 0,-25-25 16,0 25-16,0 0 15,-24-24-15,25 24 0,-50 0 16,25 0-16,-25 0 0,1 0 15,-1 0-15,0 0 16</inkml:trace>
  <inkml:trace contextRef="#ctx0" brushRef="#br0" timeOffset="3457">5032 977 0,'-25'0'0,"50"0"47,-1 0-31,1 0-1,-1 24-15,0-24 0,1 24 16,-1-24-16,1 25 16,-1-1-16,1-24 0,-25 25 15,24-1-15,0 1 0,-24-1 16,25 0-16,-25 1 15,0-1-15,-25 1 16,1-1 0,0 1-16,24-1 0,-25 0 15,1 1-15,-1-1 0,1 1 16,-1-25-16</inkml:trace>
  <inkml:trace contextRef="#ctx0" brushRef="#br0" timeOffset="27386">1564 0 0,'-25'0'125,"1"0"-110,-1 24 32,25 1 16,-24-25 31,24 24-79,-24-24 1,-1 0-1,1 0 1,-1 24 0,1-24 15,24 25-31,-25-25 0,25 24 16,-24-24-1,24 25-15,-24-25 0,24 24 16,0 1-16,-25-25 0,25 24 15,0 0-15,0 1 16,0-1-16,0 1 0,0-1 16,0 0-16,25 1 15,-25-1-15,0 1 16,24-25-16,-24 24 0,24 1 16,1-1-1,-1 0-15,1-24 16,-1 25-1,1-25-15,-1 0 0,0 0 16,1 0-16,-1 0 0,25 0 16,-24 0-16,23-25 15,-23 25-15,-1-24 0,25 24 16,-24-24-16,-1 24 16,0 0-16,1-25 0,-1 25 15,-24-24-15,0-1 31,0 1-31,0-1 16,0 1-16,-24 0 16,24-1-16,0 1 15,0-1-15,-25-23 0,25 23 16,0 1-16,0-1 16,-24 25-16,24-24 0,0-1 15,-24 1 1,-1 24-16,1 0 15,-1 0-15,1 0 0,-1-24 16,1 24-16,0 0 16,-1 0-16,1 0 0,-1 0 15,1 0-15,-1 24 47</inkml:trace>
  <inkml:trace contextRef="#ctx0" brushRef="#br0" timeOffset="29684">1539 561 0,'-24'0'16,"-1"0"0,1 0-1,0 25-15,-1-25 16,1 24-16,-1 1 15,1-25-15,0 24 16,-1-24-16,1 0 0,24 25 16,-25-25-16,25 24 15,-24-24-15,-1 24 16,25 1 31,-24-25-32,24 24 1,0 1 0,0-1-1,0 1 17,0-1-32,0 0 15,0 1 1,0-1-16,0 1 15,0-1-15,0 0 16,24 1 0,-24-1-16,0 1 0,0-1 15,0 1 1,0-1-16,0 0 0,0 1 16,0-1-16,0 1 0,0-1 15,0 1 1,0-1-16,0 0 0,0 1 15,0-1 1,0 1 0,0-1-16,0 1 15,0-1 1,0 0-16,0 1 16,0-1-16,0 1 0,0-1 15,-24 1 1,24-1-16,0 0 15,0 1 1,0-1-16,0 1 16,0-1-1,0 0 1,-24 1-16,24-1 16,0 1-1,0-1 1,24 1 15,0-1 0,1-24 16,-1 0-31,1 0-1,-1 0 1,1 0 0,-1 0-1,0 0 1,1 0-16,-1 0 16,1 0-16,-1 0 0,0 0 15,1 0-15,-1-24 0,25 24 16,-24 0-16,-1 0 15,0 0-15,25 0 0,-24 0 16,-1 0-16,1 0 16,-1 0-1,0 0 1,1 0-16,-25-25 16,24 25-16,1 0 0,-1 0 15,0 0-15,1 0 16,-1 0-16,1-24 0,-1 24 15,1 0-15,-1 0 16,-24-25 47,0 1-32,0-1 0,0 1-15,0 0-16,0-1 15,0 1 1,0-1-16,-24 1 0,24 0 16,0-1-16,0 1 15,0-1-15,0 1 16,0-1-16,0 1 15,0 0-15,0-1 16,0 1-16,0-1 0,0 1 16,-25-1-16,25 1 15,0 0-15,0-1 16,0 1-16,0-1 16,0 1-16,0-1 15,25 1-15,-25 0 16,0-1-16,0 1 15,0-1 1,0 1 0,0-1-1,0 1 1,0 0 0,0-1 15,-25 1 0,25-1 0,0 1 1,0 0-1,-24 24-31,24-25 15,-25 25-15,1-24 16,-1 24 0,25-25-16,-24 25 15,0-24-15,-1 24 16,1-25 0,-1 1-1,25 0 1,-24 24-16,24-25 0,-24 25 15,24-24-15,-25 24 16,25-25 0,-24 25-16,-1 0 0,1 0 15,24-24 1,-25 24-16,25-25 31,-24 25-15,24-24-1</inkml:trace>
  <inkml:trace contextRef="#ctx0" brushRef="#br0" timeOffset="30650">391 268 0,'-24'0'16,"0"0"-1,-1 0-15,1 0 16,-1 25 0,1-25-16,-1 24 15,1-24-15,0 25 16,-1-25-16,1 24 16,-1 0-16,25 1 15,0-1-15,-24-24 16,24 25-16,0-1 0,0 1 15,0-1-15,0 0 0,0 1 16,24-25 0,1 24-16,-1-24 0,1 0 15,23 0-15,-23 0 16,24 0-16,0 0 0,-25 0 16,25 0-16,-25 0 15,1-24-15,-1 24 0,1-25 16,-1 25-16,0-24 0,-24 0 15,25-1-15,-25 1 16,24-1-16,-24 1 16,0-1-1,-24 25-15,24-24 0,-25 24 16,1-24-16,0 24 16,-1 0-16,1-25 15,-1 25-15,1 0 0,-1 0 16,1 0-16,0 25 15</inkml:trace>
  <inkml:trace contextRef="#ctx0" brushRef="#br0" timeOffset="33242">294 684 0,'24'0'0,"-24"-25"15,0 1-15,25 24 16,-50 0 15,1 0-31,-1 0 16,1 24-16,-1-24 16,1 25-16,0-1 0,-1 0 15,1 1-15,-1-1 16,1 1-16,0-25 15,24 24-15,-25 1 0,1-1 16,24 0 0,0 1-1,24-25 48,-24 24-16,0 1-16,0-1-15,0 1-16,0-1 15,0 0-15,0 1 16,0-1-16,0 1 0,0-1 15,0 0-15,0 1 16,0-1-16,0 1 16,0-1-16,0 1 0,0-1 15,0 0-15,0 1 16,0-1-16,0 1 16,0-1-16,0 1 15,0-1-15,25-24 0,-25 24 16,0 1-16,0-1 0,24 1 15,-24-1-15,0 0 16,0 1-16,0-1 0,0 1 16,0-1-1,-24 1-15,24-1 16,0 0 0,0 1-1,0-1 16,0 1-31,0-1 16,0 1 15,0-1-15,24-24 0,-24 24-1,0 1 95,0-1-79,0 1-16,0-1-15,24-24 110,1 0-95,-1 0 1,1 0-16,-1 0 0,0 0 16,1 0-16,-1 0 0,1 0 15,-1 0-15,1 0 16,-1 0-16,0 0 0,25 0 16,-24-24-16,-1 24 0,25 0 15,-25 0-15,1 0 16,24 0-16,-25 0 0,0 0 15,1 0-15,-1-25 16,1 25-16,-1 0 0,1 0 16,-1 0-16,0 0 15,1 0 1,-1 0 15,1 0 0,-1 0-15,-24-24 15,25 24-31,-50-25 94,25 1-78,0 0-1,0-1 1,0 1 0,0-1-1,0 1-15,-24-1 16,24 1-1,0 0-15,0-1 16,0 1-16,0-1 16,0 1-16,0-1 15,0 1-15,0 0 0,0-1 16,0 1-16,0-1 16,0 1-16,0 0 15,0-1-15,0 1 16,0-1-1,0 1-15,0-1 16,0 1-16,0 0 16,0-1-16,0 1 15,0-1-15,0 1 16,0-1-16,0 1 16,0 0-1,0-1 1,0 1-1,0-1 1,0 1 0,0 0-16,0-1 15,0 1 1,0-1 15,-25 25-31,25-24 16,-24 24-1,24-25 1,-25 25 0,1 0 15,24-24-15,-24 24 15,24-24-31,0-1 31,-25 25-31,25-24 16,-24 24-1,24-25-15,-25 25 16,25-24-16,-24 24 16,24-25-16,-25 25 15,1-24 1,0 24-1,24-24-15,-25 24 16,25-25-16,-24 25 16,24-24-1,-25-1-15,1 25 16,24-24 0,-24 24-16,-1 0 0,1-25 15,-1 25 1,1 0-1,24-24-15,-25 24 16,25-24 15,0 48 16,25-24-31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38.7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49 0,'-24'0'15,"0"-24"1,-1 24 0,25-25-16,-24 25 15,24 25 16,0-1-15,0 1 0,0-1-16,0 1 0,0 23 15,0-23-15,0 24 0,0 0 16,0-1-16,0 1 16,0 0-16,0 0 0,0 0 15,0 0-15,0-1 16,0 26-16,0-25 0,0-1 15,0 1-15,0 25 0,0-26 16,0 26-16,-25-25 16,25 24-16,0 0 0,-24 0 15,24 1-15,0-1 16,-25 0-16,25-24 0,0 24 16,-24 0-16,24 1 0,0-25 15,0 24-15,0-24 16,0 0-16,0-1 0,0 1 15,0 25-15,0-26 16,0-23-16,0 24 0,0 0 16,0-1-16,0 1 0,0-24 15,0 23-15,0-23 16,0-1-16,0 25 0,0-24 16,0-1-16,0 25 15,0-25-15,24 1 0,-24-1 16,0 1-16,0-1 0,0 0 15,0 1-15,0-1 16,25-24-16,-25 25 0,0-1 16,0 0 15,0 1-31,24-25 16,-24 24-16,0 1 15,25-25-15,-25 24 16,0 1-1,24-25-15,-24 24 0,0 0 16,25-24-16,-25 25 16,24-25-16,0 0 15,1 0-15,-1 0 16,1 0-16,24 0 16,-1 0-16,1-25 0,0 25 15,24 0-15,-24-24 0,25 24 16,-26 0-16,26 0 15,-1 0-15,25-24 0,-25 24 16,25 0-16,-1 0 16,1 0-16,0 0 0,-1 0 15,1 0-15,-25 0 0,1 0 16,-26 0-16,1 24 16,0-24-16,0 0 0,-25 0 15,1 0-15,-1 0 16,1 0-16,-1-24 0,0 24 15,1 0-15,-1 0 0,1 0 16,24-25-16,-25 25 16,0 0-16,1 0 0,-1 0 15,-24-24-15,0-1 16,-24 1 0,24-1-16,-25 1 0</inkml:trace>
  <inkml:trace contextRef="#ctx0" brushRef="#br0" timeOffset="1242">2371 98 0,'25'0'16,"-25"-24"-1,24 24-15,0 0 16,-24-25-16,25 25 0,-1 0 16,-24 25 46,0-1-62,0 1 16,0-1-16,0 0 15,25 1-15,-25 24 0,0-25 16,0 25-16,24 0 0,-24-25 16,24 25-16,-24 0 15,25 0-15,-1 24 0,1-24 16,-25 24-16,24-24 16,-24 24-16,0-24 0,25 24 15,-25 1-15,0-1 16,0 0-16,0-24 0,0 24 15,0 1-15,-25-26 0,25 26 16,0-25-16,0 24 16,-24-24-16,24-1 0,0 26 15,0-25-15,0-1 0,0 1 16,24 0-16,-24 0 16,0 0-16,25-25 0,-25 25 15,0 0-15,0 0 16,24 0-16,-24-25 0,0 25 15,0 0-15,0-25 0,0 25 16,0-25-16,0 25 16,0-24-16,0-1 0,0 25 15,0-25-15,0 1 16,0-1-16,0 1 16,0-1-1,0 1 1,0-1-16,0 0 31,-24-24-15,24 25-16,-25-25 15,25 24 1,0 1-16,0-1 16,0 0-1,0 1-15,0-1 16,0-48 62,-24 24-47,-1 0-15,1 0-16,-1 0 15,1 0-15,0 0 0,-1 0 16,1 0-16,-25 0 0,0 24 16,0-24-16,0 0 15,1 25-15,-26-25 0,25 0 16,1 0-16,23 0 16,-24 0-16</inkml:trace>
  <inkml:trace contextRef="#ctx0" brushRef="#br0" timeOffset="1986">344 1026 0,'-24'0'16,"-1"0"-16,1 0 15,24 25-15,-25-25 0,25 24 31,25-24-31,-1 0 16,-24 25-16,25-25 16,23 24-16,-23-24 0,48 0 15,0 0-15,25 24 16,24-24-16,25 0 0,24 0 16,24 0-16,0 0 15,1 0-15,-1 0 0,-24 0 16,0 0-16,-49 0 15,0 0-15,-24 0 0,-25 0 16,1 0-16,-50 0 0,-73 0 31,25 0-31,-25 0 16,0 0-16,0 0 16</inkml:trace>
  <inkml:trace contextRef="#ctx0" brushRef="#br0" timeOffset="2538">124 2052 0,'-24'24'15,"-1"-24"-15,1 0 16,48 0 0,1 0-1,-1 0-15,1 0 16,23 0-16,26 0 0,23 0 15,1 0-15,49-24 16,-1 24-16,25 0 0,25-24 16,-1 24-16,0-25 0,1 25 15,-25 0-15,0-24 16,-25 24-16,-48 0 0,0 0 16,-25 0-16,-24-25 15,0 25-15,-98-24 31</inkml:trace>
  <inkml:trace contextRef="#ctx0" brushRef="#br0" timeOffset="3174">735 513 0,'24'0'31,"-48"0"-15,-1 0-16,1 0 15,-1 25-15,1-25 16,0 0-16,-1 24 16,1-24-16,24 25 0,0-1 15,0 0 1,0 1-16,0-1 0,0 1 16,24-1-16,1 1 0,-1-1 15,0 0-15,1 1 16,24-25-16,0 24 0,-1-24 15,1 0-15,0 0 16</inkml:trace>
  <inkml:trace contextRef="#ctx0" brushRef="#br0" timeOffset="3468">1297 538 0,'0'-25'0,"0"50"62,0-1-46,24 1-1,-24-1-15,24 25 0,-24-25 16,25 1-16,-25 24 0,24-25 16,-24 25-16,25-25 15,-25 1-15,0-1 0</inkml:trace>
  <inkml:trace contextRef="#ctx0" brushRef="#br0" timeOffset="4920">930 1637 0,'25'0'140,"-1"0"-15,-24-25-78,0 1 0,-24 0-16,-1 24-31,1 0 16,-1 0-16,1 24 15,-1 0-15,1 1 16,0-1-16,-1 1 0,1-1 16,24 25-16,0-25 15,0 1-15,0 24 0,24-25 16,-24 0-16,25 25 0,-1-24 16,25-25-16,-25 24 15,1-24-15,24 0 0,-1 0 16,1 0-16,0-24 15,0-1-15,0 1 0</inkml:trace>
  <inkml:trace contextRef="#ctx0" brushRef="#br0" timeOffset="5322">1467 1612 0,'-24'0'15,"24"-24"17,24 0-17,1 24-15,-1 0 16,1 24-16,-1-24 15,1 24-15,-1 1 0,-24 24 16,0-25 0,0 1-16,-24 23 0,-1-23 15,1 24-15,-25-25 0,24 0 16,1 1-16,24-1 16,0 1-16,24-25 15,25 0 1,0-25-16,24 25 0,1-24 15,-25 24-15,24-25 0,-24 25 16,0 0-16,-1-24 16,-23 24-16</inkml:trace>
  <inkml:trace contextRef="#ctx0" brushRef="#br0" timeOffset="5820">1174 2467 0,'25'-24'16,"-25"-1"-16,-25 25 16,1 0-16,0 0 15,-1 25-15,1-1 0,-25-24 16,0 49-16,25-25 16,-25 1-16,24-1 0,1 25 15,-1-24-15,25 23 0,0-23 16,25-1-16,-1 25 15,1-24-15,24-25 0,-1 24 16,26-24-16,-25 0 16,24 0-16</inkml:trace>
  <inkml:trace contextRef="#ctx0" brushRef="#br0" timeOffset="6258">1590 2443 0,'-25'0'16,"25"-25"-16,-24 25 15,24-24 1,24-1-16,1 25 16,-1 0-16,25-24 15,-25 24-15,1 0 16,-1 0-16,1 24 0,-25 1 15,24-25-15,-24 24 0,0 1 16,-24-25-16,-1 24 16,1 1-16,24-1 0,-25-24 15,1 24-15,-1-24 16,25 25-16,-24-25 0,48 24 16,1-24-1,-1 0 1,1 0-16,24 0 0,-25 25 15,25-25-15,0 24 16,-25-24-16,0 25 0,25-1 16,-49 0-16,25 1 0,-25-1 15,0 1-15,-25-1 16,1 1-16,-25-25 0,25 24 16,-50-24-16,26 0 15,-26 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48.0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73 102 0,'-25'0'15,"1"0"-15,0 0 16,24 25-16,24-25 15,0 24 1,1-24-16,24 0 16,0 0-16,-1 0 0,26 25 15,-1-25-15,25 0 0,24-25 16,0 25-16,24-24 16,25 24-16,0-25 0,25 1 15,-1 0-15,-24 24 16,25-25-16,-26 25 0,-23-24 15,-25 24-15,0 0 0,0 0 16,-48 0-16,23 0 16,-23 0-16,-1 24 0,0-24 15,0 0-15,1 0 16,-25 25-16,24-25 0,-24 0 16,-25 24-16,25-24 0,-25 0 15,-24 24-15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46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25 732 0,'24'0'63,"25"0"-63,-25 0 0,25 0 15,24 0-15,25 0 0,0 0 16,24-24-16,24 24 16,25 0-16,0-24 0,25 24 15,-1 0-15,1 0 0,-1 0 16,0 0-16,1 0 15,-25 0-15,-25 0 0,1 0 16,-25 0-16,0 0 16,-49 0-16,0 0 0,-24 0 15,0 0-15,-24 0 16,-1 0 0,0 0-1,1 0 1,-1 0-16,1 0 0</inkml:trace>
  <inkml:trace contextRef="#ctx0" brushRef="#br0" timeOffset="700">0 2100 0,'-24'0'0,"-1"0"16,50 0 31,24 0-32,-25 0-15,25 0 0,24 0 16,25 0-16,24 0 16,0-24-16,49 24 0,24 0 15,1-25-15,48 25 0,-24-24 16,24 24-16,0 0 15,-24-24-15,0 24 0,-25 0 16,-24 0-16,-24 0 16,-25 24-16,-24-24 0,-25 0 15,-24 24-15,-25-24 0,1 0 16</inkml:trace>
  <inkml:trace contextRef="#ctx0" brushRef="#br0" timeOffset="7746">684 98 0,'-24'0'15,"-1"0"1,25-25-1,25 1-15,-1 24 16,25-25-16,0 25 16,0-24-16,-1 24 0,26 0 15,-1 0-15,-24 24 16,-25 1-16,1-1 0,-25 25 16,0-25-16,-25 25 0,-24 0 15,1 0-15,-1 0 16,-25-25-16,26 25 0,-1-25 15,0 1-15,24-1 16,1 1-16,0-25 0,48 0 16,25-25-16,0 25 15,0-24-15,24 24 16,25-25-16,-25 1 0,25 0 16,-25 24-16,0-25 15,-24 25-15,0-24 0,-25 24 16,1 0-16</inkml:trace>
  <inkml:trace contextRef="#ctx0" brushRef="#br0" timeOffset="8399">1685 73 0,'0'-24'16,"-24"24"-1,0 0-15,-1 0 16,1 24-16,-1-24 0,1 25 16,-1-1-16,25 25 15,-24-25-15,24 1 0,0 23 16,0-23-16,0-1 16,24 1-16,1-1 0,-1 1 15,25-25-15,-24 24 0,23-24 16,-23 0-16,24-24 15,-25 24-15,1-25 0,-1 1 16,-24-1-16,0 1 16,0-1-16,-24 1 0,-1 0 15,1 24-15,-25-25 0,24 1 16,1-1-16,-25 1 16,25 24-16,-1-24 0,1 24 15,24-25-15,24 25 16,25 0-1,0 0-15,0 0 0,0 0 16,24 0-16,0 0 16,-24 0-16,24 0 0,-48 0 15,24 0-15,-25 25 0,-24-1 16,0 0 0,-24 1-16,-1-1 0,25 1 15,-24-1-15,-1 0 16,25 1-16,0-1 0,0 1 15,0-1-15,25-24 0,24 0 16,-25 0-16,25 0 16,0 0-16,0 0 0,-25-24 15,25-1-15,-25 1 16,1-1-16,-1 1 0,-24 0 16,0-25-16,0 24 0,-24 1 15,-1-25-15,-24 25 16,1 24-16,-1-25 0,0 25 15,-24 0-15,24 25 16,0-1-16</inkml:trace>
  <inkml:trace contextRef="#ctx0" brushRef="#br0" timeOffset="9101">660 1123 0,'-25'0'0,"25"-24"16,0-1 0,25 25-16,-25-24 15,24 24-15,-24-24 0,24 24 16,1 0 0,-25 24-1,0 0-15,0 25 0,0-24 16,0 24-16,0-25 15,0 25-15,0-25 0,0 25 16,24-25-16,1 1 16,-1-25-16,1 24 0,-1-24 15,0 0-15,25 0 0,-24-24 16,-1-1-16,1 1 16,-25 0-16,24-1 15,-24 1-15,0-1 16,0 1-16,0 0 0,0 48 31,0 0-31,0 25 16,0 0-16,0 0 0,0 0 15,0 0-15,0-1 16,0 1-16,0 0 0,0-24 16,0-1-16,0 0 0,24 1 15</inkml:trace>
  <inkml:trace contextRef="#ctx0" brushRef="#br0" timeOffset="9720">1417 1319 0,'0'-25'16,"-25"25"0,1 0-1,-1 25-15,1-1 16,24 0-16,-24-24 0,24 49 15,0-24-15,0-1 16,24 1-16,0-1 0,1 0 16,-1 1-16,1-1 0,-1 1 15,1-1-15,-1-24 16,0 0-16,1 0 0,-1 0 16,-24-24-16,0-1 15,0 1-15,0-25 16,0 25-16,-24-1 15,-1 1-15,25-25 0,-24 24 16,0 1-16,24 0 0,-25 24 16,25-25-16,0 1 31,25 24-31,-1 0 16,0 0-16,1-25 0,24 25 15,0 0-15,-1 0 0,1 0 16,-24 0-16,24 0 15,-25 25-15,-24-1 0,0 1 16,0-1-16,0 0 16,0 1-16,-24 24 0,24-25 15,-25 25-15,25-25 0,0 1 16,0-1-16,25-24 16,-1 25-16,0-25 0,1 0 15,24-25-15,-1 25 0,-23-24 16,24-1-16,0 1 15,-1-25-15,-23 25 0,-1-25 16,-24 24-16,0-23 16,0 23-16,-24 1 0,-1-1 15,-23 25-15,-1 0 0,0 0 16,0 0-16,0 25 16,-24-1-16,24 25 0</inkml:trace>
  <inkml:trace contextRef="#ctx0" brushRef="#br0" timeOffset="10541">635 2735 0,'25'0'15,"-1"-24"1,0-1 0,1 1-16,-25-1 0,24 1 15,-24 0-15,0-1 16,0 1-16,-24-1 15,-1 25-15,1 0 0,-25 0 16,0 0-16,25 0 16,-25 25-16,0-1 0,25 1 15,-1-1-15,1 0 0,0 1 16,24 24-16,0-25 16,24 1-16,0 23 0,-24-23 15,25-1-15,-1-24 0,1 25 16,-1-25-16,1 0 15,-1 0-15,0-25 16,1 1-16,-1-1 16,1 1-16,-1 0 0,-24-1 15,24 1-15,1-1 16,-25 50 0,0-1-16,0 1 0,0 23 15,-25 1-15,25 0 16,0 24-16,-24-24 0,24 0 15,0 0-15,0-25 0,0 25 16,24-49-16,-24 25 16,25-25-16</inkml:trace>
  <inkml:trace contextRef="#ctx0" brushRef="#br0" timeOffset="10859">1246 2711 0,'0'-25'0,"-25"1"16,1-1-1,24 50 1,-25-25-16,25 24 16,0 1-16,0-1 15,-24 1-15,24 23 0,0-23 16,0-1-16,24 25 15,-24-24-15,25-1 0,-1 0 16,1 1-16,-1-1 0,1 1 16,-1-1-16,0 1 15,-24-1-15,0 0 16,-24 1-16,0-25 16,-1 24-16,1-24 15,-1-24-15,-24 24 0</inkml:trace>
  <inkml:trace contextRef="#ctx0" brushRef="#br0" timeOffset="11298">1197 2760 0,'49'-49'15,"-25"24"-15,1 1 0,23 0 16,-23-1-16,24 25 16,0-24-16,-1 24 0,1-25 15,-24 25-15,24 0 0,-1 0 16,1-24-16,-24 24 15,-1 0-15,0 0 0,1 0 16,-1 0-16,-24 24 31,-24 1-15,-1-1-16,25 1 16,-24-1-16,0 25 0,24-25 15,-25 25-15,25 0 0,0 0 16,0-25-16,25 25 15,-25-25-15,24 1 0,0-1 16,25 1-16,-24-25 16,24 0-16,-25 0 0,25-25 15,-25 25-15,25-24 0,-24-1 16,-1 1-16,0-25 16,-24 0-16,0 0 0,0 1 15,0 23-15,-24-24 16,0 1-16,-1 23 0,1-24 15,-1 49-15,1-24 0,-25 24 16,25 24-16,-25-24 16,24 25-16,1-1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2:32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516 148 0,'25'0'0,"-25"-24"16,0 0-1,24-1-15,1 1 16,-1 24-16,-24-25 15,0 1 1,-24 24-16,-1 0 16,1 0-16,-25 0 15,0 24-15,0-24 0,-24 25 16,24-1-16,-24 1 0,24-1 16,0 25-16,0 0 15,25 0-15,-1-1 0,25 26 16,25-25-16,-1-1 0,25 26 15,0-26-15,24 1 16,0-24-16,1 24 0,-1-25 16,0 0-16,1-24 15,-26 25-15,1-25 0,0 0 16</inkml:trace>
  <inkml:trace contextRef="#ctx0" brushRef="#br0" timeOffset="420">1151 393 0,'49'-25'16,"-25"25"0,-24-24-16,0-1 15,-24 25-15,0 0 16,-1 0-16,1 0 0,-25 0 15,25 0-15,-1 25 0,1-25 16,-1 24-16,1 1 16,24-1-16,-25 0 0,25 1 15,0 24-15,25-25 0,-1 25 16,1-25-16,-1 1 16,25-1-16,-25 1 0,25-1 15,0-24-15,-25 0 16,1 0-16,24-24 0,-25-1 15,-24 1-15,25-1 0,-25-23 16,0 23-16,-25-24 16,25 25-16,-24-25 0,-1 25 15,1-25-15,-1 24 16,1 25-16,0-24 0,-1 24 16,1 0-16,24 24 0,0 1 15,0-1 1</inkml:trace>
  <inkml:trace contextRef="#ctx0" brushRef="#br0" timeOffset="695">1469 197 0,'0'-24'0,"0"-1"0,0 1 16,0 0-16,24-1 0,-24 1 15,25 24 1,-25 24 0,24 1-16,-24 23 15,0 1-15,0 0 0,0 0 16,0 0-16,0 0 0,0 24 16,0-24-16,24 0 15,-24-25-15,25 25 0,-25-25 16,0 1-16,24-1 0,-24 1 15,25-25-15</inkml:trace>
  <inkml:trace contextRef="#ctx0" brushRef="#br0" timeOffset="1102">1835 368 0,'25'-24'15,"-25"-1"-15,24 25 16,-48 25 15,24-1-31,-25 25 16,25-25-16,0 25 16,0-24-16,0 24 0,25-25 15,-25 25-15,24 0 16,0-25-16,1 1 0,-1-1 15,25 0-15,-25-24 0,1 0 16,24 0-16,-25 0 16,25 0-16,-25-24 0,1 0 15,-1-1-15,1-24 0,-25 0 16,0 1-16,0-1 16,0 0-16,0 0 0,-25 0 15,25 25-15,-24-1 16,24 1-16,-25 24 0,1 0 15,24 24-15,0 1 16,0-1 0,0 1-16,24-1 0</inkml:trace>
  <inkml:trace contextRef="#ctx0" brushRef="#br0" timeOffset="1762">2421 466 0,'0'-25'16,"0"1"-16,0 0 15,0-1 1,25 25 0,-1 25-1,-24-1 1,24 25-16,-24-25 15,25 1-15,-25 24 16,0-25-16,0 25 0,24-25 16,-24 1-16,0-1 15,0 1-15,0-1 16,0-48 0,0-1-1,0 1-15,0-1 16,0-24-16,0 25 15,0-25-15,25 0 0,-1 0 16,1 25-16,-1 0 0,0-1 16,-24 1-16,25 24 15,-1 0-15,1 0 0,-25 24 16,0 1-16,24-1 0,-24 0 16,0 1-16,0 24 15,0-25-15,0 1 0,0-1 16,0 0-16,0 1 15,0-1-15,0-48 32,25-1-17,-25 1-15,0 0 0,0-25 16,24 0-16,-24 24 16,24-23-16,1 23 0,-1-24 15,1 49-15,-1-24 0,1 48 16,-1 1-1,0-1-15,-24 1 0,25 23 16,-25-23-16,0 24 16,0 0-16,24-25 0,-24 25 15,0-25-15,0 1 0,0-1 16,0 1-16</inkml:trace>
  <inkml:trace contextRef="#ctx0" brushRef="#br0" timeOffset="2200">3252 368 0,'24'0'0,"-24"-24"16,0-1-16,0 1 16,-24 24-16,24-24 0,24 48 31,-24 0-16,24 25 1,-24-24-16,25-1 0,-25 25 16,24-25-16,-24 1 0,0 24 15,0-25 1,0 0-16,0 1 0,0-50 31,0 1-15,0 0-16,25-1 0,-1-24 15,-24 25-15,25-25 16,23 25-16,-23-25 0,24 24 16,-25 25-16,25-24 15,-25 24-15,1 0 0,-1 24 16,1 1-16,-1-1 0,-24 25 16,25 0-16,-25 0 15,0-25-15,0 25 0,0 0 16,-25-25-16,25 25 0,-24-24 15,24-1-15</inkml:trace>
  <inkml:trace contextRef="#ctx0" brushRef="#br0" timeOffset="2693">4912 417 0,'25'-24'16,"-1"-1"-16,1 1 0,-1-1 15,0 1-15,1 0 0,-1-1 16,-24 1-16,0-1 15,-24 1-15,-1-1 16,-23 1-16,23 24 16,-24 0-16,1 0 0,-1 0 15,0 0-15,0 24 0,0 1 16,25-1-16,24 25 16,-25-24-16,25 23 0,25-23 15,-1 24-15,1 0 16,23-1-16,-23-23 0,24 24 15,0-1-15,-1-23 0,1-1 16,0 25-16,-25-24 16,25-1-16,-49 0 0,25 1 15,-25-1-15,0 1 16,-25-25-16,1 24 0,-25-24 16,25 25-16,-25-25 0,0-25 15,0 25-15,25-24 16,-25-1-16,24 1 0,25-1 15,-24 1-15</inkml:trace>
  <inkml:trace contextRef="#ctx0" brushRef="#br0" timeOffset="3444">5279 148 0,'24'-24'0,"-24"0"16,0-1-16,0 1 15,0 48 1,0 1 0,25-1-1,-1 25-15,0 0 0,1 0 16,-25-1-16,24 1 0,1 24 16,-25-24-16,0 0 15,24 24-15,-24-24 0,0 0 16,0-24-16,0 23 0,0-23 15,0-1-15,0-48 32,-24 24-17,24-49-15,-25 25 0,25-1 16,-24 1-16,24-25 16,0 24-16,-25 1 0,25 0 15,0-1-15,-24 1 0,48 24 31,1 0-31,-1 24 0,1-24 16,24 0-16,-1 25 16,26-25-16,-26 0 0,26 24 15,-1-24-15,-24 0 0,24 0 16,-24 0-16,0 0 16,0 0-16,0-24 0,-25-1 15,-24 1-15,0-1 16,0 1-16,-24-1 15,-1 25-15,1-24 0,-25 24 16,24 0-16,1 0 16,0 24-16,-1 1 0,1-1 15,-1 1-15,25 24 0,0-25 16,25 25-16,-1 0 16,1-25-16,-1 25 0,0-25 15,25 1-15,0-1 16,-24-24-16,23 0 0,1 0 15,-24 0-15,-1-24 0,1-1 16,-25-23-16,24 23 16,-24-24-16,0 25 0,-24-25 15,-1 25-15,1-25 16,-1 24-16,1 25 0,-1-24 16,1 24-16,0 0 0,-1 0 15,25 24-15,-24-24 16,24 25-16,24-25 0,-24 24 15,25-24-15</inkml:trace>
  <inkml:trace contextRef="#ctx0" brushRef="#br0" timeOffset="3815">6402 564 0,'0'-25'16,"0"1"-16,0-1 15,0 1-15,0-1 16,0 1-16,25 0 15,-1 24-15,0 0 16,1 0-16,-1 0 0,1 24 16,-1 25-16,25-25 15,-25 25-15,1-24 0,-1 23 16,1 1-16,-1 0 0,-24-24 16,0 23-16,0-23 15,0-1-15,-24-24 16,-1-24-1,25-1 1,0-23-16,0 23 0,0-24 16,0 0-16,25 1 15,-1-1-15,1 0 0,23 24 16,-23-23-16,24 23 16,-25 25-16,0 0 0,1 0 15,-1 0-15,1 25 0,-1-1 16,-24 0-1</inkml:trace>
  <inkml:trace contextRef="#ctx0" brushRef="#br0" timeOffset="4247">7086 539 0,'0'25'16,"0"-1"-1,0 0 16,24-24-31,1 0 0,-1 25 16,1-25-16,-1 0 16,1 0-16,23 24 0,1-24 15,-24 0-15,-1 0 16,25 0-16,-49-24 0,24 24 16,1-25-16,-25 1 0,0 0 15,0-1-15,0 1 16,-25-25-16,1 24 0,0 1 15,-1-25-15,1 25 16,-1-1-16,1 25 0,-25 0 16,25 0-16,-1 0 0,1 25 15,-1-1-15,25 25 16,-24-25-16,24 25 0,0 25 16,24-26-16,-24 1 0,25 0 15,-1 0-15,1 0 16,23 0-16,1-25 0,0 1 15,0-1-15,0 0 16,24 1-16,-24-25 0,24 0 16,-24-25-16,0 1 0,0 0 15,0-1-15,-1 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3:09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0,'0'24'62,"0"1"-15,24-25-31,1 0-16,-1 0 0,25 0 15,0 24-15,24-24 0,0 0 16,25 0-16,24 0 16,0-24-16,0 24 0,25 0 15,-1-25-15,-24 25 0,25 0 16,-25 0-16,0-24 15,-24 24-15,0 0 0,-25 0 16,-24 0-16,24 0 16,-49 0-16,1 0 0,-1-25 15,1 25-15,-1 0 16,-24-24 0</inkml:trace>
  <inkml:trace contextRef="#ctx0" brushRef="#br0" timeOffset="551">49 317 0,'-25'25'15,"50"-1"1,-1-24 0,0 0-16,25 0 15,0 25-15,49-25 0,-1 0 16,1 0-16,24 0 0,25 0 15,-1 0-15,1 0 16,-1 0-16,25 0 0,-24 0 16,-25 0-16,0 0 15,0-25-15,-24 25 0,-25 0 16,0 0-16,-24 0 0,0 0 16,-24 0-16,-1 0 15,-48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0:14.2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7474 5451 0,'-25'0'0,"1"0"32,48 0-17,1 0 1,-1 0-1,1 0-15,-1 0 0,25 0 16,0 0-16,0 0 0,24 0 16,-24 0-16,0 0 15,0 0-15,-25 0 0,0 0 16,1 0-16,-1 0 16,-24-25-16,-24 25 15,-1 0-15,1 0 0</inkml:trace>
  <inkml:trace contextRef="#ctx0" brushRef="#br0" timeOffset="444">7816 5231 0,'0'-24'15,"0"-1"17,24 50-1,1-1-16,-1-24-15,1 25 0,-1-1 16,0 0-16,25-24 16,-24 25-16,23-1 0,-23 1 15,-1-1-15,1 0 16,-1-24-16,1 25 0,-1-1 16,-24 1-16,24-1 15,-24 1 1,0-1-16,-24-24 15,24 24-15,-24 1 16,-1-1-16,1 1 0,-25-1 16,0 1-16,0-1 0,0 0 15</inkml:trace>
  <inkml:trace contextRef="#ctx0" brushRef="#br0" timeOffset="-2004">4348 5353 0,'0'-24'0,"0"-1"16,0 1-1,0-1-15,0 1 0,0 0 16,-25-1-16,1 1 16,0-1-16,-1 25 0,1-24 15,-1 24-15,1 0 0,-25 0 16,25 0-16,-25 0 15,24 24-15,1 1 0,-1-1 16,1 1-16,24-1 0,0 0 16,0 1-16,0-1 15,24 1-15,1-1 0,-1 1 16,25-1-16,-24 25 16,23-25-16,1-24 0,0 25 15,0-1-15,0 1 16,-25-1-16,1 0 0,-25 1 15,0-1-15,0 1 0,0 24 16,-25-25-16,1-24 16,-1 24-16,1 1 0,-25-25 15,25 0-15,-25 0 16,24 0-16,1-25 0,0 1 16,-1 0-16,1-1 0,24 1 15,-25-1-15</inkml:trace>
  <inkml:trace contextRef="#ctx0" brushRef="#br0" timeOffset="-1284">4861 5573 0,'24'-24'16,"1"24"-16,-1-25 0,-24 1 15,24 24-15,-24-25 16,0 1-16,0-1 0,0 1 16,0 0-16,0-1 0,-24 25 15,24-24-15,-24-1 16,-1 25-16,1-24 0,-1 24 16,1 24-16,24 1 15,-25-1-15,1 1 0,24-1 16,-24 25-16,24 0 0,-25 0 15,25-25-15,0 25 16,0-25-16,25 25 0,-25-24 16,24-25-16,-24 24 15,24-24-15,1 0 0,-1 0 16,1 0-16,-1-24 0,1 24 16,-1-49-16,0 24 15,-24 1-15,25-25 0,-25 25 16,0-1-16,0-24 15,0 25-15,0-1 16,0 50 0,0-1-16,0 1 15,0-1-15,24 25 0,1-25 16,-1 1-16,0-1 0,1 1 16,-1-1-16,25 1 15,-24-25-15,23 0 0,1 0 16,-24 0-16,24 0 15,-25-25-15,25 1 0,-25-1 16,-24-24-16,25 1 16,-25-1-16,0 0 0,-25 0 15,1-24-15,-1 24 0,1 0 16,0 0-16,-1 0 16,1 25-16,-1 24 15,25 24 1,0 25-16,25-24 0,-25 23 15,24 26-15,-24-25 0,25-1 16,-1 1-16,-24 25 16,24-50-16,1 25 0,-25 0 15,24-25-15,-24 1 0,25-1 16,-25 0-16</inkml:trace>
  <inkml:trace contextRef="#ctx0" brushRef="#br0" timeOffset="-845">5764 5500 0,'25'0'0,"-25"24"47,24-24-32,-24 25-15,25-25 16,-1 0-16,0 0 0,1 0 16,-1 0-16,1 0 0,24 0 15,-25 0-15,25-25 16,-25 25-16,1-24 0,-1 24 16,-24-25-16,25 1 15,-25-1-15,0 1 0,-25 0 16,1-1-16,-1 25 0,1-24 15,-25 24-15,25 0 16,-25 0-16,0 0 0,24 24 16,1 1-16,0-1 15,-1 25-15,1 0 0,24 0 16,0-1-16,0 1 0,24 0 16,1 0-16,-1-25 15,25 1-15,-25-1 0,25 1 16,0-25-16,0 0 15,0 0-15,0-25 0</inkml:trace>
  <inkml:trace contextRef="#ctx0" brushRef="#br0" timeOffset="-407">6497 5475 0,'24'-24'15,"1"24"-15,-25-25 0,24 25 16,1-24-1,-1 24-15,-24-24 0,25 24 16,-1 0-16,-24-25 0,24 25 16,-24-24-1,-24 24-15,0 0 16,-1 0-16,1 0 16,-1 0-16,-24 24 0,25-24 15,0 0-15,-1 25 0,1-1 16,24 0-1,0 1-15,24-25 16,1 24-16,-25 1 16,48-1-16,-23 1 0,-1-1 15,25 0-15,-24 1 16,23-1-16,-23-24 0,-1 25 16,1-25-16,-25 24 0,24-24 15,-24 25-15,-24-1 16,-1-24-1,1 24-15,-1-24 16,-23 0-16,23 0 16,1 0-16,-1 0 0,1 0 15,-1-24-15,25 0 16,0-1-16</inkml:trace>
  <inkml:trace contextRef="#ctx0" brushRef="#br0" timeOffset="-4158">513 5133 0,'0'-24'16,"0"0"-1,49 24-15,0 0 16,0 0-16,24 0 0,0-25 15,25 25-15,-25 0 0,25 0 16,-25 0-16,1 0 16,-26 0-16,1 0 0,-24 0 15,-1 0-15,-48 0 16</inkml:trace>
  <inkml:trace contextRef="#ctx0" brushRef="#br0" timeOffset="-3961">904 5109 0,'0'24'16,"0"1"-1,0-1 1,0 1-16,0-1 0,25 25 16,-25 0-16,0 0 15,0-1-15,24 1 0,-24 0 16,0 0-16,0-25 0,0 25 15,0-24-15,0 24 16</inkml:trace>
  <inkml:trace contextRef="#ctx0" brushRef="#br0" timeOffset="-3570">1441 5451 0,'0'-25'0,"-24"25"16,0 0-16,-1 0 15,1 25-15,-1-1 16,25 1 0,-24-1-16,24 1 0,0 23 15,0-23-15,24-1 0,1 1 16,-1-1-16,1-24 15,-1 25-15,0-25 0,1 0 16,-1 0-16,25 0 0,-24 0 16,-1-25-16,0 25 15,-24-24-15,25-1 0,-25 1 16,0-1-16,0 1 16,-25-25-16,25 25 0,-24-1 15,0 1-15,-1-1 16,1 25-1,24 25-15,-25-25 16,25 24-16,25-24 16</inkml:trace>
  <inkml:trace contextRef="#ctx0" brushRef="#br0" timeOffset="-3312">2101 5182 0,'-25'-24'0,"25"-1"0,-24 1 15,0 0 1,24 48 0,24 0-16,-24 25 15,0-24-15,24 23 0,-24 26 16,25-25-16,-25 24 0,0-24 15,24 24-15,-24-24 16,0-25-16,0 25 0,0-24 16,0-1-16,-24 0 0</inkml:trace>
  <inkml:trace contextRef="#ctx0" brushRef="#br0" timeOffset="-2569">1930 5524 0,'24'0'32,"1"0"-17,-1 0-15,1 0 0,23 0 16,1 0-16,25-24 0,-26 24 16,26 0-16,-25-25 15,-1 25-15,1-24 0,0 24 16,-25 0-16,1-25 15,-1 25-15,-24-24 0,25 24 16,-25-24-16,-25 24 16,1 0-1,-1 0-15,1 0 16,24 24-16,-24-24 16,-1 24-16,1 1 0,-1-1 15,25 25-15,-24-24 0,24-1 16,0 0-16,0 1 15,0-1-15,24 1 0,1-1 16,-1-24-16,1 0 16,-1 0-16,0 0 15,1-24-15,-1 24 0,1-25 16,-1 25-16,1-24 16,-25-1-16,24 1 0,-24 0 15,0-1-15,0 1 16,0 48 15,24 1-15,-24-1-16,25 0 0,-1 1 15,-24 24-15,25-49 0,-25 24 16,24 1-16,1-25 16,-25 24-16,24-24 0,0 0 15,1-24-15,-1 24 16,-24-25-16,25-24 0,-1 25 15,0-25-15,-24 0 0,0 0 16,0-24-16,0 24 16,-24 0-16,24 0 0,-24 1 15,-1-1-15,1 49 16,-1-25-16,1 50 16,24-1-16,0 1 15,0-1-15,0 25 0,24 0 16,-24 24-16,25-24 0,-1 0 15,1 0-15,-1-1 16,0 1-16,1-24 0,-1 24 16,1-25-16</inkml:trace>
  <inkml:trace contextRef="#ctx0" brushRef="#br0" timeOffset="112202">2272 6184 0,'0'24'16,"-25"-24"-16,50 0 31,24 0-15,-25 0-16,25 0 0,24 0 15,0 0-15,25 0 16,24 0-16,25 0 0,-1 0 16,25 0-16,0 0 15,25 0-15,-25 0 0,24-24 16,-24 24-16,-24 0 0,-1 0 16,-48 0-16,-1-25 15,1 25-15,-49 0 0,0 0 16,-25 0-16,1 0 15,-1 0-15,-48 0 32,-1-24-17,1 24-15</inkml:trace>
  <inkml:trace contextRef="#ctx0" brushRef="#br0" timeOffset="112574">3273 6525 0,'-73'0'16,"48"0"-16,-23 25 0,23-25 15,1 0-15,-1 0 16,25-25-1,25 25-15,-1 0 0,1 0 16,-1 0-16,25 0 16,0 0-16,24 0 0,25-24 15,-1 24-15,1 0 16,49 0-16,-25-24 0,24 24 16,1-25-16,-1 1 0,1 24 15,-25 0-15,-24-25 16,-1 25-16,-23 0 0,-26 0 15,-23-24-15,-1 24 0,1 0 16,-50 0 0,1 0-1</inkml:trace>
  <inkml:trace contextRef="#ctx0" brushRef="#br0" timeOffset="-54420">416 102 0,'-25'0'15,"1"0"-15,-1 0 32,25 25-1,25-25-31,-1 0 15,1 24 1,-1-24-16,0 0 0,1 0 16,24 25-16,0-25 15,-1 0-15,26 0 0,-1 0 16,25 0-16,-1-25 16,26 25-16,-1 0 0,24-24 15,1 24-15,24 0 0,-25-25 16,25 25-16,0-24 15,0 24-15,0 0 0,0-25 16,24 25-16,1 0 0,-1-24 16,1 24-16,23 0 15,1 0-15,0 0 0,-25-24 16,25 24-16,0 0 16,0 0-16,0 0 0,-1 0 15,1 0-15,0 0 0,-25 24 16,25-24-16,-24 0 15,-1 0-15,0 24 0,25-24 16,-24 0-16,-1 0 16,0 0-16,25 25 0,-25-25 15,1 0-15,24 0 16,-25 24-16,25-24 0,0 25 16,-1-25-16,26 0 0,-25 24 15,24-24-15,-24 25 16,-1-25-16,26 24 0,-26 0 15,1-24-15,0 25 16,0-25-16,0 24 0,-1-24 16,1 25-16,0-25 0,0 24 15,0-24-15,-1 24 16,1-24-16,0 25 0,0-25 16,0 0-16,-25 24 0,0-24 15,1 25-15,-1-25 16,1 24-16,-25-24 0,0 0 15,0 25-15,-25-25 16,1 0-16,-1 0 0,-24 0 16,25 0-16,-25 0 15,0 0-15,0 0 0,0 0 16,-24 0-16,24 0 0,0-25 16,-24 25-16,24 0 15,-24 0-15,24-24 0,-24 24 16,24 0-16,-25 0 15,25 0-15,-24 0 0,24 0 16,0 0-16,0 24 0,-24-24 16,24 0-16,0 25 15,-24-25-15,24 24 0,0-24 16,-24 24-16,0-24 0,-1 25 16,1-25-16,0 24 15,-1-24-15,-23 0 0,-1 25 16,0-25-16,1 0 15,-1 0-15,-24 0 0,24 0 16,-24 0-16,24 24 0,-24-24 16,0 0-16,0 0 15,24 0-15,-24 0 0,24 25 16,-24-25-16,24 0 16,-24 0-16,24 24 0,0-24 15,-24 0-15,25 0 0,-26 0 16,1 0-16,25 24 15,-26-24-15,1 0 0,0 0 16,-24 0-16,23 0 16,1 0-16,0 0 0,0 0 15,-25 0-15,25 0 0,0 0 16,-25 0-16,25-24 16,-24 24-16,-1 0 0,1 0 15,-1 0-15,0 0 16,1 0-16,-1 0 0,1 0 15,23 0-15,-23 0 0,-1 0 16,1 0-16,-1 0 16,1 0-16,-1 0 15,0 0-15,1 0 16,-1 0 31,-24 24-16,25-24-31,-25 25 0,0-1 16,0 1-16,0-1 0,0 0 15,0 25-15,0-24 16,0 24-16,0-1 0,-25 1 16,25 25-16,0-26 0,-24 1 15,24 0-15,0 0 16,-25 24-16,25-24 0,0 0 15,-24 0-15,24-25 16,0 25-16,0 0 0,0 0 16,0 0-16,-24-25 0,24 25 15,0-25-15,0 25 16,0-24-16,0-1 0,0 25 16,0-25-16,0 1 15,0-1-15,0 0 0,0 1 16,0-1-16,0 1 0,0-1 15,0 1 1,-25-1 0,25-48 15,-24 24-31,24-25 16,-25 25-16,1-24 15,-25 24-15,0-25 0,0 25 16,1-24-16,-26 24 15,25 0-15,-24 0 0,0 0 16,24 0-16,-24 0 0,24 0 16,-24 0-16,24 0 15,-24 0-15,24 0 0,-49-25 16,25 25-16,-25-24 16,-24 0-16,24 24 0,1-25 15,-26 1-15,26 24 0,-1-25 16,25 25-16,-25 0 15,25 0-15,24 0 0,-24 0 16,-1 0-16,26 0 0,-1 0 16,-25 0-16,26 0 15,-1 0-15,-25 0 0,26 0 16,23 0-16,-24 0 16,1 0-16,23 0 0,-24 0 15,25 0-15,-1 0 16,1 0-16,-25 0 0,25 0 15,-1 0-15,1 0 0,-1 0 16,1 0-16,0 0 16,-1 0-16,1 0 0,-1 0 15,1 0 1,0 0-16,-1 0 0,1 0 16,-1 0-16,1 0 15,-1 0-15,1 0 16,0 0-16,-1 0 0,1 0 15,-1 0 1</inkml:trace>
  <inkml:trace contextRef="#ctx0" brushRef="#br0" timeOffset="-52086">611 2593 0,'-24'25'15,"-1"-25"1,1 24-16,-1-24 15,25 25-15,0-1 0,0 25 16,0-25-16,0 25 0,25 0 16,-25 0-16,24 0 15,-24 0-15,25-1 0,-25 1 16,24 0-16,-24 0 16,24 0-16,-24 0 0,25 0 15,-25-1-15,0-23 0,0 24 16,24-25-16,-24 0 15,0 25-15,0-24 0,0-1 16,0 1-16,0-1 16,0 0-16,0 1 15,0-1 1,25-24 0,-1 0-16,1 0 0,-1 0 15,25 0-15,-25 25 16,25-25-16,0 0 0,0 0 15,0 0-15,24 0 0,0 0 16,25 0-16,-25 0 16,49 0-16,-24 0 0,24 0 15,25 0-15,-1 0 16,1 0-16,24 0 0,24 0 16,-24 0-16,24 0 0,25 0 15,0 0-15,0 0 16,0 24-16,24-24 0,-24 0 15,24 0-15,0 0 0,0 0 16,1 0-16,-1 25 16,0-25-16,0 0 0,0 0 15,1 0-15,23 0 16,-23 0-16,-1 0 0,0 0 16,-24 0-16,24 0 0,0 0 15,-24 0-15,24 24 16,-24-24-16,0 0 0,24 0 15,-24 0-15,0 0 16,0 0-16,-1 0 0,1 0 16,0 0-16,-25 0 0,25 0 15,-24 0-15,23 0 16,1 0-16,0 0 0,0 0 16,24 0-16,-24 0 15,24 0-15,0 0 0,-24 24 16,24-24-16,1 25 0,-1-25 15,25 24-15,-25-24 16,0 25-16,25-1 0,-25-24 16,0 24-16,25-24 15,-25 25-15,0-1 0,0-24 16,1 25-16,-1-25 0,0 24 16,0-24-16,1 0 15,-26 25-15,26-1 0,-26-24 16,1 24-16,0-24 15,-25 25-15,1-25 0,-1 24 16,1-24-16,-1 25 0,-24-1 16,24-24-16,-24 25 15,25-25-15,-25 24 0,24 0 16,-24-24-16,0 25 0,0-25 16,-25 24-16,25-24 15,-24 25-15,0-25 0,-25 0 16,24 0-16,-24 0 15,0 0-15,0 0 0,25 0 16,-25-25-16,0 25 16,0 0-16,25 0 0,-25-24 15,-24 24-15,24 0 0,0 0 16,-24-25-16,-1 25 16,25 0-16,-24-24 0,24 24 15,-24-24-15,0 24 16,24-25-16,0 25 0,-24 0 15,24-24-15,0 24 0,-25 0 16,1 0-16,24-25 16,-24 25-16,-25 0 0,25 0 15,-25 0-15,25 0 16,-25 0-16,0 0 0,1 0 16,-1 0-16,25 0 0,-25 0 15,25 0-15,-25 0 16,0 0-16,25-24 0,-25 24 15,0 0-15,1 0 16,-1 0-16,-24 0 0,0 0 16,0-25-16,-1 25 0,1 0 15,-24 0-15,23-24 16,-23 24-16,-1 0 0,25 0 16,-49-24-16,25 24 15,-1 0-15,-24-25 16,24 25-16</inkml:trace>
  <inkml:trace contextRef="#ctx0" brushRef="#br0" timeOffset="-48375">513 2618 0,'-24'0'15,"24"24"1,-24-24-16,24 25 16,-25-25-16,25 24 15,25 0 1,-1-24-16,0 0 16,25 0-16,0 0 15,0 0-15,49-24 0,-1 24 16,1-24-16,24-1 15,0 25-15,25-24 0,-1-1 16,1 25-16,-1-24 0,25 0 16,-24 24-16,-1-25 15,25 25-15,-24-24 0,-1 24 16,1 0-16,24-25 16,0 25-16,-25 0 0,25 0 15,25-24-15,-1 24 0,1 0 16,23-25-16,26 25 15,-26 0-15,26 0 0,23-24 16,-23 24-16,-1 0 16,0 0-16,0 0 0,-24 0 15,0 0-15,-25 0 0,1 0 16,-25 0-16,-1 0 16,1 0-16,0 0 0,0 0 15,0 0-15,0 0 16,0-24-16,0 24 0,25 0 15,-25-25-15,24 25 0,0 0 16,1-24-16,-1 24 16,-24 0-16,49-25 0,-25 25 15,1 0-15,23 0 16,-23-24-16,24 24 0,-1 0 16,1 0-16,0 0 0,0 0 15,-25 0-15,1 0 16,-1 0-16,0 0 0,1 0 15,-25 0-15,-25 0 16,25 0-16,0 24 0,-24-24 16,-1 0-16,25 0 0,-24 25 15,-1-25-15,25 24 16,-24-24-16,-1 0 0,1 0 16,-1 25-16,1-25 15,0 0-15,-25 0 0,24 24 16,-24-24-16,25 0 0,-25 0 15,0 0-15,25 0 16,-1 0-16,1 0 0,-25 0 16,24 24-16,1-24 15,-1 0-15,1 0 0,-1 0 16,1 0-16,0 0 0,-1 25 16,1-25-16,-1 0 15,1 0-15,24 24 0,-25-24 16,25 0-16,-24 0 0,-1 25 15,25-25-15,-24 0 16,-1 0-16,-24 24 0,25-24 16,-25 0-16,25 25 15,-25-25-15,0 0 0,24 0 16,1 24-16,-1-24 0,1 0 16,24 0-16,-25 24 15,25-24-15,0 0 0,0 0 16,0 25-16,0-25 15,0 0-15,-24 24 0,-1-24 16,1 0-16,-1 25 0,1-25 16,0 0-16,-1 24 15,1-24-15,-1 0 0,1 0 16,-1 24-16,1-24 16,-1 0-16,1 0 0,-25 25 15,24-25-15,-23 0 0,23 24 16,-24-24-16,25 0 15,-25 0-15,24 25 0,-23-25 16,23 24-16,1-24 16,-1 0-16,-24 25 0,25-25 15,-1 24-15,1-24 0,-1 0 16,-23 24-16,23-24 16,-24 0-16,25 0 0,-25 0 15,0 0-15,0 0 16,0 0-16,0 0 0,-24-24 15,24 24-15,-24 0 0,0 0 16,-1 0-16,1 0 16,-25 0-16,0 0 0,1 0 15,-1 0-15,-24 24 16,24-24-16,0 0 0,-24 0 16,24 0-16,-24 0 0,25 0 15,-1 0-15,0 0 16,0 0-16,1 0 0,-1 0 15,0 0-15,0 0 0,25 0 16,-25 0-16,1 25 16,-1-25-16,0 0 0,-24 0 15,24 0-15,1 24 16,-1-24-16,-24 0 0,24 0 16,-24 0-16,0 0 15,0 25-15,-1-25 0,1 0 16,0 0-16,0 0 0,-25 0 15,25 0-15,0 0 16,-25 0-16,25 0 0,-24 0 16,-1 0-16,1 0 0,-1 0 15,0 24-15,1-24 16,-1 0-16,1 25 16,-1-25-1,-24 24-15,25-24 16,-1 24-16,0 1 15,-24-1 1,25-24-16,-25 25 16,24-1-16,1 1 15,-25-1-15,24-24 16,-24 24-16,0 1 0,24-1 16,-24 1-16,0-1 15,0 1-15,0-1 0,0 25 16,0-25-16,0 1 15,0 23-15,0-23 0,0-1 16,0 25-16,0-24 0,0-1 16,0 0-16,-24 1 15,24 24-15,0-25 0,0 1 16,0-1-16,0 25 16,0-25-16,0 1 0,0-1 15,0 0-15,0 25 0,0-24 16,0-1-16,0 25 15,0-25-15,0 1 16,-24-1-16,24 1 16,0-1-16,-25 1 15,25-1-15,0 0 0,0 1 16,0-1 0,-24-24-16,24 25 31,-25-25 0,1 0-15,0 0-16,-1-25 15,-24 25-15,25 0 16,-25-24-16,0 24 0,0-25 16,0 25-16,-24-24 0,0 0 15,0-1-15,-1 1 16,1 24-16,-25-25 0,25 1 15,0 24-15,0-25 16,-25 25-16,25-24 0,-1 24 16,-23-24-16,23 24 0,1 0 15,-25-25-15,25 25 16,0 0-16,0 0 0,-1 0 16,1-24-16,24 24 15,-24 0-15,0 0 0,24 0 16,-24 0-16,-1 0 0,25-25 15,-24 25-15,24 0 16,1 0-16,-26 0 0,25-24 16,1 24-16,23 0 0,-24 0 15,0-25-15,25 25 16,-25 0-16,25 0 0,-25 0 16,25-24-16,-1 24 15,-24 0-15,25 0 0,-1 0 16,1 0-16,-25 0 0,25 0 15,-25 0-15,24 0 16,1 0-16,-25 0 0,25 0 16,-1 0-16,1 0 15,-1 0-15,1 0 0,0 0 16,-1 0-16,1 0 0,-1 0 16,1 0-16,-1 0 15,1 0-15,0 0 0,-1 0 16,1 0-16,-1 0 15,1 0-15,0 0 0,-1 0 16,1 0-16,-1 0 16,1 0-1,24 24-15,-25-24 0,1 0 16,0 25 0,-1-1-1,1-24 16,24 25-15,-25-25-16</inkml:trace>
  <inkml:trace contextRef="#ctx0" brushRef="#br0" timeOffset="-47156">2907 29 0,'0'24'0,"-25"1"16,25 24-16,-24-1 0,24 1 15,0 0-15,0 0 16,0 24-16,0 1 0,24-1 16,-24 25-16,25-25 0,-1 25 15,1-25-15,23 24 16,-23 1-16,-1-25 0,1 1 16,-1-1-16,1 0 15,-1 0-15,0-24 0,-24 25 16,25-26-16,-25 1 0,24 0 15,-24 0-15,0-25 16,0 25-16,0-24 0,0-1 16,0 1-16,0-1 15,0 0-15</inkml:trace>
  <inkml:trace contextRef="#ctx0" brushRef="#br0" timeOffset="-46478">6204 78 0,'0'-25'0,"0"50"47,0-1-47,0 1 16,0 24-16,24-25 0,-24 25 16,0 24-16,25-24 0,-1 24 15,-24 0-15,25 25 16,-25-25-16,24 25 0,0-25 15,-24 25-15,25 0 16,-25-25-16,0 25 0,24-1 16,-24-23-16,0-1 0,0-24 15,25 24-15,-25-24 16,0 0-16,0-25 0,0 25 16,24-25-16,-24 1 15,0-1-15,25 1 0,-25-1 16,24 1-1</inkml:trace>
  <inkml:trace contextRef="#ctx0" brushRef="#br0" timeOffset="-45788">9110 224 0,'25'0'0,"-25"-24"15,24 24-15,-24-25 16,25 1 0,-1 24-1,-24-24 1,24 24-16,-24 24 31,25-24-31,-25 24 0,24 1 16,-24 24-16,25-25 0,-25 25 15,24 0-15,-24 24 16,24 0-16,-24 1 0,25-1 16,-1 0-16,1 25 0,-25-25 15,24 25-15,1 0 16,-1-25-16,-24 25 0,24-25 15,-24 0-15,25 0 16,-1 1-16,-24-26 0,25 1 16,-1-24-16,1-1 0,-25 1 15,24-25-15,0 0 16,1 0-16</inkml:trace>
  <inkml:trace contextRef="#ctx0" brushRef="#br0" timeOffset="-45160">12603 298 0,'0'-25'0,"0"50"47,0-1-47,0 25 0,0-25 16,0 50-16,0-26 16,0 50-16,0-25 0,0 25 15,0 0-15,0-1 0,0 1 16,24 0-16,-24 0 15,25-25-15,-25 25 0,24-25 16,-24 0-16,24-24 16,-24 0-16,25 0 0,-1-1 15,-24-23-15,25-1 0,-1-24 16,1 0-16</inkml:trace>
  <inkml:trace contextRef="#ctx0" brushRef="#br0" timeOffset="-44156">16559 542 0,'-24'-25'16,"24"1"-1,-25 24 1,25 24 15,0 1-15,0 24-16,0 0 0,0 24 15,0 25-15,0-1 16,0 25-16,0-24 0,0 24 16,0 0-16,0 0 15,25-24-15,-25 0 0,0-1 16,24-23-16,1-1 0,-25 0 15,24 1-15,1-26 16,-25 1-16,24 0 0,0 0 16,-24 0-16,25-25 15,-1 1-15,-24-1 0,25-24 16</inkml:trace>
  <inkml:trace contextRef="#ctx0" brushRef="#br0" timeOffset="-43146">3078 2618 0,'0'-25'16,"24"25"0,1 0-1,-1 0-15,-24 25 32,0-1-32,0 25 15,0-25-15,0 25 16,0 0-16,24 24 0,-24 1 15,25-1-15,-1 0 0,-24 25 16,25-25-16,-25 1 16,24-1-16,-24 0 0,25 0 15,-25 1-15,0-26 16,0 1-16,0-24 0,0 24 16,-25-25-16</inkml:trace>
  <inkml:trace contextRef="#ctx0" brushRef="#br0" timeOffset="-42468">6863 2520 0,'0'-24'16,"0"-1"-1,0 1-15,0 48 47,0 1-47,0 24 16,0-1-16,0 1 15,0 25-15,0-1 0,0 24 16,25 1-16,-25-25 16,24 25-16,-24-25 0,25 25 15,-25-25-15,24 1 16,-24-26-16,24 26 0,-24-25 16,25-1-16,-25-23 0,0 24 15,24 0-15,-24-25 16,0 0-16,25 1 0,-25-1 15,0 1-15,0-1 0</inkml:trace>
  <inkml:trace contextRef="#ctx0" brushRef="#br0" timeOffset="-41778">10209 2349 0,'25'-24'0,"-25"-1"16,0 1-1,0-1-15,-25 25 32,25 25-32,-24-1 15,24 25-15,-25 0 0,25 24 16,-24 1-16,24-1 16,0 24-16,0 1 0,24 0 15,-24-25-15,25 25 16,-25-25-16,0 0 0,24 1 15,-24-1-15,0-24 0,25 24 16,-25-24-16,0-25 16,0 25-16,0-24 0,0 23 15,24-23-15,-24-1 16,0 1-16</inkml:trace>
  <inkml:trace contextRef="#ctx0" brushRef="#br0" timeOffset="-41072">12603 2374 0,'0'24'63,"0"0"-63,0 25 15,0 0-15,0 24 16,0 1-16,0 23 0,0-23 16,0 23-16,0 1 15,0 0-15,0-1 0,24-23 16,-24-1-16,0 25 0,25-50 16,-25 26-16,0-1 15,24-24-15,-24 0 0,0 0 16,24-1-16,-24 1 15,0-24-15,25-1 0,-25 1 16,0-1-16</inkml:trace>
  <inkml:trace contextRef="#ctx0" brushRef="#br0" timeOffset="-40400">16315 2422 0,'24'-24'0,"-48"24"31,0 24-31,24 1 0,0-1 16,0 25-16,0 0 0,0 24 15,0 1-15,0-1 16,24 0-16,-24 0 0,24 25 16,1 0-16,-1-25 15,-24 25-15,25-25 0,-1 0 16,1 0-16,-25 1 0,24-1 15,-24 0-15,24-24 16,-24 24-16,0-24 0,25-24 16,-25 24-16,0-1 15,0-23-15,24-1 0,-24 1 16</inkml:trace>
  <inkml:trace contextRef="#ctx0" brushRef="#br0" timeOffset="-39390">20980 2667 0,'0'24'15,"-25"0"1,25 1 0,0-1-16,0 1 0,0-1 15,-24 25-15,24 0 0,0 0 16,0 0-16,0 24 16,0 0-16,24 0 0,-24 25 15,0-25-15,0 25 16,0-25-16,0 25 0,0-25 15,0 1-15,0-1 16,0 0-16,0 0 0,0-24 16,0 24-16,0-24 0,0 0 15,0 0-15,25 0 16,-25 0-16,0-25 0,24 1 16</inkml:trace>
  <inkml:trace contextRef="#ctx0" brushRef="#br0" timeOffset="-38700">24546 3009 0,'0'-25'16,"24"25"-16,-24-24 0,24-1 15,1 25 32,-25 25-47,0-1 16,0 1-16,0 23 0,0 1 15,0 0-15,0 24 0,0 1 16,24-1-16,-24 25 16,0-25-16,0 25 0,0-25 15,0 0-15,25 0 16,-25 1-16,0-1 0,0 0 16,0 0-16,0-24 0,24 0 15,-24 0-15,0-25 16,0 1-16,0-1 0,0 1 15,0-1-15,25-24 16</inkml:trace>
  <inkml:trace contextRef="#ctx0" brushRef="#br0" timeOffset="-38052">28331 3204 0,'25'-24'16,"-25"48"31,0 0-32,0 25-15,0-24 16,0 23-16,0 1 16,24 0-16,-24 0 0,0 24 15,0 1-15,0-26 16,0 26-16,0-1 0,0-24 15,0 0-15,0 0 0,0-25 16,0 25-16,0-25 16,0 1-16,0-1 0,-24-24 15</inkml:trace>
  <inkml:trace contextRef="#ctx0" brushRef="#br0" timeOffset="-36021">1295 737 0,'-25'0'0,"1"0"16,0 0-16,-1 0 15,1 0-15,-25 0 16,24 25-16,1-1 0,0-24 16,-1 24-16,1 1 0,-1-1 15,1 25-15,24-24 16,0-1-16,0 0 0,-24 25 16,24-24-16,0-1 0,0 25 15,24-25-15,-24 1 16,24-1-16,1 1 0,24-1 15,-25-24 1,25 0-16,0 0 0,0 0 16,-1 0-16,1-24 0,0 24 15,0-25-15,-25 25 16,1 0-16,-1-24 0</inkml:trace>
  <inkml:trace contextRef="#ctx0" brushRef="#br0" timeOffset="-35629">1710 762 0,'0'-25'16,"0"50"31,0-1-32,25-24-15,-25 25 0,0-1 16,0 25-16,24-25 15,-24 1-15,0 23 0,0-23 16,0 24-16,24-25 16,-24 25-16,0-25 0,0 1 15,0-1-15,25 1 0,-25-1 16,0 1 0,0-50-1</inkml:trace>
  <inkml:trace contextRef="#ctx0" brushRef="#br0" timeOffset="-34434">4079 762 0,'-24'0'0,"24"-25"16,0 1-1,0-1-15,24 1 16,1 0-16,-1 24 0,0-25 15,25 25-15,-24-24 16,24 24-16,-25 0 0,0 0 16,25 24-16,-24 1 0,-1-1 15,-24 0-15,0 1 16,0 24-16,0-25 0,0 25 16,-24-25-16,-1 25 15,-24 0-15,25-25 0,0 25 16,-25-24-16,24-1 0,1 1 15,-25-1-15,25 0 16,-1-24-16,25 25 16,-24-25-16,48 0 31,1 0-15,-1 0-16,0 0 0,1 0 15,24-25-15,0 25 0,-1 0 16,1-24-16,0 24 15,-25 0-15,25 0 0,-24 0 16,-1-24-16,1 24 16</inkml:trace>
  <inkml:trace contextRef="#ctx0" brushRef="#br0" timeOffset="-33960">4885 713 0,'0'-25'0,"-24"25"15,-1 0 1,1 0-1,-1 25-15,1-25 0,24 24 16,-24 1-16,24-1 16,-25 0-16,25 1 0,0 24 15,0-25-15,25 25 16,-25 0-16,0-25 0,24 1 16,-24-1-16,24 1 15,1-1-15,-1-24 0,1 0 16,-1 0-16,1-24 0,-1-1 15,0 1-15,1-1 16,-1-24-16,1 25 0,-25-25 16,0 0-16,0 25 0,0-1 15,-25-23-15,1 23 16,-1 1-16,1-1 0,0 25 16,-1 0-1,1 0-15,-1 0 0,25 25 16,-24-1-16,24 1 15,0-1-15,24-24 16,-24 24-16</inkml:trace>
  <inkml:trace contextRef="#ctx0" brushRef="#br0" timeOffset="-33504">5398 762 0,'0'-25'0,"0"1"16,-24 24 0,-1 0-1,1 24 1,-1 1-1,25-1-15,-24 0 0,24 25 16,0-24-16,0 24 0,0-25 16,0 25-16,24-25 15,1 1-15,-1 24 0,1-49 16,-1 24-16,0-24 16,1 0-16,24 0 0,-25 0 15,25 0-15,-25-24 16,1-1-16,-1 1 0,1-1 15,-1 1-15,-24-1 0,0-23 16,0 23-16,0 1 16,0-25-16,-24 24 0,-1-23 15,1 23-15,-1 1 0,1-1 16,-25 25-16,0-24 16,25 24-16,-25 0 0,0 24 15,25 1-15</inkml:trace>
  <inkml:trace contextRef="#ctx0" brushRef="#br0" timeOffset="-32262">8158 713 0,'-25'-25'0,"1"25"16,-25 0-16,25 0 15,-1 0-15,-24 0 0,1 0 16,23 0-16,-24 0 0,25 0 16,-25 25-16,25-25 15,-1 49-15,1-25 0,24 25 16,-25-25-16,25 25 15,0 0-15,25 0 0,-25 0 16,24 0-16,1-25 0,-1 25 16,25-25-16,-25 1 15,25-25-15,0 0 0,-25 0 16,25 0-16,0 0 16,-25-25-16,1 1 0,-1-1 15</inkml:trace>
  <inkml:trace contextRef="#ctx0" brushRef="#br0" timeOffset="-31793">8304 933 0,'0'-25'0,"0"1"16,0-1 0,0 1-16,0 0 0,0-1 15,25 25-15,-25-24 0,24 24 16,1 0-16,-1 0 16,0 0-16,1 0 15,-25 24-15,24-24 16,-24 25-16,25-1 0,-25 0 15,0 1-15,0 24 16,0-25-16,-25 25 0,1-25 16,24 1-16,-25-1 0,1 25 15,0-25-15,-1 1 16,1-1-16,-1 1 16,1-1-16,24 1 15,0-1 1,24-24-16,1 0 0,24 0 15,-1-24-15,1 24 16,0 0-16,24-25 0,-24 25 16,25 0-16,-26-24 0,-23 24 15,24 0-15,-25 0 16</inkml:trace>
  <inkml:trace contextRef="#ctx0" brushRef="#br0" timeOffset="-30882">10258 737 0,'0'-24'15,"25"24"-15,-25-25 16,0 1-16,0 0 16,0-1-1,0 50 16,0-1-15,0 0-16,24 1 16,-24 24-16,24-25 0,1 25 15,-1-25-15,-24 25 16,25 0-16,-1-25 0,1 1 16,-1-1-16,0 1 0,1-25 15,24 24-15,-25-24 16,0 0-16,1 0 0,-1-24 15,-24-1-15,25 25 16,-1-24-16,-24-1 0,25-23 16,-25 23-16,0 1 0,0-25 15,0 25-15,0-1 16,0 1-16,0-1 0,-25 1 16,25 48 15,0 1-31,0-1 0,0 1 15,0 23-15,25-23 16,-25 24-16,0 24 0,24-24 16,0 0-16,-24-1 15,25 1-15,-25 0 0,0 0 16,24-25-16,-24 25 0,0-24 16,0-1-1</inkml:trace>
  <inkml:trace contextRef="#ctx0" brushRef="#br0" timeOffset="-30443">11040 933 0,'0'-25'0,"0"1"0,-25 24 16,25-25-16,0 1 15,-24 24 1,24 24 0,-25 1-16,25-1 15,0 1-15,0 23 0,-24-23 16,24 24-16,0-25 16,24 25-16,1-25 0,-25 25 15,24-24-15,1-1 16,-1-24-16,1 25 0,-1-25 15,0 24-15,1-24 0,-1-24 16,1 24-16,-25-25 16,24 1-16,-24-1 0,25 1 15,-25-25-15,0 25 0,-25-25 16,25 24-16,-24-24 16,-1 25-16,1-25 0,-1 25 15,1 24-15,0-25 16,-1 25-16,1 0 0,-1 0 15,25 25-15,-24-25 0,24 24 16,0 1 0,0-1-16</inkml:trace>
  <inkml:trace contextRef="#ctx0" brushRef="#br0" timeOffset="-30000">11430 933 0,'25'-25'16,"-1"1"15,-24 48 0,0 1-31,-24-25 0,24 24 16,0 25-16,0-25 0,0 25 15,0-24-15,0 23 16,0 1-16,24 0 0,-24-24 16,25-1-16,-1 25 15,1-25-15,23-24 0,-23 25 16,-1-25-16,25 0 0,-24 0 16,-1-25-16,25 1 15,-25-1-15,1-23 0,-25 23 16,24-24-16,-24 0 15,0 1-15,0-1 0,0 0 16,-24 0-16,-1 25 0,-24-25 16,25 24-16,-25 25 15,0 0-15,25 0 0,-25 0 16,25 0-16,-1 0 0,1 25 16,24-1-16,-25-24 15,25 25-15</inkml:trace>
  <inkml:trace contextRef="#ctx0" brushRef="#br0" timeOffset="-29044">13848 1079 0,'0'-24'15,"-24"-1"16,0 25-31,-1 0 16,1 0-16,-1 0 16,1 25-16,-1-1 0,1 1 15,0-1-15,-1 0 16,1 1-16,-1-1 0,25 25 16,0-24-16,0 23 0,25 1 15,-1-24-15,1-1 16,23 25-16,-23-25 0,24 1 15,0-1-15,-1-24 16,1 25-16,-24-25 0,23 0 16,1 0-16,-24-25 0,-1 1 15,-24-1-15,25 1 16</inkml:trace>
  <inkml:trace contextRef="#ctx0" brushRef="#br0" timeOffset="-28342">14288 1177 0,'24'0'15,"-24"-25"-15,0 1 16,0 0-16,25 24 16,-25-25-16,0 1 15,24-1-15,-24 1 0,25-1 16,-25 1-16,24 24 16,0-24-16,1-1 0,-1 25 15,1 0-15,24-24 0,-25 24 16,0 0-16,1 24 15,24 1-15,-49-1 0,24 0 16,1 1-16,-25-1 16,0 25-16,0-24 0,-25-1 15,1 25-15,-1-25 0,1 1 16,-1-1-16,25 1 16,-24-1-16,0-24 0,24 24 15,-25-24-15,1 0 16,48 0-1,1 0 1,-1 0 0,0-24-16,1 24 15,24 0-15,-25 0 16,25 24-16,-25-24 0,25 25 16,-24-1-16,-1 1 0,1-1 15,-1 1-15,0-25 16,-24 24-16,25 0 0,-25 1 15,0-1-15,0 1 16,-25-25-16,1 24 0,0 0 16,-1-24-16,-24 0 0,0 0 15,25 0-15,-25 0 16,25 0-16,-25 0 0,24 0 16,1 0-16,0-24 15,24 0 1</inkml:trace>
  <inkml:trace contextRef="#ctx0" brushRef="#br0" timeOffset="-27274">17755 957 0,'24'0'15,"1"-24"-15,-1 24 16,1-25-16,-25 1 0,24 24 16,-24-25-16,0 1 0,0 0 15,0-1 1,-24 25-16,-1-24 15,1 24-15,-1 0 16,-23 0-16,23 24 0,-24 1 16,25-1-16,-1 0 0,-23 1 15,48 24-15,-25-1 16,1 1-16,24-24 0,0 24 16,0-1-16,24-23 15,-24 24-15,25-25 0,-1-24 16,0 25-16,1-25 15,-1 0-15,25 0 16,-24 0-16,-1-25 0,-24 1 16,24-1-16,1 1 15,-1-25-15,-24 25 0,25-1 16,-25-24-16,0 25 0,24-1 16,-24 1-16,25 24 15,-25 24 1,0 1-16,0-1 15,0 25-15,24 0 0,-24 0 16,0 0-16,24 24 0,-24-24 16,25 0-16,-25-1 15,24 1-15,-24 0 0,0-24 16,0-1-16,25 0 16</inkml:trace>
  <inkml:trace contextRef="#ctx0" brushRef="#br0" timeOffset="-26619">18538 957 0,'0'-24'15,"24"-1"-15,-24 1 16,0-1-16,0 1 15,-24 24 1,24-25-16,-25 25 16,1 0-16,-25 0 0,24 0 15,1 0-15,-25 0 16,25 0-16,-25 25 0,24-25 16,1 0-16,0 24 15,24 1 1,0-1-1,24-24-15,-24 25 16,24-1 0,-24 0-16,0 1 0,25-1 15,-25 1-15,24-1 16,-24 1-16,0-1 0,0 0 16,0 1-16,0-1 0,0 1 15,0-1 1,0 1-16,25-50 31,-1 1-15,1 24-1,-25-25-15,24 25 16,0-24-16,1 24 0,-1-25 16,1 25-16,-1 0 15,1 0-15,-1 25 0,0-1 16,1 1-16,-1-1 0,1 1 15,-25-1-15,24 25 16,-24-25-16,0 1 0,0-1 16,-24 1-16,24-1 15,-25 0-15,1-24 0,-1 25 16,1-25-16,0 0 0,-1 0 16,1 0-16,-1 0 15,-24-25-15,25 1 0,0 0 16</inkml:trace>
  <inkml:trace contextRef="#ctx0" brushRef="#br0" timeOffset="-26230">19050 1030 0,'25'-24'0,"-25"-1"15,0 50 32,0-1-47,0 1 0,0-1 16,-25 1-16,25 23 16,0 1-16,0 0 0,0 0 15,25 0-15,-25-25 16,24 25-16,1-25 0,-1 1 15,25-1-15,-25-24 0,25 0 16,-24 0-16,24 0 16,-25-24-16,25-1 0,-25 1 15,1 0-15,-25-25 16,0 0-16,0 0 0,-25 0 16,1 0-16,-1 1 0,-23-1 15,-1 24-15,0 1 16,-24-1-16,24 25 0,0 0 15</inkml:trace>
  <inkml:trace contextRef="#ctx0" brushRef="#br0" timeOffset="-25106">1857 2886 0,'0'-24'16,"0"0"0,-25 24-16,1 0 15,-1 0-15,-24 0 0,25 24 16,-25-24-16,0 24 15,25 1-15,-25 24 0,25-25 16,24 25-16,-25-25 16,25 25-16,0 0 0,25 0 15,-1-25-15,1 25 0,-1-24 16,0-1-16,25 0 16,-24 1-16,23-1 0,1-24 15,0 0-15,0 0 0,-25 0 16,25-24-16,0-1 15</inkml:trace>
  <inkml:trace contextRef="#ctx0" brushRef="#br0" timeOffset="-24463">2321 2886 0,'0'-24'0,"24"24"16,-24-24-16,0-1 31,0 50-15,0-1-16,0 0 15,0 1-15,0-1 16,0 1-16,0 24 0,24-25 16,-24 0-16,25 1 15,-1-1-15,1 1 16,-1-25-16,1 0 0,-1 0 16,0 0-16,25-25 15,-24 1-15,-1-1 0,1 1 16,-1 0-16,0-1 15,-24 1-15,25-25 0,-25 24 16,0 1-16,0 0 0,0-1 16,0 50-1,0-1 1,0 0-16,0 1 16,24 24-16,-24 0 0,25 24 15,-25-24-15,24 0 0,1 24 16,-25-24-16,24 0 15,0-25-15,-24 25 0,25-25 16</inkml:trace>
  <inkml:trace contextRef="#ctx0" brushRef="#br0" timeOffset="-22834">4641 2984 0,'0'-24'0,"24"24"16,-24-25-16,25 1 15,-25-1 1,24 25-16,-24-24 16,0 0-16,0-1 15,0 1 1,-24 24-16,-1 0 16,1 0-16,-1 0 15,-23 0-15,23 24 16,1 1-16,-1-1 0,25 0 15,-24 25-15,24-24 16,0 24-16,0-1 0,0-23 16,0 24-16,24-25 0,1 1 15,-1-1-15,1 0 16,-1-24-16,0 0 0,1 0 16,-1 0-16,1 0 15,-1-24-15,1 0 0,-1-1 16,-24 1-16,24-25 0,-24 24 15,0-23-15,0 23 16,0 1-16,0-1 0,0 1 16,0-1-16,0 50 15,0 24 1,0 0-16,0-1 16,25 1-16,-25 0 15,0 24-15,24-24 0,-24 0 16,25 0-16,-1 0 15,-24-25-15,25 25 0,-25-25 16</inkml:trace>
  <inkml:trace contextRef="#ctx0" brushRef="#br0" timeOffset="-22119">5325 3106 0,'0'-24'16,"0"-1"0,0 1-16,0 0 31,-25 24-31,1 0 31,24 24-15,0 0 15,0 1-15,-25-1-16,25 1 15,0-1-15,-24 25 16,24-25-16,0 25 0,0-24 15,0 24-15,0-25 0,24 0 16,1 1-16,-1-1 16,1-24-16,24 25 0,-1-25 15,1 0-15,0-25 16,0 25-16,0-24 0,0-1 16,-25 1-16,0 0 0,-24-1 15,0 1-15,0-1 16,0 1-16,-24-1 0,0 1 15,-1 24-15,-24-24 16,0-1-16,1 1 0,-1-1 16,0 1-16,0 24 0,0-25 15,0 1-15,25-25 16,0 25-16,-1-1 0,1 1 16,24-25-16,0 25 15,24-25-15,1 24 0,-1 1 16,0-1-16,1 1 0,24 0 15,-25 24-15,25 0 16,-25 24-16,25 0 0,-24 1 16,-1 24-16,-24 0 15,24-25-15,-24 25 0,25 0 16,-25 0-16,0-1 0,0-23 16,-25 24-16,25-25 15,0 1-15,-24-25 0,24 24 16</inkml:trace>
  <inkml:trace contextRef="#ctx0" brushRef="#br0" timeOffset="-21729">6033 2960 0,'-24'0'15,"-1"0"1,1 0 0,-1 24-16,25 1 0,-24-1 15,24 0-15,0 25 0,0-24 16,0 24-16,0-1 16,24-23-16,1 24 0,-1-25 15,25 1-15,-25-1 16,25-24-16,-24 0 0,23 0 15,1 0-15,-24-24 0,-1-1 16,1 1-16,-1-1 16,0 1-16,-24-25 0,0 0 15,-24 0-15,0 0 16,24 25-16,-49-25 0,24 25 16,-24-1-16,25 1 0,-25 24 15,25 0-15,-25 24 16,25 1-16,-1-1 0,25 1 15</inkml:trace>
  <inkml:trace contextRef="#ctx0" brushRef="#br0" timeOffset="-21062">7791 2960 0,'0'-25'16,"0"1"-1,-24 24-15,0 0 16,-1 0-16,1 0 16,-1 0-16,-24 24 0,25-24 15,0 49-15,-1-24 0,-24-1 16,49 25-16,-24 0 16,24 0-16,0-1 0,24 1 15,1 0-15,24 0 16,-25-25-16,25 1 0,0-1 15,24 1-15,-24-25 0,0 0 16,0 0-16,-1 0 16,1-25-16,-24 25 0</inkml:trace>
  <inkml:trace contextRef="#ctx0" brushRef="#br0" timeOffset="-20350">8573 2935 0,'24'-24'0,"1"24"16,-1-25-16,-24 1 31,-24 24-15,-1 0-16,1 0 0,0 0 15,-1 0-15,1 0 16,-25 0-16,24 0 0,-23 0 16,23 0-16,1 24 15,-1-24-15,1 0 0,-1 0 16,1 0-1,24 25 17,0-1-17,0 1 1,0-1-16,0 1 0,24-1 16,-24 0-16,0 1 15,0-1-15,25 1 0,-25-1 16,0 1-16,0-1 15,24 0-15,1-24 47,-25-24-31,24 24 0,-24-24-16,25 24 0,-1-25 15,0 25-15,-24-24 0,25 24 16,-1 0-16,25 0 15,-24 0-15,-1 24 0,0 1 16,1-25-16,-1 24 16,1 25-16,23-25 0,-48 1 15,25-1-15,-1 1 0,-24-1 16,0 0-16,0 1 16,-24-1-16,-1 1 0,1-1 15,0-24-15,-1 24 16,-24-24-16,1 0 0,-1 0 15,0 0-15</inkml:trace>
  <inkml:trace contextRef="#ctx0" brushRef="#br0" timeOffset="-18985">10795 2984 0,'-24'-24'16,"24"-1"0,0 1-1,0-1-15,24 1 16,1 0-16,-1-1 15,1 1-15,-1-1 16,25 25-16,-25-24 0,25 24 16,-24 0-16,24 0 15,-25 0-15,0 0 0,1 24 16,-25 1-16,0 24 16,0-25-16,0 0 0,0 25 15,-25-24-15,1-1 0,0 25 16,-1-25-16,-24 1 15,25-1-15,-1 1 0,1-25 16,0 24-16,-1-24 16,50 0-1,-1-24 1,0 24-16,1 0 16,-1 0-16,1 0 0,24 0 15,-25 0-15,0 0 16,25 24-16,-24 1 0,-25-1 15,24 0-15,-24 1 0,0-1 16,0 1-16,0-1 16,-24 1-16,-1-25 0,1 24 15,-1-24-15,-23 24 0,-1-24 16,24 0-16,-24 0 16,1 0-16,-1 0 0,0-24 15,0 24-15,25-24 16,-1 24-16,25-25 0</inkml:trace>
  <inkml:trace contextRef="#ctx0" brushRef="#br0" timeOffset="-18356">11601 2862 0,'0'-24'16,"25"24"-16,-25-25 15,0 50 32,-25-25-31,25 24-16,-24-24 15,0 0 1,-1 0-16,1-24 16,-1-1-1,25 1-15,0-1 16,0 1-16,25 24 0,-1-24 16,1-1-1,-1 25-15,0 0 0,1 25 16,-1-1-16,1 0 15,-1 1-15,1 24 0,-25-1 16,0 1-16,0 0 0,0 0 16,-25 24-16,1-48 15,-1 24-15,-24-1 0,25-23 16,0-1-16,-25-24 16,24 25-16,1-25 0,-1 0 15,1-25-15,24 1 16,0-1-1,0 1-15,0 0 0,24-1 16,-24 1-16,25 24 16,-1 0-16,1 0 0,-1 0 15,1 0-15,-1 24 0,0 1 16,-24-1-16,25 0 16,-25 1-16,24-1 0,-24 1 15,25-1-15,-25 0 16,24-24-16</inkml:trace>
  <inkml:trace contextRef="#ctx0" brushRef="#br0" timeOffset="-17984">12041 3009 0,'0'-25'16,"0"1"-16,0-1 15,-24 25-15,-1 0 0,1 0 16,24 25 0,-25-1-16,25 1 15,0 23-15,0-23 16,0-1-16,0 25 0,25 0 16,-25-25-16,24 1 0,-24-1 15,25 1-15,-1-1 16,0-24-16,1 0 0,-1 0 15,1 0-15,-1-24 16,1-1-16,-25 1 0,24-25 16,-24 25-16,24-25 0,-24 0 15,0 0-15,-24 25 16,0-25-16,-1 24 0,1 1 16,-1 24-16,1 0 15,-1 0-15,1 24 0,0 1 16,24-1-1</inkml:trace>
  <inkml:trace contextRef="#ctx0" brushRef="#br0" timeOffset="-17468">13531 3009 0,'0'-25'0,"-25"25"0,25-24 15,-24 24-15,24-25 16,-24 25-16,-1 0 0,1 0 15,-1 0-15,1 0 16,-1 25-16,1-1 16,0 25-16,24-25 0,-25 25 15,25 0-15,0 0 0,25-25 16,-25 25-16,24 0 16,0-25-16,25 25 0,-24-24 15,24-1-15,-1-24 16,1 25-16,0-25 0,0 0 15,0-25-15,0 1 0</inkml:trace>
  <inkml:trace contextRef="#ctx0" brushRef="#br0" timeOffset="-16939">14239 2984 0,'-24'0'0,"24"-24"0,-25 24 16,1-25-16,-1 25 15,1 0-15,0 0 0,-1 25 16,1-1-16,24 1 0,-25 23 16,1-23-16,24 24 15,-25 0-15,25-1 0,0 1 16,0 24-16,25-48 0,-1 24 15,1-25-15,-1 25 16,1-49-16,23 24 0,-23-24 16,24 0-16,-25 0 15,25 0-15,-25-24 0,1 0 16,-1-1-16,-24 1 16,0-1-16,0 1 0,-24-1 15,24 1-15,-25 24 0,-23 0 16,23 0-16,1 0 15,-1 0-15,1 24 0,-1 1 16,25-1-16,-24 1 0,24-1 16,-24 1-16</inkml:trace>
  <inkml:trace contextRef="#ctx0" brushRef="#br0" timeOffset="-14273">17487 3106 0,'0'-24'15,"-24"-1"1,24 1-16,24 48 31,-24 1-15,25 24-16,-25-25 16,0 1-16,24 23 15,-24-23-15,25 24 0,-25-25 16,24 1-16,0-1 0,1-24 15,-1 24-15,1-24 16,-1 0-16,1 0 0,-1 0 16,0-24-16,1 0 15,-1-1-15,1-24 0,-1 25 16,1-25-16,-25 0 0,0 25 16,0-1-16,0-24 15,0 25-15,0 48 16,0 1-1,0-1-15,0 25 0,0 0 16,24 24-16,-24-24 0,24 24 16,-24-24-16,25 24 15,-25-24-15,24 0 0,-24-24 16,25-1-16,-25 0 16,0 1-16</inkml:trace>
  <inkml:trace contextRef="#ctx0" brushRef="#br0" timeOffset="-13847">18245 3131 0,'0'-25'16,"0"50"15,0-1-16,0 1-15,24-1 0,-24 25 16,24-25-16,1 1 16,-25 23-16,24-23 0,1-1 15,-1 1-15,0-1 16,1-24-16,-1 0 16,-24-24-16,25 24 0,-1-25 15,1 1-15,-1-1 16,0 1-16,1-25 0,-25 25 15,24-1-15,-24 1 0,25 0 16,-25-1-16,0 1 16,0 48-1,0 25-15,0-25 16,0 25-16,0 0 0,0 0 16,0 0-16,24 24 0,-24-24 15,25-25-15,-25 25 16,24 0-16,0-25 0,1-24 15,-25 25-15</inkml:trace>
  <inkml:trace contextRef="#ctx0" brushRef="#br0" timeOffset="-13457">19221 3228 0,'0'-24'15,"0"0"-15,-24 24 16,0 0 0,24 24-16,0 0 15,0 25-15,0-24 16,0 23-16,0 1 0,24 0 16,-24 0-16,24-25 15,1 25-15,-1 0 0,1-24 16,-1-1-16,25 0 0,-25-24 15,25 0-15,-24 0 16,23 0-16,-23-24 0,24 0 16,-25-25-16,1 0 15,-25 24-15,0-48 0,0 24 16,0 0-16,-49 1 16,24-1-16,-24 24 0,1 1 15,-1 0-15,24-1 0,-23 25 16,-1 0-16,24 25 15,1-1-15,-1 0 0,25 1 16,0-1-16</inkml:trace>
  <inkml:trace contextRef="#ctx0" brushRef="#br0" timeOffset="-12765">22250 3228 0,'0'-24'15,"-25"24"-15,1 0 0,0 0 16,-25 0-16,0 0 16,0 0-16,0 24 0,0 1 15,1 24-15,23-25 0,1 25 16,24 0-16,0 24 15,0-24-15,24 0 0,-24 0 16,25-1-16,-1 1 16,25 0-16,-25 0 0,25-25 15,-24 1-15,23-25 16,-23 0-16,24 0 0,-25 0 16,25 0-16,-25-25 0</inkml:trace>
  <inkml:trace contextRef="#ctx0" brushRef="#br0" timeOffset="-12291">22763 3375 0,'-25'0'0,"25"-25"16,0 1-1,25 24 1,-1-24-16,1 24 16,-1-25-16,0 25 15,1-24-15,24 24 0,-25-25 16,1 25-16,-1 0 0,0-24 15,1 24-15,-1 0 16,1 0-16,-1 0 16,1 0-1,-1 24 1,-24 1 0,24-1-16,-24 1 15,0-1-15,25 25 0,-25-25 16,0 25-16,24 0 15,-24 0-15,0 0 0,0 0 16,0-1-16,25 1 0,-25 0 16,0-24-16,0-1 15,0 0-15,-25-24 16</inkml:trace>
  <inkml:trace contextRef="#ctx0" brushRef="#br0" timeOffset="-12088">23080 3619 0,'-24'-24'16,"24"-1"-16,-25 25 16,25-24-16,25 24 31,-1 0-31,25 0 16,-24 0-16,23 0 0,1 0 15,0 0-15,24-25 0,-24 25 16,0 0-16,-25-24 15,1 24-15,-1-24 0</inkml:trace>
  <inkml:trace contextRef="#ctx0" brushRef="#br0" timeOffset="-10258">25352 3497 0,'0'-24'15,"0"-1"1,0 1-1,0-1-15,0 1 16,0-1-16,24 1 16,-24 0-16,24 24 0,-24-25 15,25 1-15,-1 24 16,1-25-16,-1 25 16,1 0-16,-1 25 0,0-1 15,1 1-15,-1-1 16,1 25-16,-1 0 0,1 0 15,-25-1-15,0 1 0,0 0 16,-25 0-16,1-25 16,-1 25-16,-24 0 0,1-24 15,-1-1-15,0 0 16,24-24-16,-23 25 0,23-25 16,1 0-16,48 0 31,-24-25-31,49 25 0,-25-24 15,25 24-15,0 0 16,0 0-16,0 0 0,0 0 16,0 0-16,-1 0 0,-23 24 15,-1-24-15,1 0 16,-1 0-16,0 0 0,1 0 31</inkml:trace>
  <inkml:trace contextRef="#ctx0" brushRef="#br0" timeOffset="-9825">26231 3521 0,'0'-24'15,"0"0"1,-25 24-1,1 24 1,0 0-16,-1 1 16,1-1-16,24 1 15,-25-1-15,25 1 0,0-1 16,0 0-16,0 25 16,0-24-16,25-25 0,-25 24 15,49 1-15,-25-25 0,0 0 16,1 0-16,-1 0 15,25-25-15,-24 1 0,-1 24 16,0-49-16,1 24 16,-25 1-16,0-25 0,0 25 15,0-25-15,-25 24 0,25 1 16,-24 0-16,0-1 16,-1 25-16,1 0 0,-1 0 15,1 0-15,24 25 16,-25-25-16,25 24 0,0 0 15,0 1-15,25-1 16,-1-24-16,1 0 16</inkml:trace>
  <inkml:trace contextRef="#ctx0" brushRef="#br0" timeOffset="-9460">26817 3473 0,'24'0'0,"1"0"0,-1-25 15,1 25-15,-25-24 0,0-1 16,-25 25 15,1 0-15,-1 25-16,25-1 0,-24 1 16,24-1-16,-24 0 0,24 25 15,0-24-15,0-1 16,0 25-16,0-25 0,24 1 15,0-1-15,1 1 16,24-25-16,-25 0 0,25 0 16,0 0-16,0 0 0,0-25 15,-1 1-15,-23-1 16,-1-23-16,1 23 0,-1-24 16,-24 25-16,0-1 15,-24 1-15,-1-25 0,1 49 16,-25-24-16,0-1 15,0 25-15,0 0 0,1 0 16,-26 25-16</inkml:trace>
  <inkml:trace contextRef="#ctx0" brushRef="#br0" timeOffset="76796">8448 2886 0,'0'-24'15,"0"0"1,-25 24 0,1 0-1,24 24 1,24 0-1,-24 1 1,25-1-16,-25 1 0,0-1 16,24 1-16,-24-1 0,0 0 15,0 1-15,0-1 16,0 1-16,-24-25 16,24 24-16,-25-24 15,1 0-15,0 0 16,-1-24-16,1-1 15,24 1 1,0-1-16,-25 25 0,1-24 16,24-25-16,0 25 15,-25 24-15,25-25 0,0 1 16,25-1-16,24 50 16,-25-25-1,1 24-15,23 1 0,-23 24 16,-1-25-16,1 0 15,-25 25-15,0-24 0,0-1 16,-49 25-16,0-25 0,0 1 16,-24-25-16,0 24 15,24 1-15,-25-25 0,1 0 16,0 0-16,24-25 16,25 25-16,-1-24 0,1-1 15,24 1-15,0-25 0,24 25 16,1-25-16,24 0 15,-1 25-15,1-25 0,24 24 16,-24 1-16,0 24 16,0 0-16,0 24 0,0 1 15,-25-1-15,-24 1 0,0 23 16,0 1-16,-24-24 16,-25 24-16,0-25 0,-24 25 15,-1-25-15,1 1 16,0-25-16,24 24 0,-24-24 15,24 0-15,25 0 0,-1-24 16,25-1 0,25-24-16,-1 25 0,25-25 15,24 25-15,-24-25 0,49 24 16,-25-23-16,0 48 16,-24 0-16,24 0 0,-24 24 15,-24 0-15,-1 25 16,-24 0-16,-24 0 0,-1 0 15,-48 0-15,24 0 0,-24-25 16,-25 25-16,25-25 16,0 1-16,-25-25 0,49 0 15,-24 0-15,24 0 16,0-25-16,0 1 0,25-25 16,24 25-16,0-25 0,0 24 15,24-24-15,1 1 16,23 23-16,1-24 0,25 25 15,-1-1-15,0 25 16,0 0-16,1 25 0,-1-1 16,-24 25-16,24-24 0,-49-1 15,25 25-15,-49-25 16,0 1-16,0-1 0,-24 1 16,-25-25-16,0 0 0,0 0 15,0 0-15,1 0 16,-1 0-16,24-25 0,1 1 15,24-1-15,0 1 16,24-1-16,25 1 0</inkml:trace>
  <inkml:trace contextRef="#ctx0" brushRef="#br0" timeOffset="77174">8964 2960 0,'0'-25'0,"24"25"15,-24-24-15,0-1 31,-24 25-31,-1 0 16,1 0 0,-1 0-16,1 25 0,24-1 15,-24-24-15,-1 49 0,1-24 16,24-1-16,-25 25 16,25-25-16,0 25 0,25-24 15,-1 23-15,1-23 16,23-1-16,-23 1 0,24-1 15,0-24-15,-25 0 0,25 0 16,0 0-16,-25-24 16</inkml:trace>
  <inkml:trace contextRef="#ctx0" brushRef="#br0" timeOffset="77438">9281 2886 0,'0'-24'0,"25"24"0,-25-24 16,24 24 0,1 0-1,-25 24 1,0 0-16,0 1 16,0-1-16,24 1 0,-24 24 15,0-25-15,0 25 16,24 0-16,-24 0 0,0-1 15,0-23-15,0 24 16,25-25-16,-25 0 0,0 1 16,0-1-16</inkml:trace>
  <inkml:trace contextRef="#ctx0" brushRef="#br0" timeOffset="79184">14288 3253 0,'-49'0'0,"0"0"16,25 0-16,-25-25 0,0 25 16,25 0-16,-1-24 15,1 24-15,24-24 16,0-1 0,24 25-1,1 0 1,-1 0-16,1 0 0,-1 0 15,0 25-15,1-1 0,-1 0 16,-24 1 0,-24-1-16,-1 1 0,1-25 15,-25 24-15,0-24 0,0 24 16,-24-24-16,24 0 16,0 0-16,-24-24 0,49 24 15,-25-24-15,25-1 16,24 1-16,24-25 15,0 25-15,1-1 16,24 1-16,-1-25 0,-23 24 16,24 1-16,0 24 0,-1 0 15,1 0-15,0 0 16,-24 24-16,-1 25 0,0-24 16,-24 24-16,0-1 15,-24 1-15,0 0 0,-1 0 16,-24 0-16,-24-25 0,24 1 15,0-1-15,0 0 16,1-24-16,-1 0 0,24 0 16,1-24-16,24 0 15,0-1-15,24-24 16,1 25-16,-1-25 0,25 25 16,0-25-16,0 24 15,24 1-15,-24 0 0,0 24 16,0 0-16,-1 0 0,1 24 15,-24 0-15,-1 1 16,-24 24-16,0-25 0,-24 25 16,-25-25-16,0 1 15,0-1-15,0 1 0,-24-25 16,24 24-16,0-24 0,0 0 16,25-24-16,0 24 15,24-25-15,0 1 0,0-25 16,24 24-16,0-23 15,25 23-15,0-24 0,-24 25 16,23 0-16,1-1 0,0 25 16,-24 0-16</inkml:trace>
  <inkml:trace contextRef="#ctx0" brushRef="#br0" timeOffset="79514">15143 3204 0,'24'0'0,"-24"-24"16,0-1 0,-24 25-16,-1-24 0,25-1 15,-24 25-15,-1-24 16,1-1-16,0 25 0,-25 0 15,24 0-15,1 0 0,-25 0 16,25 25-16,-1-1 16,1 25-16,-1-24 0,25 23 15,0 1-15,0-24 0,0 24 16,25-1-16,-25-23 16,24 24-16,1-25 0,24 0 15,-25-24-15,0 25 16,25-25-16,-24 0 0</inkml:trace>
  <inkml:trace contextRef="#ctx0" brushRef="#br0" timeOffset="79886">15314 3228 0,'0'-24'15,"0"0"-15,0-1 16,0 1-16,24 24 15,-24-25-15,25 1 16,23-1-16,-23 25 0,-1 0 16,25 0-16,-24 0 0,-1 0 15,0 25 1,-24-1-16,0 25 0,-24-24 16,0 23-16,-25-23 15,24 24-15,-24-25 0,25 25 16,0-25-16,-25 1 0,49-1 15,-25-24-15,25 25 16,25-25-16,-1 0 16,1 0-16,-1 0 15,49 0-15,-24 0 0,24 0 16,1 0-16,-1 0 0,25 0 16,-25 0-16,-24 0 15,0 0-15,-1 0 0</inkml:trace>
  <inkml:trace contextRef="#ctx0" brushRef="#br0" timeOffset="81729">22714 3412 0,'-25'0'0,"25"-25"0,-24 25 16,24-24 0,0 0-1,24 24 1,1 0 0,-1 0-16,-24-25 0,25 25 15,-1 0-15,25 0 16,-25 0-16,1 0 0,24 0 15,-25 0-15,1 0 0,23 25 16,-23-25-16,-1 24 16,1-24-16,-1 24 0,1-24 15,-25 25-15,24-25 16,-24 24-16,24-24 0,-24 25 16,0-1-16,0 0 15,0 1 1,-24-1-1,0-24-15,24 25 16,-25-1-16,1-24 0,-1 0 16,25 25-16,-24-25 0,-1 24 15,1-24 1,24 24-16,-24-24 16,-1 0-1,1 0 1,24 25-16,-25-25 0,1 0 15,48-25 32,1 25-31,-1 0-16,-24-24 0,25 24 16,-1 0-16,0 0 15,1 0-15,-1 0 0,1 0 16,-1 0-16,-24 24 0,25-24 15,-1 25-15,0-25 16,-24 24-16,25-24 0,-1 25 16,1-1-16,-1 1 15,1-1 1,-25 0-16,0 1 16,0-1-1,-25 1-15,25-1 16,-24-24-16,24 24 15,-25-24-15,25 25 0,-24-25 16,-1 0-16,1 24 0,0-24 16,-1 0-16,1 0 15,-1 0-15,1 0 0,-1 0 16,1 0-16,-25 0 16,25 0-16,-1-24 0,1 24 15,-1 0-15,1-25 0,0 25 16,-1-24-16,1 0 15,-1 24-15,25-25 16,-24 25-16,48 0 47,-24 25-31</inkml:trace>
  <inkml:trace contextRef="#ctx0" brushRef="#br0" timeOffset="179486">245 4181 0,'0'-25'0,"24"25"15,-24-24-15,0 0 16,0-1 0,-24 1-1,-1 24 1,1 0-16,-1 0 15,1 0-15,0 24 0,-1-24 16,1 25-16,-1-1 16,1-24-16,24 24 0,-25 1 15,25-1-15,0 1 16,25-25-16,-1 24 0,1 1 16,-1-1-16,25 0 0,-25-24 15,25 25-15,-24-1 16,-1 1-16,1-1 0,-1 1 15,-24-1-15,-24 0 16,-1 1-16,1-1 16,-1 1-16,-24-1 0,25-24 15,-25 0-15,25 0 16,-1 0-16,1 0 0,-1 0 16,25-24-16,0-1 15</inkml:trace>
  <inkml:trace contextRef="#ctx0" brushRef="#br0" timeOffset="180152">587 4327 0,'24'0'15,"-24"-24"-15,0 0 16,0-1-1,0 1-15,-24-1 0,-1 1 16,25-1-16,-24 25 16,-1 0-1,1 0-15,0 25 0,-1-25 16,25 49-16,-24-25 0,-1 1 16,25-1-16,-24 25 15,24-25-15,0 25 0,0-24 16,0-1-16,0 0 15,24 1-15,-24-1 16,25-24 0,-1 0-16,1-24 15,-25-1-15,24 25 0,-24-24 16,24 0-16,-24-1 16,25 25-1,-25 25 16,24-25-31,-24 24 0,0 0 16,25 1 0,-1-1-16,0-24 15,1 0-15,-1 0 0,1 0 16,-1 0-16,1-24 16,-1-1-16,-24 1 0,24 0 15,1-1-15,-25 1 16,0-25-16,0 0 0,0 0 15,0 0-15,-25 25 0,25-25 16,-24 25-16,24-1 16,-24 1-16,24 48 15,0 1 1,0-1-16,0 25 0,24 0 16,-24 0-16,24-1 0,-24 26 15,25-25-15,-25-1 16,24 1-16,-24 0 0,25-24 15,-25-1-15</inkml:trace>
  <inkml:trace contextRef="#ctx0" brushRef="#br0" timeOffset="180818">1051 4450 0,'0'24'47,"24"-24"-31,0 0-1,1 0-15,24-24 16,-25 24-16,1 0 0,-1-25 16,0 25-16,1-24 15,-1-1-15,1 25 0,-25-24 16,0-1-16,0 1 15,-25 0-15,1-1 16,-1 1-16,1 24 0,0 0 16,-25 0-16,49 24 15,-25-24-15,1 25 0,-1-1 16,25 25-16,0-25 0,0 1 16,0 24-16,0-25 15,0 0-15,25 1 0,-1-1 16,1 1-16,-1-1 15,1-24-15,23 0 0,-23 0 16,24-24-16,0 24 0,-1-25 16,-23 1-16,24-1 15,-25 1-15,1 0 0,-1-1 16,0-24-16,-24 25 16,0-1-16,0 1 0,0 0 15,-24-1-15,24 1 0,-24 24 16,-1 0-1,25 24-15,-24-24 0,24 25 16,0-1-16,0 0 16,0 1-16,0 24 0,0-25 15,24 1-15,1-1 0,-1 0 16,0 1-16,-24-1 16,25 1-16,-1-25 0,-24 24 15,-24-24 16,-1 0-31,1 24 0,-25-24 16,25 0-16,-1 0 16,25-24-16,-24 24 0,24-24 15</inkml:trace>
  <inkml:trace contextRef="#ctx0" brushRef="#br0" timeOffset="181544">2199 4376 0,'0'-24'0,"0"-1"16,-25 25 0,25-24-16,0 0 15,0 48 1,25 0 0,-25 1-16,0-1 0,24 25 15,-24 0-15,24 0 0,-24 0 16,0 24-16,25-24 15,-25 24-15,24-24 0,-24 0 16,0-25-16,0 1 0,25-1 16,-25 0-16,0 1 15,0-50 1,-25 25-16,25-24 16,-24 0-16,24-25 0,0 0 15,-25 0-15,25 0 16,0-24-16,0 24 0,0 0 15,0 0-15,25 1 0,-1-1 16,-24 24-16,25 25 16,-1 0-16,1 0 0,-1 0 15,-24 25-15,24-1 0,1 1 16,-25 23-16,0-23 16,0-1-16,0 1 0,0-1 15,-25 1-15,1-1 16,0 0-16,-1-24 0,1 0 15,-1 25-15,1-25 0,-1-25 16</inkml:trace>
  <inkml:trace contextRef="#ctx0" brushRef="#br0" timeOffset="181934">2711 4498 0,'-24'0'31,"0"0"-31,-1 0 16,25 25-1,25-25 1,-1 0 0,0 0-1,1 0-15,-1 0 16,1-25-16,-1 25 0,-24-24 15,25 24-15,-25-24 16,0-1-16,0 1 16,0-1-1,-25 25-15,1-24 0,-1 24 16,1 0-16,-1 0 16,1 24-16,24 1 15,0-1-15,-24 1 0,24-1 16,0 0-16,24 25 0,0-24 15,1-1-15,-1 0 16,1 1-16,24-25 0,-25 24 16,25-24-16</inkml:trace>
  <inkml:trace contextRef="#ctx0" brushRef="#br0" timeOffset="182247">3005 4498 0,'0'-24'0,"0"0"16,-25-25-16,25 24 15,0 1-15,0-1 0,25 1 16,-1 24-16,0 0 16,1 0-16,-1 24 15,25 25-15,-49-24 0,24-1 16,1 25-16,-25-25 16,24 25-16,-24-24 0,0-1 15,0 0-15,-24 1 16,-1-25-1,25-25-15,-24 25 0,24-24 16,0 0-16,0-25 16,24 24-16,-24-23 0,25-1 15,-1 24-15,25-24 0,-24 25 16,-1 0-16,25 24 16,-25 0-16,1 0 0,-1 24 15,1-24-15</inkml:trace>
  <inkml:trace contextRef="#ctx0" brushRef="#br0" timeOffset="183290">3884 4450 0,'0'-25'16,"24"25"-16,-24-24 0,25-1 16,-25 1-16,0-1 15,-25 25 1,1-24-16,-1 0 16,1 24-1,-1 0-15,1 24 0,24 0 16,-24-24-16,-1 25 0,1 24 15,24-25-15,0 1 16,-25 23-16,25-23 0,0-1 16,25 25-16,-1-24 15,1-1-15,-1 0 0,0 1 16,1-1-16,24-24 0,-25 0 16,1 0-16,23 0 15,-23 0-15,-1-24 0,1-1 16,-1 1-16,1 24 15,-1-49-15,-24 25 0,24-1 16,-24-24-16,0 25 0,0 0 16,0-25-16,25 24 15,-25 1-15,0-1 16,0 50-16,0-1 16,0 1-1,0 24-15,0-25 0,0 25 16,24-25-16,-24 25 15,0-24-15,25-1 0,-25 0 16,24 1-16,-24-1 16,24-24-16,1 25 0,-1-25 15,1 0-15,-25-25 0,24 1 16,1 24-16,-1-25 16,-24-23-16,24 23 0,-24 1 15,25-25-15,-25 24 16,0 1-16,0 0 0,24-1 15,-24 50 17,0-1-32,0 0 15,25 1-15,-25-1 0,24 1 16,-24-1-16,25 1 16,-1-25-16,0 24 0,1-24 15,-1 0-15,1 0 16,-1 0-16,1 0 0,-1-24 15,0 24-15,1-25 0,-1-24 16,1 25-16,-25-25 16,24 25-16,-24-25 0,0 24 15,0-24-15,0 25 16,0 0-16,-24-1 0,24 1 16,-25 24-16,1 0 15,24 24-15,0 1 16,-25-1-16,25 0 0,0 1 15,25-1-15,-25 25 16,24-24-16,-24-1 0,25 25 16,-1-25-16,1 1 0,-25-1 15,24 1-15,0-1 16,-24 0-16,0 1 0,0-1 16,-24-24-1,24 25-15,-24-25 0,-1 0 16,1 0-16,-1 0 15,25-25-15,0 1 16,0-1-16</inkml:trace>
  <inkml:trace contextRef="#ctx0" brushRef="#br0" timeOffset="183535">5129 4327 0,'0'-24'15,"25"24"-15,-25-24 16,24 48 15,-24 0-15,0 1-16,25-1 15,-25 1-15,24 24 0,-24-25 16,24 25-16,1 0 16,-25 0-16,24-25 0,-24 25 15,0-25-15,25 1 0,-25-1 16,24-24-1</inkml:trace>
  <inkml:trace contextRef="#ctx0" brushRef="#br0" timeOffset="184358">5300 4694 0,'0'-25'0,"0"1"16,0-1 0,0 1-16,25 0 15,-1 24 1,1 0-1,-1 0-15,0 0 0,25-25 16,-24 25-16,-1 0 16,25 0-16,-25 0 0,25 0 15,-24-24-15,23 24 0,-23 0 16,-1-25-16,1 25 16,-25-24-16,-25 24 15,1 0 1,-1 0-16,1 24 15,0-24-15,24 25 0,-25-1 16,25 1-16,0-1 16,0 25-16,0-25 0,0 1 15,25-1-15,-1 1 16,0-1-16,1-24 0,-1 24 16,1-24-16,-1 0 0,-24-24 15,25 24-15,-1-24 16,-24-1-16,0 1 0,0-1 15,0-24-15,-24 25 16,-1 0-16,1-1 0,24 1 16,-25-1-16,1 25 0,-1-24 15,50 24 17,-1 0-17,1 0-15,-1 0 16,1 0-16,-1 0 0,0-24 15,1 24-15,-1 0 16,1 0 0,-25-25-1,24 25 1,1 0-16,-1 0 16,0 0-1,1 25-15,24-25 0,-25 24 16,0 0-16,25 1 15,-24-1-15,-1 1 0,1 23 16,-1-23-16,-24-1 0,0 1 16,0-1-16,0 1 15,-24-25-15,-1 0 16,25-25-16,-24 1 31,24-1-31,24 1 0,1-1 0,-1-23 16,0 23-16,25-24 15,-24 25-15,24-25 0,-1 25 16,1-1-16,-24 25 0,-1 0 16,1 0-16,-1 0 15,-24 25-15,0-1 0,-24 1 16,24-1 0,-25-24-16,1 24 0</inkml:trace>
  <inkml:trace contextRef="#ctx0" brushRef="#br0" timeOffset="184820">7327 4669 0,'0'-24'16,"0"0"15,25-1-15,-1 25-16,1 0 15,-1 0 1,0 25-16,1-25 0,24 0 16,-25 0-16,25 24 15,0-24-15,0 0 0,-25 0 16,25 0-16,-25 0 0,1 0 15,-1 0-15,1 0 16,-1 0-16,-24-24 16,-24 24-1,-25 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3:22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0,'25'0'15,"-1"0"1,1 24-16,-1-24 0,0 0 15,50 0-15,-25 25 16,24-25-16,25 0 0,-1 0 16,1 0-16,0 0 0,24 0 15,0-25-15,-25 25 16,26-24-16,-26 24 0,1-25 16,0 25-16,-25-24 15,25 24-15,-25 0 0,-24 0 16,24 0-16,0 0 0,-24 0 15,24 0-15,-24 0 16,0 0-16,0 24 0,0-24 16,0 0-16,-1 0 15,1 0-15,-24 0 0,-1 0 16,1 0-16,-1 0 0,0 0 16,1 0-1,-1 0 1,1 0 15,-1 0-15,1 0-1,-50-24 32</inkml:trace>
  <inkml:trace contextRef="#ctx0" brushRef="#br0" timeOffset="522">831 366 0,'-25'0'0,"1"0"16,24-24 0,-25 24-1,50 0 1,-1 0-16,1 24 16,-1-24-16,25 0 0,24 0 15,1 0-15,23 0 16,25 0-16,0 0 0,25 0 15,-25 0-15,25 0 16,-1-24-16,-24 24 0,-24 0 16,0 0-16,-1 0 0,-23 0 15,-26 0-15,1 0 16,-24 0-16,-1 0 0,1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4:11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49 0,'-24'-25'15,"24"1"-15,0 0 16,0 48 15,0 0-31,0 1 16,0 24-16,0-1 15,0 26-15,0 23 0,24-23 16,-24 23-16,0 1 16,24-25-16,-24 25 0,25-25 15,-25 1-15,24-1 0,-24-24 16,25-25-16,-25 1 15,0-1-15,24-24 0,-24-24 16,0-1 0,0-24-16,0 25 0,0-25 15,-24 0-15,-1 25 0,25-25 16,-24 25-16,-1-1 16,1 25-16,0-24 0,-1 24 15,1 0 1,24 24-1,24-24-15,1 25 16,-1-1 0,25 0-16,-25 1 0,1-25 15,24 24-15,-25 1 16,25-25-16,-25 24 0,1-24 16,23 0-16,-23 0 0,-1-24 15,1 24-15,-25-25 16,24 1-16,-24-1 0,25 1 15,-25 0-15,0-1 16,24 1-16,-24-1 16,-24 25-16,24 25 15,-25-1-15,1 1 16,-25 23-16,24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4:19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860 1473 0,'-25'-25'15,"1"25"-15,-1-24 0,1 24 16,-25-25-16,0 25 0,0 0 16,1 0-16,-1 0 15,0 25-15,0-25 0,-24 49 16,24-25-16,0 25 0,25 0 15,-25 24-15,24 0 16,1 1-16,24-1 0,0 0 16,24 0-16,1-24 15,-1 25-15,25-26 0,0-23 16,24 24-16,1-49 16,23 0-16,-24 0 0,25 0 15,0-25-15,-25 1 0,25-25 16,-49 0-16,24-24 15,-24 0-15,-25-1 0,1 1 16,-25-25-16,-25 1 0,-24-1 16,0 25-16,1-1 15,-26 1-15,1 24 0,0 25 16,0 24-16,-25 24 16,0 25-16,25 0 0</inkml:trace>
  <inkml:trace contextRef="#ctx0" brushRef="#br0" timeOffset="2100">909 105 0,'24'-24'15,"-24"-1"1,-24 25-16,-1 0 16,25-24-16,-24 24 0,-25 0 15,24 0-15,-23 0 16,-1 0-16,-25 0 0,1 24 16,0 1-16,0-1 15,-1 25-15,1 0 0,0 0 16,24-1-16,0 26 0,0-1 15,25 0-15,24 1 16,0-1-16,49 0 0,0 0 16,-1-24-16,50 0 15,-25 0-15,49-25 0,1-24 16,-1 0-16,0 0 0,-24-24 16,24-25-16,-25 0 15,-23 0-15,-1-24 0,-49 0 16,-24 0-16,0-25 0,-24 0 15,-49 0-15,-1 25 16,1 0-16,-25 0 0,-24 24 16,0 24-16,0 25 15,0 49-15,0 0 0,0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5:19.4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0 318 0,'-24'-24'15,"48"24"-15,1 24 16,-1-24-16,0 0 16,-24 25-1,25-25-15,-25 24 0,0 1 16,24-1-16,-24 0 15,0 25-15,25-24 0,-25 23 16,0 1-16,0 25 0,0-1 16,0 0-16,0 0 15,0 1-15,0-1 0,0-24 16,0 24-16,0-24 0,0 24 16,0-48-16,0 23 15,0-23-15,0-1 0,0 1 16,0-1-16,24-24 15,1 0 1,-1 0 0,25 0-16,-25 0 0,25-24 15,24 24-15,-24-25 0,25 25 16,-26 0-16,50-24 16,-25 24-16,25 0 0,0 0 15,24 0-15,0 24 0,0-24 16,25 25-16,24-25 15,-25 24-15,25-24 0,-24 25 16,-1-25-16,1 0 16,-25 0-16,0 0 0,-24 0 15,-1 0-15,-23 0 0,23 0 16,-23 0-16,-1-25 16,0 25-16,0 0 0,1 0 15,-26 0-15,26 0 16,-25-24-16,-25 24 0,25 0 15,0 0-15,-25 0 0,0 0 16,25-25-16,-24 25 16,-1 0-16,1 0 15,-1 0-15,0-24 16,-24-1 15,25 1 0,-25 0-15,0-1-16,0 1 16,0-25-16,0 24 15,0 1-15,-25 0 16,25-25-16,-24 24 0,24-24 16,-24 1-16,-1-1 15,25 24-15,-24-23 0,24-1 16,-25 0-16,25 0 0,0 0 15,-24 0-15,24 0 16,0 25-16,-25-25 0,25 0 16,0 25-16,0-25 15,0 25-15,0-25 0,0 24 16,0 1-16,0 0 0,0-1 16,0 1-16,25 24 15,-25-25-15,0 1 16,0-1-1,-25 25 1,1 0 0,24 25-16,-24-25 15,-1 0-15,1 24 0,-25-24 16,25 0-16,-1 0 0,-24 25 16,0-25-16,-24 0 15,24 0-15,-24 0 0,-25 0 16,1-25-16,-1 25 15,-24-24-15,0 24 0,0-25 16,-1 25-16,-23-24 0,24 24 16,-25 0-16,25 0 15,-24-24-15,24 24 0,-1 0 16,1 0-16,0 0 16,24 0-16,-24 0 0,25-25 15,-1 25-15,25 0 0,-1 0 16,26 0-16,-1 0 15,24 0-15,1-24 0,0 24 16,-1 0 0,25 24-16,-24-24 15,24 25-15,-25-25 16,1 0-16,24 24 16,-25-24-16,1 0 0,0 24 15,-1-24 1,1 0-1,24 25-15,-25-1 16,1 1 0,24-1-16,-25 1 0,25-1 15,-24 25-15,24-25 16,-24 25-16,-1 0 0,1 0 16,24 0-16,-25-1 0,1 1 15,24-24-15,0-1 16,-25 25-16,25-25 0,0 1 15,0-1 1,25-24 0,-1 0-1,1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34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781 0 0,'25'0'47,"-25"25"-47,0-1 16,0 1-1,0-1-15,0 25 0,0-25 16,0 25-16,24-24 0,-24 23 16,0 1-16,0 25 15,0-26-15,0 1 0,25 0 16,-25 0-16,0 0 15,0 0-15,0 24 0,0-24 16,0 0-16,0-1 0,0 1 16,0 0-16,0 0 15,0 0-15,0 0 0,0 0 16,0-1-16,0 1 16,0 0-16,0 0 0,0 0 15,0 0-15,0-1 0,-25 1 16,25-24-16,0 24 15,0-1-15,0-23 0,0 24 16,0-25-16,0 25 16,0-25-16,0 1 0,0 24 15,25-25-15,-25 1 0,0-1 16,0 0-16,24 1 16,-24-1-16,0 1 0,0-1 15,0 0-15,0 1 16,0-1-16,-24 1 0,24-1 15,0 1-15,0-1 0,0 0 16,0 1 0,0-1-16,0 1 15,0-1-15,0 1 16,0-1 0</inkml:trace>
  <inkml:trace contextRef="#ctx0" brushRef="#br0" timeOffset="768">0 2223 0,'0'24'15,"24"-24"1,1 0 15,-1 0-31,0 0 16,25 0-16,-24 0 15,24 0-15,-25 0 0,25 0 16,0 0-16,-1 0 0,26 0 16,-1 0-16,0 0 15,1 0-15,23 0 0,1 0 16,-25 0-16,25 0 16,0 0-16,-1 0 0,1 0 15,0-24-15,-1 24 0,1 0 16,0 0-16,-25 0 15,25 0-15,-25 0 0,25 0 16,-25 0-16,0 0 16,1 0-16,-1 0 0,0 0 15,-24 0-15,24 0 0,-24 0 16,24 0-16,-24 0 16,0 0-16,0 0 0,24 0 15,-24 0-15,0 0 16,24 0-16,-24 0 0,0 0 15,0 0-15,24 0 0,-24 0 16,0 0-16,-1 0 16,1 0-16,0 0 0,-24 0 15,23 0-15,-23 0 0,-1 0 16,1 0-16,-1 0 16,-48 0 15,-1 0-16,1-25 1</inkml:trace>
  <inkml:trace contextRef="#ctx0" brushRef="#br0" timeOffset="3270">1856 2101 0,'0'-25'47,"0"1"-31,0 0 15,0-1-16,0 1 1,0-1 0,0 1-16,0-1 15,0 1-15,0 0 16,0-1-16,0 1 16,0-1-16,0 1 0,0-1 0,0 1 15,0 0 1,0-1-16,0 1 15,0-1 1,0 1 0,0-1-1,0 1 1,0 0 0,0-1-1,0 1 1,0-1-1,0 1 1,0-1 0,0 1-1,0 0 1,0-1 15,-25 25-15,25-24-1,0-1 17,-24 25-1,24-24 0,0 0 16,-24-1-31,-1 25-1,25-24-15,-24 24 16,-1 0 0,1 0-16,0 0 15,-1 0-15,1 0 16,24-25 15,-25 1-15,25-1-1,0 1 1,0 0 0,-24 24-16,24-25 15,0 1-15,0-1 16,-25 25-16,25-24 15,0-1-15,0 1 16,0 0 0,0-1-1,0 1-15,0-1 32,0 1-32,0 0 15,0-1 1,0 1-16,0-1 15,25 1 1,-25-1 0,24 1-1,1 24 1,-1 0-16,1-24 16,-1 24-1,0 0-15,1 0 16,-1 0-16,1 0 0,-1 0 15,0 0-15,1 0 16,24 0-16,-25-25 0,1 25 16,-1 0-16,0 0 0,1 0 15,-1 0-15,1-24 16,-1 24-16,1 0 0,-1 0 16,0 0-1,1 0 1,-25 24-16,24-24 15,1 0 1,-25 25 0,24-25-1,0 0 1,-24 24-16,25 0 16,-25 1-1,0-1 1,0 1-1,0-1-15,0 1 0,0-1 16,0 0-16,0 1 16,0-1-16,0 1 15,0-1-15,0 25 0,0-25 16,0 1-16,0-1 16,0 1-16,0 23 0,0-23 15,0-1-15,0 1 0,0-1 16,0 1-16,0-1 15,0 0-15,0 1 0,0-1 16,0 1-16,0-1 16,0 0-16,0 1 0,0-1 15,0 1-15,0-1 0,0 1 16,0-1-16,0 0 16,24-24-16,-24 25 0,0-1 15,0 1-15,0-1 16,0 1-16,0-1 15,0 0-15,0 1 16,0-1 0,0 1-16,0-1 15,0 1-15,0-1 16,0 0 0,0 1-1,0-1 1,0 1-1,0-1 1,0 1 0,0-1-1,0 0 1,0 1 15,0-1-15,0 1 15,0-1-15,0 0-1,0 1 1,0-1 0,-24-24 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5:37.4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5224 616 0,'0'-24'16,"0"0"-16,0-1 15,-25 25-15,25-24 16,25 48 15,-25 1-15,0-1-16,24 25 0,-24-25 16,0 25-16,24 0 15,-24-25-15,25 25 0,-25-24 16,24-1-16</inkml:trace>
  <inkml:trace contextRef="#ctx0" brushRef="#br0" timeOffset="144">5297 250 0,'-25'-24'0,"1"-25"0,0 24 16,24 1-1</inkml:trace>
  <inkml:trace contextRef="#ctx0" brushRef="#br0" timeOffset="553">5565 494 0,'0'25'0,"25"-25"15,-25-25 1,24 25 0,1 0-16,-1 0 15,1 0-15,-1 25 0,0-25 16,1 24-16,-1 25 16,1-25-16,-25 1 0,0 24 15,0-25-15,0 0 16,0 25-16,0-24 0,-25-1 15,1-24 1,-1-24 0,25-1-16,0-24 15,25 25-15,-25-25 16,24 0-16,1 25 0,-1-25 16,1 0-16,23 25 0,-23-1 15,24 1-15,-1 24 16,-23 0-16,24 24 0,0 1 15,-25 24-15,0-25 16,1 25-16,-1 0 0,1 0 16,-25-1-16,0 1 0,0 0 15,0-24-15</inkml:trace>
  <inkml:trace contextRef="#ctx0" brushRef="#br0" timeOffset="-2136">705 250 0,'25'0'0,"-25"-24"15,24 24-15,-24-25 16,0 1-16,0-1 0,0 1 16,0 0-16,0-1 15,-24 1-15,-1-1 0,1 1 16,-25 24-16,0 0 0,0 24 15,-24-24-15,0 25 16,-1-1-16,1 25 0,0-25 16,0 25-16,24-24 0,24-1 15,1 25-15,24-25 16,24 25-16,1-24 0,24-1 16,24 0-16,25 1 15,-25 24-15,25-25 0,-1 1 16,1-1-16,0 0 15,-25 1-15,-24-1 0,0 1 16,-25-25-16,-24 24 0,-24 0 16,-1 1-16,-24-1 15,-24 1-15,0-25 0,0 24 16,-25-24-16,25 0 0,-25-24 16,49 24-16,0-25 15,0 1-15,25-25 0,24 25 16,24-25-16</inkml:trace>
  <inkml:trace contextRef="#ctx0" brushRef="#br0" timeOffset="-1890">949 128 0,'0'-24'0,"-24"-1"0,24 1 16,-24 24-16,24-25 15,24 50 1,-24 24-16,24-25 16,1 49-16,-1-24 0,1 24 15,-1 1-15,1-1 0,-1 0 16,0 0-16,-24-24 16,25 24-16,-25-48 0,0 24 15,0-25-15,0 1 16,-25-25-16</inkml:trace>
  <inkml:trace contextRef="#ctx0" brushRef="#br0" timeOffset="-1445">1023 641 0,'0'-25'15,"-25"1"-15,25 0 16,-24 24-16,24-25 0,24 25 16,1 0-1,-1 0-15,25 0 16,0 0-16,24 0 0,0-24 15,25 24-15,-25-25 16,1 25-16,-1-24 0,0 24 16,-24-25-16,-25 25 0,1 0 15,-1-24-15,-48 24 16,-1 0-16,1 24 16,-25-24-16,0 25 0,25-25 15,-25 24-15,0 25 16,25-24-16,-1 23 0,25-23 15,0 24-15,0 0 16,25-25-16,24 25 0,-1-25 16,26 1-16,-25-25 15,24 0-15,-24 0 0,24 0 16,-24-25-16,0 1 0,0-1 16,-25-23-16,0 23 15,-24-24-15,-24 0 0,0 1 16,-1 23-16,-24-24 15,25 25-15,-25-1 0,0 25 16,25 0-16,-1 0 0,1 0 16,-1 0-16,25 25 15,25-1-15</inkml:trace>
  <inkml:trace contextRef="#ctx0" brushRef="#br0" timeOffset="-1133">2195 543 0,'0'-24'0,"0"-1"32,24 1-32,1 24 15,-1 0-15,1 0 16,24 0-16,-25 24 16,25 1-16,0-1 0,-25 1 15,25-1-15,-25 0 0,1 1 16,-25-1-16,0 1 15,0-1-15,-25-24 0,1 0 16,0 0-16,-1 0 16,1-24-16,-1-1 0,1 1 15,24-1-15,0 1 0,0-25 16,24 0-16,1 25 16,24-25-16,-25 25 0,25-1 15,0 25-15,0-24 16,-25 24-16,25 0 0</inkml:trace>
  <inkml:trace contextRef="#ctx0" brushRef="#br0" timeOffset="-767">2952 470 0,'-24'0'0,"-1"0"16,1 0-16,-1 0 15,25 24 1,25-24-1,-1 0-15,1 25 16,-1-25-16,25 0 16,-25 0-16,25 0 0,-24 0 15,-1-25-15,1 25 16,-1-24-16,-24-1 16,0 1-16,0 0 15,-24 24-15,-1-25 16,-24 1-16,25 24 0,-25-25 15,0 25-15,0 0 16,0 25-16,25-25 0,0 24 16,-1 1-16,1-1 15,24 25-15,24-25 0,1 25 16,-1-24-16,25 23 0,0 1 16,0-24-16,-1-1 15,26 0-15,-25 1 0,-1-25 16</inkml:trace>
  <inkml:trace contextRef="#ctx0" brushRef="#br0" timeOffset="-287">3856 494 0,'49'0'0,"-25"0"16,1 0-16,-1 0 15,-24-24-15,24 24 0,-24-25 16,0 1-1,0 0-15,0-1 16,-24 25-16,0-24 0,-25 24 16,0 0-16,0 0 15,0 0-15,0 0 0,25 24 16,-25-24-16,25 25 16,-1-1-16,1 25 0,24-25 15,0 25-15,0-24 0,0 23 16,24-23-16,25 24 15,-25-25-15,1 0 0,24-24 16,0 0-16,-1 0 16,-23 0-16,24-24 0,-25 0 15,25-1-15,-25-24 0,-24 25 16,25-49-16,-25 24 16,0 0-16,0-24 0,-25-1 15,1 1-15,0 24 0,-1-24 16,25 49-16,-24-25 15,24 73 1,0 25-16,24 0 16,1 0-16,-25 24 0,24 0 15,25 1-15,-25-1 16,1 0-16,-1 0 0,0 1 16,1-26-16,-1 1 0</inkml:trace>
  <inkml:trace contextRef="#ctx0" brushRef="#br0" timeOffset="3145">7495 641 0,'-25'-25'16,"1"1"-16,0-25 0,-1 0 15,25 25-15,0-25 16,0 25-16,25-1 0,-1 1 16,0-1-16,1 25 15,24 25-15,-25-1 0,25 1 16,-25 23-16,1 1 0,-1 25 16,1-1-16,-1-24 15,1 24-15,-25-24 0,24 0 16,-24-1-16,0-23 15,0-1-15,24-24 0,-24-24 16,0-1 0,0-23-16,0-1 15,0 0-15,0 0 0,0-24 16,25 0-16,-1 24 16,1-25-16,-1 50 0,0-25 15,25 25-15,-24 24 0,-1 0 16,25 24-16,-25 1 15,1 23-15,-1 1 0,1 0 16,-25 0-16,24 0 16,-24-25-16,0 25 0,25-24 15,-25-1-15,0 0 0,0-48 32,0-25-17,0 25 1,24-25-16,0 0 0,25 0 15,-24 0-15,24 0 0,-1 1 16,-23 23-16,24 1 16,-25 24-16,1 0 0,-1 24 15,-24 25-15,24 0 16,-24 0-16,0 0 0,0-1 16,25 1-16,-25 0 0,24 0 15,1 0-15,-1-25 16,25 25-16,0-49 0,0 24 15,-1-24-15,1 0 16,25-24-16,-26 24 0,1-49 16,0 25-16,0-25 0,-25 0 15,1 0-15,-25 0 16,0 1-16,-25-1 0,25 24 16,-49-24-16,25 25 15,0 0-15,-1 24 0,1 0 16,-1 0-16,1 24 0,0 0 15,-1 25-15,25-24 16,-24 24-16,24-1 0,0 1 16,24 0-16,-24 0 0,25 0 15,-1 0-15,25-25 16,-25 0-16,25-24 0,-25 0 16,25 0-16,-24 0 15,24-24-15,-25 0 0,0-1 16,1-24-16,-1 25 15,1-25-15,-25 0 0,0 0 16,0 1-16,0-1 0,0 0 16,0 24-16,0 1 15,0 0-15,24 24 16,-24 24 0,25 0-16,-1 1 0,0 24 15,1 0-15,-1-1 0,25 1 16,-24 0-16,-1 0 15,0 0-15,-24 0 0,25-25 16,-25 0-16,0 1 0,-25-50 31,25 1-15,0-25-16,-24 0 16,24 1-16,0-1 0,24 0 15,1 0-15,-1 0 0,1 0 16,-1 25-16,1-1 15,-1 25-15,0 0 0,1 25 16,-1-1 0,-24 1-16,25 24 0,-25-25 15,0 0-15,0 1 0,24-1 16,-24 1-16,0-1 16,0 1-16,24-50 31,1 1-31,-1-1 15,1 1-15,-1-1 0,1-23 16,23 23-16,-23 1 16,-1-1-16,25 1 0,-24-1 15,-1 25-15,0 25 16,1-1-16,-25 1 0,24 24 16,-24-1-16,25 1 0,-25 0 15,0 24-15,0-24 16,24-24-16,-24 23 0,24-23 15,1-1-15,-1-24 16,1 25-16,-1-25 0,25-25 16,0 1-16,-25-1 0,25 1 15,0 0-15,-25-25 16,1 0-16,24 0 0,-49 0 16,24 0-16,-24 25 0,0 0 15,0-25-15,0 24 16,-24 25-1,-1 25 1,1-25-16,-1 24 0,25 25 16,-24-25-16,0 25 15,24 0-15,0-24 0,0 23 16,0 1-16,0 0 0,24-25 16,25 25-16,-25-24 15,25-1-15,0-24 0,0 0 16,0 0-16,0 0 15,-25-24-15,25-1 0,-25 1 16,1-25-16,-25 25 0,0-25 16,0 0-16,0-24 15,-25 24-15,-24 24 0,25-23 16,0 23-16,-25 1 16,24-1-16,1 1 0,-1 24 15,1 0-15,48 0 31,1 24-31,-1-24 16,1 0-16,24 0 0,-25 0 16,0 0-16,25 0 15,-24 0-15,23 0 0,-23 0 16,-1 0-16,25 0 16,-24 0-16,23 0 0,-23 0 15,24 0-15,-25 0 0,1 25 16,23-1-16,-23 1 15,-1-1-15,1 0 0,-25 25 16,0-24-16,0-1 16,-25 25-16,25-25 0,-24-24 15,-1 25-15,1-1 0,0-24 16,24-24 0,0-1-1,0 1-15,24 0 16,0-1-16,1-24 0,24 25 15,-25-25-15,25 25 0,-25-25 16,25 24-16,-24 1 16,-1 24-16,-24-25 0,24 25 15,-24 25 1,0-1 0,0 1-16,0-1 15,25 1-15,-25 23 16,24-23-16,1 24 0,-1-25 15,1 25-15,23-25 16,1 1-16,0-1 0,0 1 16,0-25-16,0 0 0,-25 0 15,25-25-15,-25 25 16,1-24-16,-1-1 0,1 1 16,-1 0-16,-24-25 15,0 24-15,0 1 0,0-25 16,0 25-16,0-1 0,0 1 15,-24 24 1,24 24 0,0 1-16,-25 23 15,25 1-15,0 0 0,0 49 16,25-25-16,-25 25 0,24 24 16,-24-24-16,24 24 15,-24-25-15,25 1 0,-25-25 16,0-24-16,0 0 15,-25-25-15,1-24 16,-25-24-16,25-25 0,-1 0 16,-23-24-16,23 0 15,1-1-15,24-23 0,0 24 16,24 24-16,1-25 16,23 26-16,1 23 0,0 1 15,0-1-15,0 25 0,0 0 16,24 0-16,-24 0 15,0 25-15,-25-25 0,25 0 16,-25 0-16</inkml:trace>
  <inkml:trace contextRef="#ctx0" brushRef="#br0" timeOffset="3481">13552 665 0,'0'25'0,"-25"-25"0,1 0 16,48 0 15,25-25-15,0 25-16,0 0 15,24 0-15,0-24 0,1 24 16,-1 0-16,0 0 16,1 0-16,-1 0 0,-24-25 15,-25 25-15,25 0 16,-25 0-16,-48 0 31,-25 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7:21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27 611 0,'0'-24'16,"-25"24"-16,25-25 0,0-24 16,0 25-1,0 0-15,0-1 16,25 1-16,-1 24 16,0-25-1,1 25-15,-1 0 0,25 0 16,-24 0-16,23 0 15,1 0-15,-24 25 0,23-25 16,-23 24-16,-1-24 0,1 25 16,-1-25-16,-24 24 15,0 0-15,0 25 0,0-24 16,0-1-16,0 25 16,-24 0-16,24 0 0,0 0 15,0-1-15,0 26 0,0-1 16,0 0-16,0 0 15,0 1-15,24 23 0,-24-23 16,0 23-16,25-23 16,-25-1-16,0 0 0,0 0 15,0 1-15,0-1 0,-25 0 16,25-24-16,0 24 16,-24-24-16,24 0 0,0 0 15,0 0-15,-25 0 16,25-1-16,0 1 0,0-24 15,0-1-15,0 1 0,0-1 16,-24-24 31,-1 0-31,1 0-16,-25 0 0,25 24 15,-25-24-15,0 0 16,25 0-16,-25 0 0,24 0 15,1-24-15,0 24 16,-1-24-16,25-1 0,0 1 16</inkml:trace>
  <inkml:trace contextRef="#ctx0" brushRef="#br0" timeOffset="323">173 1808 0,'25'0'31,"-25"-25"-16,24 25 1,0 0-16,1 0 16,-1 0-1,1 0-15,24 0 0,-25 0 16,0 0-16,1-24 0,-1 24 16,1 0-16,-1 0 15,0-24-15</inkml:trace>
  <inkml:trace contextRef="#ctx0" brushRef="#br0" timeOffset="731">735 1466 0,'0'-24'0,"0"-1"47,24 25-47,1 0 16,-1 0-16,25 0 0,0 0 15,24-24-15,0 24 0,1-25 16,23 1-16,1 24 16,0-25-16,-1 1 0,-23 0 15,-1 24-15,-24-25 16,0 1-16,-25 24 0,0 0 16,-24-25-16,-24 25 15,24-24 1,-24 24-16,-1 0 15</inkml:trace>
  <inkml:trace contextRef="#ctx0" brushRef="#br0" timeOffset="1182">2103 978 0,'0'-25'16,"-25"25"-1,25-24-15,-24 24 0,-1 0 16,1 0-1,48 0 1,1 0-16,24 0 16,-25 0-16,25 0 15,0 24-15,0-24 0,-25 0 16,25 0-16,0 0 16,-25-24-16,0 24 0,1 0 15,-1 0-15,-48 0 47,-1 0-16,25-25-31,0 1 32</inkml:trace>
  <inkml:trace contextRef="#ctx0" brushRef="#br0" timeOffset="1488">2249 855 0,'0'-24'16,"0"48"46,0 1-46,0 24 0,25-25-16,-25 25 0,0 0 15,24 0-15,-24-1 16,0 1-16,24-24 0,-24 24 16,0-1-16,0-23 0,25-1 15,-25 1-15,0-1 16,0-48 15,0-1-31</inkml:trace>
  <inkml:trace contextRef="#ctx0" brushRef="#br0" timeOffset="1986">3153 929 0,'-25'0'16,"50"0"30,24 0-46,-1 0 0,1 0 16,49 0-16,0 0 0,-1 0 16,25 0-16,1 0 15,-1 0-15,-25 0 0,25 0 16,-24 0-16,-25-25 16,-24 25-16,0 0 0,-24 0 15,-1-24-15,-48-1 16,-1 25-16,1-24 15,-1 24-15,1 0 0,-1-24 16</inkml:trace>
  <inkml:trace contextRef="#ctx0" brushRef="#br0" timeOffset="2261">4423 709 0,'-25'0'0,"25"24"0,-24-24 16,-1 0-16,1 0 16,24 25-1,24-25 1,1 0-16,-1 24 0,1 1 16,24-25-16,-1 24 0,1 0 15,0 1-15,0 24 16,-25-25-16,1 0 0,-1 1 15,-24-1-15,-24 1 16,-1 24-16,1-49 0,0 24 16,-25 0-16,24-24 0</inkml:trace>
  <inkml:trace contextRef="#ctx0" brushRef="#br0" timeOffset="2867">5766 709 0,'0'-25'16,"0"50"15,0-1-31,0 1 16,0-1 0,0 25-16,0-25 0,0 1 15,0 24-15,0-25 0,0 0 16,0 1-16,24-1 15,-24 1-15,25-25 0,-1 0 16,1-25-16,-1 25 16,25-24-16,-25-25 0,25 25 15,0-25-15,0 0 0,0-24 16,0 24-16,24 0 16,-24 0-16,0 0 0,-1 25 15,1-1-15,-24 1 16,24 0-16,-25 24 0</inkml:trace>
  <inkml:trace contextRef="#ctx0" brushRef="#br0" timeOffset="3347">6719 123 0,'-25'-25'0,"1"1"0,-25-1 16,0 25-16,-24-24 0,-1 24 15,-23-24-15,-1 24 16,-24 0-16,0 0 0,0 24 15,0 0-15,-1 1 16,1 24-16,0 0 0,25-1 16,-1 26-16,25-1 0,-1 25 15,50-1-15,-25 25 16,49-24-16,0 24 0,49 0 16,-25 0-16,50-24 15,23 24-15,1-48 0,0-1 16,48-24-16,-24-1 15,49-23-15,-24-25 0,24-25 16,0 1-16,0-25 0,-25-24 16,25 0-16,-49-25 15,0 0-15,-24-24 0,0 0 16,-49 0-16,-25 0 0,-24 0 16,-49 0-16,0 24 15,-24 0-15,-49 25 0,24 24 16,-48 0-16,-1 25 15,1 24-15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1:55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0,'0'-24'16,"0"-1"-1,24 1 1,1 48-1,-25 1 1,0-1-16,0 25 16,0-25-16,0 25 0,0-24 15,0 23-15,0-23 16,0 24-16,0-25 0,0 1 16,0-1-16,-25 0 0,25 1 15,0-50 1,25 1-1,-25 0-15,0-25 16,24 24-16,-24-24 16,24 1-16,1-1 0,-25 0 15,24 0-15,1 0 16,-25 25-16,24-1 0,1 25 16,-1 0-16,0 25 15,-24-1-15,0 1 16,0 23-16,0-23 0,0 24 15,0 0-15,0-25 16,0 25-16,-24-25 0,24 1 16,0-1-16,-24 1 15,48-50 1,0-24 0,1 25-1,-1-25-15,1 25 0,-1-25 16,0 0-16,1 24 0,-1-23 15,1 23-15,-1 25 16,-24 25 0,0-1-16,0 0 15,0 25-15,0-24 0,0 24 16,0-25-16,0 25 0,0-25 16,0 1-16,0-1 15,25 1-15,-1-1 16,0-24-1,1 0-15,-1-24 0,1-1 16,-25 1-16,24-1 0,1 1 16,-1-1-16,0-23 15,-24 23-15,0-24 0,0 25 16,0-1-16,0 1 0,-24 24 16,0 0-16,-1 0 15,1 24-15,-1 1 16,1-1-16,24 1 15,0-1-15,0 1 0,0-1 16,0 25-16,24-25 16,1 1-16,-1-25 0,1 24 15,-1 1-15,0-25 0,1 0 16,-1 0 0,1 0-16,-1 0 0,-24-25 15,24 25-15,-24-24 16,0-1-16,0 1 0,0-1 15,0-23-15,0 23 16,0 1-16,0-1 16,0 1-16,0-1 15,25 25 1,-1 0-16,-24 25 16,0-1-16,0 1 15,0 24-15,0-25 16,0 0-16,0 1 0,0-1 15,0 1-15,0-1 16,0 1-16,0-50 47,25 1-47,-25-1 16,0 1-16,24-1 0,1 1 15,-25-25-15,24 25 16,0-1-16,-24 1 0,25-1 15,-1 25 1,-24 25 0,0-1-16,0 1 0,-24-1 15,24 1 1,0-1-16,-25 0 0,25 1 16,0-1-1,25-24 1,-25-24-16,24 24 15,1-25-15,-25 1 16,24 24-16,1-24 0,-25-1 16,24 1-16,-24-1 15,0 50 1,0-1 0,0 1-1,0-1-15,0 0 0,0 1 16,24-1-16,1 1 15,-1-25-15,-24 24 16,25-24-16,-1 0 16,1 0-16,-1 0 0,0-24 15,1 24-15,-1-25 0,-24 1 16,25 24-16,-1-25 16,-24 1-16,0 0 0,25-1 15,-25 1-15,0-1 0,-25 1 16,1 24-1,-1 0 1,1 24-16,-1 1 16,25-1-16,0 1 15,0-1-15,0 0 16,0 1-16,25-25 16,-25 24-16,24-24 0,1 0 15,-25 25-15,24-25 16,1 0-16,-25-25 15,0 1 1,0-1 0,-25 1-16,1 0 15,24-1 1,0 1-16,24-1 16,1 1-1,-1 24-15,0-25 16,1 25-16,-1-24 0,1 24 15,-1 0-15,0 0 16,1 0-16,-25 24 16,24 1-16,-24-1 15,0 1-15,0-1 16,0 1-16,0-1 0,0 0 16,0 1-16,-24-1 15,-1-24 16,25-24-15,-24-1-16,24 1 16,0 0-16,24-25 15,1 24-15,-25 1 16,24-1-16,25 1 0,-24 0 16,-1 24-16,0-25 15,1 25-15,-25 25 16,24-1-16,-24 0 0,-24 1 15,24-1 1,-25 1-16,25-1 16,0 1-1,0-1-15,0 0 16,25-24-16,-25 25 0,24-25 16,1 0-16,-1 0 15,1 0-15,-1 0 16,0-25-1,1 1-15,-25 0 16,0-1-16,24 25 0,-24-24 16,0-1-16,25 1 15,-25-1-15,0 1 16,-25 24 0,25 24-16,-24 1 15,24-1-15,0 1 0,-25-1 16,25 1-16,0 23 15,0 1-15,0 0 0,25 0 16,-25 0-16,24 0 0,-24 24 16,0-24-16,25 0 15,-25-1-15,0 1 0,0 0 16,-25-24-16,25-1 16,-24 0-16,-1-24 0,1 0 15,0 0-15,-1-24 16,1 0-16,24-25 0,0 0 15,0 0-15,24-24 0,1 24 16,23-24-16,1 24 16,0 0-16,0 25 0,24-25 15,-24 49-15,0 0 16,0 0-16,-25 0 0,1 0 16,-25 24-16</inkml:trace>
  <inkml:trace contextRef="#ctx0" brushRef="#br0" timeOffset="336">2637 245 0,'0'24'15,"-24"-24"32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6:33.1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25083 74 0,'24'0'31,"-24"-24"31,25 24-62,-1-25 16,1 25 0,-1-24-1,1 24-15,23 0 0,-23 0 16,-1 0-16,25 0 0,-25 24 16,1 1-16,24-1 15,-25 1-15,1 23 0,-1 1 16,0-24-16,-24 24 15,0-1-15,-24-23 0,-25-1 16,0 25-16,0-49 0,-24 24 16,-24 1-16,23-25 15,1 0-15,24 0 0,0 0 16,0 0-16,25 0 16,48 0-16,1 0 15,24 0-15,0 0 0,24 0 16,0 0-16,0 24 15,1-24-15,-1 0 0,-24 25 16,0-25-16,-1 0 16,-23 0-16</inkml:trace>
  <inkml:trace contextRef="#ctx0" brushRef="#br0" timeOffset="618">25767 245 0,'24'-24'0,"1"24"0,-1 0 16,-48 0 15,-1 0-15,1 0-16,-1 24 0,1-24 16,0 25-16,-1-1 0,25 0 15,0 1-15,0-1 16,0 1-16,25-1 0,-1 1 15,0-1-15,1 0 16,-1-24-16,1 25 0,24-25 16,-25 0-16,0 0 0,1 0 15,-25-25-15,24 1 16,-24 0-16,0-1 16,-24 1-16,24-1 15,-25 1-15,25-1 0,-24 25 16,24-24-16,-24 24 0,24-24 15,24-1 1,0 25 0,1 0-16,-1 0 0,1 0 15,-1 0-15,25 0 16,-25 25-16,1-25 16,-25 24-16,24-24 15,-24 24-15,0 1 16,-24-1-16,24 1 15,-25-1-15,25 1 0,0-1 16,0 0-16,25 1 16,-1-25-16,1 24 15,-1-24-15,0 0 0,1 0 16,24 0-16,-25 0 16,1-24-16,-1-1 0,0 1 15,-24 0-15,0-25 0,0 24 16,-24-24-16,0 25 15,-1 0-15,-24-1 0,-24 25 16,24 0-16,-24 25 16</inkml:trace>
  <inkml:trace contextRef="#ctx0" brushRef="#br0" timeOffset="2088">25327 1857 0,'0'-24'16,"0"-1"-16,0 1 16,0-1-1,0 50 1,-24-1-16,24 1 15,0-1-15,-25 0 16,25 1-16,0 24 0,0-25 16,0 1-16,0-1 15,0 0-15,0 1 0,25-1 16,-1-24 0,1 0-16,-1-24 15,0 24-15,1-25 0,-1 1 16,1 0-16,-1-1 0,1 1 15,-1-1-15,-24 1 16,24-1-16,-24 50 31,-24-1-31,0 25 0,24 0 16,-25 0-16,1 0 16,24 0-16,-25-1 0,25 1 15,0 0-15,0 0 0,0-25 16,0 1-16,0-1 15</inkml:trace>
  <inkml:trace contextRef="#ctx0" brushRef="#br0" timeOffset="2497">25791 2052 0,'0'25'16,"0"-1"15,-24-24-15,24 25-16,-25-25 15,25 24-15,0 1 0,-24-1 16,24 0 0,0 1-16,0-1 0,24 1 15,1-1 1,-1-24-16,1 0 15,-1 0-15,1-24 16,-1-1 0,-24 1-16,24-1 0,-24 1 15,0 0-15,0-1 16,0 1-16,0-1 0,-24 1 16,24-1-16,-24 1 15,24 48 16,-25-24-31,25 25 16,0-1-16,25-24 16</inkml:trace>
  <inkml:trace contextRef="#ctx0" brushRef="#br0" timeOffset="2820">26060 2101 0,'24'0'0,"-24"-24"16,25 24-16,-25-25 15,-25 50 17,1-1-17,24 1-15,-25-1 16,25 25-16,0-25 0,0 1 16,0-1-16,25 1 15,-1-1-15,-24 0 0,25 1 16,-1-25-16,1 0 0,-1 0 15,0 0-15,1-25 16,-1 1-16,1 0 0,-25-1 16,24-24-16,-24 1 15,0 23-15,-24-24 0,-1 0 16,1 25-16,-1 0 0,-48-1 16,24 25-16,0 0 15,-24 25-15,0-25 0</inkml:trace>
  <inkml:trace contextRef="#ctx0" brushRef="#br0" timeOffset="-63795.73">3835 1295 0,'24'-24'15,"1"24"16,-25-25-31,24 25 16,1 0-16,-1 0 16,-24 25-16,24-25 15,-24 24-15,25 1 0,-1-1 16,-24 25-16,0-25 16,0 1-16,25-1 0,-25 1 15,0-1-15</inkml:trace>
  <inkml:trace contextRef="#ctx0" brushRef="#br0" timeOffset="-63627.73">3908 1100 0,'-24'-49'0,"24"25"16,-25-1-16,25 1 0,-24-1 15,24 1-15,0 0 16,-25 24-16,50 0 15,-1 24 1,1 0 0</inkml:trace>
  <inkml:trace contextRef="#ctx0" brushRef="#br0" timeOffset="-63218.73">4201 1222 0,'-24'0'16,"24"-24"-1,24-1 1,1 25-16,-1 25 16,1-25-16,-1 24 15,0 0-15,1 1 16,-1-1-16,-24 1 0,0-1 15,0 1 1,0-1-16,-24-24 16,-1-24-1,25-1 1,0-24-16,0 25 0,0-1 16,0 1-16,25-25 15,-25 25-15,24-1 0,1 1 16,-1 24-16,0 0 0,1 0 15,-1 24-15,1-24 16,-1 49-16,1-24 0,23-1 16,-23 25-16,-1-25 15,-24 25-15,25-24 0,-25-1 16</inkml:trace>
  <inkml:trace contextRef="#ctx0" brushRef="#br0" timeOffset="-62757.73">5056 1198 0,'0'-25'0,"-24"25"16,24-24-16,-25-1 16,1 1-16,-1 24 15,1 0-15,-1 0 16,1 24-1,0 1-15,24-1 16,-25 1 0,25-1-16,0 0 0,25 1 15,-1-1 1,0-24-16,1 0 16,-1 0-16,1-24 15,-1-1-15,-24-23 16,25 23-1,-25 1-15,0-25 0,-25 25 16,25-25-16,-24 0 16,24 24-16,-25-23 0,25 23 15,0 1-15,-24 24 16,24 24-16,0 25 16,24-25-16,-24 1 15,25 24-15,-1 0 16,1-1-16,-1-23 0,0-1 15,1 25-15,-1-25 16,1 1-16,-25-1 0</inkml:trace>
  <inkml:trace contextRef="#ctx0" brushRef="#br0" timeOffset="-62373.73">5325 1222 0,'0'-24'15,"0"-1"1,0 1 0,0-1 15,24 25-31,1 0 16,-1-24-1,0 24-15,-24-24 0,25 24 16,-25-25-16,0 1 15,0-1 1,-25 1-16,1 24 0,0 0 16,-1-25-16,-24 25 15,25 0-15,-1 25 0,1-1 16,0 1-16,24-1 0,-25 1 16,25-1-16,0 25 15,25-25-15,-1 1 0,0-1 16,25 0-16,-24 1 15,-1-1-15,25-24 0,0 25 16,-25-25-16,25 0 0,-25 0 16</inkml:trace>
  <inkml:trace contextRef="#ctx0" brushRef="#br0" timeOffset="-62134.73">5618 1027 0,'-25'-25'0,"25"1"32,25 24-17,-1 24 1,1-24-16,-1 25 16,0-1-16,1 1 0,-1-1 15,1 0-15,-1 1 16,-24-1-16,25-24 15,-1 0 1</inkml:trace>
  <inkml:trace contextRef="#ctx0" brushRef="#br0" timeOffset="-61983.73">5789 929 0,'0'-24'0,"-25"-1"0,1 25 31,24 25-31,0-1 0,-25 0 15,25 25-15,0 0 0,0 0 16,0 0-16,0 0 16,0 24-16,0-24 0,0 0 15</inkml:trace>
  <inkml:trace contextRef="#ctx0" brushRef="#br0" timeOffset="-61053.73">147 1271 0,'-24'0'0,"24"-25"16,-25 1-16,50 24 31,-1 0-15,0 24-16,1-24 0,-1 25 15,-24-1-15,25 1 16,-1-1-16,-24 1 0,25-1 16,-25 0-16,0 1 15,0-1-15</inkml:trace>
  <inkml:trace contextRef="#ctx0" brushRef="#br0" timeOffset="-60886.73">49 978 0,'0'-25'0,"-24"25"0,24-24 16,-25 24-16,25-24 15</inkml:trace>
  <inkml:trace contextRef="#ctx0" brushRef="#br0" timeOffset="-60465.73">342 1149 0,'0'-25'16,"-24"25"-1,24-24-15,24 24 32,1 24-32,-1 1 15,1-1 1,-1 1-16,-24-1 0,24 0 15,-24 1-15,0-1 16,0 1 0,-24-25-16,24-25 15,-24 25-15,24-24 16,0-1-16,0 1 16,24 0-16,-24-25 0,24 24 15,-24 1-15,25-1 16,-1 1-16,1 24 0,-1-24 15,1 24-15,-25 24 16,24-24-16,0 24 0,1 1 16,-1-1-16,-24 1 0,25-1 15,-25 1-15,24-1 16,-24 0-16</inkml:trace>
  <inkml:trace contextRef="#ctx0" brushRef="#br0" timeOffset="-60009.73">1002 1100 0,'0'-24'0,"24"-1"15,-24 1 1,-24-1 0,-1 25-1,1 0-15,0 0 0,-1 0 16,1 0-16,-1 25 0,1-25 15,-1 24-15,1 1 16,24-1-16,-24-24 0,24 24 16,0 1-16,0-1 15,24-24-15,-24 25 0,24-25 16,1 0-16,-1 0 16,1 0-16,-1-25 15,1 25-15,-1-24 0,0-1 16,-24 1-16,25-25 15,-25 25-15,0-1 0,0-24 16,-25 25-16,25-25 0,-24 25 16,0-25-16,24 24 15,-25 1-15,25 0 0,0 48 32,0 25-32,25-25 15,-1 25-15,-24 0 0,24 0 16,1 0-16,-1 0 15,1-1-15,-1 1 0,1-24 16,-1-1-16</inkml:trace>
  <inkml:trace contextRef="#ctx0" brushRef="#br0" timeOffset="-59625.73">1246 1002 0,'-24'0'15,"-1"0"-15,25 25 0,-24-25 16,24 24 0,-25-24-16,50 0 31,-1 0-31,1-24 16,-1 24-16,0-25 0,1 25 15,-1 0-15,-24-24 16,0-1-16,0 1 15,0 0-15,-24 24 0,-1-25 16,1 25-16,0-24 16,-1 24-16,1 0 0,-1 0 15,1 0-15,-1 0 16,1 24-16,0 1 0,24-1 16,0 0-16,0 1 15,24-1-15,-24 1 0,24-1 16,25 25-16,-24-49 0,24 24 15,-25 1-15,25-25 16,0 0-16,0 0 0,-1-25 16</inkml:trace>
  <inkml:trace contextRef="#ctx0" brushRef="#br0" timeOffset="-59433.73">1490 856 0,'-24'-25'0,"-1"25"0,25-24 15,-24 24-15,48 0 16,1 24 0,-1 1-1,1-25-15,-1 24 0,25 1 16,0-1-16,-25-24 0,25 24 16,-24 1-16,-1-25 15,0 0-15</inkml:trace>
  <inkml:trace contextRef="#ctx0" brushRef="#br0" timeOffset="-59283.73">1734 782 0,'-24'-24'0,"0"0"15,24-1-15,-25 25 0,1 0 16,-1 0 0,25 25-16,0 23 0,0 1 15,-24 0-15,24 24 0,0 1 16,-24 23-16,24-23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8:05.7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615 2222 0,'-25'24'0,"1"-24"15,24-24-15,0 0 16,-25 24 0,25-25-16,0 1 0,-24 24 15,0 0-15,-25 0 16,24 24-16,-24 1 15,1-1-15,-26 25 0,26 24 16,-1 0-16,0-24 16,0 49-16,25-25 0,-1 1 15,25-1-15,0-24 16,25 24-16,23-24 0,-23 0 16,24-1-16,24-23 0,-24-1 15,24-24-15,0 0 16,1 0-16</inkml:trace>
  <inkml:trace contextRef="#ctx0" brushRef="#br0" timeOffset="372">835 2759 0,'24'-24'16,"-24"0"-16,0-1 15,0 1 1,-24 24-1,-1 0 1,1 0-16,-1 24 16,1 1-16,24-1 15,0 0-15,-25 25 16,25-24-16,25-1 0,-1 25 16,1-25-16,-1 1 15,25-1-15,0-24 0,-25 0 16,25 0-16,0 0 0,0 0 15,-25-24-15,1-1 16,-1 1-16,-24-1 0,0 1 16,-24 0-16,24-25 0,-25 24 15,-24-23-15,25 23 16,-25 1-16,25-1 0,-1 1 16,1 24-16,-1 0 15</inkml:trace>
  <inkml:trace contextRef="#ctx0" brushRef="#br0" timeOffset="28279.72">6891 5959 0,'-24'24'15,"48"1"63,1-25-62,-1 0-16,25 0 0,-24 0 16,48 0-16,0 0 0,25 0 15,-1 0-15,26-25 16,23 25-16,1 0 0,24 0 15,0 0-15,-25 0 16,25-24-16,-24 24 0,-25 0 16,0 0-16,0-25 0,-49 25 15,25 0-15,-25 0 16,-24 0-16,24-24 0,-48 24 16,24 0-16,-25 0 15,0 0-15,-48 0 47,-25 0-47</inkml:trace>
  <inkml:trace contextRef="#ctx0" brushRef="#br0" timeOffset="28711.72">7746 5348 0,'-24'0'0,"-1"0"15,1 0 1,-25 0 0,25 25-16,-1-25 15,1 24-15,-1 0 16,1 1-16,0-1 0,24 1 15,0-1-15,0 25 0,0-25 16,24 1-16,0-1 16,1 1-16,24-1 0,0 1 15,-1-1-15,1-24 16,0 0-16,0 0 0,24-24 16</inkml:trace>
  <inkml:trace contextRef="#ctx0" brushRef="#br0" timeOffset="29173.72">8161 5446 0,'0'-25'0,"-24"25"16,24-24-16,24 0 15,1 24 1,-25-25-16,24 25 0,1-24 15,-1 24-15,25-25 16,-25 25-16,1 0 0,-1 0 16,1 0-16,-1 25 15,-24-1-15,0 1 16,0-1-16,-24 0 16,-1 1-16,1-1 15,-1 1-15,1-1 0,0-24 16,-1 25-16,1-1 0,-1-24 15,1 0 1,24 24-16,24-24 16,1 0-16,-1 0 15,1 25-15,23-25 0,-23 0 16,24 24-16,0-24 0,-25 25 16,0-25-16,1 24 15,-1 1-15,-24-1 0,0 0 16,-24 1-1,-25-25-15,25 24 0,-25-24 16,-25 0-16,26 0 0,-26 0 16,1 0-16</inkml:trace>
  <inkml:trace contextRef="#ctx0" brushRef="#br0" timeOffset="26774.72">6720 4738 0,'-24'24'0,"0"-24"16,-1 0-16,1 0 15,24 24-15,-25-24 0,25 25 32,25-25-32,-1 0 15,25 0-15,0 0 16,24 0-16,-24 0 0,49 0 16,-1 0-16,1-25 15,24 25-15,0-24 0,25 24 16,-25 0-16,25-24 0,-25 24 15,0 0-15,0 0 16,-24 0-16,-1-25 0,1 25 16,-25 0-16,0 0 0,1 0 15,-25 0-15,-1 0 16,-23 0-16,24 0 0,-25 0 16,1 0-16,-1 0 15,0 0-15,1-24 0,-1 24 16,-24-25-1,-24 25 1</inkml:trace>
  <inkml:trace contextRef="#ctx0" brushRef="#br0" timeOffset="27200.72">7331 4200 0,'0'-24'15,"0"-1"17,-24 25-17,-1 0-15,1 25 0,-1-25 16,1 24-16,0 1 16,-1-1-16,-24 1 0,25-1 15,24 0-15,-25 1 16,25-1-16,0 1 0,0-1 15,25 1-15,-1-1 0,25 0 16,-24-24-16,23 0 16,26 25-16,-26-25 0,26 0 15,-25-25-15,-1 25 0,1-24 16</inkml:trace>
  <inkml:trace contextRef="#ctx0" brushRef="#br0" timeOffset="27553.72">7673 4200 0,'24'0'31,"-24"-24"-31,25-1 16,-1 1-16,1 24 15,-1 0-15,0 0 16,1 0-16,24 0 0,-25 0 15,1 0-15,-25 24 16,24-24-16,-24 25 0,0 24 16,-24-25-16,-1 1 0,-24-1 15,25 25-15,-1-25 16,-23 1-16,23-1 0,1-24 16,24 25-16,24-25 15,1 24 1,23-24-16,26 0 0,-25 0 15,24 0-15,0 0 16,-24-24-16,24 24 0,-24 0 16,-24 0-16,-1 0 15</inkml:trace>
  <inkml:trace contextRef="#ctx0" brushRef="#br0" timeOffset="25362.72">6330 3565 0,'0'25'15,"0"-1"1,24-24-16,-24 25 0,25-25 16,-1 24-16,0-24 0,25 0 15,0 0-15,0 0 16,24 0-16,0 0 0,25 0 15,0 0-15,24 0 16,0 0-16,0-24 0,25 24 16,-1 0-16,1 0 15,-1-25-15,-24 25 0,1 0 16,-1 0-16,-25 0 0,1 0 16,-25 0-16,1 0 15,-1 0-15,0 0 0,-24 0 16,0 0-16,24 0 0,-48 0 15,23 0-15,-23 0 16,-1 0-16,1 0 0,-1 0 16,-24-24-1,25 24-15,-1 0 16,0 0-16,1 0 16,-25-25-1</inkml:trace>
  <inkml:trace contextRef="#ctx0" brushRef="#br0" timeOffset="25928.72">7062 2930 0,'-24'0'62,"0"0"-46,-1 25 0,1-25-16,-1 0 0,1 24 15,-1 1-15,1-1 16,0 0-16,-1 1 0,25-1 16,0 25-16,0-24 0,25-1 15,-1 0-15,0 1 16,1-1-16,24 1 0,0-25 15,-1 24-15,26-24 16,-26 0-16,1 0 0,0 0 16,-24 0-16,23-24 15</inkml:trace>
  <inkml:trace contextRef="#ctx0" brushRef="#br0" timeOffset="26168.72">7575 2955 0,'25'-25'0,"-1"1"31,-24 48 1,0 1-32,0 24 15,0-25-15,25 25 16,-25-25-16,0 25 15,24 0-15,-24 0 0,0 0 16,0-25-16,0 25 0,0-25 16</inkml:trace>
  <inkml:trace contextRef="#ctx0" brushRef="#br0" timeOffset="30097.72">7551 6545 0,'0'-24'15,"0"-1"-15,-25 1 32,1 24-32,0 0 0,-1 0 15,-24 24-15,25-24 0,-25 25 16,25-1-16,-1-24 15,-24 24-15,49 1 0,-24 24 16,24-25-16,0 0 16,0 1-16,24 24 0,1-25 15,-1 1-15,25-1 0,0-24 16,0 24-16,24-24 16,-24 0-16,0 0 0</inkml:trace>
  <inkml:trace contextRef="#ctx0" brushRef="#br0" timeOffset="30499.72">7795 6545 0,'0'-25'0,"24"25"0,-24-24 15,0 0 1,25 24-16,-25 24 15,-25 0 1,25 1 0,0-1-16,0 1 0,0-1 15,0 1-15,0-1 16,25-24-16,-1 24 0,1 1 16,-1-25-16,1 0 0,-1 0 15,25 0-15,-25-25 16,1 25-16,24-24 0,-25 0 15,-24-1-15,24 1 16,-24-1-16,25 1 0,-25-1 16,0 1-1,0 48 1,24 1-16,-24-1 0,0 1 16,0 24-16,0-1 15,0 1-15,25 0 0,-25 0 16,0 0-16</inkml:trace>
  <inkml:trace contextRef="#ctx0" brushRef="#br0" timeOffset="176439.72">5792 2784 0,'0'-25'15,"0"1"1,25 24 15,-25 24 0,0 1-31,0-1 16,0 1-16,0-1 0,0 0 16,0 25-16,0-24 0,-25 24 15,25-1-15</inkml:trace>
  <inkml:trace contextRef="#ctx0" brushRef="#br0" timeOffset="177231.72">5695 4176 0,'0'-25'16,"-25"25"-16,25-24 0,0 0 15,0-1-15,0 1 16,25-1-16,-25 1 16,24 24-16,1-24 0,-1 24 15,0-25-15,1 25 16,-1 0-16,-24 25 0,25-1 16,-25 0-16,0 25 15,0-24-15,-25-1 16,1 25-16,-1-25 0,1 1 15,-25-1-15,25 1 16,24-1-16,-25-24 0,25 24 16,25-24-16,24 25 15,-25-25 1,25 0-16,0 0 0,24 0 16,-24 0-16,24 0 15,0 0-15</inkml:trace>
  <inkml:trace contextRef="#ctx0" brushRef="#br0" timeOffset="177914.72">5695 4982 0,'-25'0'16,"25"-25"-16,-24 25 15,24-24 1,24 24-1,1 0-15,-1 0 16,1 0 0,-1 0-16,25 0 0,-25 0 15,1 0-15,-1 24 16,-24 1 0,0-1-16,-24 1 15,24-1-15,-25-24 16,1 25-16,-1-1 15,25 0-15,0 1 32,25-25-32,-1 0 15,1 24-15,23-24 16,-23 25-16,24-25 0,-25 24 16,25 1-16,-25-25 0,-24 24 15,0 0-15,0 1 16,-24-1-16,-25-24 15,0 25-15,-24-25 16,24 24-16,-24-24 0,0 0 16</inkml:trace>
  <inkml:trace contextRef="#ctx0" brushRef="#br0" timeOffset="178664.72">5792 6398 0,'-24'-24'16,"24"0"-16,0-1 16,-24 1-1,48 48 17,-24 1-32,24-1 15,-24 0-15,0 25 16,25-24-16,-25-1 0,24 1 15,1-1-15,-1-24 0,0 24 16,1-24-16,-1 0 16,1 0-16,-1 0 0,1-24 15,-1 0 1,0-1-16,-24 1 0,0-1 16,25 25-16,-25-24 0,0 48 31,0 25-16,0 0-15,0 24 16,0-24-16,0 24 0,0 25 16</inkml:trace>
  <inkml:trace contextRef="#ctx0" brushRef="#br0" timeOffset="179247.72">5890 7717 0,'-24'0'16,"24"-24"0,-25 24-16,25-25 15,0 1 1,-24 24-16,24 24 31,0 1-15,0-1-1,0 1-15,0-1 0,24 0 16,1 1-16,-1-1 16,1 25-16,-1-24 0,0-1 15,1 0-15,-1 1 0,1-1 16,-25 1-16,24-1 16,-24 1-16,-24-25 15,-1 0-15,1 0 16,-1 0-16</inkml:trace>
  <inkml:trace contextRef="#ctx0" brushRef="#br0" timeOffset="179390.72">5841 7815 0,'0'-25'0,"0"1"15,25 0-15,-1-1 16,1 1-16,23 24 0,1-25 16,-24 25-16,23 0 0,1-24 15,0 24-15,-24 0 16,23 0-16,-23 24 0,-25 1 15</inkml:trace>
  <inkml:trace contextRef="#ctx0" brushRef="#br0" timeOffset="180021.72">6012 8865 0,'0'-24'0,"0"-1"15,-24 25 1,-1 0 0,1 25-16,-1-1 0,1 1 15,0-1-15,-1 25 0,1-25 16,24 25-16,0-25 15,0 25-15,0-24 0,24-1 16,1 1-16,-1-1 16,0 0-16,25-24 0,0 0 15,-24 0-15,-1 0 16,0 0-16,1-24 0,-1 24 16,-24-24-16,-24-1 15,-1 25-15,1 0 16,0 0-16,-25 0 0,24 0 15,1 25-15,-25-1 0</inkml:trace>
  <inkml:trace contextRef="#ctx0" brushRef="#br0" timeOffset="180549.72">5769 9866 0,'-24'-24'0,"24"0"16,24-1 15,0 25-31,1 0 16,24-24-16,-25 24 15,25 0-15,0-25 0,-25 25 16,25 0-16,-25 25 16,1-1-16,-25 1 0,0-1 15,0 0-15,0 25 0,0 0 16,0 0-16,0 0 15,0 0-15,0 0 0,0-1 16,0 1-16,24-24 16,-24-1-16,25-24 0</inkml:trace>
  <inkml:trace contextRef="#ctx0" brushRef="#br0" timeOffset="180692.72">6037 10184 0,'-25'-24'0,"1"24"15,24-25 1,24 1 0,1 24-16,23-25 0,1 25 15,25-24-15,-26-1 0</inkml:trace>
  <inkml:trace contextRef="#ctx0" brushRef="#br0" timeOffset="181671.72">9871 2564 0,'-24'-24'0,"24"-1"16,0 1-1,-25 24-15,25 24 16,25 1-1,-1 23 1,-24-23-16,24 24 0,-24-25 16,25 25-16</inkml:trace>
  <inkml:trace contextRef="#ctx0" brushRef="#br0" timeOffset="182241.72">9871 3883 0,'-24'0'0,"24"-25"15,0 1-15,0 0 16,24-1 0,0 25-16,1 0 15,-1 0-15,1 0 0,-25 25 16,24-1-16,-24 0 15,0 1-15,0 24 0,0-25 16,-24 25-16,-1-25 16,-24 25-16,25-24 0,-25-1 15,0 0-15,25 1 0,-1-25 16,50 0 0,-1 0-16,25 0 15,24 0-15,1 0 16</inkml:trace>
  <inkml:trace contextRef="#ctx0" brushRef="#br0" timeOffset="183046.72">9822 5348 0,'-24'-24'0,"-1"-1"0,25 1 16,-24 0-16,-1-1 15,25 1-15,0-1 16,0 1 0,25 24-16,-1 0 0,25 0 15,-24 0-15,23 0 0,1 0 16,-24 0-16,-1 24 16,1-24-16,-1 25 0,-24-1 15,-24 1-15,-1-1 16,1-24-16,-1 24 15,1-24-15,-1 25 0,-23-25 16,23 24 0,25 1-1,25-25-15,-1 24 16,25-24-16,-25 24 16,25 1-16,0-25 0,0 24 15,-25 1-15,1-1 16,-1 1-16,-24-1 0,0 0 15,-24 1-15,-1-25 16,-24 24-16,1-24 16,-1 0-16</inkml:trace>
  <inkml:trace contextRef="#ctx0" brushRef="#br0" timeOffset="183734.72">9773 6618 0,'-24'-24'16,"-1"24"-1,25-25-15,-24 25 16,24 25 0,24-1-1,-24 1-15,25-25 16,-25 24-16,24 0 16,-24 1-16,25-25 0,-1 24 15,1-24-15,-1 0 0,0 0 16,1-24-16,-1 24 15,-24-25-15,25 1 0,-1 0 16,-24-1 0,0 1-16,0 48 15,0 1 1,0-1-16,0 25 16,0 0-16,0 24 0,0-24 15,25 24-15</inkml:trace>
  <inkml:trace contextRef="#ctx0" brushRef="#br0" timeOffset="184287.72">9993 7815 0,'0'24'47,"0"1"-32,0-1-15,0 1 0,0-1 16,25 0-16,-1 1 0,0-1 16,25 1-16,-24-1 15,24 1-15,-25-1 0,25 0 16,-25 1-16,-24-1 15,25 1-15,-50-25 16,1 0 0</inkml:trace>
  <inkml:trace contextRef="#ctx0" brushRef="#br0" timeOffset="184419.72">10018 7913 0,'0'-25'15,"24"1"-15,0-1 0,1 1 16,24 24-16,-25-24 15,25 24-15,0-25 0,-25 25 16,25 0-16,0 0 16,0 0-16</inkml:trace>
  <inkml:trace contextRef="#ctx0" brushRef="#br0" timeOffset="184971.72">10213 8621 0,'24'-25'16,"-48"25"-1,0 0 1,-1 0-16,1 25 0,-1-1 16,1 1-16,-1-1 0,1 25 15,24-25-15,0 1 16,0 24-16,0-25 0,24 1 16,1-1-16,-1 0 15,25-24-15,0 25 0,0-25 16,-25 0-16,25-25 15,-25 25-15,1-24 0,-1 0 16,-24-1-16,-24 25 16,-1 0-16,1 0 15,-25 0-15,25 0 0,-25 25 16,0-1-16,25-24 0,-1 24 16,1 1-16</inkml:trace>
  <inkml:trace contextRef="#ctx0" brushRef="#br0" timeOffset="185432.72">10140 9647 0,'0'-25'16,"0"1"-1,0-1 1,24 25-16,-24-24 16,25 24-16,-1-24 0,0 24 15,25-25-15,-24 25 16,-1 0-16,1 0 0,-1 0 16,0 25-16,1-1 0,-25 0 15,0 25-15,0-24 16,0 24-16,0-1 0,0 1 15,0-24-15,0 23 16,0-23-16,0 24 0,0-25 16,0 1-16</inkml:trace>
  <inkml:trace contextRef="#ctx0" brushRef="#br0" timeOffset="185565.72">10335 9818 0,'-24'0'0,"24"-25"16,0 1 0,24 24-16,0-25 15,25 25-15</inkml:trace>
  <inkml:trace contextRef="#ctx0" brushRef="#br0" timeOffset="-23010">5402 6276 0,'24'-24'0,"0"24"16,-24-25-1,25 25-15,-25-24 16,24 24-16,1 0 16,-25-24-16,-25 24 47,1 0-32,-1 0 1,1 24-16,-25-24 0,25 0 15,-25 0-15,25 24 0,-25-24 16,0 0-16,24 0 16,-23 0-16,-1 25 0,24-25 15,1 0-15,-1 0 16,1 0-16,0 0 16,48 0-1</inkml:trace>
  <inkml:trace contextRef="#ctx0" brushRef="#br0" timeOffset="-22637">5255 6496 0,'25'0'16,"-1"0"-1,0 0-15,1 0 16,-1 24-16,1-24 16,-1 0-1,-24 25 1,-24-25-1,-1 0-15,1 0 16,-1 0-16,1 0 0,-25 24 16,0-24-16,25 0 15,-25 0-15,25 0 0,-25 0 16,24 25-16,1-25 16,-1 0-1</inkml:trace>
  <inkml:trace contextRef="#ctx0" brushRef="#br0" timeOffset="-22067">4962 6130 0,'0'-25'0,"0"1"16,0-1 31,-24 25-31,24 25-1,0-1 1,-25-24-16,25 25 15,0-1-15,-24 1 16,-1-1-16,25 0 0,-24 1 16,-1 24-16,25-25 0,-24 25 15,0-25-15,-1 25 16,1-24-16,-1-1 0,25 25 16,-24-25-16,0-24 15,24 25-15,0-1 0,-25-24 16,25 25-16,25-25 31,-1 24-31,0-24 16,1 0-16,24 0 15,-25 0-15,0 24 16,1-24-16,-1 0 0,25 25 16,-24-25-16,-1 0 15,0 24-15,1-24 0,-25 25 16,24-25-16,1 24 0,-25 1 15,24-25 1,-24 24-16,0 0 16,0 1-1</inkml:trace>
  <inkml:trace contextRef="#ctx0" brushRef="#br0" timeOffset="75979.72">8699 512 0,'24'0'32,"1"0"-32,-1 0 15,25 0-15,24-24 0,49 24 16,0 0-16,25 0 16,-1 0-16,25 24 0,0 1 15,-24-1-15,-1 1 0,1 24 16,-25-1-16,-24 1 15,-1 0-15,-23 0 0,-1 0 16,-24 24-16,0-24 16,0 0-16,-25-25 0,25 25 15,-25 0-15,-24-25 0,25 25 16,-1-24-16,-24-1 16,25 0-16,-25 1 0,24-25 15,-24 24-15,24-24 0,-24 25 16,25-25-16,-1 0 15,-24 24 17,25-24-32,-25 24 31,24-24-31</inkml:trace>
  <inkml:trace contextRef="#ctx0" brushRef="#br0" timeOffset="76423.72">10824 1367 0,'0'-24'0,"24"24"47,-24 24-32,24 1 1,1-1-16,-25 0 0,24 1 16,1-25-16,-25 24 15,24 1-15,0-25 0,1 24 16,-1-24-16,1 0 0,24 0 15,-25 0-15,0 0 16,1-24-16,-1-1 0,1 25 16,-1-24-16,-24-1 0,25 1 15,-25 0-15,0-1 16,0 1-16,24 24 0,-24-25 16,0 50 15,-24-1-31,24 1 15,-25-1-15,25 0 16,-24 1-16,24-1 0,0 25 16,0-24-16</inkml:trace>
  <inkml:trace contextRef="#ctx0" brushRef="#br0" timeOffset="79082.72">19762 5837 0,'0'-25'16,"25"25"15,-1 0-31,1 0 16,23 0-16,1 0 0,25 0 15,-1 25-15,25-25 16,24 0-16,-25 0 0,26 0 16,-1 24-16,0-24 0,0 0 15,-24 0-15,-25 0 16,24 0-16,-48 0 0,0 0 15,0 0-15,-25 0 16,-24-24 0,-24 24-16,24-25 15,-24 25-15,-1-24 0,1-1 16</inkml:trace>
  <inkml:trace contextRef="#ctx0" brushRef="#br0" timeOffset="79389.72">21081 5666 0,'-24'0'16,"24"-25"-16,-25 25 15,1 0 1,48 0 15,-24 25-31,25-25 16,-1 0-16,1 24 15,-1-24-15,0 25 0,25-1 16,-24-24-16,-1 24 0,1 1 16,-1-1-16,-24 1 15,0-1-15,0 0 0,-24 1 16,-1-1-16,1 1 16,-1-1-16,1 1 0,-25-1 15,25-24-15,24 24 16,-25-24-16,1 25 0</inkml:trace>
  <inkml:trace contextRef="#ctx0" brushRef="#br0" timeOffset="80120.72">21814 5739 0,'0'-24'15,"0"-1"1,24 25 0,1 0-1,-25 25 1,0-1-16,24 25 0,-24-25 16,0 25-16,0 0 0,0-25 15,0 25-15,0 0 16,0 0-16,0 0 0,0-25 15,0 25-15,0-25 16,25 1-16,-25-1 0,24 1 16,0-1-16,1-24 15,-1-24 1,1 24-16,-25-25 0,24 1 16,-24-1-16,25 1 15,-25-25-15,24 25 0,-24-1 16,24-24-16,1 25 0,-25-25 15,24 25-15,1-1 16,-1 1-16,1 0 0,-1-1 16,0 1-16,-24-1 15,25 1-15,-1 24 0,1-25 16,-25 1 109</inkml:trace>
  <inkml:trace contextRef="#ctx0" brushRef="#br0" timeOffset="77624.72">14414 2393 0,'-25'24'16,"25"1"-16,0-1 16,0 1-16,-24-1 0,24 25 15,24 0-15,-24 24 0,49-24 16,-24 24-16,-1 25 16,25 0-16,-25-1 0,25 1 15,-24 24-15,-25 0 16,0 25-16,0-1 0,0 1 15,-25 24-15,1-25 0,-1 25 16,-24-24-16,25 24 16,0 0-16,-1 0 0,1 0 15,-1 0-15,1 0 16,24 0-16,-25-25 0,25 25 16,0-24-16,0 24 0,0-25 15,0 1-15,25-1 16,-25 1-16,24-1 0,-24-24 15,0 0-15,0 1 16,0-1-16,0-25 0,-24-23 16,24-1-16,-25 0 0,1 0 15,24-24-15,-24-24 16,-1 24-16,25-25 0,-24 0 16,-1 1-1,25-1-15,-24-24 0,-1 25 16,25-1-16,-24-24 0,0 25 15,-1-1 1,1-24-16,24 24 16,24 1-1,-24-50 17,0 1-17,-24 24 1</inkml:trace>
  <inkml:trace contextRef="#ctx0" brushRef="#br0" timeOffset="78027.72">13852 8108 0,'0'-24'0,"0"48"31,0 0-15,24-24 0,-24 25-16,0-1 0,25 1 15,-1-1-15,1 1 16,-25-1-16,24-24 16,1 24-16,-1-24 0,-24 25 15,24-25-15,1 0 0,-1 0 16,25 0-16,-24-25 15,-1 25-15,25 0 0,-25-24 16,25 24-16,-25 0 16,1-24-16,24 24 0,-25-25 15,1 25 1,-50 0 15,25 25-15,-24-25-16,-1 24 15,1-24 1</inkml:trace>
  <inkml:trace contextRef="#ctx0" brushRef="#br0" timeOffset="78692.72">15610 5886 0,'0'24'15,"0"0"17,0 1-1,-24-1-16,24 1-15,-24-1 16,-1 0-16,25 25 0,-24 0 16,-1-24-16,25 23 15,-24 1-15,24-24 0,0 24 16,24-25-16,1-24 16,24 24-16,24-24 0,0-24 15,0 24-15,50-49 0,-1 25 16,0-25-16,24 0 15,25 0-15,-24 0 0,24 0 16,24 1-16,-24-1 0,0 0 16,0 0-16,0 25 15,-24-1-15,-25 1 0,0 24 16,0-25-16,-49 25 16,0 0-16,-24 0 0,0 0 15,-24 0-15,-1 0 0,0-24 16,-24 0 15,-24 24-15,24-25-16,-24 25 15,-1 0-15</inkml:trace>
  <inkml:trace contextRef="#ctx0" brushRef="#br0" timeOffset="198308.72">5817 2515 0,'-25'0'16,"1"0"-16,0 0 0,-25 0 16,24 0-16,-24 0 15,1 25-15,-1-25 0,0 24 16,0 0-16,0 1 16,0-1-16,1 25 0,23 0 15,1 24-15,-1-24 0,25 24 16,0 1-16,49-26 15,-24 26-15,23-25 0,26 24 16,-26-49-16,50 25 16,-25-24-16,25-1 0,0-24 15,-25 0-15,25-24 0,-1-1 16,1-24-16,-25 0 16,1 1-16,-25-1 0,24-25 15,-49 1-15,1-25 16,-25 25-16,-25 0 0,-24 0 15,1-1-15,-50 26 0,0-1 16,-24 24-16,-25 25 16,1 25-16,-49-1 0,24 25 15</inkml:trace>
  <inkml:trace contextRef="#ctx0" brushRef="#br0" timeOffset="199951.72">6061 7253 0,'-24'0'16,"-1"0"-16,1 0 0,-25 0 15,0 25-15,0-25 0,-24 24 16,0 0-16,-1 1 16,1-1-16,0 25 0,0 0 15,-1 24-15,26-24 16,-1 24-16,24 1 0,1 23 15,24-23-15,0-1 0,0 0 16,49 0-16,0 1 16,24-25-16,0-1 0,25 1 15,24-24-15,0-1 16,24-24-16,1 0 0,-25-24 16,25-1-16,-25-24 0,0-24 15,-24 24-15,-25-48 16,-24 23-16,-25-23 0,-24-1 15,0 0-15,-49 25 16,-24-25-16,-25 49 0,-24 1 16,-49-1-16,0 49 0,-24 0 15,-25 24-15,25 25 16,-1 0-16</inkml:trace>
  <inkml:trace contextRef="#ctx0" brushRef="#br0" timeOffset="53458.71">10579 7351 0,'25'24'16,"-1"-24"0,1 0-1,-25 25 1,24-1-16,-24 1 15,0-1 1,0 0-16,-24 25 0,24-24 16,0 24-16,0-1 0,0 1 15,0 0-15,0 0 16,0 0-16,0 0 0,0-1 16,24 1-16,0 0 15,-24 0-15,25 0 0,-25 24 16,0-24-16,24 24 0,-24 0 15,0 1-15,0-1 16,0 0-16,0 25 0,0-25 16,0 1-16,0-1 15,0 25-15,0-50 0,0 26 16,25-1-16,-25-24 0,0 0 16,0 24-16,0-49 15,0 25-15,0 0 0,0 0 16,0-25-16,0 25 15,0-25-15,0 1 0,0 24 16,0-25-16,0 1 0,0-1 16,0 0-16,0 1 15,0-1-15,0 1 0,0-1 16,0 1-16,0 23 0,0-23 16,0-1-16,0 1 15,0-1-15,0 1 0,0-1 16,0 0-1,0 1-15,0-1 0,0 1 16,0-1-16,0 1 16,24-1-16,-24 0 0,25 1 15,-1-25 1,0 0 0,-24 24 15,25-24-16,-25 25-15,24-25 16,1 0 0,-1 0-16,1-25 15,-1 25-15,0 0 0,1 0 16,-1 0-16,25-24 16,0 24-16,0 0 0,0 0 15,-1 0-15,26 0 16,-1-25-16,25 25 0,-1 0 15,1-24-15,24 0 16,0 24-16,0-25 0,25 1 16,-25 24-16,0-25 0,-24 25 15,24 0-15,-49-24 16,25 24-16,-49 0 0,24 0 16,-24-25-16,0 25 0,0 0 15,-1-24-15,1 24 16,0-24-16,-24 24 0,23-25 15,-23 25-15,24-24 16,-25 24-16,1 0 0,-1 0 16,-24-25-16,0 1 31,0-1-31</inkml:trace>
  <inkml:trace contextRef="#ctx0" brushRef="#br0" timeOffset="54513.71">13754 7351 0,'0'24'47,"0"1"-31,0-1-16,25 25 15,-25-25-15,0 50 0,0-25 16,0 24-16,0 0 16,0 0-16,0 1 0,0-1 15,0 25-15,0-25 16,24 25-16,-24-25 0,25 0 15,-25 25-15,24-25 0,-24 25 16,24-25-16,-24 0 16,0 25-16,0-25 0,0 1 15,0-1-15,0-24 16,0 24-16,25 0 0,-25-24 16,0 24-16,24-24 0,-24 0 15,0 0-15,25 0 16,-25-1-16,24-23 0,-24-1 15,0 25-15,0-24 16,0-1-16,0 0 16,0 1-16,0-1 31,0 1-15,0-1-1,0 1 1,0-1-16,0 0 15,0 1 1,0-1-16,0 1 31,0-1 1,0-48 30,0-1-46,-24 25-16,-1-24 15,1 24-15,-1-25 0,-23 25 16,-1 0-16,0 0 16,-24 25-16,-25-25 0,0 24 15,1-24-15,-1 25 0,25-25 16,-25 0-16,25 0 15,-1 0-15</inkml:trace>
  <inkml:trace contextRef="#ctx0" brushRef="#br0" timeOffset="55496.71">11214 8352 0,'-24'0'16,"-1"0"-1,1 0 1,0 0-16,-1 0 16,1 0-16,-1-24 0,1 24 15,-1 0-15,25-25 16,25 25 46,-1 0-62,25 0 0,0 0 16,0 0-16,49 0 16,-1 0-16,25-24 0,1 24 15,47-24-15,1 24 16,0-25-16,25 1 0,-1 24 15,-24-25-15,0 25 0,-24 0 16,-1-24-16,-24 24 16,-24 0-16,-25 0 0,0 0 15,-24-25-15,0 25 0,-24 0 16,-1 0-16,0 0 16,1 0-16,-1 0 0,1 0 15</inkml:trace>
  <inkml:trace contextRef="#ctx0" brushRef="#br0" timeOffset="56260.71">11043 9329 0,'-24'0'0,"-1"0"15,1 25 16,24-1 1,24-24-32,1 0 15,-1 0-15,25 0 0,24-24 16,1 24-16,23 0 16,26-25-16,23 25 0,1-24 15,24-1-15,0 25 0,-1-24 16,1-1-16,25 25 15,-25-24-15,0 24 0,-25 0 16,1-24-16,-1 24 16,-24-25-16,1 25 0,-26 0 15,-23 0-15,-1 0 16,-49 0-16,25-24 0,-73 24 47,-1 0-32</inkml:trace>
  <inkml:trace contextRef="#ctx0" brushRef="#br0" timeOffset="62458.71">11288 6594 0,'0'-25'15,"24"25"1,-24-24-16,24 0 15,-24-1-15,0 1 16,0-1-16,0 1 16,-24-1-16,0 25 0,-1-24 15,-24 24-15,0 24 16,25 1-16,-25-1 0,0 1 16,25-1-16,-1 1 0,1 23 15,24-23-15,0-1 16,0 1-16,0-1 0,0 0 15,24-24-15,1 25 0,24-25 16,-25 0-16,25 0 16,-25-25-16,25 25 0,0-24 15,-24 0-15,-1-1 16,0 25-16,1-24 0,-25-1 16,24 1-16,-24 48 31,0 1-31,0-1 15,0 25-15,0 0 16,-24 0-16,24 0 0,0-1 16,0 26-16,0-25 0,0-1 15,0-23-15,0-1 16,0 1-16,24-1 0</inkml:trace>
  <inkml:trace contextRef="#ctx0" brushRef="#br0" timeOffset="62920.71">11825 6862 0,'0'-24'0,"-25"0"16,1 24 0,24 24-1,-24 0-15,24 1 0,-25-1 16,25 1-16,0-1 15,0 25-15,25-25 0,-1 1 16,0-1-16,1 1 0,24-25 16,-25 24-16,25-24 15,-25 0-15,25 0 0,-24-24 16,-1 24-16,-24-25 16,0 1-16,0-1 0,0 1 15,-24-25-15,-1 25 0,-24-25 16,1 0-16,-1 25 15,0-25-15,0 0 0,0 0 16,25 0-16,-1 25 16,25-25-16,0 25 0,25-1 15,-1 1-15,25-1 0,0 25 16,0 0-16,0 0 16,-1 0-16,-23 0 0,-1 25 15,1 24-15,-25-25 0,0 25 16,-25 0-16,1-1 15,-1 1-15,-23 0 0,23 0 16,-24 0-16,25-25 16,-1 1-16</inkml:trace>
  <inkml:trace contextRef="#ctx0" brushRef="#br0" timeOffset="63261.71">12387 6691 0,'24'0'0,"-48"0"32,-1 0-17,1 25 1,-1-1-16,1 1 0,0 24 16,24-25-16,0 25 0,0 0 15,0 0-15,0-25 16,24 25-16,0-25 0,25-24 15,-24 25-15,23-25 16,1 0-16,0-25 0,0 1 16,0-1-16,-25-23 0,1-1 15,-1 0-15,-24-24 16,-24 24-16,24 0 0,-49 0 16,0 0-16,0 25 15,-24 24-15,24 0 0,-24 0 16,0 24-16,24 1 0,0 23 15</inkml:trace>
  <inkml:trace contextRef="#ctx0" brushRef="#br0" timeOffset="63945.71">11239 7620 0,'-25'0'0,"-24"0"0,49-25 15,-24 25-15,0-24 16,24-1-16,0 1 15,24-1-15,25 25 16,-25-24-16,1 24 16,24 0-16,-1 0 0,-23 0 15,24 0-15,-25 24 0,1-24 16,-1 25-16,-24-1 16,0 1-16,0-1 0,-24 1 15,24-1-15,-25 0 16,1 1-16,-25-1 0,24 1 15,1-1 1,0 1-16,48-1 16,0-24-16,1 24 15,-1-24-15,25 25 16,0-25-16,-25 24 0,25-24 16,-24 25-16,-1-1 0,1-24 15,-25 24-15,0 1 16,-25-1-16,25 1 0,-49-25 15,25 24-15,-25 1 16,0-25-16,0 0 0,25 0 16,-25 0-16,0 0 0,25-25 15,-1 25-15,1-24 16</inkml:trace>
  <inkml:trace contextRef="#ctx0" brushRef="#br0" timeOffset="64317.71">11874 7742 0,'0'-25'0,"-25"25"0,1-24 16,-1-1-16,25 1 16,25 0-1,-1 24-15,1 0 0,-1 0 16,1 0-16,23 0 15,-23 24-15,24 0 0,-25-24 16,-24 25-16,0-1 0,0 1 16,0-1-16,-24 0 15,-1 25-15,1-49 0,-25 25 16,25-1-16,-1 1 16,1-25-16,24 24 0,-25-24 15,50 24 1,-1-24-1,1 0-15,-1 0 0,25 0 16,0 0-16,0 0 16,-1 0-16,1 0 0,0-24 15,0 24-15,0-24 0</inkml:trace>
  <inkml:trace contextRef="#ctx0" brushRef="#br0" timeOffset="64665.71">12533 7766 0,'25'-24'0,"-1"-1"15,-24 1 1,24 24 0,-24 24-1,-24 1-15,0-25 16,24 24-16,-25 25 16,1-25-16,-1 1 0,25 24 15,-24-25-15,24 25 16,0-25-16,0 1 0,24-1 15,1 1-15,24-25 0,-1 24 16,1-24-16,0 0 16,-24-24-16,23 24 0,1-25 15,0 1-15,-25-1 16,1 1-16,-1-1 0,-24-23 16,0-1-16,0 24 15,-24-23-15,24 23 0,-49 1 16,25-1-16,-25 25 0,0 0 15,0 0-15,0 0 16,0 0-16,1 25 0,-1-25 16</inkml:trace>
  <inkml:trace contextRef="#ctx0" brushRef="#br0" timeOffset="65811.72">11410 8767 0,'24'0'0,"-24"-24"16,0 48 15,0 1-15,0-1-16,0 1 15,-24-1-15,24 25 0,0-25 16,0 25-16,0 0 0,24 0 16,-24 0-16,25-25 15,-1 25-15,25-25 0,-25-24 16,25 0-16,-25 0 0,25 0 15,-24-24-15,24 24 16,-25-49-16,25 25 0,-49-1 16,24-23-16,1 23 15,-25-24-15,24 25 0,-24-1 16,0 1-16,0 0 0,0 48 31,-24 0-31,24 25 0,0 0 16,0 0-16,0 24 15,24-24-15,-24 24 0,25-24 16,-1 0-16,0-25 0,-24 1 16,25-1-16,-1-24 15,1 0-15</inkml:trace>
  <inkml:trace contextRef="#ctx0" brushRef="#br0" timeOffset="66219.72">12216 8890 0,'0'-25'16,"-25"1"-1,25-1 1,0 50 0,25-25-1,-25 24-15,0 25 16,0-25-16,24 1 0,-24 24 15,0-25-15,0 1 0,24-1 16,1 0 0,-1-24-16,1 0 0,-1 0 15,1-24-15,-1 24 16,0-24-16,1-1 0,-1 1 16,-24-25-16,25 24 0,-25 1 15,0 0-15,0-1 16,24 1-16,-24-1 0,0 50 15,0-1 1,0 1-16,0-1 0,0 25 16,0 0-16,0 0 15,25 24-15,-25-49 0,0 25 16,24-25-16,-24 25 0,0-24 16</inkml:trace>
  <inkml:trace contextRef="#ctx0" brushRef="#br0" timeOffset="66597.72">12924 8816 0,'0'-24'0,"-24"24"16,24-25-1,-25 25-15,1 25 16,24-1-1,0 25-15,0-24 16,0-1-16,0 25 0,0 0 16,0 0-16,24-25 15,-24 25-15,25-25 0,-1 1 16,0-25-16,25 0 16,0 0-16,-25 0 0,25 0 15,0-25-15,-24-24 0,23 25 16,-23-25-16,-25 0 15,0 0-15,0 1 0,0-1 16,-49 0-16,25 24 0,-25-23 16,24 23-16,-24 25 15,1 0-15,-1 0 0,0 0 16,25 25-16,-25-25 16,24 24-16,1 0 0</inkml:trace>
  <inkml:trace contextRef="#ctx0" brushRef="#br0" timeOffset="67473.72">11605 9622 0,'0'-24'16,"0"-1"-16,0 1 15,25 24-15,-25-24 16,24 24-16,0 0 0,1-25 16,-1 25-1,1 0-15,-1 0 0,-24 25 16,0-1-16,0 0 16,-24-24-1,-1 25-15,1-25 0,-25 0 16,25 24-16,-25-24 15,24 0-15,1 0 0,-25 0 16,25-24-16,24-1 16,24 1-1,0 0-15,1 24 16,-1-25-16,25 25 16,-24 0-16,-1 0 0,25 0 15,-25 25-15,1-1 0,-1 49 16,-24-48-1,0 23-15,-24 1 0,-1-24 16,1 24-16,-25-1 0,25-23 16,-25-1-16,0 1 15,0-1-15,25 1 0,-1-25 16,1 0-16,-1-25 16,25 1-16,0-1 15,25 1-15,-1-1 0,1 1 16,23 0-16,1 24 15,-24 0-15,24 0 0,-25 0 16,25 0-16,-25 24 16,1 25-16,-1-25 0,0 1 15,1-1-15,-25 1 16,24-1-16,-24 0 0,25 1 16</inkml:trace>
  <inkml:trace contextRef="#ctx0" brushRef="#br0" timeOffset="68128.72">12142 9818 0,'25'-25'0,"-25"-24"15,24 25-15,1-1 16,-25 1-16,0 0 16,-25 24-1,25 24-15,-24 0 16,-1 1-16,1-1 0,24 25 15,-24-24-15,24 23 16,0-23-16,0 24 0,24-25 16,0 1-16,1-1 0,24-24 15,0 0-15,-25 0 16,25-24-16,0-1 0,-25 1 16,0-1-16,1 1 15,-25-25-15,0 25 0,-25-25 16,1 24-16,0 1 0,-25-1 15,24 1-15,-23 24 16,23 0-16,1 0 0,-1 0 16,1 0-16,48 0 31,1 0-31,-1 0 0,1 0 16,23 0-16,1 0 15,0 0-15,-25-24 0,25 24 16,-24 0-16,24-25 0,-25 25 15,0 0-15,1 0 16,-25 25 0,0-1-1,-25 0-15,25 1 16,0-1-16,0 1 16,25-1-16,-25 1 0,24-25 15,1 48-15,-1-23 0,1-1 16,-1 1-16,0-1 15,25 1-15,-24-25 0,-1 0 16,0 0-16,25 0 16,-24 0-16,-1-25 0,1 1 15,-1-25-15,0 24 0,-24-23 16,0 23-16,0-24 16,-48 0-16,23 25 0,-48 0 15,0-1-15,-1 25 0,-23 0 16,-25 25-16</inkml:trace>
  <inkml:trace contextRef="#ctx0" brushRef="#br0" timeOffset="207088.72">10384 7620 0,'-24'-25'15,"-25"25"-15,0-24 16,-24 24-16,-1-25 0,1 25 16,0 0-16,-1 0 0,1 25 15,24-1-15,-24 1 16,24 23-16,0 1 0,25 0 15,0 24-15,-1-24 16,25 24-16,0 1 0,25-1 16,-1 0-16,25-24 0,0 0 15,24 0-15,0 0 16,0-25-16,1-24 0,23 0 16,1 0-16,0-49 15,-25 25-15,0-25 0,1-24 16,-1-1-16,-49 1 0,1 0 15,-1 0-15,-24-1 16,-24 1-16,-1 0 0,-24 24 16,1 0-16,-1 0 15,-24 25-15,24 24 0,0 0 16,0 0-16,0 0 0,25 24 16</inkml:trace>
  <inkml:trace contextRef="#ctx0" brushRef="#br0" timeOffset="208486.72">13046 7815 0,'0'24'63,"24"-24"-32,1 0-31,-1 0 0,50 0 16,-1 0-16,25 0 0,24 0 15,24 0-15,25 0 16,0 0-16,0 0 0,0 0 15,-24 0-15,-1 0 16,-24 0-16,-24 0 0,-25 0 16,0 25-16,-24-25 0,-24 0 15,-50 0 1,1 0-16,24-25 16,-25 25-16,1 0 15,0-24-15</inkml:trace>
  <inkml:trace contextRef="#ctx0" brushRef="#br0" timeOffset="209447.72">13315 2833 0,'-25'0'16,"50"0"31,24 0-47,-1 24 0,1-24 16,49 0-16,0 0 15,24 0-15,0 0 0,0 0 16,0 0-16,25 0 15,-50 0-15,25-24 0,-48 24 16,-1 0-16,-24 0 0,24-25 16</inkml:trace>
  <inkml:trace contextRef="#ctx0" brushRef="#br0" timeOffset="-163337">31021 3492 0,'-24'0'47,"24"24"-47,0 1 15,0-1 1,0 25-16,0 0 16,-24 0-16,24 0 0,0 0 15,0 24-15,-25-24 0,25 24 16,0-24-16,0 0 15,0-1-15,0 1 0,0 0 16,0 0-16,0-25 16,0 1-16,0-1 0,0 1 15,0-1-15,0 1 0,0-1 16,0 0 0,0 1-16,0-1 15,25 1 16,-1-25-31,0 0 0,1 0 16,24 0-16,24 0 16,-24-25-16,24 25 0,0 0 15,25 0-15,-25 0 16,25 0-16,0 0 0,-1 0 16,26 25-16,-26-25 0,25 24 15,-24 0-15,24 1 16,0-1-16,-24 1 0,24-1 15,0 1-15,0-1 16,-24 0-16,0 1 0,-1-1 16,1-24-16,-25 25 0,1-25 15,-1 0-15,0 0 16,-24 0-16,24 0 0,-24 0 16,24-25-16,-24 25 15,0 0-15,-25 0 0,25 0 16,0-24-16,-24 24 0,-1 0 15,0 0-15,-24-25 16,25 25-16,-25-24 16,0 0-1,0-1-15,-25 1 16,25-1 0,0 1-16,0-1 15,0-23-15,0 23 16,25 1-16,-25-25 15,24 25-15,1-25 0,-1-25 16,1 26-16,-1-1 0,-24 0 16,24-24-16,1 24 15,-25 0-15,24 0 0,-24 0 16,0 25-16,0-25 0,0 25 16,0-1-16,0-24 15,0 25-15,0-1 16,0 1-16,0 0 15,-24 24 17,-1 0-32,1 0 15,0 0-15,-25 24 0,24-24 16,-24 0-16,1 0 16,-1 24-16,0-24 0,-24 0 15,24 25-15,-25-25 0,1 0 16,-24 0-16,23 0 15,-23-25-15,-1 25 0,-24-24 16,0 24-16,0-24 16,24 24-16,-24-25 0,0 1 15,24 24-15,0-25 0,1 25 16,23 0-16,-23-24 16,-1 24-16,25 0 0,-1-25 15,-23 25-15,23 0 16,1-24-16,24 24 0,-24-24 15,24 24-15,0 0 0,0-25 16,25 25-16,0 0 16,-1 0-16,1 0 15,-1 25 1,1-25 0,24 24-16,-25-24 15,1 0-15,0 0 16,-1 0-16,1 0 15,24 24 1</inkml:trace>
  <inkml:trace contextRef="#ctx0" brushRef="#br0" timeOffset="-162930">32487 3712 0,'-25'0'0,"25"-25"15,0 1 1,0 48 15,0 1-31,0-1 16,-24 25-16,24-24 16,0 48-16,-24-24 0,24-1 15,-25 26-15,25-25 0,0 24 16,-24-24-16,24 0 15,0 24-15,0-24 0,0 0 16,0-25-16,0 25 0,0-25 16,0 1-16,0-1 15</inkml:trace>
  <inkml:trace contextRef="#ctx0" brushRef="#br0" timeOffset="-159522">31241 3614 0,'0'25'0,"0"-1"15,-24 0 32,-1-24-31,1 25-16,0-1 15,-1 1-15,1-1 16,-25 25-16,49-25 0,-25 1 16,25 24-16,0-1 0,25-23 15,-1-1-15,1 25 16,24-49-16,-1 25 0,1-1 16,0-24-16,0 0 15</inkml:trace>
  <inkml:trace contextRef="#ctx0" brushRef="#br0" timeOffset="-159107">31485 3858 0,'25'0'31,"-1"-24"-15,1 24-1,-1-24-15,1 24 16,-1 0-16,0 0 16,1 0-16,-1 24 15,1 0-15,-25 1 16,0-1-16,-25-24 16,25 25-16,-24-25 15,-1 24-15,1 1 16,24-1-1,0 0 1,24-24 0,1 0-16,-1 25 0,1-1 15,-1-24-15,1 25 0,23-1 16,-23-24-16,-25 24 16,24 1-16,-24-1 15,-24 1-15,-25-25 16,25 0-16,-25 0 0,-25 0 15,26-25-15</inkml:trace>
  <inkml:trace contextRef="#ctx0" brushRef="#br0" timeOffset="-156702">29580 3834 0,'-24'24'15,"48"-24"1,25 0 0,-24 0-16,48 0 0,0 0 15,1 0-15,-1 0 16,24 0-16,1 0 0,-25 0 15,1 0-15,-25 0 0,-1 0 16,-23 0-16</inkml:trace>
  <inkml:trace contextRef="#ctx0" brushRef="#br0" timeOffset="-156456">30118 3663 0,'0'-24'31,"24"24"-15,1 0-1,-1 0-15,0 24 16,1 0-16,24 1 0,-25-1 16,25 25-16,0-24 15,-25 23-15,1-23 0,-1 24 16,-24-25-16,0 25 0,-24-25 15,-1 1-15,-24-25 16,1 24-16,-1-24 0,-25 0 16</inkml:trace>
  <inkml:trace contextRef="#ctx0" brushRef="#br0" timeOffset="-164784">30997 2002 0,'0'-24'0,"0"48"47,24 1-32,-24-1-15,25 0 0,-25 1 16,0 24-16,0 0 15,24-1-15,-24 1 0,0 0 16,0 0-16,-24 0 16,24 0-16,0 0 0,0-25 15,0 25-15,0-25 0,0 1 16,0-1-16,0 1 16,24-1-16,1-24 15,24 24 1,-25-24-16,25 0 0,0 0 15,0 0-15,24 0 0,24 0 16,-23 0-16,48 0 16,-24 0-16,24 25 0,0-25 15,0 24-15,0-24 16,-24 25-16,24-25 0,-24 0 16,-1 24-16,1-24 0,0 24 15,-1-24-15,1 0 16,-25 0-16,25 0 0,0 0 15,-25 25-15,0-25 16,0 0-16,1 0 0,-1 0 16,0 0-16,1 0 0,-26 0 15,26 0-15,-1 0 16,-24 0-16,0 0 0,-1 0 16,1 0-16,0 0 15,-24 0-15,-1 0 0,0 0 16,1-25-16,-1 25 15,-24-24-15,25 0 16,-1 24 15,-24-25-31,24 1 16,-24-1 0,0 1-1,0 0-15,0-1 16,-24 1-16,24-1 15,0 1-15,0-25 0,0 0 16,0 0-16,0 0 0,0 1 16,24-1-16,1 0 15,-25 0-15,24 0 0,-24 0 16,25 25-16,-25-1 0,0 1 16,0 0-16,0-1 15,0 1 16,-25 24-15,1 0 0,-1-25-1,1 25-15,0 0 16,-1 0-16,1 0 16,-25 0-16,25 0 0,-25 0 15,0 0-15,0 0 0,-24 0 16,-1 0-16,1 0 15,-24-24-15,23 24 0,-23 0 16,-1 0-16,-24 0 16,24 0-16,-24-24 0,24 24 15,-24 0-15,24 0 0,-24 0 16,25-25-16,-1 25 16,0 0-16,1 0 0,-1 0 15,0 0-15,0-24 16,1 24-16,23 0 0,1 0 15,0 0-15,0 0 0,24 0 16,-24 0-16,48 0 16,-24 0-16,25 0 0,-1 0 15,1 24-15,0-24 16,-1 0-16,1 0 16,-1 25-16,1-25 15,0 0-15,-25 24 16,24-24-16,1 0 0,-1 0 15,1 0-15,0 0 16,-1 0-16,25 24 16,25-24-1,-1 0 1,-24 25-16,24-25 0</inkml:trace>
  <inkml:trace contextRef="#ctx0" brushRef="#br0" timeOffset="-162300">32975 2246 0,'-24'0'0,"24"-24"0,0 0 15,0-1 1,0 1 0,0-1-16,0 1 15,0-1 1,0 1-16,0 0 15,-25-1 1,25 1-16,-24 24 16,24-25-16,-24 25 31,24 25-31,0-1 16,0 1-16,0 23 15,0 1-15,0 0 0,0 24 16,-25 1-16,25-1 15,0-24-15,0 24 0,-24 0 16,24-24-16,0 0 0,0 0 16,0 0-16,-25-25 15,25 1-15,0-1 0</inkml:trace>
  <inkml:trace contextRef="#ctx0" brushRef="#br0" timeOffset="-160373">31656 2076 0,'0'-25'16,"25"1"-16,-25-25 0,24 24 15,-24 1-15,0 0 16,0-1-16,0 1 0,-24 24 15,-1 0-15,-23 0 0,23 0 16,-24 24-16,25 1 16,-25-1-16,25 25 0,-25-25 15,49 1-15,-25 24 16,25-1-16,0-23 0,25-1 16,-1 1-16,1-1 0,23 0 15,-23 1-15,24-25 16,0 24-16</inkml:trace>
  <inkml:trace contextRef="#ctx0" brushRef="#br0" timeOffset="-160038">31852 2149 0,'-25'0'16,"25"-25"-16,0 1 0,25 24 15,-25-25-15,24 1 16,1 0-16,-1 24 16,-24-25-16,25 25 15,-1 0-15,0 0 0,1 25 16,-1-1-16,-24 0 16,0 1-16,0-1 15,-24 1-15,24-1 0,-25 25 16,1-25-16,0 1 0,-1-1 15,1 1-15,-1-1 16,25 1-16,25-1 16,-1-24-16,1 24 15,23 1-15,1-25 0,24 24 16,-24-24-16,0 0 16</inkml:trace>
  <inkml:trace contextRef="#ctx0" brushRef="#br0" timeOffset="-157463">29825 2515 0,'24'0'32,"1"0"-32,23 25 15,1-25-15,0 0 0,24 0 16,1 24-16,23-24 15,-23 0-15,-1 0 0,0 0 16,-24-24-16</inkml:trace>
  <inkml:trace contextRef="#ctx0" brushRef="#br0" timeOffset="-157248">30362 2320 0,'-24'-25'16,"48"1"-1,0 24 1,1 24-16,-1-24 16,1 25-16,-1-1 0,1 1 15,-1-1-15,-24 25 16,24-25-16,-24 25 0,0-24 16,0 23-16,0-23 15,-24-1-15,0 1 0,-1-1 16,1 1-16</inkml:trace>
  <inkml:trace contextRef="#ctx0" brushRef="#br0" timeOffset="-161705">32829 48 0,'-25'0'16,"25"25"-1,-24-1 1,24 1-16,0-1 0,0 25 16,-25-25-16,25 50 15,0-1-15,0 0 0,0 25 16,0 0-16,0 24 0,-24-25 15,24 25-15,0-24 16,0-25-16,-24 25 0,24-49 16</inkml:trace>
  <inkml:trace contextRef="#ctx0" brushRef="#br0" timeOffset="-161141">31754 366 0,'0'-25'16,"-24"25"-16,-1-24 0,1 0 15,-1 24-15,1 0 16,0 0-16,-25 0 0,24 24 15,1 0-15,-1 1 0,1-1 16,0 1-16,24 24 16,0-25-16,0 0 0,0 25 15,24-24-15,0-1 16,25 1-16,0-1 0,0-24 16,0 24-16,24-24 0,-24 0 15</inkml:trace>
  <inkml:trace contextRef="#ctx0" brushRef="#br0" timeOffset="-160907">32120 415 0,'0'-25'0,"0"1"15,0-1 1,0 50 15,0 24-31,0-25 16,0 25-16,0 0 15,0 0-15,0 24 0,0 0 16,0 1-16,0-1 0,0-24 16</inkml:trace>
  <inkml:trace contextRef="#ctx0" brushRef="#br0" timeOffset="-158075">29849 659 0,'49'0'47,"-25"-24"-47,50 24 16,-25 0-16,24 0 0,0 0 15,0 24-15,1-24 16,-1 24-16,-24-24 0,0 0 16,-25 0-16</inkml:trace>
  <inkml:trace contextRef="#ctx0" brushRef="#br0" timeOffset="-157842">30411 439 0,'0'-24'15,"24"24"32,-24 24-47,0 1 16,25-1-16,-25 0 0,24 1 16,-24-1-16,0 25 15,25-24-15,-25 23 0,0-23 16,0 24-16,0-25 0,0 25 15,0-25-15,0 25 16,0-24-16</inkml:trace>
  <inkml:trace contextRef="#ctx0" brushRef="#br0" timeOffset="-154289">31412 97 0,'-24'-24'16,"24"-1"-16,-25 1 16,25 0-16,25 24 15,-1 24 1,1 0-1,23 1-15,1 24 0,0 24 16,24 25-16,1-1 16,-1 25-16,0 25 0,25 0 15,0 23-15,-1 1 0,25 0 16,-24 25-16,0-25 16,0 24-16,-25-24 0,24 0 15,-23 0-15,-1 0 16,-24-25-16,0-23 0,24 23 15,-24-24-15,-25 0 0,25 1 16,0-1-16,-25-25 16,25 25-16,-24-24 0,-1-25 15,0 25-15,1-49 16,-1 24-16,1-24 0,-25 0 16,24-25-16,-24 1 0,25-1 15,-25 1 1,24-25-16,-24 24 15,24 0 1,-24 1 0,0-50 15,0 1-31,-24 0 0</inkml:trace>
  <inkml:trace contextRef="#ctx0" brushRef="#br0" timeOffset="-153359">34074 488 0,'0'-24'31,"-24"-1"-15,-1 25-1,1 0 16,0 0-15,-1 25 0,25-1-1,-24 0-15,-1 1 0,1-1 16,-1 25-16,-23 0 16,-1 0-16,-24 24 0,-1 25 15,-23-1-15,-1 26 16,0-1-16,-24 24 0,0 1 15,0 24-15,0 0 0,0 0 16,24 0-16,0 0 16,1-25-16,-1 1 0,25-1 15,-1 1-15,25-25 16,-24 0-16,0-24 0,24 24 16,-24-25-16,24 1 0,-24 0 15,24-25-15,0 0 16,0 1-16,0-1 0,0-24 15,25 0-15,0-25 16,-1 25-16,1-25 0,24 1 16,-25-25-16,25 24 15,0 1 1,-24-25-16,24 24 16,0 0 15,0-48 94,24 24-125,-24-24 0,0-1 15</inkml:trace>
  <inkml:trace contextRef="#ctx0" brushRef="#br0" timeOffset="190779.72">18370 7278 0,'0'-25'0,"-24"1"16,-1 24-16,1-25 15,0 25-15,-25 0 16,0 0-16,-24 0 0,24 0 16,-25 0-16,26 25 0,-1-1 15,0 1-15,25-1 16,-1 0-16,25 1 0,25-1 15,-1 1-15,25 24 16,24-25-16,0 25 0,1-25 16,23 25-16,-23-24 0,-26 23 15,26 1-15,-50-24 16,-24-1-16,0 25 0,-24-25 16,-25 1-16,-24-1 15,-1-24-15,1 0 0,-25 0 16,25 0-16,0 0 0,24-24 15,25-1-15,-1-23 16,25 23-16</inkml:trace>
  <inkml:trace contextRef="#ctx0" brushRef="#br0" timeOffset="191403.72">19054 7644 0,'25'0'0,"-1"-24"0,-24-1 16,0 1-16,0-1 15,-24 1-15,-1-1 16,1 25-16,-1-24 16,-24 24-16,25 0 0,-25 24 15,25 1-15,-25-1 0,24 25 16,1-24-16,24 23 15,-24-23-15,24 24 0,0-1 16,0-23-16,0 24 0,0-25 16,24 1-16,0-1 15,1-24-15,-1 0 16,1-24 0,-1 24-16,1-25 0,-1 1 15,-24-1-15,24 1 16,-24-1-16,0 1 0,0 0 15,0-1-15,25 25 0,-25 25 32,0-1-32,0 0 0,24 1 15,-24-1-15,25 25 0,-1-24 16,1-1-16,23-24 16,1 24-16,-24-24 0,24 0 15,-1 0-15,-23-24 16,24 0-16,-25-25 0,25 0 15,-49 0-15,24 0 0,-24-24 16,0 24-16,-24-24 16,-1 0-16,25 24 0,-24 0 15,0 0-15,24 25 16,-25 48-16,25 0 16,0 1-16,0 24 0,25 24 15,-25 0-15,24 1 16,-24-26-16,0 26 0,24-26 15,-24 26-15,25-50 16,-25 1-16</inkml:trace>
  <inkml:trace contextRef="#ctx0" brushRef="#br0" timeOffset="191781.72">20055 7668 0,'-24'25'0,"0"-1"15,-25 1-15,24-1 16,1-24-16,-1 25 0,50-50 31,-1 25-31,1-24 16,24 24-16,-1-25 0,1 25 16,0-24-16,0-1 15,-25 25-15,25-24 0,-24 0 16,-1 24-16,-24-25 15,0 1-15,-24-1 16,-1 1-16,-24 24 0,25 0 16,-25-25-16,0 25 15,0 0-15,1 25 0,23-1 16,-24 1-16,25-1 0,-1 25 16,25-25-16,0 25 15,0 0-15,0 0 0,25-25 16,24 25-16,-25-24 15,25-1-15,0 0 0,0 1 16,0-25-16</inkml:trace>
  <inkml:trace contextRef="#ctx0" brushRef="#br0" timeOffset="192117.72">20764 7620 0,'24'-25'0,"-24"1"15,25-1-15,-25 1 16,0-1 0,-25 1-16,1 24 15,-25 0-15,24 24 16,1-24-16,0 25 16,-1-1-16,1 1 0,-1-1 15,25 1-15,25-1 16,-25 0-16,24 25 0,25-24 15,0-1-15,-25 1 0,25-1 16,0 25-16,-25-25 16,1 1-16,-1-1 0,-24 0 15,-24 1 1,-1-25-16,-23 0 0,-26 0 16,25 0-16,-24 0 0,24 0 15,0-25-15,1 1 16</inkml:trace>
  <inkml:trace contextRef="#ctx0" brushRef="#br0" timeOffset="192639.72">21545 7766 0,'-24'0'15,"-1"0"1,1 0-1,48 0 1,1 0-16,-1 0 16,50 0-16,-1 0 0,0 0 15,25 0-15,-25 0 0,0 0 16,1 0-16,-1 0 16,-49 0-16,1 0 0,-50 0 15,1 0 1,-1 24-16,1-24 15,-25 0-15</inkml:trace>
  <inkml:trace contextRef="#ctx0" brushRef="#br0" timeOffset="192976.72">23279 7546 0,'25'-24'0,"-1"24"0,1-25 16,-1 1-16,-24 0 0,0-1 15,-24 1-15,-1-1 16,-24 25-16,0-24 0,1 24 16,-1 0-16,0 24 0,0 1 15,0-1-15,25 25 16,-25-25-16,25 25 0,24 0 15,0 0-15,0 0 16,24 0-16,0-1 0,1 1 16,24 0-16,-1-24 0,26-1 15,-25 0-15,24-24 16,0 0-16,-24 0 0,0 0 16,24-24-16,-24 0 15</inkml:trace>
  <inkml:trace contextRef="#ctx0" brushRef="#br0" timeOffset="193245.72">23817 7497 0,'24'-24'0,"0"0"15,1-1-15,-1 1 0,1-1 16,-25 1-16,24-1 0,1 1 16,-25 48 15,0 1-31,0 24 0,0 0 15,0-1-15,0 26 16,24-25-16,-24 24 0,24 0 16,-24-24-16,25 24 15,-1-48-15,-24 23 0,25-23 16,-25-1-16,0 1 16,0-50-1,0 1-15,0-1 0,0 1 16</inkml:trace>
  <inkml:trace contextRef="#ctx0" brushRef="#br0" timeOffset="193587.72">24842 7546 0,'-24'0'16,"0"0"0,48-24-1,0 24-15,25 0 16,0 0-16,24 0 16,1 0-16,-1 0 0,25 0 15,-1 0-15,1 0 16,-25 0-16,25 0 0,-25 0 15,-24 0-15,0 0 0,-25 0 16,1 0-16,-50 0 47,1 0-31</inkml:trace>
  <inkml:trace contextRef="#ctx0" brushRef="#br0" timeOffset="-197735">26845 7522 0,'0'-25'0,"24"25"32,-24 25 15,0-1-32,0 1 1,0-1-16,0 1 0,0-1 15,0 0-15,25 1 0,-25-1 16,24 1 0,-24-1-16,25 1 15,-1-25 1,1 0-16,-1 0 16,0-25-16,1 25 0,-1-24 15,1-1-15,-1 1 16,25-1-16,-25-23 0,25 23 15,-24 1-15,24-1 16,-25 1-16,25-1 0,-25 25 16,1-24-16,-1 24 0,1 0 15,-1-24-15,0 24 16,1 0 0</inkml:trace>
  <inkml:trace contextRef="#ctx0" brushRef="#br0" timeOffset="-197165">27749 7033 0,'-25'-24'0,"1"24"16,-1-24-16,1-1 15,-25 1-15,25-1 0,-50 1 16,26-1-16,-26 25 15,26 0-15,-26 0 0,1 0 16,0 0-16,-1 49 16,1-24-16,0 24 0,0-1 15,-1 1-15,1 0 0,0 24 16,24 1-16,0-26 16,0 26-16,25-1 0,24-24 15,0 24-15,24-24 0,25 24 16,0-24-16,0 0 15,24-25-15,25 25 0,0-24 16,-1-1-16,1 0 16,0-24-16,-1 0 0,1 0 15,0 0-15,-1-24 0,1-25 16,0 0-16,-25 0 16,25-24-16,-1 0 0,-23 0 15,-25-25-15,-1 25 16,-23-25-16,-25 0 0,-25 25 15,-23 0-15,-1 0 0,-25 24 16,-23 0-16,-25 0 16,24 25-16,-24-25 0,0 49 15,0-25-15,24 25 16,0 0-16,25 0 0</inkml:trace>
  <inkml:trace contextRef="#ctx0" brushRef="#br0" timeOffset="-59274">17857 2124 0,'-48'25'0,"23"-25"16,-24 24-16,25 1 0,-25-1 16,25 0-16,-1 1 15,25-1-15,-24 1 0,24-1 16,0 25-16,0-25 16,0 1-16,0-1 0,24 25 15,-24-24-15,0-1 0,25 0 16,-25 25-16,24-24 15,-24-1-15,24-24 0,1 24 16,-1 1-16,1-25 16,24 0-16,-25 0 0,25 0 15,0 0-15,-1 0 0,-23 0 16,-1-25-16,25 25 16,-24-24-16</inkml:trace>
  <inkml:trace contextRef="#ctx0" brushRef="#br0" timeOffset="-58764">18590 2222 0,'24'-24'0,"-24"-1"16,25 25 15,-25 25-31,0-1 0,24 0 16,-24 1-16,0-1 15,25 25-15,-25 0 0,24 0 16,-24 0-16,0 0 0,25-1 16,-25 1-16,0 0 15,0-24-15</inkml:trace>
  <inkml:trace contextRef="#ctx0" brushRef="#br0" timeOffset="-58186">18126 4078 0,'0'-24'16,"-24"-1"-16,-1 25 16,1 0-16,-1 0 0,-24 0 15,25 0-15,0 25 16,-25-1-16,24 1 0,-23-1 16,23 0-16,1 1 0,24 24 15,-25-25-15,25 25 16,0-25-16,0 25 0,0-24 15,25-1-15,24 1 16,-25-1-16,25 0 0,0-24 16,-1 0-16,26 0 15,-25 0-15</inkml:trace>
  <inkml:trace contextRef="#ctx0" brushRef="#br0" timeOffset="-57821">18444 4151 0,'0'-24'16,"24"24"-16,-24-24 16,24 24-16,1-25 15,-1 25-15,1-24 0,-1 24 16,0 0-16,25 0 15,-24 24-15,-1-24 0,1 25 16,-1-1-16,-24 0 0,0 1 16,-24-1-16,-1 25 15,-24-24-15,25-1 0,-25 0 16,25 25-16,-25-24 16,24-1-16,1-24 0,24 25 15,0-1-15,24 0 16,1-24-16,24 0 15,-1 0-15,1 0 0,0 0 16,0 0-16,0 0 16,0 0-16,-25-24 0</inkml:trace>
  <inkml:trace contextRef="#ctx0" brushRef="#br0" timeOffset="-57347">18028 5128 0,'25'0'16,"-25"-24"-16,24 24 15,-24-24-15,0-1 16,0 1-16,-24 24 15,-1 0 1,-24 0-16,25 0 0,-25 24 16,0 1-16,25 23 15,-25-23-15,25 24 0,-1-25 16,1 25-16,24 0 0,0 0 16,24-25-16,1 25 15,-1-25-15,25 1 0,24-1 16,-24-24-16,24 0 15,1 0-15,-26 0 0,1-24 16</inkml:trace>
  <inkml:trace contextRef="#ctx0" brushRef="#br0" timeOffset="-56887">18492 5104 0,'0'-24'0,"0"-1"16,0 1-1,0-1-15,0 1 16,25 24-16,-1-25 16,1 25-16,-1 0 0,1 0 15,-1 25-15,0-25 0,25 24 16,-24-24-16,-1 25 15,-24-1-15,24 1 0,-24-1 16,0 0-16,-24 1 16,0-25-16,-1 24 0,1 1 15,-1-1-15,1-24 0,24 25 16,-24-25-16,-1 0 16,25 24-16,25-24 15,-1 0 1,0 24-16,25-24 0,-24 0 15,23 25-15,-23-1 0,24-24 16,-25 25-16,1-1 16,-1 0-16,0 1 0,-24-1 15,0 1-15,-24-1 16,0 1-16,-25-25 0,0 24 16,0-24-16,-24 0 0,-25 24 15,25-24-15</inkml:trace>
  <inkml:trace contextRef="#ctx0" brushRef="#br0" timeOffset="-55565">17320 5470 0,'25'0'0,"-1"0"32,-24 25 15,-24-25-32,-1 24 1,1 1-16,-25-1 15,24 0-15,1 1 16,-25-1-16,25 1 0,-25-1 16,0 25-16,0-25 15,25 1-15,-25 24 0,0-25 16,-24 25-16,24 0 0,0-25 16,-24 25-16,24 0 15,-24 24-15,-1-24 0,1 0 16,0 0-16,0 24 0,24-24 15,-24 24-15,-1 0 16,1-24-16,0 24 0,24 1 16,-24-1-16,-1 0 15,25-24-15,-24 24 0,24 1 16,0-25-16,1-1 16,23 1-16,-24 24 0,25-48 15,0 24-15,-1 0 0,1-1 16,-1-23-16,1 24 15,-1-25-15,25 1 0,-24-25 16,24 24-16,0 0 16,0-48 93,0 0-93,0-1-1</inkml:trace>
  <inkml:trace contextRef="#ctx0" brushRef="#br0" timeOffset="-54443">14780 7522 0,'0'-25'15,"0"1"1,0 0 31,25 24-16,-1 0-31,0 0 16,25 0-16,0-25 15,0 25-15,24 0 0,-24 0 16,24 25-16,-24-25 0,0 24 15,0-24-15,0 24 16,-25 1-16,-24-1 16,0 1-16,-24-1 15,-1 1-15,1-1 16,-1 0-16,1 1 16,0-1-16,24 1 0,-25-1 15,25 0-15,0 25 0,0-24 16,0-1-16,25 25 15,-25-25-15,0 25 0,0-24 16,0 24-16,24-25 0,-24 25 16,0-25-16,0 25 15,-24 0-15,24 0 0,0 0 16,-25 0-16,25 24 16,-24-24-16,24-1 0,0 1 15,0 0-15,-25 0 0,25-25 16,0 1-16,0 24 15,0-25-15,-24 1 0,24-1 16,-25 0-16,25 25 16,-24-24-16,24-1 0,-24 0 15,24 1-15,0 24 0,-25-25 16,25 1-16,0 23 16,0-23-16,0-1 0,0 25 15,0-24-15,0-1 16,0 0-16,0 1 0,0-1 15,-24 1-15,-1-1 16,25 1 0,0-1-16,-24-24 0,24 24 15,-25 1-15,25-1 16,0 1-16,0-1 0,0 1 16,0-1-16,0 0 15,0 1 48,-24-25-63,24 24 15,-24-24-15,-1 0 16,25 25-16,-24-25 0,-1 0 16,1 0-16,0 0 0,-1 0 15,-24 0-15,25 0 16,-25 0-16,25 0 0,-25 0 15,24 0-15,1 0 16,-1 0-16,1 0 0,24-25 16,0 1-16,0-25 0</inkml:trace>
  <inkml:trace contextRef="#ctx0" brushRef="#br0" timeOffset="-53309">14658 4933 0,'-24'0'0,"-1"0"16,1 0-16,-1 0 15,1 0-15,48-24 47,1 24-47,-1 0 16,1 0-16,-1 0 0,25 0 16,-25-25-16,25 25 15,-25 0-15,25 0 0,-24 0 16,-1 0-16,1 0 0,-1 25 15,0-25-15,1 24 16,-25 0-16,0 1 0,0-1 16,24 1-16,-24 24 15,0-1-15,0 1 0,0 0 16,0 0-16,25 0 0,-25 24 16,0-24-16,0 24 15,24-24-15,-24 24 0,0-24 16,25 0-16,-25 24 0,0-24 15,0 0-15,0 0 16,0 0-16,-25 24 0,25-49 16,0 25-16,-24 0 15,24 0-15,0-25 0,0 25 16,0-24-16,0 23 0,0-23 16,0-1-16,0 1 15,0-1-15,0 1 0,24-1 16,-24 0-1,25 1-15,-25-1 16,0 1 15,-25-25-31,1 0 0,-1 24 16,1-24-16,-25 24 16,0-24-16,0 25 0,0-1 15,1 1-15,23-1 0,-24 1 16,1-25-16,23 24 15,1 0-15,-1-24 16,50-24 0,-1 0-1,-24-1-15</inkml:trace>
  <inkml:trace contextRef="#ctx0" brushRef="#br0" timeOffset="-52758">15098 5788 0,'0'-25'0,"0"1"31,24 24-31,-24-24 0,24 24 16,1-25-16,-1 1 15,1-1-15,24 1 0,-1-25 16,1 0-16,25 25 0,-26-50 15,26 26-15,-1-1 16,0-25-16,25 26 0,-25-26 16,25 26-16,-1-26 15,-23 25-15,23 1 0,1-1 16,0 0-16,-25 0 0,25 0 16,-25 25-16,0-25 15,-24 25-15,24-1 0,-24-24 16,0 25-16,-24-1 0,23 25 15,-23-24-15,-1 0 16,1 24-16,-1-25 0,1 25 16,-50 0 15,1 0-15,24 25-16,-25-25 15</inkml:trace>
  <inkml:trace contextRef="#ctx0" brushRef="#br0" timeOffset="-51653">14927 2735 0,'-25'0'0,"25"-25"0,-24 25 16,-1 0-16,1 0 16,-1 0-1,50 0 32,-1 0-47,1 0 16,-1 0-16,25 0 15,-25 0-15,25 0 0,0 0 16,-24 0-16,23 0 0,1 0 16,-24 0-16,-1 0 15,1 0-15,-1 0 0,0 0 16,-24 25-16,0-1 15,0 1 1,-24-1-16,24 25 16,-24-25-16,24 25 15,0 0-15,0 0 0,0 0 16,0 0-16,24 24 16,-24-24-16,24 24 0,1-24 15,-25 0-15,0 0 0,24 24 16,-24-24-16,0 0 15,0-1-15,0 1 0,0 0 16,0 0-16,0 0 16,0 0-16,0-25 0,0 0 15,0 25-15,0-24 16,0-1-16,0 1 16,-24-25-16,-1 0 15,1 0 1,0 24-16,-25-24 0,24 0 15,-24 0-15,1 24 0,-1-24 16,0 0-16,0 25 16,25-25-16,-1 0 0,25 24 15,25-48 1,-1 24 0,0-25-16</inkml:trace>
  <inkml:trace contextRef="#ctx0" brushRef="#br0" timeOffset="-51174">15488 3492 0,'0'-24'16,"-24"-1"-16,24 1 15,0-1 1,24 1 0,1 24-16,-1-24 15,25-1-15,0 25 0,0-24 16,24-1-16,25 1 0,-1-25 15,1 25-15,24-1 16,0-24-16,0 0 0,1 25 16,-26-25-16,1 25 15,-25-1-15,0 1 0,-24-1 16,0 1-16,-24 0 0,-25-1 16,0 1-1,-25 24 16,50 0 1</inkml:trace>
  <inkml:trace contextRef="#ctx0" brushRef="#br0" timeOffset="-20111">1734 4396 0,'0'-25'0,"25"1"32,-25-1-17,24 25 1,-24-24-1,-24 24 1,-1 0 0,1 0-16,-1 0 0,1 24 15,-1-24-15,1 25 0,0-25 16,-25 24-16,24 1 16,1-1-16,-1 1 0,1-1 15,24 0-15,-24 1 16,24-1-16,0 1 0,24-1 15,0 1-15,1-1 0,24 0 16,-25-24-16,25 25 16,0-25-16,24 0 0,-24 0 15,0 0-15,0-25 16,0 25-16,-25-24 0,0 24 16,1-24-16,-1 24 15,-48 0 1</inkml:trace>
  <inkml:trace contextRef="#ctx0" brushRef="#br0" timeOffset="-19217">2202 4445 0,'-24'0'15,"24"-25"-15,0 1 32,-25 24-32,25-25 15,25 25 95,-25 25-95,0-1 1,24-24-16,-24 25 0,0-1 16,25 0-16,-25 1 15,0-1-15,24 1 0,-24-1 16,0 1-16,24-1 0,-24 0 15,0 1 1</inkml:trace>
  <inkml:trace contextRef="#ctx0" brushRef="#br0" timeOffset="-18426">3155 4298 0,'0'-24'0,"-25"24"15,25-25-15,0 1 32,0 48 30,25 1-46,-25-1-16,0 0 15,0 1 1,24 24-16,-24-25 0,0 1 16,0-1-1,25 0-15,-25 1 0</inkml:trace>
  <inkml:trace contextRef="#ctx0" brushRef="#br0" timeOffset="-18041">3594 4445 0,'0'-25'15,"-24"25"-15,24 25 31,0-1-15,0 0-16,24-24 16,-24 25-16,0-1 0,0 1 15,0-1-15,0 1 16,0-1-16</inkml:trace>
  <inkml:trace contextRef="#ctx0" brushRef="#br0" timeOffset="-17070">4132 4151 0,'-25'-24'15,"1"24"1,-1 0 15,1 0-31,0 0 16,-1 0-16,1 0 0,-1 0 16,1 0-16,-1 0 15,1 0-15,0 0 0,-1 0 16,1 0-16,24 24 0,-25-24 15,25 25 32,25-25-31,-25 24-16,0 1 31,24-1-15,-24 1-1,0-1 1,0 0 15,0 1 1,25-25-32,-1 0 31,0 0-16,1-25 17,-1 25-32,1-24 15,-1 24 1,1 0 0,-1 0-16,0 0 15,1 24 1,-1 1-16,1-1 15,-1-24-15,-24 25 0,24-1 16,1 1-16,-1-1 16,1-24-1,-25 24-15,-25-24 32,25 25-32,-24-25 0,-1 0 15,1 0-15,0 0 16,-1 24-16,-24-24 0,25 0 15,-25 0-15,25 0 16,-1 0-16,1 0 0,-1 0 16,1 0-16</inkml:trace>
  <inkml:trace contextRef="#ctx0" brushRef="#br0" timeOffset="-14659">1714 5251 0,'0'-25'16,"-25"25"0,25-24-16,-24 24 0,-1 0 15,1 0-15,0 0 16,-1 24-1,1-24-15,-1 25 0,1-25 16,0 24-16,-1 0 16,1 1-16,-1-1 0,25 1 15,-24 23-15,24-23 0,0 24 16,0-25-16,24 25 16,1-25-16,-1 1 0,25 24 15,-25-49-15,25 24 16,0 1-16,0-25 0,-25 0 15,25 0-15,-24 0 0,-1 0 16,0 0-16,-24-25 16,25 1-16,-25-1 15,0 1 1,0-1-16,-25 25 16</inkml:trace>
  <inkml:trace contextRef="#ctx0" brushRef="#br0" timeOffset="-14054">2007 5348 0,'0'-24'15,"0"-1"1,0 1 0,0 0-1,0-1 1,24 1-16,1-1 16,-25 1-16,24 24 15,0-25-15,1 1 16,-1 24-16,1 0 0,-25 24 15,24 1-15,-24-1 16,25 1-16,-25-1 0,0 25 16,0-25-16,0 25 15,-25-24-15,25 23 0,-24-23 16,-1-1-16,1 1 16,-1-1-16,1 1 0,24-1 15,-24 0-15,-1-24 0,1 25 16,-1-25-1,50 0 17,-1 0-17,1 0-15,-1 0 0,0 0 16,25 0-16,0 0 16,-24 0-16,23 0 0,1 0 15,-24-25-15,-1 25 0,1 0 16,-1 0-16,0 0 15</inkml:trace>
  <inkml:trace contextRef="#ctx0" brushRef="#br0" timeOffset="-11972">3130 5080 0,'-24'0'16,"24"-25"0,0 1-1,0-1 1,24 25 0,-24-24-1,25 24 1,-25-25-16,24 25 15,1 0 1,-1 0-16,-24-24 0,24 24 16,1 0-16,-1 0 0,1 24 15,-1-24-15,0 25 16,-24-1-16,25 1 0,-25-1 16,0 25-16,-25-25 15,1 1-15,0 24 0,-1-25 16,1 1-16,-1-1 0,1 0 15,0 1-15,24-1 16,-25-24-16,25 25 0,-24-1 16,48-24 46,1 0-62,23 0 16,-23-24-16,24 24 0,-1 0 15,1-25-15,0 25 16,0 0-16,0-24 0,-25 24 16,1 0-16,-1 0 15,1 0-15,-1 0 16,-48 0 15,24 24-15</inkml:trace>
  <inkml:trace contextRef="#ctx0" brushRef="#br0" timeOffset="-11528">4034 5250 0,'-25'0'15,"25"25"-15,-24-25 16,24 24 15,0 1-15,0-1-1,-24 1 1,24-1-16,0 0 0,0 1 16,0-1-16,0 1 0,0-1 15,0 1-15,0-1 16,0 0-16</inkml:trace>
  <inkml:trace contextRef="#ctx0" brushRef="#br0" timeOffset="-10981">4376 4933 0,'0'-24'16,"-25"24"62,1 24-78,0-24 16,24 24-16,-25 1 15,25 24-15,-24-25 0,-1 25 16,25-25-16,0 25 16,0 0-16,0-24 0,0-1 15,25 25-15,-1-25 0,1-24 16,-1 25-16,0-1 15,1-24-15,-1 0 0,1 0 16,-1-24-16,1 24 16,-25-25-16,24 1 0,-24-1 15,24 1-15,-24 0 0,0-1 16,0 1-16,-24 24 16,-74-25-1,74 25-15,-1 25 16,1-1-16,0-24 15,-1 25-15</inkml:trace>
  <inkml:trace contextRef="#ctx0" brushRef="#br0" timeOffset="-9361">1690 6203 0,'-24'0'16,"-1"0"47,1 24-48,0-24 1,-1 25-16,1-25 0,24 24 15,-25 1-15,1-1 0,24 1 16,-25-1-16,25 0 16,0 1-16,0-1 0,0 1 15,25-1-15,-25 1 16,49-25-16,-25 24 0,25-24 16,0 0-16,0 0 0,24 0 15,-24-24-15,24-1 16,-24 25-16,-25-24 0,1-1 15</inkml:trace>
  <inkml:trace contextRef="#ctx0" brushRef="#br0" timeOffset="-8647">2080 6203 0,'-24'0'16,"-1"-24"0,25-1-1,25 1 1,-1 24-16,1-25 16,23 25-1,-23 0-15,-1 0 0,25 0 16,-25 0-16,25 0 15,-24 0-15,-1 25 0,1-25 16,-25 24-16,0 1 0,0-1 16,-25 0-16,25 1 15,-24-25-15,-1 24 0,1 1 16,-1-1-16,1 1 16,0-25-16,-1 24 0,50-24 62,-1 0-46,0 0-16,1 0 15,-1 0-15,25 24 0,-24-24 16,-1 25-16,0-25 16,1 24-16,-1-24 0,1 25 15,-1-1-15,-24 0 16,25-24-16,-25 25 0,0-1 15,-25-24-15,1 25 16,-1-25-16,-24 0 16,25 0-16,-25 0 0,25 0 15,-25 0-15,24 0 16,1 0-16,0 0 0,-1 0 16,25-25-16,-24 25 0</inkml:trace>
  <inkml:trace contextRef="#ctx0" brushRef="#br0" timeOffset="-7010">3155 6081 0,'0'-25'16,"0"1"-1,0 0 79,0-1 406,0 1-484,0-1 15,0 1-15,24 24-16,1-24 15,-1 24-15,0 0 16,1 0-16,-1 0 15,1 0-15,-1 24 16,1 0-16,-25 1 16,0-1-16,-25 1 15,25-1-15,-24 0 0,24 1 16,-25-25-16,1 24 16,24 1-16,-25-25 0,1 24 15,0-24 1,48 0 15,0 0-15,1-24-16,-1 24 15,1 0-15,-1 0 0,25 0 16,-25 0-16,1 24 16,-1-24-16,1 25 0,-1-1 15,0 0 1,-24 1-16,-24-1 15,0 1 1,-25-25-16,24 0 16,1 0-16,-25 0 0,0 0 15,25 0-15,-1 0 16,1 0-16,0 0 0,-1 0 16,1 0-1</inkml:trace>
  <inkml:trace contextRef="#ctx0" brushRef="#br0" timeOffset="-6632">3741 6154 0,'24'0'0,"-24"25"31,0-1 0,0 0-31,0 1 16,0-1-16,-24 1 16,24-1-16,0 1 15,0-1-15,0 0 16,0 1-16,0-1 16,0 1-1</inkml:trace>
  <inkml:trace contextRef="#ctx0" brushRef="#br0" timeOffset="-6087">3912 5934 0,'-25'0'16,"25"-24"-16,25 24 47,-25-24-47,24 24 31,1 0 0,-1 0-31,0-25 0,1 25 16,-1 0-16,1 0 15,-1 0-15,1 0 16,-1 0-16,0 0 31,-24 25 16,25-25-31,-25 24-1,24-24-15,-24 24 16,0 1-16,0-1 0,0 1 16,0-1-16,0 0 15,0 1-15,0 24 0,0-25 16,0 1-16,0-1 0,0 0 15,0 1 1</inkml:trace>
  <inkml:trace contextRef="#ctx0" brushRef="#br0" timeOffset="-5851">4107 6130 0,'-24'0'16,"-1"-25"-16,50 1 31,-1 24-15,1 0-16,23 0 16,-23-25-16,-1 25 0,25 0 15,-24 0-15,-1 0 0,0 0 16,1 0-16,-1 0 15</inkml:trace>
  <inkml:trace contextRef="#ctx0" brushRef="#br0" timeOffset="-5017">2056 7180 0,'-25'-25'16,"25"1"-1,-24 24-15,-1 0 32,25 24-32,-24-24 0,0 25 15,-1-1-15,1 1 0,-1-1 16,1 1-16,-1-1 15,25 25-15,-24-25 0,24 25 16,-24-24-16,24 23 16,0-23-16,24-1 15,0 1-15,1-1 0,-1 1 0,1-1 16,24-24-16,-25 0 16,25 0-16,0 0 0,0-24 15</inkml:trace>
  <inkml:trace contextRef="#ctx0" brushRef="#br0" timeOffset="-4483">2348 7155 0,'0'-24'16,"-25"24"-16,25-24 31,0 48-15,0 0 0,0 1-16,0-1 15,0 1-15,0-1 16,0 1-16,0-1 15,0 0-15,25 1 16,-1-1-16,1-24 16,-1 25-16,0-25 0,1 0 15,-1 0-15,1-25 16,-1 25-16,1-24 0,-25-1 16,24 1-16,-24 0 15,0-1-15,0 1 0,0-1 16,0 1-16,0-1 0,0 1 15,0 0-15,0 48 47,24 0-47,-24 1 16,0 24-16,0 0 16,25-25-16,-25 25 0,0 0 15,0 0-15,0-1 0,0-23 16,24 24-16,-24-25 15,0 1-15</inkml:trace>
  <inkml:trace contextRef="#ctx0" brushRef="#br0" timeOffset="-3631">3863 6862 0,'0'-24'16,"0"0"0,0 48 15,0 0-15,0 1-1,0-1-15,0 1 0,0 24 16,24-25-16,-24 0 0,0 25 15,25-24-15,-25-1 16,24 1-16,1-1 0,-1-24 16,0 24-16,1-24 15,-1 0-15,1 0 0,-1-24 16,1 24-16,-1-24 16,-24-1-16,24 1 0,-24-1 15,0 1-15,0-25 0,0 25 16,0-1-16,0-24 15,0 25-15,0-1 16,0 50 0,0 24-1,25-25-15,-25 25 0,24 24 16,-24-24-16,25 24 16,-25-24-16,0 24 0,0-24 15,0 0-15,0 0 16</inkml:trace>
  <inkml:trace contextRef="#ctx0" brushRef="#br0" timeOffset="-828">4425 4029 0,'0'-24'0,"-25"24"16,25-24-16,0-1 15,0 1 16,0 48-15,0 1 0,0-1-16,0 0 15,25 1-15,-25 24 0,0-1 16,24 1-16,-24 25 16,0-1-16,25 0 0,-25 25 15,24-1-15,-24 1 0,0 0 16,24 24-16,-24-24 15,0 24-15,0-24 0,0 24 16,0-25-16,25 1 16,-25 0-16,0-25 0,24 25 15,-24-25-15,0 0 0,25-24 16,-25 24-16,0-24 16,0 24-16,0-24 0,0 0 15,0 0-15,0 0 16,0 0-16,0 0 0,0-1 15,0 1-15,0 24 0,0-24 16,0 0-16,0 0 16,0 0-16,0 0 0,0 24 15,0-49-15,0 25 16,0 0-16,0 0 0,0-25 16,0 25-16,0 0 0,0-25 15,24 1-15,-24 24 16,0-25-16,25 25 0,-25-25 15,0 1-15,0-1 16,24 1-16,-24-1 0,0 1 16,0-1-16,0 0 0,0 1 15,0-1 1,0 1-16,0-1 16,-24-24 46,24 25-46,-25-25-16,1 0 15,-1 0 1,1 0 0,-1 0-16,-23 0 15,23 0-15,1 0 16,-25 0-16,24 0 15,-23 0-15,-1 0 0,0 0 16,-24 0-16,24 0 0,-25 0 16,26 24-16,-26-24 15,1 0-15,0 24 0,24-24 16,-24 0-16,-1 25 0,-23-25 16,24 0-16,-1 24 15,1-24-15,24 0 0,-24 0 16,0 25-16,-1-25 15,1 0-15,0 0 0,24 24 16,-24-24-16,24 0 0,-24 0 16,24 0-16,-25 24 15,26-24-15,-1 0 0,-25 0 16,1 25-16,24-25 16,-24 0-16,0 0 0,-25 24 15,25-24-15,0 0 16,-1 25-16,-23-25 0,23 0 15,1 24-15,0-24 0,24 0 16,0 0-16,25 0 16,-1 0-16,1 25 0,-1-25 15,1 0 1,0-25 46,24 1-30,0-1-17,-25 1 1,25-1-16,0 1 16,0 0-16,0-25 0,0 0 15,0 0-15,0 0 16,0-24-16,0 0 0,0-1 15,25-23-15,-25-1 16,0-24-16,24 0 0,-24 24 16,24-24-16,-24 0 0,0 24 15,0-24-15,-24 24 16,0 1-16,-1-1 0,1 25 16,-1-25-16,1 0 15,-1 25-15,1-25 0,0 25 16,24-25-16,-25 25 0,25-25 15,0 25-15,0-24 16,0 23-16,25 25 0,-25-24 16,0 24-16,0 25 15,24-25-15,-24 25 0,0-1 16,0 1-16,0-1 0,0-24 16,-24 25-16,24 0 15,0-1-15,0 1 0,0-1 16,0 1-16,24-1 15,-24 1-15,0 0 0,0-25 16,0 24-16,0 1 0,0 0 16,0-25-16,0 24 15,-24 1-15,24-25 0,0 25 16,0-1-16,-25 1 16,25-1-16,0 1 0,0-1 15,0 1 1,25 0 15,-1 24-15,-24-25-1,24 25-15,1 0 0,-25-24 16,24 24-16,1-25 16,-1 25-16,1-24 0,23 24 15,1-24-15,-24 24 0,24-25 16,24 25-16,-24 0 15,48-24-15,-23 24 0,23 0 16,1-25-16,24 25 16,0 0-16,0-24 0,0 24 15,1 0-15,-1 0 0,-25 0 16,25 0-16,-24 0 16,0 0-16,0 0 0,-25 0 15,0 0-15,25 0 16,-25 0-16,0 0 0,1 0 15,-1 0-15,0 0 0,0 0 16,1-25-16,-1 25 16,-24 0-16,24 0 0,-49-24 15,25 24-15,-24 0 16,-1 0-16,1 0 16,-1-24 15,0 24-31,1 0 15,-1-25-15,1 25 16,-1 0-16,1 0 16,-1-24-16,0 24 78,-24 24-31,0 1-32,0-1 1,25 0 0,-1 1-1,-24-1-15,0 25 0,25-24 16,-25 23-16,24 1 0,-24-24 15,0 23-15,0 1 16,0-24-16,0 24 0,0-25 16</inkml:trace>
  <inkml:trace contextRef="#ctx0" brushRef="#br0" timeOffset="1008">1299 2662 0,'-25'0'0,"25"-25"31,0 1-31,0-1 0,25 1 16,-1 24 0,0 0-1,-24 24-15,25 1 0,-25-1 16,24 1-16,-24 24 16,25-25-16,-25 0 0,0 25 15,0-24-15,24-25 0,-24 24 16,0 0-16,-24-24 31,24-24-31,0 0 16,-25-1-16,25-24 15,0 25-15,-24-25 0,24 25 16,0-25-16,0 24 16,24 1-16,1 0 0,-25-1 15,24 1-15,1 24 16,-1 0-16,0 24 0,1 1 15,-1-1-15,-24 0 0,25 1 16,-25-1-16,24 1 16,-24-1-16,0 1 0,0-1 15,0 0-15,0 1 16,-24-25 0,24-25-16,0 1 15,0 0 1,0-1-16,24-24 0,-24 25 15,24-25-15,-24 25 0,25-1 16,-1 25-16,1 0 16,-1 0-16,1 0 0,-25 25 15,24-1-15,0 25 16,1-25-16,-25 25 0,0 0 16,24-25-16,-24 25 0,0-24 15,0-1-15,0 0 16</inkml:trace>
  <inkml:trace contextRef="#ctx0" brushRef="#br0" timeOffset="1507">1909 2344 0,'0'-49'0,"0"0"15,-24 1-15,24 23 0,0 1 16,-25-1-16,25 50 31,0-1-31,0 25 0,25 0 16,-1 24-16,1-24 15,-1 24-15,0 25 0,1-25 16,-1 0-16,1 1 16,-1-1-16,0-24 0,1 24 15,-25-24-15,24 0 0,-24-25 16,0 25-16,0-24 15,0-1-15,-24-24 16,-1-24 0,1-1-16,0 1 15,-1-1-15,25-24 0,-24 1 16,-1-1-16,1-25 16,24 26-16,0-26 0,0 1 15,0 24-15,24 0 0,1 1 16,-1 23-16,1 1 15,23 24-15,-23 0 0,24 0 16,-25 0-16,1 24 16,-1 1-16,0-1 0,1 0 15,-25 25-15,0-24 0,0-1 16,-25 0-16,1 1 16,0-1-16,-1-24 0,-24 25 15,25-25-15,-1 0 16,1 0-16,0 0 0</inkml:trace>
  <inkml:trace contextRef="#ctx0" brushRef="#br0" timeOffset="1891">2227 2515 0,'0'-24'16,"0"-1"-16,0 1 15,24-1-15,0 1 16,1 24 0,-1 0-16,1 0 0,-1 24 15,1-24-15,-1 25 16,0-1-16,1 1 0,-1-1 16,-24 25-16,25-25 0,-25 1 15,0-1-15,0 1 16,0-1-16,-25-24 15,1 0 1,24-24-16,-25 24 16,25-25-16,0 1 0,0-1 15,0-23-15,0 23 16,0-24-16,25 25 0,-1-25 16,1 25-16,-25-1 15,24 1-15,1-1 0,-1 25 16,0 0-16,1 0 15</inkml:trace>
  <inkml:trace contextRef="#ctx0" brushRef="#br0" timeOffset="2959">2764 2491 0,'0'-25'31,"24"25"0,1 0-15,-1 25 0,1-25-16,-1 0 15,0-25-15,1 1 16,-25-1-1,24 25-15,-24-24 0,0 0 16,0-1-16,-24 1 16,24-1-16,-25 1 0,25-1 15,-24 25-15,0-24 0,-1 24 16,1 0-16,-1 24 16,1 1-16,-1-1 0,1 1 15,24-1-15,-24 1 16,24-1-16,0 0 0,0 25 15,0-24-15,24-1 0,0 1 16,1-1-16,24 0 16,-25-24-16,25 25 0,0-25 15,-25 0-15,25 0 16,-24 0-16,23-25 0,-23 25 16,-1-24-16,1 0 0,-25-1 15,24 1-15,1-25 16,-25 24-16,24-23 0,0-1 15,-24 0-15,0 0 0,25 25 16,-25-25-16,0 0 16,0 24-16,0 1 0,-25 24 15,1 0 1,0 0-16,-1 24 16,1 1-16,24-1 15,-25 1-15,25-1 0,0 25 16,0-25-16,25 1 0,-1-1 15,25 1 1,-25-25-16,25 0 0,-24 24 16,24-24-16,-25 0 0,25 0 15,-25 0-15,-24 25 16,0-1-16,-24-24 16,-1 24-16,1 1 15,0-25-15,-25 24 0,24 1 16,1-25-16,-1 0 15,50-25 1,-1 1-16,1-1 16,-1 1-16,25 0 15,-25-25-15,25 24 0,0-24 16,-25 1-16,25-1 0,-24 0 16,-1 24-16,1-23 15,-25-1-15,24 24 0,-24 1 16,-24 24-1,-1 0 1,1 24-16,-50 98 31,74-73-31,25-24 16,-1-1 0,1 1-16,-1-25 0,25 24 15,-25-24-15,1 24 0,24 1 16,-25-25-16,1 24 15,-1 1-15,-24-1 16,0 1-16,-24-1 16,-1-24-16,1 24 0,-1-24 15,1 0-15,-1 0 0,1 0 16,0 0-16</inkml:trace>
  <inkml:trace contextRef="#ctx0" brushRef="#br0" timeOffset="3192">3887 2051 0,'0'-24'0,"25"24"0,-25-25 15,0 50 17,24-25-17,-24 24-15,25 1 16,-1 23-16,-24-23 0,24-1 15,1 25-15,-1-25 16,-24 1-16,25-1 0,-25 1 16,0-1-16,24 1 0</inkml:trace>
  <inkml:trace contextRef="#ctx0" brushRef="#br0" timeOffset="3331">3936 1929 0,'0'-49'16,"-24"0"-16,24 0 0,0 25 16,0 0-16,-25-1 0,25 50 31</inkml:trace>
  <inkml:trace contextRef="#ctx0" brushRef="#br0" timeOffset="4183">4205 1978 0,'24'0'16,"-24"-25"-16,25 25 16,-25-24-16,0 48 31,0 1-31,0 24 15,-25-25-15,25 0 16,0 25-16,0-24 0,0-1 16,0 25-16,0-25 15,0 1-15,25-1 0,-1 1 16,-24-1-16,25-24 16,-1 0-16,0 0 0,25 0 15,-24 0-15,-1-24 0,1-1 16,-1 1-16,0-1 15,1 1-15,-25 0 0,0-25 16,0 24-16,-25-24 16,1 1-16,0 23 0,-1-24 15,-24 25-15,25 0 0,-25-1 16,25 1-16,-1 24 16,1 0-16,-1 24 0,25 1 15,0-1 1,0 25-16,0-25 0,0 1 15,25-1-15,-25 0 0,24 1 16,1-25-16,-1 0 16,0 0-16,1 0 15,-1-25-15,1 25 16,-1-24-16,-24 0 0,25-1 16,-1 1-16,-24-25 0,24 25 15,1-1-15,-25-24 16,24 25-16,-24-1 0,25 25 15,-1 0-15,1 25 32,-25-1-32,24 1 0,-24 24 0,24-25 15,1 25-15,-25-25 16,24 1-16,-24-1 0,25 0 16,-1 1-16,-24-1 15,24-24-15,1 0 0,-1 0 16,1-24-16,-1-1 15,-24 1 1,25 0-16,-25-25 0,24 0 16,-24 0-16,0 25 15,24-25-15,-24 0 0,25 25 16,-25-1-16,24 1 0,1 24 16,-25 24-1,24 1-15,-24 23 0,0 1 16,25 0-16,-25 0 15,24 0-15,0-25 0,1 25 16,-25-25-16,24 25 0,1-24 16,-1-25-16,0 0 15</inkml:trace>
  <inkml:trace contextRef="#ctx0" brushRef="#br0" timeOffset="214269">29556 5739 0,'24'0'31,"-24"24"-31,0 1 31,25-1-31,-25 1 0,0 23 16,0 1-16,24 0 0,-24 24 15,0 1-15,0 23 16,-24 1-16,24 0 0,-25 0 16,1 24-16,-25-25 0,25 25 15,-1 1-15,1-26 16,-1 1-16,1 24 0,24-49 16,0 25-16,0-25 15,0-24-15,0 24 0,0-24 16,24 0-16,-24 0 0,0-25 15,25 1-15,-25-1 16,0 1-16,0-1 16,24-24-16,-24-24 15,25 24-15,-25-25 16,24 25-16,1-24 0,23 24 16,-23-25-16,24 1 15,0 24-15,24 0 0,0-24 16,0 24-16,25 0 15,24 0-15,0 0 0,25 0 16,-1 24-16,25 0 0,25-24 16,-1 25-16,25-1 15,-25 1-15,1-1 0,-1 0 16,-48-24-16,-1 25 16,-24-25-16,-48 0 0,-1 0 15,0 0-15,-24 0 0,-25 0 16,25-25-16,0 1 15,-25 24-15,25-24 0,-24-1 16,-1 25-16,1-24 16,-1-1-16,0 25 0,-24-24 15,0 0-15,25 24 16,-25-25-16,0 1 16,0-1-1,0 1-15,0-1 16,0 1-16,0 0 0,0-25 15,0 0-15,24-24 0,-24-1 16,25 25-16,-25-48 16,0 23-16,24 1 0,1 0 15,-25 0-15,24-1 0,0 1 16,1 0-16,-25 0 16,24 24-16,1-24 0,-25-1 15,24 25-15,-24-24 16,0 0-16,0 24 0,24-24 15,-24 24-15,0 0 16,0 0-16,-24 0 0,24 0 16,-24 25-16,24 0 0,-25-1 15,25 1-15,-24 24 16,-1-25-16,25 1 0,-24 24 16,0-24-16,-1 24 15,1-25-15,-1 25 0,25-24 16,-24 24-16,-1 0 0,1 0 15,0 0-15,-25 0 16,24 0-16,-24 0 0,1 0 16,-1 0-16,0 0 0,-24 0 15,-1 24-15,1-24 16,-25 0-16,1 0 0,-1 0 16,0-24-16,-24 24 15,25 0-15,-1-25 0,0 25 16,0 0-16,1-24 0,-1 24 15,25 0-15,-25 0 16,25 0-16,-25-25 0,0 25 16,25 0-16,-25 0 15,25 0-15,0 0 0,0 25 16,-1-25-16,26 0 0,-26 24 16,25-24-16,1 0 15,-1 25-15,24-25 0,-23 0 16,-1 24-16,24-24 15,-24 0-15,25 25 0,0-25 16,-1 0-16,1 24 16,-1-24-16,1 0 15,-1 0-15,1 0 16,-25 0-16,25 0 16,-1-24-16,1 24 0,-1 0 15,1 0-15,0 0 16,24 24-1,0 0 17,0 1-1,-25-25-15,25 24-16,0 1 31,25-25-31,-1 0 0,0 0 15</inkml:trace>
  <inkml:trace contextRef="#ctx0" brushRef="#br0" timeOffset="-214430.73">29605 6520 0,'0'-24'0,"24"24"16,1 0-16,-1-24 16,1 24-16,-1 0 0,25-25 15,24 25-15,-24 0 0,49 0 16,-1 0-16,25 0 15,25 0-15,0 0 0,48 0 16,0 0-16,1 25 0,24-25 16,24 0-16,-24 24 15,-25-24-15,25 0 0,-49 0 16,24 24-16,-24-24 16,-24 0-16,-25 0 0,24 0 15,-48 0-15,0 0 0,-1-24 16,-23 24-16,-26 0 15,26-24-15,-50 24 0,25 0 16,-25 0-16,-24-25 16,-48 25-1</inkml:trace>
  <inkml:trace contextRef="#ctx0" brushRef="#br0" timeOffset="-213788.73">29410 7180 0,'-25'0'0,"1"0"16,-1 0-16,1 0 16,48 0 15,-24 24-16,25-24-15,24 0 0,-1 0 16,50 25-16,0-25 0,24 0 16,24 24-16,50-24 15,-1 0-15,25 25 0,24-25 16,0 0-16,1 24 0,-1-24 16,0 0-16,-24 24 15,0-24-15,-25 0 0,-48 0 16,-1 0-16,-24-24 15,-24 24-15,-25-24 0,1 24 16,-26 0-16,1-25 0,-24 25 16,24 0-16,-25-24 15,-48 24 1</inkml:trace>
  <inkml:trace contextRef="#ctx0" brushRef="#br0" timeOffset="-211430.73">30069 6154 0,'-25'0'0,"1"-24"0,0-1 16,24 1 0,-25-1-1,50 25 17,-25-24-32,24 24 0,0 0 15,1 0-15,-1-24 0,1 24 16,-1 0-16,1 0 15,-1 24-15,0-24 0,-24 24 16,25-24-16,-25 25 16,-25-1-16,1-24 0,0 25 15,-1-1-15,-24 1 0,0-1 16,25 0-16,-25 1 16,25-1-16,-1 1 15,25-1-15,25-24 16,-1 0-16,1 0 15,-1 0-15,25 0 0,0 0 16,0 0-16,-1-24 16,1 24-16,0 0 0,0-25 15,0 25-15</inkml:trace>
  <inkml:trace contextRef="#ctx0" brushRef="#br0" timeOffset="-210745.73">30557 6056 0,'0'-24'0,"0"0"32,-24 24-32,0 0 31,24 24-31,-25-24 0,1 24 16,24 1-16,-25-1 15,1 1-15,24-1 16,0 1-16,24-25 0,-24 24 15,25 0-15,-1-24 16,1 25-16,-1-25 16,0 0-16,1-25 15,-1 25-15,-24-24 16,0 0-16,0-1 16,-24 1-1,-1 24-15,1-25 16,0 25-1,48 0 1,0-24 0,1 24-1,-1 0-15,1 0 0,23 0 16,-23 0-16,24-25 0,-25 25 16,1 0-16,-1 0 15,0 0-15,-24 25 31,-24-25-31,24 24 16,-24-24-16,24 25 0,0-1 16,0 1-1,24-1-15,-24 0 16,24-24-16,1 25 16,-1-25-16,25 0 0,-24 24 15,-1-24-15,25 0 0,-25 0 16,1-24-16,-1 24 15,1-25-15,-25 1 0,0 0 16,0-1-16,0 1 16,0-1-16,-25 1 0,1-1 15,-1 1-15,1 0 0,-25 24 16,25 0-16,-25 0 16,24 0-16,1 0 0,-1 24 15,1 0-15,24 1 16</inkml:trace>
  <inkml:trace contextRef="#ctx0" brushRef="#br0" timeOffset="-210428.73">31534 6154 0,'-24'0'0,"-1"0"16,1 0-1,24 25 1,-24-25-16,24 24 0,0 0 15,0 1-15,0-1 16,24 1-16,-24-1 16,0 1-16,0-1 15</inkml:trace>
  <inkml:trace contextRef="#ctx0" brushRef="#br0" timeOffset="-209978.73">31730 5959 0,'0'-25'0,"-25"25"0,25-24 16,-24 24-1,24 24 16,0 1-15,0-1-16,0 1 0,24-1 16,-24 0-16,25 1 15,-1-1-15,1 1 16,-1-25 0,0 0-16,1 0 0,-1-25 15,1 25-15,-25-24 16,24-1-16,0 1 15,-24 0-15,25-1 0,-25 1 16,24-1-16,-24 1 16,0 48-1,0 1 1,-24 24-16,24-25 16,-25 25-16,25-25 0,-24 25 15,24-24-15,0-1 16,0 25-16,0-25 15</inkml:trace>
  <inkml:trace contextRef="#ctx0" brushRef="#br0" timeOffset="-209365.73">32291 5983 0,'-24'-24'16,"0"24"-1,-1 0 1,25 24-16,-24-24 0,24 25 16,-25-25-16,25 24 0,-24 0 15,24 1-15,0-1 16,0 1-16,24-1 16,1 1-16,-1-25 15,1 0-15,-1 0 16,0 0-16,1 0 0,-1-25 15,-24 1 1,0-1-16,-24 25 16,24-24-16,-25-1 0,1 1 15,24 0-15,-24-1 16,24 1-16,0-1 31,24 25-31,0 0 0,1 0 16,-1 0-16,1 0 0,-1 0 15,1 0-15,-1 0 16,0 0-16,1 25 16,-25-1-1,0 1-15,0-1 16,0 0-16,0 1 16,0-1-16,0 1 15,0-1-15,24-24 0,-24 25 16,25-25-16,-1 24 15,1-24-15,23 0 0,-23 0 16,-1 0-16,25 0 0,-25 0 16,1-24-16,-25-1 15,0 1-15,0-1 0,0 1 16,-25-25-16,1 25 16,-25-1-16,25 1 0,-25-1 15,0 1-15,0 24 0,0 0 16,1 24-16</inkml:trace>
  <inkml:trace contextRef="#ctx0" brushRef="#br0" timeOffset="-207661.73">29556 7033 0,'24'0'15,"1"-24"1,-1 24-16,-24-24 15,25 24 1,-25-25 0,0 1-1,0-1 1,0 1 0,0-1-1,24 25-15,-24-24 16,-24 48 15,24 1-15,-25-1-16,1 1 15,24-1-15,-25 1 16,25-1-16,0 0 16,25 1-16,-1-25 15,1 24-15,-1-24 16,1 0-16,-1 0 15,0-24-15,1 24 0,-1 0 16,1-25-16,-1 1 16,-24 0-1,0-1-15,0 1 0,-24 24 16,24-25-16,-25 25 16,25-24-16,-24 48 15,24 1 1,0-1-16,0 1 15,0 23-15,0-23 0,24-1 16,-24 25-16,0-24 16,25-1-16,-25 0 0,0 1 15,0-1-15,0 1 16,24-25-16,-24 24 0</inkml:trace>
  <inkml:trace contextRef="#ctx0" brushRef="#br0" timeOffset="-207314.73">30289 6887 0,'24'-25'0,"-24"1"16,0 0-16,0-1 15,0 1 1,-24 24-16,-1 0 0,1 0 15,-1 0-15,1 0 16,0 24-16,-1-24 0,1 25 16,24-1-16,0 0 0,0 1 15,0-1-15,24 1 16,1-25-16,-1 24 0,25 1 16,-25-25-16,1 24 15,-1 0-15,25-24 0,-49 25 16,24-25-16,-24 24 0,-24 1 15,0-25 1,-25 24-16,24-24 16,1 0-16,-1 0 15</inkml:trace>
  <inkml:trace contextRef="#ctx0" brushRef="#br0" timeOffset="-206869.73">30362 6789 0,'0'-24'16,"24"24"-16,1 0 0,-1 0 16,1 0-1,-1 24 1,1-24 0,-1 0-16,0 0 15,1 25-15,24-25 0,-25 0 16,1 0-16,-1 0 15,-24 24 1,-24 0 0,-1 1-16,1-1 0,-1 1 15,1-1-15,-1 1 0,25-1 16,-24 0-16,24 1 16,0-1-16,24-24 0,1 25 15,-1-25-15,25 0 0,-24 0 16,23 0-16,-23 0 15,24-25-15,-25 1 0,25 24 16,-49-25-16,24-23 16,-24 23-16,0-24 0,-24 25 15,-1-25-15,1 25 16,0-25-16,-1 24 0,1 1 16,-25-1-16,25 25 0,-25 0 15,24 25-15,1-1 16,-1 1-16</inkml:trace>
  <inkml:trace contextRef="#ctx0" brushRef="#br0" timeOffset="-206264.73">31485 7913 0,'25'0'16,"-25"24"31,0 0-47,0 1 16,0-1-16,0 25 0,0 0 15,-25 0-15,25 0 0,0 24 16,0 0-16,0-24 15,0 24-15,0 1 0,0-26 16,0 26-16,25-25 16,-25-1-16,0-23 0,0-1 15,0 1-15,0-1 0,0 1 16,24-25-16,-24-25 16,0 1-1</inkml:trace>
  <inkml:trace contextRef="#ctx0" brushRef="#br0" timeOffset="-205886.73">31290 8767 0,'0'-24'16,"24"0"0,1 24 15,-25 24 0,24-24-31,-24 24 0,25-24 16,-1 25-16,1-1 0,-1-24 15,0 25-15,1-25 16,-1 24-16,25-24 0,-24 0 16,-1 0-16,0 0 0,1-24 15,-1 24-15,1-25 16,-1 1-16,1-1 15,-25 1-15,0-25 16,24 25-16,-24-1 0,0 1 16,-24 24-1,-1 24 1,25 1-16,-24-1 16,-1 1-16,1-1 15,-1 0-15</inkml:trace>
  <inkml:trace contextRef="#ctx0" brushRef="#br0" timeOffset="-196687.73">28237 5788 0,'0'-25'16,"25"25"-1,-1 0 1,25-24-16,-25 24 16,25 0-16,0 0 15,0 0-15,24 0 0,25 0 16,-25 0-16,0 24 0,25-24 16,-25 0-16,1 25 15,-1-25-15,-24 24 0,0-24 16,-25 25-16,0-25 15,-24 24-15,25-24 0,-50 0 32</inkml:trace>
  <inkml:trace contextRef="#ctx0" brushRef="#br0" timeOffset="-196460.73">29287 5666 0,'25'0'16,"-1"0"0,-24 24-16,25-24 0,-1 25 15,0-1-15,-24 0 0,25 1 16,-1-1-16,-24 25 15,0-24-15,0-1 0,-24 25 16,-1-25-16</inkml:trace>
  <inkml:trace contextRef="#ctx0" brushRef="#br0" timeOffset="-195510.73">28506 5006 0,'0'-24'0,"-25"24"31,1 0-16,24 24 1,-24 25-16,24-24 0,0 23 16,-25 1-16,25 0 0,-24 0 15,24 0-15,0 0 16,-25-1-16,25-23 0,0 24 16,0-25-16,0 1 15,0-50 1,0 1-1,25-1-15,-25-24 16,0 1-16,24-1 0,-24 0 16,25-24-16,-25-1 0,0 1 15,24 0-15,-24 0 16,0-1-16,0 25 0,24 1 16,-24-1-16,0 24 15,25 25-15,-1 0 16,1 25-16,-25 24 0,24-1 15,1 26-15,-1-25 16,0 48-16,1-23 0,-25-1 16,24 0-16,1-24 15,-1 24-15,-24-24 0,25 0 16,-25 0-16,24-25 0,-24 1 16</inkml:trace>
  <inkml:trace contextRef="#ctx0" brushRef="#br0" timeOffset="-195347.73">28530 5275 0,'-24'-24'0,"-1"24"16,1 0 0,24-25-1,24 25-15,1 0 0,-1-24 16,1 24-16,24-25 15,-25 1-15,25 24 0</inkml:trace>
  <inkml:trace contextRef="#ctx0" brushRef="#br0" timeOffset="-194760.73">29092 5080 0,'24'0'0,"-24"-25"31,-24 1-16,0-1 1,-1 25 0,1 0-16,-1 0 0,1 0 15,-1 25 1,1-1-16,24 1 0,-24-1 16,24 0-16,0 1 0,0 24 15,24-25-15,-24 0 16,24 1-16,1-1 0,-1-24 15,1 25-15,-1-25 0,25 0 16,-25 0-16,1-25 16,-1 25-16,-24-24 0,25-1 15,-25 1-15,0 0 16,0-1-16,0 1 0,0-1 16,-25 1-16,25 0 0,-24 24 15,-1 0 1,25 24-16,0 25 15,0 0-15,25-1 16,-1 1-16,-24 25 0,25-1 16,-1-24-16,1 24 0,-1-24 15,0 0-15,-24 0 16,0-25-16,0 0 0,-24 1 16,0-1-16,-1-24 15,1 0-15,-25 0 0,0 0 16,0-24-16,0-1 0,25 1 15,-25-25-15,49 25 16,0-25-16,0 0 0,0 0 16,24 0-16,1 0 15,24 1-15,-25 23 0,25 25 16,0-24-16,0 24 0,-25 0 16,1 0-16,23 0 15</inkml:trace>
  <inkml:trace contextRef="#ctx0" brushRef="#br0" timeOffset="-194148.73">29532 5128 0,'0'-24'15,"0"0"-15,24-1 0,-24 1 16,0-1-16,-24 1 15,-1-1-15,-24 25 16,25 0 0,0 25-16,-1-1 0,-24-24 15,25 25-15,-1 24 0,1-25 16,0 0-16,24 1 16,0-1-16,0 1 0,24-1 15,0 1-15,25-1 16,-24-24-16,-1 24 15,25-24-15,-25 0 0,1 0 16,-1-24-16,1 24 16,-1-24-16,0-1 15,-24 1-15,0-1 16,-24 1-16,24-1 16,0 1-16,-24 24 0,24-24 15,-25 24 1,25 24-16,25 0 15,-25 1-15,24-1 0,0 25 16,-24-24-16,25 23 16,-1 26-16,1-26 0,-1 1 15,-24 0-15,25 0 16,-25-25-16,24 25 0,-24-24 16,0-1-16,-24 1 0,-1-1 15,1-24-15,-25 0 16,24 0-16,-23 0 0,23 0 15,-24-24-15,25-1 16,0 1-16,24-25 0,-25 24 16,25-23-16,0 23 0,0 1 15,25-25-15,-1 24 16,0 1-16,25 24 0,-24-24 16,23 24-16</inkml:trace>
  <inkml:trace contextRef="#ctx0" brushRef="#br0" timeOffset="-193950.73">29874 5348 0,'24'0'62</inkml:trace>
  <inkml:trace contextRef="#ctx0" brushRef="#br0" timeOffset="-193651.73">30093 4909 0,'0'-25'0,"0"1"0,0-1 16,0 1-16,0-1 16,25 25-16,-1 0 15,-24 25-15,25-1 0,-1 1 16,0 24-16,1-1 15,-1 1-15,1 0 0,-1 24 16,1-24-16,-1 24 16,-24 1-16,24-25 0,1-1 15,-25 1-15,24-24 16,-24-1-16,0 1 0</inkml:trace>
  <inkml:trace contextRef="#ctx0" brushRef="#br0" timeOffset="-193092.73">30289 5250 0,'-25'-24'0,"1"24"0,-1 0 15,1 0 1,48 0 0,1-24-16,-1 24 15,1 0-15,24 0 16,-1 0-16,1 0 0,0 0 15,24-25-15,-24 25 16,0 0-16,0-24 0,0 24 16,-25 0-16,1-25 0,-1 1 15,-24 0 1,0-1-16,-24 25 0,-1-24 16,1-1-16,-25 25 15,25-24-15,-1 24 0,1 0 16,-1 0-16,1 24 0,-1-24 15,25 25-15,-24-1 16,24 1-16,0-1 0,0 25 16,24-25-16,-24 25 15,25-25-15,-25 25 0,24-24 16,1-1-16,-1-24 0,1 25 16,-1-25-16,0 0 15,1 0-15,-1 0 0,1 0 16,-25-25-16,0 1 15,24-1-15,-24 1 0,0-1 16,0 1-16,0-25 0,0 25 16,0-1-16,0 1 15,0 0-15,24 24 16,1 24 0,-25 0-16,0 1 0,24-1 15,1 25-15,-25 0 0,24-25 16,1 25-16,-1-24 15,0-1-15,1 0 0,-1-24 16</inkml:trace>
  <inkml:trace contextRef="#ctx0" brushRef="#br0" timeOffset="-192605.73">31095 5031 0,'-25'-25'0,"1"-24"0,24 25 15,-25-25-15,25 25 0,0-1 16,25 50 0,-1-1-1,1 25 1,-25-25-16,24 25 0,-24 0 16,25-24-16,-1 23 0,-24 1 15,24 0-15,-24 0 16,25-25-16,-25 1 0,0-1 15,0 1-15,0-50 32,0 1-17,0-1-15,0-23 16,0 23-16,0 1 0,0-25 16,24 24-16,1 1 15,-1 0-15,1-1 0,23 25 16,-23 25-16,-1-1 0,1 0 15,-1 1-15,0 24 16,1 0-16,-25-1 0,24-23 16,-24 24-16,0-25 0,-24 0 15,-1 1-15,25-1 16,-24-24-16,0 0 0,-25 0 16,24 0-16,1-24 15,0-1-15,24 1 0,-25 0 16,25-25-16,0 0 0,25 0 15</inkml:trace>
  <inkml:trace contextRef="#ctx0" brushRef="#br0" timeOffset="-192402.73">31534 4884 0,'25'-24'0,"-1"-1"16,-24 50 15,0-1-31,0 1 16,25-1-1,-25 25-15,24-25 0,0 25 16,1 0-16,24 0 0,-25 0 16,1 24-16,-1-24 15,0-25-15,-24 25 0,25-25 16,-25 1-16,0-1 16,0 1-16</inkml:trace>
  <inkml:trace contextRef="#ctx0" brushRef="#br0" timeOffset="-192005.73">31998 5348 0,'0'25'16,"-24"-25"-16,48 0 31,1-25-16,-1 25-15,1 0 0,-1-24 16,0 24-16,1-25 16,24 1-16,-25 24 0,1-25 15,-25 1-15,24 0 16,-24-1-16,0 1 0,0-1 16,-24 1-16,-1 0 0,1-25 15,-1 49-15,-24-25 16,1 25-16,23 0 0,-24 25 15,1-1-15,23 25 0,1 0 16,-1 24-16,25-24 16,25 24-16,-1-24 0,1 0 15,23 0-15,1 0 16,0-25-16,24 0 0,-24 1 16,0-25-16,0 0 15,0-25-15,-25 1 0</inkml:trace>
  <inkml:trace contextRef="#ctx0" brushRef="#br0" timeOffset="193211.94">16587 9280 0,'0'25'15,"0"-1"1,-24 1-16,-25-25 16,49 24-16,-49 0 15,25-24-15,-1 0 0,1 0 16,0 25-1,-1-25-15,25 24 16,-24-24-16,24 25 16,0-1-16,-25 1 15,25-1 1,0-48 15,0-1-31,0 1 16,0-1-16,0 1 0,0-25 15,0-24-15,0 24 16,0-24-16,0-25 0,0 25 16,0-1-16,0-23 15,0 23-15,25 1 0,-25 24 16,24 0-16,1 1 0,-1 48 16,0-25-16,25 25 15,0 25-15,-24-1 0,23 25 16,-23 0-16,-1 0 15,1 24-15,-1 0 0,-24 0 16,0-24-16,-24 25 0,-1-26 16,1 1-16,-25 0 15,25 0-15,-25-25 0,0 1 16,0-1-16,25 1 16,-1-25-16,1 0 0,24-25 15,0 1-15,0-1 0,0 1 16,24-1-16,1-23 15,-1 23-15,25 1 0,-25-1 16,25 1-16,0 24 16,0 0-16,0 24 0,-25 1 15,25 24-15,-25-25 0,1 25 16,-1 0-16,1-25 16,-1 25-16,-24 0 0,0-25 15,24 1-15,-24-1 16,0 1-16,0-1 0</inkml:trace>
  <inkml:trace contextRef="#ctx0" brushRef="#br0" timeOffset="193661.94">16978 9305 0,'-24'0'15,"24"24"32,0 1-31,24-25-16,-24 24 16,25-24-16,-1 0 0,0 0 15,25 0-15,-24 0 16,-1 0-16,25-24 0,-25 24 15,1-25-15,-1 1 16,-24-1-16,0 1 16,0-1-16,-24 1 0,-1 0 15,1-1-15,0 25 16,-25-24-16,24 24 0,-24-25 16,1 25-16,23 0 15,-24 25-15,25-1 0,-1 1 16,25-1-16,0 0 0,0 1 15,0 24-15,0 0 16,25-25-16,-1 25 0,1 0 16,24-25-16,-25 1 15,0-1-15,25 0 0,0 1 16,0-25-16,0 0 0,0 0 16</inkml:trace>
  <inkml:trace contextRef="#ctx0" brushRef="#br0" timeOffset="194361.93">17686 9256 0,'0'-25'16,"0"1"-1,-24 24 1,24-24-16,-24 24 16,24-25-16,-25 25 15,25-24-15,-24 24 0,-1 0 16,1 0-16,-1 0 15,1 0-15,0 0 0,-1 0 16,-24 0-16,25 0 16,-1 24-16,1 1 0,0-25 15,-1 24-15,1 0 0,24 1 16,0-1-16,0 1 16,0-1-16,0 1 0,24-1 15,1 0-15,-25 1 16,24-25-16,0 24 0,1 1 15,-1-25-15,1 24 0,-1-24 16,1 0-16,-1 0 16,0 0-16,1-24 15,-25-1 17,24 25-32,1 0 62,-25-24-62,24 24 16,1-25-1,-1 1 1,-24 0 0,0-1-1,0 1-15,0-1 16,0 1-16,0-1 15,0 1-15,-24 24 16,24 24 0,0 1-1,0-1 1,0 1-16,24-1 0,-24 1 16,24-1-16,-24 0 15,25 1-15,-1-1 0,-24 1 16,25-25-16,-25 24 0,24-24 15,1 0 1</inkml:trace>
  <inkml:trace contextRef="#ctx0" brushRef="#br0" timeOffset="194951.94">18199 9280 0,'0'-24'16,"0"-1"0,0 1-1,0 0-15,-24 24 0,-1-25 16,1 1-1,0 24-15,-1 0 0,1 0 16,-1 0-16,-24 0 16,25 24-16,0 1 0,-1-1 15,1 0-15,-1 1 0,1-1 16,24 1-16,-24-1 16,24 25-16,0-25 0,24 1 15,-24-1-15,24-24 16,1 25-16,-1-1 0,1-24 15,-1 0-15,25 0 0,-25 0 16,1-24-16,-1-1 16,25 1-16,-25-1 0,1 1 15,-25-25-15,24 0 16,-24 0-16,0-24 0,0 0 16,0 0-16,-24-1 0,-1 1 15,25 0-15,-24 24 16,24-24-16,0 48 0,-24 1 15,24 48 1,0 1-16,0 24 16,0 24-16,0 0 0,0 0 15,24 1-15,-24-1 16,24 0-16,1-24 0,-25 24 16,24-24-16,-24 0 0,25-25 15,-1 25-15,-24-24 16,25-1-16</inkml:trace>
  <inkml:trace contextRef="#ctx0" brushRef="#br0" timeOffset="196201.94">18908 9231 0,'24'0'0,"0"0"31,-24-24-15,25 0-16,-25-1 15,0 1-15,0-1 16,-25 25-16,25-24 16,-24-1-16,0 1 0,-1 24 15,1 0-15,-1-24 16,1 24-16,-1 0 0,-23 24 15,23 0-15,1 1 0,-1-1 16,1 1-16,24-1 16,-25 25-16,25-25 0,0 25 15,25-24-15,-1-1 16,1 25-16,-1-25 0,1 1 16,-1-1-16,0-24 0,1 25 15,-1-25-15,1 0 16,-1 0-16,1 0 0,-1 0 15,0-25-15,1 1 16,-25-1-16,24 1 0,-24 0 16,0-25-16,0 0 0,0 24 15,0-23-15,-24-1 16,24 73 15,0 1-31,0-1 16,0 25-16,24-25 0,-24 25 15,25-24-15,-1-1 16,25 0-16,-25 1 0,1-25 16,-1 0-16,25 0 0,-24 0 15,-1 0-15,0-25 16,25 1-16,-49-25 0,25 0 16,-25 0-16,0-24 15,0 24-15,0-24 0,-25 0 16,1 0-16,-1-1 0,1 25 15,0 1-15,24 23 16,-25 1-16,1 24 16,24 24-16,0 25 15,0-25-15,0 25 0,0 0 16,0 0-16,0 24 16,0-24-16,0 0 0,24 0 15,-24 0-15,25-1 0,-1 1 16,0-24-16,1-1 15,-1 25-15,1-49 0,-1 24 16,0-24-16,1 0 0,24 0 16,-25-24-16,1 24 15,-1-49-15,0 25 0,-24-25 16,0-24-16,0 24 16,0-25-16,0 26 0,-24-26 15,0 26-15,-1-1 0,25 0 16,-24 24-16,-1 1 15,1 24-15,24 24 16,0 25 0,0-24-16,24 24 0,-24-1 15,25 26-15,-1-26 0,1 1 16,-1 25-16,0-26 16,1 1-16,24-24 0,-25 24 15,1-25-15,-1 0 16,0 1-16,1-25 0</inkml:trace>
  <inkml:trace contextRef="#ctx0" brushRef="#br0" timeOffset="196631.94">20104 9158 0,'-24'0'15,"-1"-24"-15,1-1 16,24 1 0,0-1-16,24 1 15,1 24 1,-1 0-16,1 24 16,-1-24-16,1 25 15,-1-1-15,0 1 0,1-1 16,-1 1-16,1 23 0,-1-23 15,-24-1-15,0 1 16,0-1-16,-24-24 16,-1 0-16,1 0 15,-1 0-15,25-24 16,-24-1-16,24 1 0,0-1 16,0-23-16,0-1 15,24 0-15,1 0 0,-1 25 16,1-25-16,24 0 0,-25 25 15,0-1-15,25 25 16,-24 0-16,-1 0 0,0 25 16,1-1-1</inkml:trace>
  <inkml:trace contextRef="#ctx0" brushRef="#br0" timeOffset="197041.93">20617 9134 0,'0'24'16,"25"-24"15,-1-24-31,0 24 16,1-25 0,-1 25-16,1 0 15,-25-24-15,24 24 0,1 0 16,-1 0-16,-24-24 15,24 24-15,-24-25 16,0 1 0,0-1-16,-24 1 15,0-1-15,-1 1 0,1 0 16,24-1-16,-25 25 16,1 0-16,-1 0 0,1 25 15,0 23 1,24-23-16,0 24 0,0 0 15,24-1-15,-24 1 0,24 0 16,1 0-16,-1 0 16,25-25-16,-24 25 0,23-49 15,-23 24-15,24-24 16,-25 0-16,25-24 0,-25 24 16,25-24-16</inkml:trace>
  <inkml:trace contextRef="#ctx0" brushRef="#br0" timeOffset="197321.93">21228 9036 0,'0'-24'16,"0"-1"-16,24 25 15,-24-24-15,0-1 16,0 1 0,0 0-1,-24 24-15,-1 0 16,25 24-16,-24 0 0,0-24 15,-1 25-15,1 24 16,24-25-16,-25 25 0,25-25 16,0 25-16,0-24 0,25 23 15,-25-23-15,24-1 16,1 1-16,23-1 0,-23-24 16,24 0-16,-1 0 15,-23 0-15,24-24 0,-25-1 16,25 1-16</inkml:trace>
  <inkml:trace contextRef="#ctx0" brushRef="#br0" timeOffset="198231.93">21594 9036 0,'25'-24'15,"-25"-1"-15,24 25 0,-24-24 16,24-1-16,-24 1 31,-24 24-15,0 24-1,24 1-15,-25-25 16,25 24-16,-24 25 16,24-24-16,0-1 0,0 0 15,0 1-15,24-1 0,1 1 16,-1-1-16,0 0 16,1-24-16,-1 0 0,25 0 15,-24 0-15,-1 0 0,0 0 16,1-24-16,-1 24 15,-24-24-15,25-1 0,-25-24 16,0 25-16,-25 0 16,1-25-16,-1 24 0,1 1 15,0-1-15,-1 1 0,1 24 16,-1-24-16,1 24 16,-1 24-1,25 0 1,25 1-16,-1-25 15,1 0-15,-25 24 16,24-24-16,1 0 16,-1 0-16,0 0 15,1 0 1,-1 0 0,-24-24-16,25 24 15,-25-25 32,0 1-16,24 24-15,0 0 15,1 0-15,-25 24-1,24-24-15,-24 25 16,25-25-16,-1 24 0,1 1 16,-1-1-16,0 1 0,1-1 15,-1 0-15,1 1 16,-25-1-16,24 1 0,-24-1 16,0 0-16,-24-24 15,-1 25-15,1-25 16,-1 0-16,1-25 15,0 25-15,24-24 16,0 0-16,0-25 16,0 24-16,24-23 15,0-1-15,25 0 0,-24 24 16,-1-23-16,25-1 0,-25 24 16,1 1-16,-1 24 15,1 0-15,-25 24 31,0 1-31,-25-25 16,25 24-16</inkml:trace>
  <inkml:trace contextRef="#ctx0" brushRef="#br0" timeOffset="198781.93">22571 9109 0,'24'0'15,"1"0"-15,-1 0 0,1-24 16,-1 24-16,-24-24 16,0-1-16,25 25 15,-25-24-15,0-1 0,0 1 16,-25-1-16,25 1 16,-24 0-16,-1-1 0,1 1 15,-1 24 1,25-25-16,-24 25 0,0 25 15,-1-1-15,25 1 16,-24 23-16,24-23 16,0 24-16,0 0 0,0-25 15,24 25-15,1-25 16,-25 1-16,24-1 0,0 0 16,1-24-16,24 0 0,-25 0 15,1 0-15,-1 0 16,0-24-16,1 0 0,-1-1 15,1-24-15,-25 1 16,24 23-16,-24-48 0,0 24 16,-24 0-16,-1 0 0,25 0 15,-24 1-15,-1-1 16,25 24-16,-24 1 0,24 48 31,0 1-31,0 24 0,24-25 16,-24 25-16,25 0 0,-1 24 15,-24-24-15,25 0 16,-1 0-16,1-1 0,-25-23 16,24 24-16,-24-25 15,0 0-15,0 1 16</inkml:trace>
  <inkml:trace contextRef="#ctx0" brushRef="#br0" timeOffset="199181.93">23377 8938 0,'0'-24'0,"0"0"16,0-25-16,0 24 0,0 1 15,0-1-15,-24 1 16,-1 24-1,25 24-15,-24 1 16,24-1-16,-25 1 16,25-1-1,0 1-15,0-1 0,0 0 16,0 1-16,25-1 16,-1 1-16,1-1 0,-1 1 15,25-1-15,-25 0 0,25 1 16,-24-25-16,-1 24 15,0 1-15,1-1 0,-25 0 16,0 1-16,-25-1 16,1-24-16,0 25 15,-1-25-15,1 0 0,-25 0 16,0 0-16,25 0 16,-1-25-16,-24 1 0,25-1 15</inkml:trace>
  <inkml:trace contextRef="#ctx0" brushRef="#br0" timeOffset="199411.93">23475 8914 0,'24'-24'15,"-24"-1"1,0 1 0,-24 24-16,-1 0 15,1 24 1,-1-24-16,25 25 0,-24 23 15,0-23-15,-1 24 16,1-25-16,-1 25 0,1 0 16,24 0-16,-25-1 0,25 1 15,0-24-15,0-1 16,0 1-16,25-1 0</inkml:trace>
  <inkml:trace contextRef="#ctx0" brushRef="#br0" timeOffset="199591.93">24159 9060 0,'24'0'16,"0"0"-1,1 0-15,-1 0 16,1 0-16,-50 0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01.1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1807 0,'0'-24'16,"0"0"-16,-24 24 15,24-25-15,24 25 0,-24-24 16,25 24 0,-1 0-1,-24 24-15,0 1 16,0-1-16,0 0 15,24 25-15,-24 24 0,0-24 16,25 49-16,-25-25 16,24 49-16,1-24 0,-25 24 15,24 0-15,-24 25 0,25-1 16,-1 1-16,-24-25 16,24 25-16,-24-25 0,25 0 15,-25-25-15,24 26 16,-24-26-16,25-23 0,-25 23 15,24-23-15,-24-1 0,0 0 16,0-24-16,0 24 16,0-48-16,-24 23 0,24-23 15,-25-1-15,25 1 16,-24-25-16,24 24 47,24-24-32,1 0 1,-1 0-16,1 0 16,-1 0-16,0 0 0,1-24 15,24 24-15,-25 0 16,25-25-16,24 25 0,-24-24 16,24 24-16,25-25 0,24 25 15,0-24-15,25 0 16,24 24-16,24 0 0,0-25 15,25 25-15,24 0 16,1 0-16,-1 0 0,0 0 16,-24 0-16,24 0 0,-24 0 15,-25 0-15,1 25 16,-25-25-16,-25 0 0,1 0 16,-25 0-16,0 0 15,-24 0-15,-25 0 0,0 0 16,-24-25-16,0 25 0,-25 0 15,1-24-15,-1 24 16,-24-25-16,0 1 31,0 0-15,0-1-16,0 1 16,0-1-16,0 1 15,0-1-15,0 1 0,0 0 16,0-25-16,-24 24 15,24 1-15,0-25 0,-25 0 16,25 0-16,0 0 0,0-24 16,-24 24-16,24-48 15,0 23-15,0-23 0,0-25 16,0-1-16,0 1 16,-24 0-16,24-24 0,-25 24 15,25-25-15,-24 25 0,24 0 16,-25 24-16,25 0 15,-24 1-15,24-1 0,-25 25 16,25 0-16,-24-1 16,24 25-16,0-24 0,-24 24 15,24-24-15,0 24 0,-25 25 16,25-25-16,0 0 16,-24 25-16,24-1 0,0 1 15,0-1-15,-25 1 0,25-1 16,-24 25-1,24-24-15,0 0 16,-25 24 0,25-25-16,0 1 31,-24 24-31,24-25 16,-24 25-16,-1 0 15,1 0-15,-1 0 16,1 0-16,0 0 0,-1 0 15,1 25-15,-25-25 16,0 0-16,0 24 0,-24-24 16,0 0-16,-25 25 0,-24-25 15,0 24-15,-25-24 16,1 0-16,-1 0 0,-24 24 16,0-24-16,0 0 15,0 0-15,0 25 0,0-25 16,0 0-16,0 0 0,0 24 15,0-24-15,25 0 16,-1 25-16,25-25 0,0 0 16,0 0-16,24 24 0,1-24 15,23 0-15,1 0 16,0 0-16,24 0 0,0 0 16,0 0-16,0 0 15,1 25-15,23-25 0,1 0 16,-1 0-16,1 0 0,0 0 15,-1 0 32,1 0-47,-1 24 16,1-24-16,-1 0 16,1 24-16,0-24 15,-1 0-15,1 0 16,24 25-1,-25-25-15,25 24 16,0 1 0,0-1-16,0 1 15,0-1-15,0 0 0,0 1 16,-24-1-16,24 25 16,0-24-16,-25-1 0,25 25 15,0-25-15,-24 1 0,24-1 16,-24 25-16,24-25 15,0 1-15,-25-1 16,25 1 0,0-1-1,0 0-15,25 1 16,-25-1 0,0 1-16,0-1 15,0 1-15,0-1 16,0 0-16,0 1 15,0-1-15,0 1 16,0-1-16,0 1 16,24-25-16,-24 24 0,24 0 15,-24 1-15,25-25 16</inkml:trace>
  <inkml:trace contextRef="#ctx0" brushRef="#br0" timeOffset="1421">440 244 0,'-24'0'0,"24"-24"0,-24 24 15,24-25 1,-25 25-16,25-24 16,0 0 15,-24 24-31,24 24 141,24-24 46,-24 24-171,0 1-1,0 24-15,0 0 16,25-1-16,-25 26 0,0-1 16,0-24-16,0 24 0,0-24 15,0 0-15,0 0 16,0-1-16,0-23 0,0-1 15,0-48 17,0-25-32,24 25 0,-24-25 15,0 0-15,0 0 16,0-24-16,0 24 0,-24-24 16,24-1-16,-25 26 15,25-26-15,-24 25 0,24 25 16,-25-25-16,25 25 15,25 24-15,-25 24 16,49-24-16,-25 25 0,0 23 16,25-23-16,0 24 0,0 0 15,24-1-15,-24 26 16,-25-26-16,25 1 0,0 25 16,-24-26-16,-1-23 15,0 24-15,-24-25 0,25 1 16,-25-1-16,24-24 15,-24-24-15,0-1 16,0 1-16,0-25 0,0 0 16,0 0-16,0-24 15,0-25-15,0 25 0,0-25 16,0 25-16,0 24 0,-24-24 16,24 48-16,0 1 15,0 48 1,0 1-16,0-1 15,24 25-15,-24 0 0,25-25 16</inkml:trace>
  <inkml:trace contextRef="#ctx0" brushRef="#br0" timeOffset="1810">1295 342 0,'25'0'0,"-1"0"15,-24 24 32,0 1-47,0-1 0,-24 1 16,24-1-16,0 25 16,0 0-16,-25-25 0,25 25 15,0-25-15,25 25 0,-1-24 16,0-1-1,1-24-15,-1 0 0,1-24 16,-1 24-16,25-49 16,-25 24-16,1-23 0,-25 23 15,24-24-15,-24 1 16,0-1-16,-24 24 0,-1-24 16,-23 25-16,23 0 0,1-1 15,-1 1-15,-24 24 16,25 0-16,0 24 15,24 1-15,24-1 16,0-24-16,25 0 16</inkml:trace>
  <inkml:trace contextRef="#ctx0" brushRef="#br0" timeOffset="2296">2101 415 0,'25'0'0,"-25"-24"32,0-1-17,-25 25 1,1-24-16,-1 24 16,1 0-16,-25 0 15,25 0-15,-1 24 0,1 1 16,-25-1-16,24 1 0,1-1 15,0 25-15,24-25 16,0 25-16,0-24 0,0 23 16,0 1-16,24-24 15,0-1-15,1 1 0,24-25 16,-25 0-16,1 0 0,23-25 16,1 25-16,-24-24 15,-1-25-15,1 0 0,-1 25 16,0-50-16,-24 25 15,0-24-15,-24 24 0,0-24 16,-1 24-16,1 0 0,-1 1 16,1 23-16,-1 1 15,25 48 1,0 25-16,25 0 16,-1 0-16,1 0 0,24-1 15,-25 26-15,25-26 0,-25 26 16,25-25-16,-24-1 15,-1 1-15,0-24 0,-24-1 16</inkml:trace>
  <inkml:trace contextRef="#ctx0" brushRef="#br0" timeOffset="2716">2541 513 0,'24'-24'0,"-24"-1"16,0 50 15,0-1-15,0 0-16,0 1 15,25-1 1,-1-24-16,0 0 0,1 0 16,-1 0-16,25-24 0,-24 24 15,-1-25-15,0 1 16,1 0-16,-1-1 0,-24-24 15,0 25-15,0-25 16,-24 25-16,-1-25 0,1 24 16,-25 1-16,0 24 0,0 0 15,-24 0-15,24 24 16,0 1-16,1 24 0,23-1 16,1 1-16,24 0 15,24 24-15,1-24 0,23 0 16,1-25-16,0 25 0,24-24 15,1-1-15,-1-24 16,0 0-16,-24 0 0,24 0 16,-24 0-16,-24-24 0,-1-1 15,0 1-15,-24-25 16</inkml:trace>
  <inkml:trace contextRef="#ctx0" brushRef="#br0" timeOffset="4038">5813 269 0,'-24'0'0,"24"-25"0,0 1 15,-24 24 1,24-25-16,0 50 47,0-1-47,0 1 0,0 24 15,24-1-15,-24 26 16,0-1-16,24-24 0,-24 24 16,0 0-16,25 1 15,-25-26-15,0 1 0,24 0 16,-24 0-16,0 0 0,0-25 15</inkml:trace>
  <inkml:trace contextRef="#ctx0" brushRef="#br0" timeOffset="4471">6326 366 0,'0'-24'0,"0"0"16,0-1-16,0 50 31,0-1-15,-24 0-16,24 25 16,0-24-16,-25 48 0,25-24 15,0 0-15,0 24 0,25-24 16,-25 24-16,24-24 15,1 0-15,-1 0 0,25-1 16,-25-23-16,1-1 0,24-24 16,-25 0-16,25-24 15,-25 24-15,1-49 0,-1 25 16,1-25-16,-1 0 16,-24-24-16,0-1 0,-24 25 15,-1-24-15,-24 0 16,25 24-16,-25 0 0,25 0 15,-25 25-15,24 0 0,-23 24 16,23 0-16,1 0 16,-1 24-16,25 0 0,0 25 15,25-24 1</inkml:trace>
  <inkml:trace contextRef="#ctx0" brushRef="#br0" timeOffset="5341">7474 415 0,'0'-24'0,"0"-1"16,0 1-16,-24 24 16,-1-24-16,1 24 0,-1 0 15,1 24-15,-25-24 16,0 24-16,25 25 0,-25-24 16,25 24-16,-25-1 0,24 1 15,25 0-15,0 0 16,0 0-16,25 0 0,-1-1 15,1 1-15,24-24 0,-1 24 16,1-25-16,0 0 16,0 1-16,0-25 0,0 0 15,24-25-15,-24 25 16</inkml:trace>
  <inkml:trace contextRef="#ctx0" brushRef="#br0" timeOffset="5825">7865 464 0,'0'-24'16,"-24"24"-1,24 24 1,0 0 0,0 1-1,0 24-15,0-25 0,24 25 16,-24 0-16,24 0 0,-24 0 15,25-1-15,-25-23 16,24 24-16,-24-25 0,0 1 16,0-1-16,0 0 15,25-24-15,-50-24 16,25 0-16,-24-1 16,24 1-16,-25-25 15,1 0-15,24 0 0,-24-24 16,-1 24-16,25-24 15,-24-1-15,24 1 0,0 24 16,0 1-16,24-1 0,1 24 16,23 1-16,-23 24 15,24 0-15,-1 24 0,1 1 16,0-1-16,-24 1 16,-1-1-16,25 0 0,-49 25 15,0-24-15,0-1 0,-25 25 16,1-49-16,0 24 15,-25 1-15,0-1 0,0-24 16,25 0-16,-25 0 16,24 0-16</inkml:trace>
  <inkml:trace contextRef="#ctx0" brushRef="#br0" timeOffset="6258">8573 366 0,'0'-24'0,"-24"24"15,24-24-15,-25 24 16,1 0 0,24 24-1,0 0-15,0 25 16,0-24-16,0 24 0,24-1 15,-24 1-15,25 24 16,-25-24-16,24 0 0,-24 0 16,25 0-16,-1 0 0,1-25 15,-1 25-15,0-49 16,1 24-16,24-48 16,-25 24-16,0-49 0,1 25 15,-1-25-15,1-24 16,-1 24-16,1 0 0,-25-24 15,0-1-15,0 26 16,0-1-16,-25 0 0,25 24 16,-24 1-16,24 0 0,-25-1 15,50 50 32</inkml:trace>
  <inkml:trace contextRef="#ctx0" brushRef="#br0" timeOffset="8148">9477 220 0,'-25'0'16,"1"-25"-16,0 25 16,24-24-16,0 48 31,24 1-16,0-1-15,1 25 0,-1 0 16,25 0-16,0 0 16,0 24-16,0 0 0,24 0 15,-24 1-15,0-25 0,-1 24 16,1-24-16,0 24 16,-24-24-16,-1-25 0,0 1 15,-24-1-15,25-24 0,-25-24 16</inkml:trace>
  <inkml:trace contextRef="#ctx0" brushRef="#br0" timeOffset="8436">10014 342 0,'0'-24'15,"0"-1"-15,0 1 16,0-1-16,-24 25 31,-1 25-31,25-1 16,-24 1-16,-1 23 0,1 1 15,-25 0-15,25 24 16,-25 1-16,25-26 0,-25 26 16,24-1-16,1 0 15,-1-24-15,1 24 0,0-24 16,-1 0-16,25-24 0,-24 23 15,24-23-15,0-1 16,0 1-16,24-25 0</inkml:trace>
  <inkml:trace contextRef="#ctx0" brushRef="#br0" timeOffset="9037">10527 562 0,'0'-25'0,"0"1"15,-24 0-15,24-1 0,0 1 16,0-1-16,0 1 15,0-1-15,0-23 0,24 23 16,1 1-16,23-1 0,1 25 16,0-24-16,0 24 15,0 0-15,0 0 0,24 0 16,-24 0-16,0 24 16,-25 1-16,25-1 0,-49 1 15,0 23-15,0-23 0,-25 24 16,1-25-16,-25 25 15,0 0-15,25-25 0,-25 1 16,0-1-16,0 0 16,25 1-16,-1-25 0,1 24 15,48-24 17,1 0-32,-1 0 0,25 25 15,0-25-15,0 0 16,24 0-16,-24 24 0,24-24 15,-24 25-15,0-1 0,0 0 16,-25 1-16,1-1 16,-1 25-16,-24-24 0,0 23 15,0-23-15,-24-1 16,-1 1-16,1 23 0,-25-48 16,0 25-16,0-1 0,-24-24 15,24 0-15,25 0 16,-25-24-16,24-1 0,25 1 15,0-25-15</inkml:trace>
  <inkml:trace contextRef="#ctx0" brushRef="#br0" timeOffset="9504">11748 489 0,'-24'-25'16,"-1"25"-16,1-24 0,0-1 15,24 1-15,-25-1 16,25 1-16,0-25 0,25 25 16,-1-1-16,0 1 15,25-1-15,0 25 0,0 0 16,0 0-16,0 25 0,-1-1 15,1 1-15,-24 24 16,24-1-16,-49 1 0,24 0 16,-24 24-16,-24-24 15,-1 0-15,-24 0 0,0 0 16,1 0-16,-1-1 16,0-23-16,0-1 0,0 25 15,0-24-15,25-25 0,0 24 16,-1 0-16,25 1 15,25-25-15,23 0 16,1 24-16,0-24 0,24 0 16,1 0-16,23 0 15,-23 0-15,23 0 0,-23 0 16,-26 0-16,26 0 0,-50 0 16,25 0-16,-25 0 15</inkml:trace>
  <inkml:trace contextRef="#ctx0" brushRef="#br0" timeOffset="9841">13116 587 0,'0'-24'0,"-24"24"16,-1-25-16,1 1 16,-1 24-16,25-25 15,-24 25-15,-1 0 16,1 25-16,0-1 16,-1 1-16,1-1 0,-1 1 15,1 23-15,-1 1 16,1 25-16,24-26 0,0 26 15,24-25-15,-24 24 16,49-24-16,-24 0 0,24-25 16,-25 25-16,25-25 0,0-24 15,0 0-15,-1 0 16</inkml:trace>
  <inkml:trace contextRef="#ctx0" brushRef="#br0" timeOffset="10254">13678 659 0,'0'-24'16,"0"0"-16,-25 24 0,25-25 16,0 1-16,-24 24 15,-1 0-15,1 0 16,0 24-16,-1 1 15,1 23-15,-1 1 16,1 0-16,-1 0 0,25 0 16,0 0-16,0 24 15,0-24-15,49-25 0,-24 25 16,24-25-16,-1 1 0,1-1 16,0-24-16,0 0 15,24-24-15,-48-1 0,23-23 16,-23 23-16,-1-24 15,-24 1-15,0-1 0,0 0 16,-24 0-16,-1 0 0,-23 0 16,23 25-16,-24-1 15,1 25-15,23 0 0,-24 0 16,25 0-16,-1 0 0,25 25 16</inkml:trace>
  <inkml:trace contextRef="#ctx0" brushRef="#br0" timeOffset="10662">14215 684 0,'0'-25'0,"-24"1"16,24 0-16,0-1 15,0 1-15,24 24 16,0 0 0,1 24-16,-1 1 15,1 23-15,-1 1 16,25 0-16,-25 0 0,1 0 16,-1 0-16,25 0 0,-25-1 15,1-23-15,-25-1 16,24 25-16,-48-49 15,-1 0 1,1 0-16,0-49 0,-1 25 16,1-1-16,-25-23 0,49-1 15,-25-25-15,25 26 16,0-1-16,25-25 0,-1 26 16,1-1-16,-1 24 15,25 1-15,-25 0 0,25 24 16,-24 0-16,-1 0 0,1 0 15</inkml:trace>
  <inkml:trace contextRef="#ctx0" brushRef="#br0" timeOffset="11508">15045 757 0,'0'-24'16,"0"48"31,25 1-32,-1-25-15,1 0 16,-1 0-16,0 0 15,25 0-15,-24-25 0,-1 25 16,1-24-16,-1-1 16,0 1-16,1 24 0,-25-25 15,0 1-15,-25 0 0,1-1 16,0 1-16,-1-1 16,1 25-16,-25-24 0,0 24 15,0 0-15,25 24 16,-25 1-16,24-1 0,-23 1 15,48 23-15,-25 1 0,25 0 16,25 0-16,-25 0 16,24 0-16,25 0 0,-25-1 15,25 1-15,24-24 0,-24-1 16,25-24-16,-26 0 16,26 0-16,-1 0 0,0-24 15,1-1-15,-26-24 16,26 25-16,-26-25 0,1 0 15,-24 0-15,24 1 16,-25-1-16,0 0 0,1-24 16,-1 24-16,-24 24 0,25-23 15,-25 23-15,0 1 16,0-1-16,-25 25 0,1 0 16,-1 25-16,-23-1 0,23 1 15,1-1-15,-25 0 16,49 25-16,-25-24 0,25 23 15,25-23-15,-1 24 16,25-25-16,-24 25 0,23-25 16,1 25-16,0-24 0,0 24 15,0-25-15,-25 0 16,-24 25-16,0-24 0,-24-1 16,-49 0-16,-1 1 15,-48-1-15,0 1 0</inkml:trace>
  <inkml:trace contextRef="#ctx0" brushRef="#br0" timeOffset="13556">7401 2125 0,'-25'0'0,"50"0"47,-1-25-31,25 25-16,-24-24 0,23 24 15,1 0-15,0 0 16,0 0-16,0 0 0</inkml:trace>
  <inkml:trace contextRef="#ctx0" brushRef="#br0" timeOffset="13730">7572 2320 0,'-25'0'16,"25"25"-16,-24-1 15,24 1 1,24-25-16,1 0 16,-1 0-1,25 0-15,-24 0 0,23-25 16,1 25-16,0 0 16</inkml:trace>
  <inkml:trace contextRef="#ctx0" brushRef="#br0" timeOffset="14312">8524 2027 0,'-24'-24'0,"24"-1"0,-24 1 15,24-1-15,0 1 0,0 0 16,0-1-16,0 1 16,24-1-16,0 1 0,25-1 15,-24 1-15,23 0 16,1 24-16,0 0 0,0 0 16,0 0-16,0 24 0,0 0 15,-25 1-15,-24-1 16,0 1-16,0 24 0,-24-1 15,-1-23-15,-24 24 0,25 0 16,-25-25-16,0 25 16,0-25-16,25 1 0,-1-1 15,1-24-15,0 25 16,24-1 0,24-24-1,25 0-15,-25 0 0,25 0 16,0 0-16,0 24 0,24-24 15,-24 25-15,0-25 16,0 24-16,0 1 0,-25-1 16,0 25-16,-24-25 0,0 1 15,0 24-15,-24-25 16,0 0-16,-25 1 0,0-1 16,-24 1-16,24-25 15,-25 0-15,26 0 0,-26 0 16,25-25-16,1 25 0,23-24 15,1 24-15,24-25 16,-25 25-16,25-24 0,25 24 16</inkml:trace>
  <inkml:trace contextRef="#ctx0" brushRef="#br0" timeOffset="14768">9599 2100 0,'-49'-24'0,"25"0"16,-25-1-16,24 1 16,25-1-16,0 1 0,0-1 15,0 1-15,25 0 0,24-1 16,-25 1-16,25 24 15,24 0-15,-24 0 0,0 0 16,0 0-16,-25 24 16,25 1-16,-25-1 0,-24 25 15,0 0-15,-24 0 0,0 24 16,-25-24-16,0 0 16,0-1-16,-24 1 0,24-24 15,0 24-15,0-25 0,25 0 16,-1 1-16,1-25 15,24 24-15,24-24 32,1 0-32,24 0 0,0 0 15,24 0-15,0 0 16,0 0-16,1 0 0,23 0 16,-23 0-16,-1 0 0,-24 0 15,0 0-15,-1 0 16,-23 0-16</inkml:trace>
  <inkml:trace contextRef="#ctx0" brushRef="#br0" timeOffset="15176">10771 2027 0,'0'-24'0,"-24"24"15,-1 0-15,1-25 16,0 25-16,-1 0 0,1 0 16,-1 0-16,1 25 0,-1-1 15,1 1-15,0-1 16,24 0-16,0 25 0,0 0 16,0 0-16,0 0 15,24 0-15,0 0 0,25-1 16,-24-23-16,24-1 0,-1 1 15,1-1-15,25-24 16,-26-24-16,1-1 0,0 1 16,-24-1-16,23-23 15,-23 23-15,-1-24 0,-24 0 16,0 1-16,0-1 0,-24 0 16,-25 24-16,25-23 15,-25 48-15,0-25 0,0 25 16,0 0-16,0 0 15,0 25-15,25-25 0,0 24 16,24 0-16</inkml:trace>
  <inkml:trace contextRef="#ctx0" brushRef="#br0" timeOffset="15548">12310 2100 0,'24'-24'0,"-24"0"15,0-1-15,-24 1 16,0 24-16,-1-25 16,-24 1-16,0-1 0,1 25 15,-1 0-15,-25 0 16,26 0-16,-1 0 0,0 0 15,0 25-15,0-25 0,25 24 16,-1 25-16,1-24 16,24 23-16,0 1 0,0 0 15,0 0-15,49 0 0,-25 0 16,25-1-16,0 1 16,24-24-16,0-1 0,1 1 15,-1-25-15,0 0 16,-24-25-16,24 25 0,-24-24 15,24-25-15,-48 24 0,24 1 16</inkml:trace>
  <inkml:trace contextRef="#ctx0" brushRef="#br0" timeOffset="16094">12750 1832 0,'-25'0'16,"1"0"-16,-1-25 0,1 25 15,-1 0 1,25 25 0,25-1-1,-1 1-15,-24 23 0,25-23 16,-1 48-16,1-24 0,-1 24 15,0 1-15,1-1 16,-1 0-16,1 0 0,-25 1 16,24-1-16,-24-24 15,0 24-15,25-24 0,-25 0 16,0-25-16,0 1 0,-25-50 31,25 1-15,-24-1-16,24-24 15,-25-24-15,1 24 0,24-24 16,0-25-16,0 25 0,0 0 16,0-25-16,24 25 15,1 24-15,-1-24 0,1 48 16,23 1-16,-23-1 16,24 25-16,-1 25 0,-23-25 15,-1 49-15,25-25 0,-49 25 16,25-25-16,-1 25 15,-24-24-15,0-1 0,-24 25 16,-1-25-16,1-24 16,-25 25-16,24-25 0,1 24 15,-25-24-15,0 0 0,25-24 16</inkml:trace>
  <inkml:trace contextRef="#ctx0" brushRef="#br0" timeOffset="16514">13531 2003 0,'-24'-25'16,"-1"25"0,25-24-16,0 48 31,0 1-31,25-1 0,-25 1 15,24-1-15,-24 0 16,25 25-16,-1 0 0,-24 0 16,24-25-16,1 25 0,-1-24 15,1 23-15,-1-23 16,25-1-16,-25-24 0,25 0 16,-24 0-16,-1 0 0,25-24 15,-25-1-15,1-23 16,-25-1-16,24 0 0,-24 0 15,25-24-15,-25 24 16,0 0-16,-25 0 0,25 0 16,-24 25-16,24 0 0,-25 48 15,25 0 1,0 1-16,0 24 0,25 0 16,-1-1-16,1 26 15,-1-25-15,0-1 0,1 1 16</inkml:trace>
  <inkml:trace contextRef="#ctx0" brushRef="#br0" timeOffset="16989">9086 3297 0,'-73'0'15,"48"25"-15,-23-25 0,48 24 16,24-24 0,25 0-16,0 0 0,48 0 15,26 0-15,47 0 0,26 0 16,24 0-16,48 0 16,50 0-16,24 0 0,0 0 15,24 0-15,25-24 16,-25 24-16,0 0 0,-48 0 15,-1-25-15,-48 25 0,-25-24 16,-48 24-16,-25-25 16,-49 25-16,-49-24 0,0 24 15,-48-25-15,-50 1 16,1 24-16,-49 0 16,24-24-16</inkml:trace>
  <inkml:trace contextRef="#ctx0" brushRef="#br0" timeOffset="20834">9379 4005 0,'-24'0'0,"-1"-24"15,25 0 1,-24 24-16,24-25 15,0 1-15,0-1 16,24 1-16,1-1 16,-1 1-1,1 24-15,-1-24 0,0 24 16,25-25-16,-24 25 0,24 0 16,-1 0-16,-23 25 15,-1-25-15,25 24 0,-24 0 16,-25 25-16,24-24 15,-24-1-15,0 1 0,-24 23 16,-1-23-16,1 24 0,-1-25 16,-24 1-16,25-1 15,-25 0-15,25 1 0,-25-1 16,24-24-16,25 25 16,-24-25-16,48-25 31,1 25-16,-1 0-15,1 0 0,24 0 16,-25 0-16,25 25 16,-25-1-16,25 1 0,-24-1 15,23 0-15,-23 1 16,-1 24-16,-24-1 0,25-23 16,-25 24-16,-25-25 0,1 1 15,-1-1-15,-23 0 16,-1 1-16,0-25 0,-24 24 15,24-24-15,-25 0 16,26-24-16,-1 24 0,0-25 16,24 1-16,1 24 0,0-24 15</inkml:trace>
  <inkml:trace contextRef="#ctx0" brushRef="#br0" timeOffset="21572">10503 3908 0,'0'-25'0,"0"1"0,-25-1 16,1 25-1,24 25 32,-25-25-47,1 24 0,24 25 16,-24-24-16,-1 23 0,1 1 16,-1 25-16,25-26 15,-24 1-15,24 24 0,0-24 16,0 0-16,0-24 15,24-1-15,1 0 0,-1 1 16,1-25-16,-1 0 0,25 0 16,-25 0-16,25-25 15,-24 1-15,23 0 0,-23 24 16,-1-49-16,1 49 16,-1-25-16,-24 1 0,0-1 15,0 1-15,0 0 0,-24-1 16,-1 1-1,1-1-15,-1 1 0,1 24 16,0-24-16,-1 24 16,25-25-16,-24 25 15,48 0 1,1 25 0,23-25-16,-23 0 15,-1 24-15,25-24 16,0 0-16,-25 0 0,25-24 15,-24 24-15,-1-25 0,0 25 16,1 0-16,-1 0 16,-24-24-16,0 48 31,0 1-15,0-1-16,0 0 0,0 25 15,0-24-15,0 23 16,0 1-16,0 0 0,0-24 15,25 23-15,-25 1 0,0-24 16,0-1-16,0 1 16,24-1-16</inkml:trace>
  <inkml:trace contextRef="#ctx0" brushRef="#br0" timeOffset="22291">11309 3957 0,'-25'-25'0,"25"50"31,0-1-15,0 0-16,0 1 15,0 24-15,0 0 0,25-1 16,-25 1-16,24 24 0,0-24 15,1 0-15,-25 0 16,0 0-16,24-25 0,-24 1 16,-24-50 15,24 1-31,-25-1 0,1-23 16,24-1-16,-24-25 15,24 26-15,0-26 0,-25 1 16,25 0-16,0 0 15,25 24-15,-1 0 0,0 0 16,1 25-16,-25-1 0,49 25 16,-25 0-16,1 0 15,-1 0-15,0 25 0,25-1 16,-24-24-16,-1 24 16,-24 1-16,25-1 0,-25 1 15,0-1-15,0 1 0,-25-1 16,1 0-16,-1-24 15,-24 25-15,25-1 0,0-24 16,-25 25-16,24-25 16,25 24-16,-24-24 0,48 0 15,1 25 1,24-25 0,-25 0-16,25 0 0,0 24 15,0 0-15,-1-24 16,1 25-16,-24-1 0,-1 25 15,0-25-15,1 1 0,-1 24 16,-24-25-16,0 25 16,-24-25-16,-1 25 0,1-24 15,0-1-15,-1 1 16,-24-1-16,1-24 0,-1 24 16,24-24-16,-24 0 0,1 0 15,23-24-15,1 24 16,-1 0-16,1-24 0,-1-1 15</inkml:trace>
  <inkml:trace contextRef="#ctx0" brushRef="#br0" timeOffset="22802">12554 3810 0,'0'-24'0,"25"24"0,-25-25 16,0 1-1,-25 24 1,25 24 15,-24 1-31,24-1 0,-25 0 16,1 25-16,0 0 15,-1 24-15,1 1 0,-1-1 16,1 25-16,-1-25 0,1 25 16,0-25-16,-1 25 15,25-25-15,-24 0 0,-1-24 16,25 0-16,-24 0 16,24-1-16,-25-23 0,25-1 15,0 1-15,0-1 16,0-48-1,0-1 1</inkml:trace>
  <inkml:trace contextRef="#ctx0" brushRef="#br0" timeOffset="23750">12945 4909 0,'0'24'15,"-24"-24"1,24 25 0,0-1-16,0 1 15,0-1 1,24-24-16,0 0 31,1-24-31,-1-1 16,1 1-16,-1-25 15,0 0-15,1 0 16,-1 1-16,1-26 0,-25 1 16,24 0-16,-24-25 15,0 25-15,25-25 0,-25 0 16,0 25-16,0 0 0,0 0 16,0 24-16,0 24 15,0 1-15,0-1 0,0 50 16,0-1-1,0 1-15,0 24 0,-25-25 16,25 49-16,0-24 0,0 0 16,0 24-16,25 1 15,-25-26-15,0 26 0,0-1 16,24-24-16,-24 0 16,0-1-16,24-23 0,-24-1 15,0 1-15,25-1 0,-1 1 16,1-50-1,-1 25-15,-24-24 16,25-1-16,-1-24 0,0 25 16,-24-25-16,25 0 15,-1 0-15,-24 1 0,0-1 16,25 24-16,-25 1 16,0 0-16,0-1 0,24 25 15,-24 25 1,0-1-1,0 0-15,25 1 0,-25 24 16,0-25-16,24 25 16,-24 0-16,24-25 0,1 25 15,-25-25-15,24 25 16,-24-24-16,0-1 0,25-24 16,-1 0-1</inkml:trace>
  <inkml:trace contextRef="#ctx0" brushRef="#br0" timeOffset="24194">14313 4030 0,'24'0'0,"1"-25"0,-1 1 15,-24 0 1,0-1-16,-24 25 16,-1 0-16,-24 0 0,25 0 15,-25 0-15,0 0 16,0 25-16,25-25 0,-25 24 16,25 0-16,-1 1 15,1-1-15,24 1 0,0-1 16,0 1-16,0 23 0,24-23 15,1-1-15,23 1 16,1-1-16,0 0 0,0 1 16,0-1-16,0 1 15,0-1-15,-25 1 0,0 23 16,1-23-16,-1-1 0,-24 1 16,0-1-16,-24 1 15,-1-1-15,1-24 0,-25 24 16,0-24-16,-24 25 15,24-25-15,0 0 0,0 0 16,1 0-16,-1 0 0,24 0 16,1-25-16</inkml:trace>
  <inkml:trace contextRef="#ctx0" brushRef="#br0" timeOffset="24801">9330 5422 0,'-48'0'0,"-1"0"16,24 0-16,-24 0 0,25 0 15,73 0 17,0 0-32,0 0 15,48 0-15,25 0 16,49 0-16,0 0 0,49 0 16,49 0-16,-1 0 0,50 0 15,-1-24-15,1 24 16,24 0-16,-49 0 0,24-25 15,-48 25-15,0 0 16,-50-24-16,1-1 0,-24 25 16,-25-24-16,-25 24 0,-24-25 15,-24 25-15,-25 0 16,1 0-16,-26-24 0,-23 24 16,-1 0-16,1 0 15,-1 0-15,-48 0 16,-1 0-16,-24 0 15,1 0-15,-50 0 16,0 0-16</inkml:trace>
  <inkml:trace contextRef="#ctx0" brushRef="#br0" timeOffset="25256">10112 5579 0,'-122'0'15,"0"0"-15,24 25 0,0-25 16,25 0-16,0 0 16,-1 0-16,50 0 0,-25 0 15,25 0-15,-1 0 0,25 24 31,25-24-31,-1 0 0,25 0 16,49 0-16,-1 0 16,50 0-16,48 0 0,25 0 15,24 0-15,49 0 0,25 0 16,-1 0-16,25 0 16,0 0-16,0 0 0,-24 25 15,-25-25-15,-25 0 16,1 0-16,-25 0 0,-48 0 15,-1-25-15,-48 25 0,-25 0 16,0-24-16,-49 24 16,-24-25-16,0 25 0,-25 0 15,-24-24 1,-24 24-16,-1 0 0,1 0 16,-25 0-16,0 0 0,0 0 15,1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34.4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1417 49 0,'24'0'0,"0"-25"16,-24 1-16,0 0 16,0 48 31,-24 25-47,0 0 15,-25 0-15,0 24 0,-24 0 16,-25 25-16,0-1 15,-24-23-15,0 23 0,0 1 16,24-25-16,-24 1 16,49-25-16,-25 24 0,25-49 15,24 25-15,0-24 0,0 23 16,25-23-16,-1-25 16,1 24-16,24 1 0,24-25 15,1 24-15,-1-24 16,1 24-16,24-24 0,-1 25 15,1-25-15,0 0 0,24 24 16,-24 1-16,24-1 16,1 1-16,23-1 0,-23 0 15,-1 25-15,25-24 0,-25 24 16,0-25-16,1 25 16,-26-25-16,26 25 0,-26-25 15,-23 1-15,24-25 16,-25 24-16,1 1 0,-1-25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29.4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2980 156 0,'-25'0'31,"1"0"-15,48 0 15,1 24-15,-1-24-16,49 0 0,1 0 15,23 25-15,25-25 16,25 0-16,-1 24 0,1-24 16,24 0-16,-25 25 0,1-25 15,-25 0-15,0 0 16,-49 0-16,1 0 0,-1 0 16,-49 24-16,1-24 15,-1 0-15,-24-24 16,-24 24-1,24-25 1</inkml:trace>
  <inkml:trace contextRef="#ctx0" brushRef="#br0" timeOffset="318">4591 34 0,'0'-25'0,"-24"25"15,0-24-15,48 48 47,0-24-31,1 25-16,-1-1 16,1-24-16,-1 25 0,1-1 15,23 0-15,-23 25 0,24-24 16,-25-1-16,1 25 15,-1-25-15,-24 1 0,24 24 16,-24-25-16,0 0 0,-24 1 16,24-1-16,-49 1 15,25-1-15,-25 1 0,-24-1 16,24 0-16,-25 25 16,1-24-16,-25 24 0</inkml:trace>
  <inkml:trace contextRef="#ctx0" brushRef="#br0" timeOffset="1587">24 5749 0,'0'-25'0,"0"1"16,0-1-16,0 1 15,0 0-15,0-1 16,0-24-16,0 25 0,0-1 15,0 1-15,0-25 16,0 25-16,0-1 16,-24 25-16,24 25 31,0 24-31,0-1 0,0 1 16,0 25-16,24-1 15,-24 0-15,25 0 0,-1 25 16,1-25-16,-25 1 15,24-26-15,0 26 0,25-25 16,-24-25-16,-1 25 0,1-49 16,23 24-16,-23-24 15,24 0-15,0-24 0,-1 24 16,-23-49-16,24 25 0,-1-25 16,-23 0-16,-1-24 15,1 24-15,-1-25 0,-24 1 16,25 0-16,-25 24 15,0-24-15,0 48 0,0-23 16,0 23-16,0 1 0,0 48 31,0 1-31,0-1 0,0 0 16,0 25-16,0 0 16,0 24-16,0-24 0,0 24 15,0 25-15,24-25 0,-24 1 16,0-1-16,0 25 15,24-25-15,-24 0 0,0-24 16,0 24-16,25-24 16,-25 0-16,0-25 0,0 25 15,24-24-15,-24-1 0,0 1 16,0-50 15,0 1-15</inkml:trace>
  <inkml:trace contextRef="#ctx0" brushRef="#br0" timeOffset="1904">1539 5675 0,'-25'-24'15,"25"0"-15,-24 24 0,48 24 32,25 25-32,-25-25 15,25 25-15,0 24 16,24 1-16,1-25 0,-26 48 16,26-24-16,-1 1 0,-24-1 15,0 0-15,0 1 16,-1-26-16,-23 1 0,24 0 15,-25 0-15,-24-25 16,25 1-16,-25-50 31</inkml:trace>
  <inkml:trace contextRef="#ctx0" brushRef="#br0" timeOffset="2156">2296 5724 0,'24'-24'16,"-24"-25"-16,-24 49 31,-1 24-31,1 25 0,-25 0 16,25 0-16,-25 24 0,0 1 16,0 23-16,25-24 15,-25 25-15,0 0 0,25 0 16,-25-25-16,24 0 15,1 0-15,-1 1 0,1-26 16,0 1-16,24-24 0,-25-1 16,25 1-16</inkml:trace>
  <inkml:trace contextRef="#ctx0" brushRef="#br0" timeOffset="2444">3273 5798 0,'0'-25'0,"-25"25"16,25 25-1,0 23-15,0-23 16,0 24-16,0 24 15,25 0-15,-25 0 0,0 1 16,0-1-16,0 25 16,0-25-16,0-24 0,-25 24 15,25-24-15,0 0 0,0-25 16,0 1-16,-24-1 16,24-48-16</inkml:trace>
  <inkml:trace contextRef="#ctx0" brushRef="#br0" timeOffset="2822">3346 6017 0,'24'-73'0,"1"-25"0,-1 25 15,1 24-15,-25 0 16,24 25-16,0 24 16,1 49-16,-25-25 15,24 50-15,1-26 16,-1 26-16,1 23 0,23-23 15,1-1-15,0 25 16,24-25-16,-24 0 0,0-24 16,24 0-16,-24 0 15,0-1-15,0-48 0,0 25 16,-25-25-16,25-25 0,-25 1 16,1 0-16,-1-25 15,1-24-15,-1-1 0,-24-23 16,24-1-16,-24 0 0,25-24 15,-25 0-15,0 24 16,0 1-16,24 23 0,-24 25 16,0 1-16,0 23 15,-24 25-15,24 25 16,-25-1-16,25 0 0,-24 25 16,24-24-16,-24 24 15</inkml:trace>
  <inkml:trace contextRef="#ctx0" brushRef="#br0" timeOffset="3242">5251 5993 0,'0'-24'15,"-25"24"1,1-25-16,0 25 15,-1 0-15,1 0 0,-1 0 16,1 25-16,0-1 16,-1 0-16,1 25 0,-1-24 15,25 23-15,0 1 0,0 0 16,0 24-16,0-24 16,49 0-16,-24-24 0,23 23 15,1-23-15,0-1 16,24 1-16,1-25 0,-26-25 15,1 1-15,0-1 0,0 1 16,-25-25-16,-24-24 16,0 24-16,0-24 0,0-1 15,-24 1-15,-25 0 16,25 24-16,-25 0 0,0 25 16,0-1-16,25 25 0,-25 25 15,0-1-15,25 1 16,-1 24-16,25-25 0,0 25 15,0-25-15,0 1 0</inkml:trace>
  <inkml:trace contextRef="#ctx0" brushRef="#br0" timeOffset="3771">6301 6066 0,'49'0'0,"0"-24"15,-25 24-15,25-25 16,-49 1-16,24-1 0,-24-23 16,0 23-16,-24 1 0,0-1 15,-25 1-15,0 24 16,0 0-16,0 0 0,-24 0 16,24 24-16,0 1 15,0 24-15,25-25 0,0 49 16,-1-24-16,1 0 0,24 24 15,0-24-15,0 24 16,0-24-16,24 0 0,1 0 16,23 0-16,1-25 15,0 1-15,0-25 0,0 0 16,0 0-16,24 0 0,-24-49 16,0 0-16,-1 0 15,-23-24-15,-1 0 0,1-25 16,-1-24-16,-24 0 15,0 24-15,0-24 0,0 0 16,0 24-16,0 25 0,0 0 16,-24 48-16,24-24 15,0 74 1,0 24-16,0-1 16,0 26-16,24-1 0,1 25 15,-25-1-15,24 1 16,0 0-16,-24 24 0,25-49 15,-1 25-15,-24-25 0,0 0 16,25 1-16,-25-26 16,0-23-16,0-1 0</inkml:trace>
  <inkml:trace contextRef="#ctx0" brushRef="#br0" timeOffset="4215">7400 6115 0,'25'0'16,"-25"-24"-16,-25 24 31,1 0-15,-1 0-16,25 24 16,0 0-16,25 1 15,-1-25-15,1 24 16,-1-24-16,25 0 0,-25 25 15,25-25-15,0 0 0,0-25 16,0 1-16,-1 24 16,1-25-16,-24 1 0,-1-25 15,1 25-15,-1-25 16,-24 0-16,0 0 0,0 0 16,-24 1-16,-1-1 0,-24 24 15,25-24-15,-49 49 16,24 0-16,-25 0 0,1 25 15,24-1-15,1 25 16,23 24-16,1 1 0,24-1 16,0 0-16,24 0 0,1 1 15,23-1-15,1-24 16,24 0-16,-24 0 0,25-25 16,-1 0-16,0-24 15,0 0-15,1 0 0,-25-24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35.0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589 879 0,'0'-25'15,"24"25"-15,-24-24 0,0 0 16,0-1-16,0 1 15,-24 24 1,-1 0 0,1 0-16,-1 0 15,-24 24-15,1 1 0,-1-25 16,0 24-16,0 0 0,0 1 16,0-1-16,0 25 15,1-24-15,23-1 0,1 0 16,-1 25-16,25-24 15,0-1-15,0 0 0,25 1 16,-1-1-16,1-24 16,23 25-16,-23-25 15,24 0-15,24 24 0,-24-24 16,24 0-16,-24 0 16,24 25-16,-24-25 0,24 24 15,-24 0-15,25 1 0,-26-1 16,-23 1-16,24 24 15,-25-25-15,0 25 0,-24-25 16,0 1-16,0 23 16,0-23-16,-24-1 0,0 25 15,-1-24-15,-24-1 0,1-24 16,-1 24-16,-25-24 16,26 0-16,-26 0 0,25 0 15,1 0-15,-26-24 16,50 24-16,-25-24 0,25-1 15,-1 1-15,25-1 0</inkml:trace>
  <inkml:trace contextRef="#ctx0" brushRef="#br0" timeOffset="592">1615 903 0,'0'-24'15,"-24"24"17,-1 24-32,1 1 15,0-1-15,-1 25 0,1 0 16,-1 0-16,1-1 0,-1 26 15,25-25-15,25-1 16,-1 26-16,25-25 0,0-1 16,0 1-16,24-24 15,0-1-15,1-24 0,-1 0 16,0 0-16,1 0 0,-1-24 16,-24-1-16,-1-24 15,1 1-15,-49-1 0,0 0 16,0 0-16,0-24 15,-24 24-15,-1-24 0,1 24 16,-25 0-16,0 0 0,1 25 16,-1-1-16,0 25 15,0 0-15,0 0 0,0 25 16,0-25-16,25 24 16,0 0-16,24 1 0,-25-25 15,1 24-15</inkml:trace>
  <inkml:trace contextRef="#ctx0" brushRef="#br0" timeOffset="971">906 708 0,'-24'0'0,"-1"0"16,1 0 0,-1-25-16,50 25 31,-1-24-31,25 24 0,0 0 15,24 0-15,0 0 16,25 0-16,0 0 0,24 0 16,0 0-16,0 0 0,-24 0 15,0 0-15,-25 0 16,0 0-16,-24 0 0,-25 0 16,-72 0-1,23 0 1</inkml:trace>
  <inkml:trace contextRef="#ctx0" brushRef="#br0" timeOffset="1757">2738 1367 0,'0'25'15,"0"-1"1,0 1-16,0-1 0,0 25 16,24 0-16,-24-25 0,0 49 15,0-24-15,0 0 16,25 0-16,-25 0 0,0 0 15,0-25-15,0 0 16,0 1-16</inkml:trace>
  <inkml:trace contextRef="#ctx0" brushRef="#br0" timeOffset="2201">3788 952 0,'24'-24'15,"-24"-1"-15,0 1 16,-24 24-16,0 0 16,-25 24-16,0 1 15,0-1-15,25 1 0,-25 23 16,24 1-16,1 0 15,-1 0-15,1 24 0,24-24 16,0 24-16,24-24 0,1 0 16,-1 0-16,25 0 15,0-25-15,24 0 0,1-24 16,-1 0-16,0-24 16,-24 0-16,24-25 0,-24 0 15,0 0-15,-25-24 0,-24 24 16,0-24-16,-24-1 15,-1 1-15,-23 24 0,-1 1 16,-25 23-16,1 1 16,0 24-16,0 0 0,-1 0 15,26 24-15,-1 1 0,0 23 16,24-23-16,1-1 16,24 1-16,24-1 0</inkml:trace>
  <inkml:trace contextRef="#ctx0" brushRef="#br0" timeOffset="2639">5229 1001 0,'24'-24'15,"1"-1"-15,-1 1 16,-24-1-16,0 1 0,-24-1 15,-25 1-15,0 24 16,0 0-16,-24 24 0,0 1 16,-1 24-16,1-25 0,0 25 15,24 24-15,0-24 16,25 24-16,-1-24 0,25 24 16,0 1-16,49-25 0,0-1 15,0 1-15,24 0 16,0-25-16,1-24 0,23 0 15,-23 0-15,23-24 16,-23-25-16,-26 0 0,26 1 16,-25-1-16,-25-25 0,0 1 15,1 0-15,-25 0 16,-25 24-16,1 0 0,-25 0 16,0 0-16,0 25 15,-24-1-15,0 25 0,0 0 16,24 0-16,-24 0 0,24 25 15,24-25-15,-24 24 16,49 1-16</inkml:trace>
  <inkml:trace contextRef="#ctx0" brushRef="#br0" timeOffset="3113">6548 952 0,'24'0'0,"1"-49"0,-1 25 16,-24-1-16,0 1 16,-24 0-16,-1-1 0,-24 25 15,0 0-15,1 0 0,-26 25 16,1-1-16,24 0 15,-24 1-15,24 24 0,25-25 16,-1 25-16,1 0 16,-1 0-16,25-1 0,0 1 15,25 0-15,24-24 0,-25 23 16,25 1-16,24-24 16,1 24-16,-1-25 0,0 0 15,0-24-15,1 0 16,-26 0-16,26-24 0,-25 0 15,-25-1-15,0-24 0,1 0 16,-25-24-16,0 0 16,-25 0-16,1-1 0,-25 1 15,0 24-15,0-24 0,-24 24 16,0 25-16,24-1 16,-24 25-16,24 0 0,0 0 15,0 25-15,25-1 16,-1 1-16,25-1 0,25 0 15</inkml:trace>
  <inkml:trace contextRef="#ctx0" brushRef="#br0" timeOffset="3606">8624 512 0,'24'-24'0,"-24"0"15,0-25-15,0 24 16,-49 1-16,25-1 0,-25 1 16,-24 24-16,24-24 15,-24 24-15,-1 0 0,1 0 16,0 24-16,0 0 0,-1 1 15,1-1-15,0 25 16,24 0-16,0-25 0,0 25 16,25 0-16,-1-24 15,25 23-15,0-23 0,25 24 16,-1-25-16,25 25 0,0-25 16,24 1-16,0-1 15,25 1-15,-25-1 0,25 1 16,-25-1-16,1 0 15,-1 1-15,-24-1 0,0 1 16,-25-1-16,0 0 0,-24 1 16,-24-1-16,-25 1 15,0-1-15,-24 25 0,24-25 16,-24 1-16,0-25 16,-1 24-16,1-24 0,24 0 15,0 0-15,25-24 0,-25-1 16,49-23-16</inkml:trace>
  <inkml:trace contextRef="#ctx0" brushRef="#br0" timeOffset="3959">7867 219 0,'0'-73'15,"0"24"-15,0 25 0,-25-25 16,25 25-16,0 48 15,0 0 1,0 1-16,0 48 16,0-24-16,0 24 0,25 1 15,-25 23-15,24 1 16,0-25-16,-24 25 0,25 0 16,-1 24-16,1-25 0,-1 1 15,1 24-15,-25-24 16,24 0-16,0-1 0,1 1 15,-1 0-15,-24-25 16,25 0-16,-25-24 0,0 24 16,24-48-16,-24 24 0,0-25 15,0 0-15,0 1 16,0-50 0,0 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1:01.2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27 195 0,'-24'-24'0,"24"-1"16,0 1-16,0-1 0,0 1 15,24-1-15,-24 1 0,24 24 16,1 24-16,-1 25 15,1 0-15,-1 0 0,25 24 16,0 25-16,0-25 16,0 25-16,-1 0 0,26-25 15,-25 25-15,24-25 0,-24 0 16,-25-24-16,25 0 16,-25 0-16,1-25 0,-50-24 31</inkml:trace>
  <inkml:trace contextRef="#ctx0" brushRef="#br0" timeOffset="264">711 171 0,'24'-25'0,"-24"-24"16,0 25-16,-24-1 15,-1 25-15,25 25 16,-24-1-16,-25 1 0,25 24 15,-1-1-15,-24 1 16,1 0-16,23 24 0,-24 1 16,1-1-16,-1 0 0,24 1 15,-24 23-15,25-24 16,-25 1-16,25-1 0,-1-24 16,1 24-16,24-24 15,0 0-15,0-25 0,0 25 16,24-25-16</inkml:trace>
  <inkml:trace contextRef="#ctx0" brushRef="#br0" timeOffset="823">1419 146 0,'49'-49'16,"-25"0"-16,1 25 15,-1 0-15,-24-1 16,0 50 0,-24-1-1,24 0-15,0 1 0,0-1 16,0 25-16,0 0 0,0 24 16,-25 1-16,25-26 15,0 26-15,0-1 0,0-24 16,25 24-16,-1-24 15,-24 0-15,25-25 0,-1 1 16,25-1-16,-25-24 0,1 0 16,24 0-16,-1-24 15,-23-1-15,24 1 0,-25-25 16,25-24-16,-25 24 16,1-24-16,-1-1 0,1 1 15,-1 0-15,-24 24 0,25 0 16,-25 25-16,24-1 15,-24 50-15,0 23 16,0 1-16,-24 0 16,24 24-16,0 25 0,-25-25 15,25 25-15,0 0 0,0-1 16,0-23-16,0-1 16,25 0-16,-25 1 0,0-1 15,24-24-15,-24-1 0,24 1 16,-24-24-16,0-1 15,0 1-15,0-1 0,25-24 16,-25 24-16,0-48 16,0 0-1,24-1-15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41.2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1736 0 0,'0'24'16,"-25"-24"-16,25 24 0,-24-24 16,0 25-16,-1-1 0,1 1 15,-1-25 1,1 24-16,-1 0 16,1 1-16,0-25 15,-1 24-15,25 1 0,-24-1 16,-1 1-16,25 23 0,-24-23 15,24-1-15,-24 25 16,-1-24-16,25 23 0,-24-23 16,24 24-16,-25-25 0,25 25 15,-24-25-15,-1 25 16,25-24-16,-24-1 0,24 25 16,-24-25-16,24 1 15,-25-1-15,1 1 0,24-1 16,-25 25-16,1-25 15,-1 1-15,1 24 0,24-25 16,-24 0-16,-1 1 0,25 24 16,-24-25-16,24 1 15,-25-1-15,25 0 0,0 25 16,-24-24-16,24-1 16,0 0-16,-25 1 0,25-1 15,0 1-15,-24 24 0,24-25 16,0 0-16,-24 25 15,-1-24-15,25-1 0,-24 25 16,-1-25-16,25 25 0,-24-24 16,-1-1-16,1 25 15,24-25-15,-24 1 0,-1-1 16,25 25-16,-24-25 16,-1 1-16,25 24 0,-24-25 15,24 25-15,-24-25 16,-1 1-16,25 24 0,-24-25 15,24 1-15,-25 23 0,25-23 16,-24-1-16,24 25 16,-25-24-16,25-1 0,-24 25 15,24-25-15,-24 1 0,24 23 16,-25-23-16,25-1 16,-24 1-16,-1-1 0,25 25 15,-24-25-15,24 1 16,-25-1-16,25 25 0,-24-24 15,0-1-15,24 0 16,-25 1-16,25 24 0,-24-25 16,24 0-16,-25 1 0,25-1 15,0 1-15,0-1 16,-24 1-16,24-1 0,0 25 16,0-25-16,0 1 15,-24-1-15,24 1 0,0-1 16,0 0-16,-25 1 0,25 24 15,0-25-15,-24 1 16,24-1-16,0 0 0,0 1 16,-25-1-16,25 1 0,0-1 15,0 1-15,0-1 16,0 0-16,-24 1 16,24-1-1,0 1 1,24-25 62,1 0-62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37.8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660 1103 0,'48'-49'0,"-23"-25"0,-1 1 16,-24 0-16,25-25 15,-25 1-15,-25-1 0,1 0 16,-1-24-16,-23 24 0,23 25 16,-24 0-16,1 24 15,-1 25-15,0 24 0,0 24 16,25 25-16,-1 48 16,1 1-16,-1 0 0,25 48 15,0-23-15,0 23 0,25 25 16,-25-24-16,24-1 15,1 1-15,-1-1 0,-24-24 16,24 25-16,-24-49 16,0-1-16,0 1 0,0-25 15,-24-24-15,0-25 0,-1-24 16,1 0-16,-25 0 16,0-48-16</inkml:trace>
  <inkml:trace contextRef="#ctx0" brushRef="#br0" timeOffset="317">0 1493 0,'25'-48'0,"-1"23"16,25 1-16,-25 24 0,25 0 15,0-25-15,0 25 16,0-24-16,0 24 0,24 0 16,-24 0-16,24 0 0,-24 0 15,24 0-15,-24 0 16,0 0-16,0 0 0,-1 0 15,-23 0-15,-1-25 16,1 1-16,-25 0 16,-25 24-1,25-25-15,0 50 32,0 23-17,0-23-15,0 24 0,25 0 16,-25-1-16,24 1 0,1 0 15,-1 0-15,-24-25 16,24 25-16</inkml:trace>
  <inkml:trace contextRef="#ctx0" brushRef="#br0" timeOffset="461">1099 1029 0,'0'-24'0,"0"48"47</inkml:trace>
  <inkml:trace contextRef="#ctx0" brushRef="#br0" timeOffset="1038">1319 1274 0,'0'24'0,"0"0"16,0 1-16,25-1 31,-1-24-31,-24 25 16,24-25-16,1 0 16,-1 24-16,1-24 0,-1 0 15,0 0-15,1 0 16,-1 0-16,-24-24 15,25-1-15,-25 1 0,0-1 16,0 1-16,-25 0 16,25-25-16,-24 24 0,-1 1 15,-23-1-15,23 25 0,-24 0 16,25 0-16,0 0 16,-1 25-16,1 24 0,-1-25 15,25 1-15,0 23 16,0 1-16,25 0 0,-1 0 15,25 0-15,0 0 0,0-1 16,-1-23-16,26-1 16,-1 1-16,-24-25 0,24 0 15,-24-25-15,0 1 16,0-25-16,-25 0 0,0 0 16,1-24-16,-1 0 0,-24 0 15,0-25-15,-24 0 16,-1 0-16,1 1 0,24 23 15,-24 1-15,24 24 16,-25 25-16,25 48 16,0 25-16,0 24 15,25 1-15,-25 23 16,0-23-16,24 23 0,-24-23 16,0 23-16,24-23 15,-24-1-15,0-24 0,0 0 16,25-1-16,-25-23 0</inkml:trace>
  <inkml:trace contextRef="#ctx0" brushRef="#br0" timeOffset="1494">2491 1396 0,'25'0'0,"24"0"15,-1 0-15,-23 0 0,-1 0 16,1 0-16,-1-25 15,1 25-15,-25-24 0,0-1 16,0 1-16,-25 0 16,-24 24-16,25-25 15,-25 25-15,0 0 0,25 0 16,-25 25-16,0-1 16,25 0-16,-1 1 0,1-1 15,-1 25-15,25-25 0,0 25 16,25-24-16,-25 24 15,24-25-15,25 0 0,-24 1 16,23-25-16,1 0 0,0 0 16,0-25-16,0 1 15,0-25-15,-25 0 0,0-24 16,1 0-16,-25 0 16,0-25-16,0-24 0,0 24 15,-25 0-15,1 1 0,24 23 16,-24 26-16,24-1 15,0 73-15,0 25 16,24 0-16,-24 49 16,24-1-16,-24 1 0,25 0 15,-1-1-15,1 25 16,-25-48-16,24 23 0,-24-23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35.8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158 933 0,'0'-24'16,"0"-1"-16,-25 25 0,1-24 16,-1-1-16,25 50 31,0-1-31,0 1 16,0 23-16,0 1 15,25 0-15,-25 0 0,0 0 16,0 0-16,0-1 15,0 1-15,-25 0 0,25-24 16,0 23-16,0-96 31,0 23-31,-24-48 16,24 0-16,0-25 16,0 0-16,-25 1 0,25-26 15,-24 1-15,24 0 0,0 0 16,0 24-16,0 1 15,24 23-15,1 26 0,24-1 16,24 24-16,0 1 16,0 24-16,1 0 0,23 24 15,-23 1-15,-1 24 0,-24-1 16,0 1-16,-25 0 16,-24 24-16,0 1 0,-24-26 15,-25 26-15,0-1 16,-24-24-16,24 0 0,-49 0 15,25-1-15,24-23 0,-24-1 16,24 1-16,0-1 16,0-24-16,49 25 0,49-25 31,0 0-31,24 0 0,-24 0 16,49 0-16,-25 24 0,25-24 15,-25 24-15,-24 25 16,0-24-16,-1 24 0,-23-1 15,-25 1-15,-25 0 16,-23 24-16,-1-24 0,-24-24 16,-1 23-16,1-23 0,0-1 15,-1 1-15,1-1 16,24-24-16,1-24 0,23-1 16,25 1-16,0-1 15,25-23-15</inkml:trace>
  <inkml:trace contextRef="#ctx0" brushRef="#br0" timeOffset="1235">915 982 0,'0'-25'16,"0"-23"-16,24 23 15,-24 1-15,24-1 0,1 1 16,-1 24-16,25 0 15,24 0-15,-24 0 0,25 24 16,-26 25-16,26 0 0,-26 0 16,1 0-16,0-1 15,-24 26-15,-25-25 0,0-1 16,0-23-16,-25-1 16,1 1-16,-25-1 0,0-24 15,25-24-15,-25-1 0,24 1 16,-23-25-16,48 0 15,-25-24-15,25 24 0,25 0 16,-25-24-16,48 24 16,-23 25-16,48-25 0,-24 49 15,24-25-15,-24 25 0,24 0 16,1 25-16,-26-25 16,1 0-16,25 24 0,-26-24 15,-23 25-15,-1-25 0,25 0 16,-49 24-16,25-24 15,-1 0-15,-24-24 16,-24 24 0,-1 0-1,25 24-15,-24-24 16,-1 49-16,1-25 0,-1 25 16,1-24-16,0 23 0,-1 1 15,25 0-15,0 0 16,25 0-16,-1 0 0,0-25 15,1 1-15,-1-1 16,25-24-16,0 0 0,0 0 16,-25-24-16,25-1 0,-25 1 15,1-25-15,-25 24 16,0-48-16,0 24 0,-25 0 16,1 1-16,0-1 0,-25 0 15,24 25-15,1-25 16,-25 49-16,25-25 0,-1 25 15,50 25 1,-1-25 0,1 24-16,-1-24 0,25 0 15,0 25-15,-1-25 16,1 0-16,0 0 0,0 0 16,0-25-16,-25 25 0,1 0 15,-1 0-15,1 0 16,-50 25 15,25-1-15,0 0-16,-24 1 15,24-1-15,0 25 0,0 0 16,0 0-16,0 0 0,24-1 16,-24 1-16,25 0 15,-1 0-15,0-25 0,1 1 16,-1-25-16,1 0 0,23 0 15,-23-25-15,24 1 16,-25 0-16,1-25 0,-1 0 16,0 0-16,-24-24 15,0 24-15,0 0 0,0 0 16,0 0-16,0 25 0,0 48 31,0 1-31,25 24 16,-25-25-16,24 25 15,-24 0-15,25 0 0,-1-1 16,1 1-16,23 0 0,-23-24 16,24-1-16,-25 0 15,25-24-15,-25 0 0,25 0 16,-24-24-16,24 24 16,-25-49-16,0 0 0,1 25 15,-25-25-15,0-24 0,0 24 16,0 0-16,0 0 15,-25 25-15,1-25 0,0 25 16,-25 24-16,24-25 16,1 25-16,-25 0 0,25 0 15,-1 25 1,50-1 0</inkml:trace>
  <inkml:trace contextRef="#ctx0" brushRef="#br0" timeOffset="1613">3601 957 0,'0'-24'15,"0"0"-15,0-1 16,0 1-16,0-1 16,25 25-1,-1 25 1,0-1-16,1 1 0,-1 23 15,25 1-15,-24 0 0,-1 0 16,0 0-16,-24-25 16,25 25-16,-25 0 0,0-25 15,-25 1-15,1-25 16,0 0-16,-1-25 16,1-24-16,24 25 0,0-25 15,0-24-15,0 24 16,24-24-16,25 24 0,-25 0 15,25 25-15,-24-1 16,23 25-16,1 0 0,0 25 16,-24-1-16,-1 25 15,0 0-15,1 0 0,-1-1 16,-24 1-16,25-24 0,-25 24 16,0-1-16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40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1086 1174 0,'24'0'16,"-24"-49"-16,0 25 16,0-1-16,25-23 0,-25-1 15,0 24-15,0 1 0,-25 0 16,25-1-16,-24 1 15,0-1-15,-1 1 0,-24 24 16,25-25-16,-25 25 16,25-24-16,-25 24 0,0-24 15,0-1-15,0 1 0,25-1 16,-1-24-16,1 1 16,24-1-16,0 0 0,0-24 15,24-1-15,1 1 16,-1 0-16,1 24 0,24 0 15,-25 0-15,0 25 0,1 24 16,-1 0-16,1 24 16,-25 25-16,24 0 0,-24 49 15,25-1-15,-25 1 16,0 24-16,24 25 0,-24-25 16,0 0-16,24 0 0,-24 0 15,25 0-15,-25-24 16,0 0-16,24-1 0,-24-23 15,0-1-15,0-24 16,0 0-16,0-25 0,0 0 16,-24-24-1,-1-24-15,1 0 16,0-25-16,-25 0 0,0 0 16,-24 25-16,24-25 0,-25 24 15,1 1-15,0 24 16,-25 0-16,25 24 0,0-24 15,-1 49-15,26-24 16,-1 23-16,0 1 0,24-24 16,25 24-16,0-1 15,0-23-15,49-1 0,-24 1 16,48-25-16,0 0 0,0 0 16,1 0-16</inkml:trace>
  <inkml:trace contextRef="#ctx0" brushRef="#br0" timeOffset="952">1037 1467 0,'49'-49'0,"-25"1"0,-24-1 16,25 24-16,-25 1 15,24-1-15,1 25 16,-1 25 0,1-1-16,-25 1 0,24-1 15,0 25-15,-24 0 0,25 0 16,-25 0-16,24-25 15,-24 25-15,0-25 0,0 25 16,0-25-16,0-48 31,25 0-31,-25-1 0,24 1 16,1-25-16,-25 0 16,24 0-16,0 0 0,1 25 15,24-25-15,-25 25 0,1 24 16,-1 0-1,0 0-15,-24 24 0,25 1 16,-25 23-16,0-23 16,24-1-16,-24 1 0,0-1 15,0 1-15,25-25 0,-25 24 16,24-24 0,-24-24-16,24-1 15,-24 1-15,25-1 16,-1 1-16,-24-1 0,25 1 15,-1 0-15,1-1 0,-1 25 16,0 0-16,1 25 16,-1-25-16,1 24 15,-25 0-15,24 1 16,1-1-16,-1 1 0,0-1 16,1-24-16,24 0 0,-25 0 15,0-24-15,25 24 16,-24-25-16,-1-24 0,1 25 15,-1-25-15,0 0 16,-24-24-16,0 0 0,0-1 16,0 1-16,0 24 0,0-24 15,0 24-15,-24 25 16,24-1-16,0 74 16,0-24-16,0 48 0,0 0 15,0 0-15,0 25 16,0 0-16,0 0 0,24 24 15,-24-25-15,25 25 16,-25-24-16,24-25 0,-24 25 16,25-49-16,-25 0 15,0-25-15,0 1 0,0-50 16,0-24 0,0 25-1,-25-25-15,25 0 0,0-24 16,0 0-16,0 24 15,25-24-15,-25-1 0,24 1 16,1 24-16,-1 0 0,0 25 16,1 0-16,24 24 15,-25 0-15,25 24 0,-25 0 16,1 1-16,-1-1 16,1 1-16,-25 24 0,0-25 15,-25 25-15,-24-25 0,25 1 16,-25-25-16,0 24 15,25-24-15,-25-24 0,25 24 16,-1-49-16,25 24 16,0-23-16,25-1 0</inkml:trace>
  <inkml:trace contextRef="#ctx0" brushRef="#br0" timeOffset="1139">2918 1028 0,'49'-25'15,"-25"-24"-15,25 25 0,-49-1 16,24 25-16,-24-24 15,0 48 1,0 1-16,0-1 16,0 25-16,0 0 0,25 0 15,-25 24-15,24 0 0,-24-24 16,25 25-16,-25-1 16,0 0-16,0-24 0,0 0 15,0-25-15</inkml:trace>
  <inkml:trace contextRef="#ctx0" brushRef="#br0" timeOffset="2758">3284 1418 0,'0'-24'16,"25"0"-16,-1 24 16,0 24-1,1 0 1,-25 1-16,24-25 0,1 24 15,-1-24-15,1 25 16,-1-25-16,0 0 0,1 0 16,-1-25-16,1 1 0,-1-1 15,-24 1-15,24 0 16,-24-25-16,0 24 0,0-24 16,-24 1-16,24 23 15,-24 1-15,-1-1 0,1 1 16,-25 24-16,25 24 0,-1 1 15,1-1-15,-1 25 16,1 0-16,24 0 0,0 0 16,0-1-16,0 1 0,24 0 15,1 0-15,24-25 16,-25 25-16,25-49 0,0 0 16,-1 0-16,1 0 15,0-24-15,0-1 0,-25 1 16,1-25-16,-1-24 15,1 24-15,-25 0 0,0 0 16,0 0-16,0 1 0,0-1 16,0 24-16,0 1 15,-25 24-15,25 24 16,0 1-16,25-1 16,-25 25-16,24 0 15,1-25-15,-25 25 0,24 0 16,0-25-16,-24 25 15,25-24-15,-25-1 0,0 1 16,24-25-16,-24-25 31,0 1-31,25-1 0,-25-24 16,0 1-16,24 23 16,0-24-16,-24 0 0,25 1 15,-25 23-15,24 1 0,1-1 16,-1 25-1,-24 25-15,0-1 0,0 1 16,25-1-16,-25 25 16,0-25-16,0 1 0,0 24 15,0-25-15,0 0 0,24-24 16,-24 25-16,24-25 16,1-25-1,-25 1-15,24 0 16,1-1-16,-25 1 0,24-1 15,-24 1-15,25 24 0,-1 0 16,0 24 0,-24 1-16,25-1 15,-1 1-15,1 23 16,-1-23-16,1-1 0,-1 1 16,0-1-16,25 1 0,-24-25 15,24 0-15,-25 0 16,25 0-16,-25-25 0,25 1 15,-25-1-15,1-24 16,-1 1-16,1-1 0,-25 0 16,0 0-16,0 25 0,0-25 15,-25 24-15,1 1 16,-1-1-16,1 25 0,0 25 16,-1-1-1,25 25-15,0-24 0,0 23 16,0 1-16,0 0 0,25-24 15,-25 23-15,24-23 16,0-1-16,1-24 0,-1 25 16,1-25-16,-1 0 15,1 0-15,-1-25 0,0 1 16,1-1-16,-1 1 0,1-25 16,-25 0-16,24 0 15,1 1-15,-1 23 0,-24-24 16,24 25-16,-24-1 0,25 25 15,-1 25 1,-24-1-16,0 1 0,25 24 16,-25-25-16,24 25 15,-24-25-15,24 25 0,1-24 16,-25-1-16,24 0 0,1 1 16,-1-25-1,1 0 1,-25-25-1,24 1-15,0-25 0,-24 25 16,25-25-16,-25 24 0,24-23 16,-24 23-16,25 1 15,-1 24-15,-24 49 16,25-25 0,-25 25-16,0-25 0,24 25 15,-24 0-15,24-25 0,1 25 16,-1-24-16,1-1 15,-1-24-15,1 0 0,23 0 16,1 0-16,-24-24 16,24-1-16,-1-24 0,-23 1 15,24-26-15,-25 1 0,0 0 16,-24-25-16,0 0 16,0 1-16,-24-1 0,24 25 15,-24-1-15,-1 26 16,1 23-16,-1 25 0,1 0 15,24 49-15,-24 0 0,24 0 16,0 48-16,0-23 16,0-1-16,0 25 0,24-25 15,-24 0-15,24 0 16,-24 1-16,0-25 0,0-1 16,0-23-16,0-1 0</inkml:trace>
  <inkml:trace contextRef="#ctx0" brushRef="#br0" timeOffset="3473">6068 1345 0,'0'-49'16,"0"25"-16,0-1 0,0 1 16,0 0-16,0-1 15,25 1 1,-1 24-16,1 0 0,-1 0 16,25 0-16,0 0 15,0 0-15,-1-25 0,26 25 16,-25 0-16,24-24 0,-24-1 15,0 25-15,-1-24 16,1 0-16,-24-1 0,-1 1 16,-48 24-1,-1 0-15,1 0 16,-25 0-16,0 24 0,0 1 16,0-1-16,25 0 15,-25 1-15,25 24 0,-1 0 16,25-25-16,0 25 15,0 0-15,0 0 0,25-25 16,-1 0-16,1 1 0,23-1 16,-23 1-16,24-25 15,-25 0-15,25 0 0,-25-25 16,1 25-16,-1-24 16,1-1-16,-1 1 0,0-25 15,-24 25-15,0-25 0,0 24 16,0-23-16,0 23 15,0 50 1,0-1-16,0 0 16,0 1-16,0 24 15,0-25-15,25 1 0,-1 23 16,1-23-16,-25-1 16,49-24-16,-25 25 0,25-25 15,-25 0-15,25-25 0,0 25 16,0-24-16,0-1 15,-25-23-15,0-1 0,1-25 16,-25 1-16,0 0 16,0-25-16,-25 0 0,25 1 15,-24-1-15,24 25 0,-24 24 16,24 0-16,-25 25 16,25 48-16,0 25 15,0 0-15,0 49 16,0-25-16,25 24 0,-25 1 15,24 0-15,0 0 16,-24-1-16,25-23 0,-25-1 16,24-24-16,-24 0 0,0-25 15,0 0-15</inkml:trace>
  <inkml:trace contextRef="#ctx0" brushRef="#br0" timeOffset="3785">7289 1370 0,'-24'-49'16,"24"0"-16,-24 24 0,24 1 15,0 0-15,24 24 32,0 24-32,1-24 15,-1 0-15,25 24 16,-24-24-16,23 0 0,-23 0 16,24-24-16,-25 24 0,25-24 15,-25-1-15,1 1 16,-25-1-16,24 1 0,1-1 15,-25 1-15,0 0 16,0-1-16,0 50 31,0 23-31,24 1 0,-24 0 16,0 0-16,0 24 0,25-24 16,-25 24-16,0-24 15,24 0-15,-24 0 0,0-25 16,24 1-16</inkml:trace>
  <inkml:trace contextRef="#ctx0" brushRef="#br0" timeOffset="3935">7802 1003 0,'-24'-97'0,"24"23"16,-24 1-16,24 24 15,-25 0-15,25 25 0,0-1 16,-24 25-1,24 25-15,0-1 0,0 25 16,0 0-16</inkml:trace>
  <inkml:trace contextRef="#ctx0" brushRef="#br0" timeOffset="4697">8364 1199 0,'0'-25'16,"-24"25"-16,24-24 16,-25 24-16,1-25 0,-1 25 15,1 0-15,-25 25 16,25-1-16,-1 1 0,1 23 16,-1-23-16,25 24 0,-24 0 15,24-1-15,0 26 16,24-50-16,1 25 0,-1 0 15,1-25-15,-1 1 0,25-1 16,0-24-16,-25 0 16,25 0-16,0-24 0,-25-1 15,25-24-15,-24 0 16,-1 1-16,-24-26 0,0 1 16,-24 0-16,24 0 0,-25-1 15,1 1-15,-1 24 16,1 25-16,0-1 0,-1 25 15,1 25-15,24-1 16,-25 25-16,25 0 0,0 0 16,0 0-16,25 24 0,-25-24 15,24 0-15,-24-1 16,25-23-16,-25-1 0,24 1 16,0-25-16,1 0 15,-1-25 1,1 1-16,-1-25 0,0 25 15,1-25-15,-1 0 16,1 0-16,-1 25 0,1-1 16,-1 1-16,0 24 15,1 0-15,-1 24 16,1 1-16,-25-1 0,24 25 16,-24-25-16,25 25 15,-1-24-15,-24-1 0,24 0 16,1-24-16,-1 25 0,1-25 15,-1-25 1,1 25-16,-1-24 0,0 0 16,1-1-16,-1-24 15,1 0-15,-1 25 0,1-25 16,-1 25-16,-24-1 16,24 1-16,1 24 0,-1 24 15,1 1-15,-1 24 0,-24-1 16,24 1-16,1 0 15,-1 0-15,1 24 0,-1-24 16,-24 0-16,25-25 0,-25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47.8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3031 103 0,'0'-25'31,"-24"1"-15,-1 24-16,1 0 15,-25 0-15,-24 0 0,0 0 16,-25 0-16,25 0 0,-49 0 16,-1 0-16,1 0 15,-24 0-15,24 0 0,0 0 16,-25 0-16,25 0 16,0 0-16,0 0 0,0-24 15,24 24-15,0 0 0,25 0 16,0 0-16,24 0 15,24 0-15,-23 0 0,48 24 32,0 0-32,24 1 15,0-1-15,-24 1 16,25 24-16,-1-1 16,-24 1-16,0 25 0,0-1 15,0 0-15,0 25 0,-24 0 16,24-1-16,-25 25 15,25-24-15,-24 24 0,24-24 16,-24-1-16,-1 26 16,1-26-16,-1 1 0,1 0 15,-25-25-15,25 25 0,-25-25 16,24 0-16,-24 0 16,25 1-16,0-1 0,-25-24 15,24 0-15,25 0 16,-24-25-16,24 0 0,0 1 15,0-1-15,0 1 0,24-25 16,1 24-16,-1-24 16,25 0-16,0 0 0,0 0 15,0 24-15,24-24 16,0 0-16,25 0 0,-1 0 16,26 0-16,-1 0 0,24 25 15,25-25-15,25 0 16,23 0-16,1 24 0,24-24 15,25 0-15,0 25 16,-1-1-16,1-24 0,0 25 16,-1-25-16,-23 24 0,-26-24 15,1 0-15,-49 24 16,-24-24-16,-25 0 0,-24-24 16,-25 24-16,-24-24 15,-25 24-15,1-25 0,-25 1 16,-25-1-16,25 1 15,-24 24-15,-1-25 16,1 1-16,-1 0 16,1-1-16,24 1 15,0-1-15,0 1 0,0 0 16,24-1-16,-24-24 0,25-24 16,-1 24-16,1-24 15,-25-25-15,24 1 0,1-1 16,-1-24-16,0 0 0,-24-25 15,25 0-15,-1 25 16,1-24-16,-1 24 0,0 0 16,1 0-16,-25 24 15,24 0-15,1 25 0,-1 0 16,-24 24-16,25 0 0,-25 24 16,0 1-16,0 0 15,0-1-15,-25 1 0,25-1 16,-24 25-1,-1 0 1,25-24 15,-24 24-31,-1 0 32,1 0-32,0 0 15,-1 0-15,-24 0 16,25 0-16,-25 0 15,0 0-15,-24 0 0,0 24 16,-25-24-16,-24 0 16,0 0-16,0 0 0,-25 0 15,1 0-15,-25 0 0,0 0 16,0 0-16,24 0 16,-24-24-16,25 24 0,-25 0 15,24 0-15,1 0 16,24 0-16,-1 0 0,26 0 15,-1 0-15,25 0 0,-1 0 16,1 0-16,49 0 16,-25 0-16,24 0 0,1 0 15,0 0 1,-1 0-16,25 24 47,-24-24-32,24 25-15</inkml:trace>
  <inkml:trace contextRef="#ctx0" brushRef="#br0" timeOffset="607">1810 1226 0,'25'-24'0,"-1"24"0,0-24 16,-24-1-16,25 1 15,-1-1-15,-24 1 0,25-1 16,-25 1-16,0 0 0,0-1 16,-25 1-16,1 24 15,-1 0-15,-23 0 0,-1 0 16,-25 24-16,26 1 15,-26-1-15,1 25 0,24-25 16,0 25-16,1-24 16,23-1-16,25 25 0,0-25 15,0 1-15,25-1 0,23 25 16,1-25-16,25 1 16,-26-1-16,26 25 0,-1-25 15,0 1-15,-24-1 0,0 25 16,-25-24-16,1-1 15,-25 25-15,0-25 0,-25 1 16,1 24-16,-25-25 16,-24 0-16,24 1 0,-24-25 15,-1 24-15,1-24 0,24 0 16,0 0-16,1 0 16,23-24-16,1 24 0,-1-25 15,25 1-15,0 0 16,25-1-16,-25 1 0,24-1 15</inkml:trace>
  <inkml:trace contextRef="#ctx0" brushRef="#br0" timeOffset="1148">2494 1153 0,'24'0'15,"-24"-24"-15,0-1 16,-24 1 0,0 24-16,-1 24 15,25 1-15,-24-1 16,24 25-16,-25 0 0,25 0 16,0 24-16,0-24 15,-24 24-15,24-24 0,0 0 16,-25 24-16,25-24 0,-24 0 15,0-25-15,24 25 16,-25-25-16,25 1 0,-24-25 16,24-25-1,24-23 1,-24 23-16,25-24 0,-25-24 16,24 24-16,0-49 15,1 25-15,-1 0 0,1-25 16,-1 25-16,1-25 15,-1 25-15,25 24 0,-25 0 16,1 0-16,-1 25 0,1 24 16,-1 0-16,0 24 15,1 1-15,-1 24 0,1 0 16,-25 24-16,24 0 16,0 0-16,-24 1 0,25-1 15,-25 25-15,24-25 0,-24-24 16,0 24-16,25-24 15,-25 0-15,0-25 0,0 1 16,0-1-16,-25 0 0,1-24 16</inkml:trace>
  <inkml:trace contextRef="#ctx0" brushRef="#br0" timeOffset="1321">2470 1544 0,'-49'-25'0,"24"1"16,1 24-16,-1-24 15,25-1 1,25 25 0,24 0-16,0-24 0,-1 24 15,1 0-15,0-25 0,24 25 16,-24-24-16,24 24 16,-24 0-16,0 0 0</inkml:trace>
  <inkml:trace contextRef="#ctx0" brushRef="#br0" timeOffset="1884">3178 1153 0,'24'-24'0,"-24"-1"16,0 1-16,25-1 0,-25 1 16,24 24-16,-24 24 31,25 1-31,-25-1 0,0 25 15,0 0-15,24 24 16,-24 1-16,0-26 0,0 26 16,0-1-16,0 0 0,24-24 15,-24 0-15,0 0 16,0-25-16,0 1 0,0-1 16,0 0-16,0-48 15,0 0 1,0-1-16,0-24 0,0 0 15,0 1-15,-24-1 16,24-25-16,-24 1 0,24-24 16,-25 23-16,25-23 15,0 23-15,0 1 0,25 24 16,-1 0-16,0 0 0,1 25 16,24 24-16,-1 0 15,1 0-15,0 24 0,-24 25 16,23-24-16,1 24 15,-24-1-15,-1 1 0,1 25 16,-25-26-16,-25 1 0,1 0 16,-25 0-16,0-25 15,0 25-15,0-24 0,0-1 16,1-24-16,-1 0 16,0 0-16,25 0 0,-1-24 15,1 24-15,24-25 16,24 25-1,1 0 1,-1 25 0</inkml:trace>
  <inkml:trace contextRef="#ctx0" brushRef="#br0" timeOffset="3748">711 3009 0,'0'25'0,"0"-50"31,0 1 0,-24-1-15,-1 25 0,1 0-16,-25 0 15,0 0-15,0 0 0,-24 0 16,24 0-16,-24 0 0,24 0 15,0 0-15,0 0 16,25 0-16,0 0 0,-1 0 16,50 0 15,-1 0-31,0 25 16,1-25-1,-25 24-15,0 1 16,0-1-1,0 1-15,0-1 0,-25 0 16,25 25-16,-24 0 0,24-24 16,-24 23-16,24 1 15,-25 0-15,25 0 0,-24 0 16,-1 0-16,25-1 16,-24 1-16,24-24 0,0 24 15,0-25-15,0 0 0,24 1 16,1-25-1,24 0-15,-25-25 16,0 25-16,25 0 0,0-24 16,0 24-16,0 0 15,0-24-15,-25 24 0,25 0 16,-25 0-16,1 0 16,-1 0-16,-24 24 0,25-24 15,-1 0 1,0 0-1,-24-24 1</inkml:trace>
  <inkml:trace contextRef="#ctx0" brushRef="#br0" timeOffset="4006">52 3400 0,'0'-24'16,"24"24"0,1 0-1,-1 0-15,25-25 16,0 25-16,0 0 0,-1 0 16,1 0-16,0 0 0,0 0 15,0 0-15,0 0 16,-25 0-16,0 0 15,-24-24 1</inkml:trace>
  <inkml:trace contextRef="#ctx0" brushRef="#br0" timeOffset="4547">1419 3229 0,'0'-24'16,"25"24"-1,-25-25-15,0 1 16,0-1-16,-25 1 16,1 0-1,0 24-15,-25 0 0,24 0 16,-24 24-16,1-24 16,-1 24-16,0 1 0,0-1 15,0 25-15,25-24 0,-25-1 16,25 25-16,24 0 15,-25-1-15,25-23 0,0 24 16,25 0-16,-25-25 16,48 25-16,-23-25 0,24 1 15,-1-1-15,1-24 0,0 25 16,0-25-16,24 0 16,-24 24-16,0-24 0,-25 0 15,25 0-15,-24-24 0,-1 24 16,0 0-1,-48 0 17,0 0-32,-1-25 15,1 25 1</inkml:trace>
  <inkml:trace contextRef="#ctx0" brushRef="#br0" timeOffset="5038">2250 3302 0,'24'-24'15,"-24"-1"-15,0 1 16,0 0-16,-24 24 16,24-25-16,-25 25 0,1-24 15,0 24-15,-25 0 16,0 0-16,24 24 0,-23-24 16,-1 25-16,0-1 15,0 0-15,0 1 0,25-1 16,-25 25-16,24-24 0,1 23 15,0-23-15,-1 24 16,25-25-16,0 25 0,25-25 16,-1 1-16,25-1 15,0-24-15,-25 25 0,49-25 16,-24 24-16,0-24 0,0 0 16,0 0-16,0 0 15,0 0-15,-1 0 0,-23 0 16,24-24-16,-25 24 15,0 0-15,1 0 16,-50 0 15,1 0-31</inkml:trace>
  <inkml:trace contextRef="#ctx0" brushRef="#br0" timeOffset="7081">3105 2960 0,'0'-24'0,"-25"24"31,1 0-31,-1 49 0,-24-25 16,1 25-16,-1 24 15,0 1-15,0-1 0,0 25 16,0-25-16,1 0 15,23 0-15,1 1 0,-1-25 16,1-1-16,24 1 0,-25 0 16,25 0-16,0-25 15,0 1-15,0-1 0,0 1 16,0-1 0</inkml:trace>
  <inkml:trace contextRef="#ctx0" brushRef="#br0" timeOffset="8372">3642 3424 0,'-25'0'0,"1"-24"0,24 0 15,0-1-15,0 1 16,0 48 15,0 1-15,0-1-16,0 25 16,0 0-16,0-25 0,0 25 15,0 0-15,0 0 16,0-25-16,0 25 0,0-25 15,0 1-15,0-1 16,0-48 0,0-25-1,0 25-15,0-1 16,0-24-16,0 0 0,0-24 16,0 24-16,0-24 0,0 0 15,0 24-15,0-24 16,0-1-16,24 26 0,1-1 15,-1 0-15,25 24 16,0 25-16,0-24 0,24 24 16,-24 0-16,0 24 0,0 1 15,-1-1-15,1 1 16,-24-1-16,-25 25 0,0-25 16,0 25-16,-25-24 0,-24 24 15,1-1-15,-1-23 16,0-1-16,0 1 0,0-1 15,25 0-15,-1 1 16,1-25-16,0 24 0,48-24 31,0 0-31,1 0 16,-1 0-16,1 0 0,24 25 16,-1-25-16,1 24 15,0-24-15,-25 25 0,25-1 16,-24 0-16,-1 25 15,1-24-15,-1-1 0,-24 25 16,0-25-16,-24 1 0,-1-1 16,1-24-16,-25 25 15,0-25-15,0 0 0,0 0 16,1 0-16,-1-25 0,0 25 16,0-24-16,0 24 15,25-25-15,-1 1 0,1 24 16,24-24-1,24-1-15,1 25 16</inkml:trace>
  <inkml:trace contextRef="#ctx0" brushRef="#br0" timeOffset="8757">4423 3449 0,'25'-25'16,"-1"1"-16,1 24 15,-25-24-15,0-1 0,0 1 16,0-1 0,0 50-1,0-1-15,-25 1 16,25-1-16,0 0 16,0 25-16,0 0 0,0 0 15,0 0-15,25 0 16,-1-25-16,1 25 0,-1-25 15,0 1-15,1-1 0,-1-24 16,25 0-16,-24 0 16,-1-24-16,0-1 0,-24 1 15,25 0-15,-25-25 16,0 0-16,0 0 0,0 0 16,-25 0-16,25 0 0,-24 1 15,0 23-15,-1 1 16,25-1-16,-24 25 0,-1 25 15,25-1 1,25 1-16</inkml:trace>
  <inkml:trace contextRef="#ctx0" brushRef="#br0" timeOffset="9140">5229 3376 0,'25'-25'0,"-1"1"16,1-1-16,-1 25 0,-24-24 16,25 0-16,-25-1 0,-25 25 15,1 0 1,-1 0-16,1 0 0,-1 25 16,1-1-16,0-24 15,-25 24-15,24 1 0,25-1 16,0 1-16,0-1 15,0 0-15,25 1 0,24-1 16,-25 1-16,25-1 0,0-24 16,0 25-16,-1-1 15,1 0-15,-24-24 0,-1 25 16,-24-1-16,0 1 16,-24-1-16,-25 1 15,24-25-15,-23 0 0,23 24 16,-24-24-16,25 0 15,-1-24-15,25-1 16,0 1-16,25-1 0,-1-24 16</inkml:trace>
  <inkml:trace contextRef="#ctx0" brushRef="#br0" timeOffset="9316">5498 3400 0,'24'-24'16,"25"-1"-16,-24 1 0,-1-1 15,1 1-15,-1 24 16,-24 24-1,24 1-15,-24-1 16,25 1-16,-1 23 16,-24-23-16,25 24 0,-25 0 15,24-25-15,-24 25 0,25-25 16,-25 25-16,0-24 16,24-25-16</inkml:trace>
  <inkml:trace contextRef="#ctx0" brushRef="#br0" timeOffset="9465">5767 3058 0,'0'-49'16,"-25"49"-16,25-24 0,-24 24 16,24 24-16,0 1 15,0-1-15,0 1 16</inkml:trace>
  <inkml:trace contextRef="#ctx0" brushRef="#br0" timeOffset="9849">5938 3302 0,'24'0'16,"0"0"-16,1 0 15,-1 0-15,1 0 16,-1 25-16,1-1 0,23 1 15,-23 23-15,-1-23 16,-24 24-16,25-25 0,-25 25 16,0-25-16,-25 1 0,25-1 15,-24 1-15,-1-25 16,1 0-16,0 0 0,-1 0 16,25-25-16,-24 1 15,24-1-15,0-23 0,0-1 16,24 0-16,1 0 0,-1 0 15,0 0-15,25 1 16,-24 23-16,24 1 0,-1 24 16,-23 0-16,-1 24 15,25 1-15,-24-1 0,-1 25 16,-24 0-16,24-1 0,1-23 16,-25 24-16,0 0 15,24-25-15,-24 0 0,0 1 16,0-1-16</inkml:trace>
  <inkml:trace contextRef="#ctx0" brushRef="#br0" timeOffset="10846">6792 3424 0,'0'-24'0,"25"24"15,-25-24-15,0-1 16,0 1-1,0 48 17,24-24-32,-24 25 15,25-25-15,-1 0 0,1 0 16,-1 0-16,0 0 16,1 0-16,-1-25 0,1 1 15,-25-1 1,0 1-16,0-1 0,0 1 15,-25 24-15,1-24 0,-1-1 16,-23 1-16,23 24 16,-24 0-16,0 0 0,1 24 15,23 1-15,1-1 16,-1 25-16,25-25 0,0 25 16,0 0-16,25 0 0,-1 0 15,25 0-15,0-25 16,0 25-16,0-25 0,24-24 15,-24 25-15,0-25 16,-1 0-16,1 0 0,0-25 16,-24 1-16,23-1 0,-23 1 15,-1-25-15,25 0 16,-25 0-16,1 1 0,24-26 16,-25 25-16,1 1 15,-1-1-15,0 0 0,-24 25 16,0-1-16,-48 25 15,23 0-15,1 25 16,-25-1-16,24 0 0,-23 25 16,23-24-16,1-1 15,24 0-15,0 1 0,24-1 16,1 1-16,-1-1 0,25 1 16,0-1-16,0-24 15,-1 24-15,1-24 0,0 25 16,0-25-16,-25 24 0,1 1 15,-1-25-15,-24 24 16,-24-24-16,-1 25 16,1-25-16,0 24 15,-25-24-15,24 0 0,1 0 16,-25 0-16,25-24 16,24-1-1,24 1-15,0-1 0,1 1 16,24-1-16,24 1 15,-24 0-15,24-1 0,0-24 16,-24 25-16,24-1 16,1-23-16,-25 23 0,-25-24 15,25 25-15,-49 0 0,24-25 16,-24 24-16,-24 1 16,-1 24-16,1-25 0,-25 1 15,25 24-15,-25 0 0,24 0 16,1 24-16,0 1 15,24-1-15,0 1 0,24 24 16,0-25-16,1 25 16,24 0-16,0-1 0,-25 1 15,25 0-15,-25 0 16,1 0-16,-1-25 0,-24 25 16,-24-24-16,-1-1 0,-24 0 15,1 1-15,-26-25 16,1 24-16</inkml:trace>
  <inkml:trace contextRef="#ctx0" brushRef="#br0" timeOffset="12429">5522 4401 0,'0'-24'15,"0"0"-15,25-1 16,-25 1-16,24-1 0,-24 1 16,25-1-16,-25-23 15,24 23-15,-24 1 0,0-1 16,0 1-16,-24 24 16,-1 0-16,1-25 0,-1 25 15,-23 0-15,-1 25 0,0-1 16,0 1-16,25-1 15,-1 25-15,1-25 0,24 25 16,0 0-16,0 0 16,24 0-16,25 0 0,0 0 15,0-1-15,24-23 0,-24 24 16,24-1-16,-24-23 16,0 24-16,0-25 0,-25 1 15,-24-1-15,-24 0 16,-25 1-16,0-25 0,0 24 15,-24-24-15,0 0 0,-1 0 16,1-24-16,0-1 16,24 25-16,25-24 0,-1-25 15,25 25-15,25-1 16,-1 1-16,25-1 0</inkml:trace>
  <inkml:trace contextRef="#ctx0" brushRef="#br0" timeOffset="13101">5840 4499 0,'49'-24'0,"-25"24"16,-24-25-16,25 1 16,-25-1-16,0 1 15,0 0-15,-25 24 16,25 24 0,0 0-16,0 25 15,0-24-15,0 23 16,0 1-16,25 0 0,-25 0 15,24 0-15,0 0 16,25-25-16,-24 1 0,24-1 16,-1 0-16,-23-24 0,24 0 15,0 0-15,-25-24 16,25 24-16,-25-49 0,-24 25 16,25-25-16,-25 0 15,0 0-15,0 0 0,-25 0 16,25 25-16,-24-25 0,-1 25 15,1 24 1,24 24-16,-24-24 0,24 49 16,0-25-16,0 1 15,0 24-15,24-25 0,0 25 16,1-25-16,-1 1 16,1-1-16,-1 1 0,25-25 15,-25 0-15,25 0 0,0 0 16,0 0-16,-25-25 15,1 1-15,24-1 0,-49 1 16,24 0-16,-24-25 0,0 24 16,-24-24-16,24 25 15,-25-25-15,25 25 0,-24-1 16,-1 25 0,25 25-1,25 24-15,-25-25 0,24 25 16,1 0-16,-1 0 15,0-25-15,25 25 0,-24-25 16,-1 1-16,25-1 16,-25-24-16,1 0 0,-1 0 15,1-24-15,-1-1 0,-24 1 16,0-1-16,0-23 16,0-1-16,0 24 0,-24-24 15,-1 1-15,1 23 16,-1-24-16,1 25 0</inkml:trace>
  <inkml:trace contextRef="#ctx0" brushRef="#br0" timeOffset="13340">6792 4133 0,'-24'-25'16,"0"25"-16,24-24 16,-25 24-16,50 0 47,-1 0-16</inkml:trace>
  <inkml:trace contextRef="#ctx0" brushRef="#br0" timeOffset="13623">7086 4035 0,'0'-24'16,"0"48"15,24 0-31,-24 25 16,24 0-16,-24 0 15,25 24-15,-25-24 0,24 24 16,1 1-16,-1-1 0,0 0 16,-24-24-16,25 0 15,-1-25-15,-24 1 0,25-1 16,-25-48-1,0-1-15,0 1 16</inkml:trace>
  <inkml:trace contextRef="#ctx0" brushRef="#br0" timeOffset="13820">7159 4377 0,'-25'-24'0,"1"-1"16,0 25-16,-1-24 0,1 24 15,48 0 1,25 0-1,-25 0-15,25 0 0,0 0 16,0 0-16,24 0 16,-24 0-16,0-25 0,0 25 15,0 0-15,-1 0 0,-23 0 16,-1 0-16,1 0 16</inkml:trace>
  <inkml:trace contextRef="#ctx0" brushRef="#br0" timeOffset="14265">7647 4377 0,'25'0'32,"-1"0"-17,1 0 1,-1 0-16,0 0 15,1 0-15,-1 0 16,1 24-16,-1-24 0,25 0 16,-25 25-16,25-25 0,-24 0 15,-1 0-15,0-25 16,1 25-16,-1-24 0,-24 0 16,0-1-16,0 1 15,-24-25-15,-1 24 16,-23 1-16,23 0 0,-24-1 15,1 25-15,-1 0 16,0 0-16,0 0 0,0 25 16,0-1-16,0 0 15,25 25-15,24 25 0,0-26 16,0 26-16,24-1 0,25-24 16,-24 24-16,48-24 15,-24 0-15,24 0 0,0-25 16,-24 0-16,24-24 0,-24 0 15,0 0-15,0 0 16,-25-24-16,1-25 0,-25 25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07.4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2208 0,'25'0'47,"-1"0"-16,1 0-15,-1 0-1,1 0-15,-1 0 16,25 0-16,0-24 15,-25 24-15,49 0 0,-24 0 16,0 0-16,24-25 0,25 25 16,-25 0-16,25 0 15,24-24-15,-24 24 0,24 0 16,24-24-16,-23 24 16,-1 0-16,24-25 0,-24 25 15,25 0-15,-25 0 0,0-24 16,0 24-16,25 0 15,-25 0-15,0-25 0,0 25 16,25 0-16,-25 0 0,0 0 16,0 0-16,0 0 15,0 0-15,-24 0 0,24 0 16,-24 0-16,24-24 16,-24 24-16,-1 0 0,25 0 15,-24 0-15,24 0 0,-24-25 16,24 25-16,-24 0 15,24-24-15,-25 24 0,26 0 16,-26-24-16,1 24 16,-25 0-16,25-25 0,0 25 15,-1 0-15,-23-24 0,23 24 16,-23 0-16,23-25 16,1 25-16,-25 0 0,25 0 15,-25 0-15,25 0 16,-25 0-16,0 0 0,25-24 15,-25 24-15,25 0 0,-25 0 16,25 0-16,0 0 16,-25-24-16,25 24 0,-1 0 15,-23 0-15,23 0 16,-23-25-16,23 25 0,-23 0 16,-1 0-16,0 0 0,0 0 15,1 0-15,-25 0 16,24-24-16,-24 24 0,-1 0 15,1 0-15,0 0 16,0 0-16,-25-25 0,25 25 16,0 0-16,-24 0 0,23 0 15,-23 0-15,-1 0 16,1 0-16,-1 0 0,0 0 16,1 0 15,-25-24-31</inkml:trace>
  <inkml:trace contextRef="#ctx0" brushRef="#br0" timeOffset="505">8378 1329 0,'-25'0'0,"1"0"0,-1 0 16,25-24-16,-24 24 15,48 0 16,-24 24-15,25-24-16,-1 0 0,1 0 16,-1 25-16,25-25 15,-25 24-15,25-24 0,0 0 16,-25 24-16,25-24 16,-24 25-16,24-1 0,-25-24 15,0 25-15,1-1 0,-1 0 16,-24 1-1,0-1-15,0 1 0,0-1 16,0 1-16,0-1 16,0 25-16,-24-25 0,24 1 15,-25 24-15,1-25 0,24 25 16,-24-25-16,-1 25 16,1-25-16,-1 1 0,1 24 15,-1-25-15,1 1 16,-25-1-16,25 0 0,-1 1 15,1-25-15</inkml:trace>
  <inkml:trace contextRef="#ctx0" brushRef="#br0" timeOffset="3254">9672 352 0,'0'-24'0,"0"-1"16,0 1-16,0 48 31,24 1-16,-24 24-15,0-1 0,25 26 16,-25 23-16,0-23 16,24 23-16,-24 25 0,0-24 15,0 24-15,25-24 16,-25 24-16,0-24 0,0 24 16,0 0-16,24-24 0,-24-1 15,0 1-15,0 0 16,0-1-16,0-23 0,0-1 15,25 0-15,-25 1 0,0-1 16,0 0-16,0-24 16,24 24-16,-24-24 0,0 0 15,0 0-15,0 0 16,0-1-16,-24 1 0,24-24 16,0-1-16,0 1 0,0-1 15,0 0-15,0 1 16,0-1-16,0 1 31,24-25-15,0 0-1,1-25 1,24 25-16,-25 0 0,25-24 16,-25 24-16,25 0 0,0-25 15,24 25-15,1-24 16,-1 24-16,0 0 0,49-24 15,-24 24-15,24 0 16,25-25-16,-1 25 0,25 0 16,0-24-16,0 24 15,0 0-15,0 0 0,24-25 16,-24 25-16,0 0 0,0 0 16,25 0-16,-25 0 15,24 0-15,0 0 0,-24 25 16,0-25-16,25 0 0,-50 0 15,25 0-15,-24 0 16,-1 0-16,1 0 0,-25 0 16,-24 0-16,24 0 15,-25-25-15,1 25 0,-25 0 16,1-24-16,-1 24 0,-24 0 16,24-25-16,-49 25 15,25-24-15,-24 24 0,24 0 16,-49-24-16,24 24 15,0 0-15,-24-25 16,25 25-16,-1-24 31,-24-1-15,0 1 0,0-1-1,-24 25-15,24-24 16,-25 0-1,25-1-15,0 1 0,-24-1 16,24 1-16,0 0 16,-24-1-16,24-24 0,-25 25 15,25-25-15,0 0 0,-24-24 16,24 0-16,0 24 16,-25-49-16,25 25 0,-24-25 15,24 0-15,-25 25 16,1-25-16,0 1 0,-1-1 15,25 0-15,-24 25 0,-1 0 16,1-25-16,24 25 16,-25 0-16,25-1 0,-24 25 15,0-24-15,24 24 16,-25-24-16,1 24 0,24 0 16,-25 1-16,25-1 0,-24 24 15,-1-24-15,25 1 16,-24 23-16,24 1 0,-24-1 15,24-24-15,-25 49 16,25-24-16,0 0 0,-24-1 16,24 1-16,-25 24 15,25-25-15,0 1 16,0 0 0,-24 24-16,24-25 15,-24 25-15,24-24 16,-25 24-16,1 0 15,-1 0 1,1-25-16,-25 25 0,0 0 16,0 0-16,0 0 0,-24 0 15,24 0-15,-24 0 16,0 25-16,0-25 0,-25 0 16,0 0-16,0 24 15,1-24-15,-25 0 0,0 25 16,-25-25-16,0 0 15,1 0-15,-1 24 0,1-24 16,-25 0-16,24 24 0,-24-24 16,25 0-16,-1 0 15,1 25-15,-1-25 0,1 0 16,-1 0-16,25 24 0,-25-24 16,25 25-16,25-25 15,-1 0-15,0 24 0,1-24 16,-1 24-16,25-24 15,-1 25-15,1-25 0,0 24 16,0 1-16,24-25 0,-25 24 16,26-24-16,-1 0 15,0 25-15,0-25 0,0 0 16,25 0-16,-25 24 16,25-24-16,-1 0 0,1 0 15,-1 24-15,1-24 0,-1 0 16,25 25-16,-24-25 15,0 24-15,-1 1 32,1-25-32,-1 24 15,1 1-15,-1-25 16,1 0 0,0 0-16,24 24 15,24-24 16</inkml:trace>
  <inkml:trace contextRef="#ctx0" brushRef="#br0" timeOffset="3944">10991 1085 0,'24'0'0,"-24"-25"0,25 25 16,-25-24-16,24 24 15,-24-24-15,0-1 16,0 1-16,0-1 0,-24 1 16,-1 24-1,1-25-15,-25 25 0,0 0 16,0 25-16,1-25 15,-1 24-15,-25 1 0,26-25 16,23 24-16,-24 1 0,25 23 16,-1-23-16,25-1 15,0 1-15,25 24 0,-1-25 16,1 0-16,24 1 0,-25 24 16,49-25-16,-24 1 15,0-1-15,24 0 0,-24 1 16,0-1-16,24 25 15,-24-25-15,-25 25 0,25 0 16,-24-24-16,-1 23 0,-24 1 16,0 0-16,0-24 15,-24-1-15,-1 25 0,-24-25 16,25-24-16,-25 25 16,0-1-16,-24-24 0,24 0 15,0 0-15,1 0 0,-1 0 16,0-24-16,24 24 15,1-25-15,0 25 0,-1-24 16,1-1 0,24 1-1,24 24-15,-24-24 16,25 24-16</inkml:trace>
  <inkml:trace contextRef="#ctx0" brushRef="#br0" timeOffset="4281">11479 1085 0,'25'-25'0,"-1"1"16,-24 0-16,25-1 0,-25 1 15,24 24 1,-24-25-16,0 50 15,0-1-15,0 1 16,-24 23-16,24 1 16,-25 0-16,25 24 0,-24 1 15,-1-26-15,25 50 16,-24-25-16,24 1 0,-25 23 16,25-23-16,-24-1 0,24 0 15,0-24-15,-24 0 16,24 0-16,0 0 0,0-25 15,0 0-15,0-48 32</inkml:trace>
  <inkml:trace contextRef="#ctx0" brushRef="#br0" timeOffset="4857">11797 1353 0,'24'0'0,"-24"-24"16,0 0 0,0 48 15,0 0-15,0 1-16,0-1 15,0 1-15,25-1 0,-25 1 16,0 23-16,0-23 15,0-1-15,24 1 0,-24-1 16,0 1-16,0-1 0,25 0 16,-1 1-1,0-25-15,1 0 0,-1 24 16,1-24-16,-1 0 16,25 0-16,-25 0 0,25-24 15,0 24-15,-25-25 0,1 25 16,24-24-16,-25 0 15,-24-1-15,25 1 0,-25-1 16,0 1-16,0-1 16,0-23-16,0 23 0,-25-24 15,1 25-15,24-25 0,-25 25 16,1-1-16,24 1 16,-25-1-16,25 1 0,0 48 31,0 1-31,0-1 0,0 25 15,25 0-15,-25 0 0,0 24 16,0-24-16,24 24 16,-24 0-16,25-24 0,-25 25 15,24-26-15,-24 26 16,25-25-16,-25-25 0,0 25 16,0-25-16,0 1 0,0-1 15,24-24-15</inkml:trace>
  <inkml:trace contextRef="#ctx0" brushRef="#br0" timeOffset="5138">12847 1109 0,'0'-24'0,"-24"24"0,24-25 15,-25 25-15,25 25 16,0-1 0,25 1-16,-25 24 15,24-1-15,0 1 0,1 25 16,-25-1-16,24 0 0,-24 0 16,25 1-16,-25-26 15,0 26-15,24-25 0,-24-1 16,0 1-16,0-24 15,0-1-15</inkml:trace>
  <inkml:trace contextRef="#ctx0" brushRef="#br0" timeOffset="5481">12847 1524 0,'0'-24'0,"0"0"15,0-1-15,0 1 0,24-1 31,1 25-31,-1 0 0,1-24 16,24 24-16,-1-24 0,1 24 16,0-25-16,0 1 15,0-1-15,-25 1 0,1-1 16,-1 1-16,-24 0 16,0-25-16,0 24 0,-24-24 15,-1 25-15,25 0 0,-24-25 16,-1 24-1,25 50-15,0-1 16,0 25-16,0 0 16,25 0-16,-25 24 0,24 0 15,-24 1-15,25-1 0,-1 24 16,-24-48-16,25 25 16,-25-26-16,24 1 0,-24 0 15,0-24-15,0-1 16</inkml:trace>
  <inkml:trace contextRef="#ctx0" brushRef="#br0" timeOffset="5960">13629 1134 0,'0'-25'0,"24"25"0,-48 25 47,24 24-47,0-25 0,0 25 16,0 0-16,-25 24 0,25-24 15,0 24-15,0 0 16,0-24-16,0 24 0,0-24 16,0 0-16,0-24 0,0 23 15,0-23 1,0-50-16,0-23 15,0 23 1,0-48-16,0 24 0,0-24 16,0-25-16,0 25 0,0-25 15,0 25-15,0-25 16,25 25-16,-25 0 0,24 24 16,-24 24-16,24 1 15,1 24-15,-1 0 0,-24 24 16,25 25-16,-1 0 0,1 0 15,-1 24-15,0 25 16,1-25-16,-1 0 0,1 25 16,-1-25-16,-24 1 15,25-1-15,-1 0 0,-24-24 16,0 0-16,0-25 0,0 1 16,0-1-16</inkml:trace>
  <inkml:trace contextRef="#ctx0" brushRef="#br0" timeOffset="6141">13702 1476 0,'0'-25'0,"-25"25"16,25-24-16,25-1 16,-1 25-16,1 0 15,-1-24-15,1 24 0,-1 0 16,25-25-16,0 25 15,-25 0-15,25-24 0,-25 24 16</inkml:trace>
  <inkml:trace contextRef="#ctx0" brushRef="#br0" timeOffset="6363">14215 1134 0,'0'-49'0,"-25"24"15,25 1-15,-24 0 16,24-1-16,0 1 15,0 48-15,0 1 16,0-1-16,24 25 16,-24 0-16,25 0 0,-25 24 15,24 0-15,1 0 16,-25 1-16,24-26 0,-24 26 16,0-25-16,24-25 0,-24 25 15,0-25-15</inkml:trace>
  <inkml:trace contextRef="#ctx0" brushRef="#br0" timeOffset="6747">14264 1134 0,'0'-49'0,"0"24"0,0-23 16,24 72 15,-24 25-31,24-25 0,-24 25 15,25 24-15,-1-24 16,-24 25-16,25-26 0,-1 1 16,1 24-16,-1-24 0,0 0 15,1-24-15,-1 23 16,1-23-16,-1-25 0,1 0 16,-1 0-1,-24-25-15,24 1 0,-24-25 16,0 0-16,0-24 0,0 24 15,0-24-15,-24 0 16,0-25-16,24 25 0,-25 24 16,25-24-16,-24 24 15,24 24-15,0 1 0,-25 24 16,25 24 0,0 1-16,0 24 15,0-25-15,0 25 0,0-25 16,25 1-16,-25 24 15</inkml:trace>
  <inkml:trace contextRef="#ctx0" brushRef="#br0" timeOffset="7208">14776 1183 0,'0'-25'0,"25"1"15,-25-1-15,0 1 16,0 48-1,0 1 1,24-1-16,-24 25 16,0-25-16,0 50 0,25-26 15,-25 26-15,0-25 0,0 24 16,24-24-16,-24 0 16,0-1-16,25-23 0,-25 24 15,0-25 1,24-24-16,-24-24 15,0-1-15,0 1 0,0-25 16,0 0-16,0-24 16,-24 0-16,24-1 0,0 1 15,0-25-15,0 25 16,0 0-16,0 24 0,0-24 16,0 48-16,24 1 0,-24-1 15,24 25-15,-24 25 16,25 24-16,-1 0 0,-24-1 15,25 26-15,-1-1 16,1 25-16,-1-1 0,0-23 16,-24 23-16,25-23 0,-1-1 15,1 0-15,-25-24 16,24 0-16,-24 0 0,0-25 16</inkml:trace>
  <inkml:trace contextRef="#ctx0" brushRef="#br0" timeOffset="7370">14923 1549 0,'0'-25'0,"24"1"16,1 24-16,-1 0 0,25-24 16,0 24-16,24 0 15,-24 0-15,24 0 0,1 0 16,-26 0-16,1 0 15</inkml:trace>
  <inkml:trace contextRef="#ctx0" brushRef="#br0" timeOffset="7904">12285 3454 0,'0'-25'16,"0"1"-16,25 48 31,-25 1-31,24-1 0,-24 25 16,25 0-16,-25 24 0,24 1 15,-24-1-15,0 0 16,0-24-16,0 24 0,0-24 15,0 0-15,0-25 0,0 1 16</inkml:trace>
  <inkml:trace contextRef="#ctx0" brushRef="#br0" timeOffset="8276">12310 3625 0,'0'-49'16,"0"0"-16,0 25 0,0-1 15,24 25 1,-24 25-16,25-1 16,-1 25-16,0 0 15,25-25-15,-24 25 0,24 24 16,24-24-16,-24 0 0,24 0 16,-24 0-16,0-25 15,-1 25-15,1-25 0,-24-24 16,-1 25-16,1-25 15,-1 0-15,-24-25 16,0 1-16,0-25 0,0 0 16,0-24-16,-24 24 15,24-24-15,-25 0 0,25-25 16,0 49-16,-24-24 16,24 24-16,0 0 0,0 25 15,0 48 1,0 25-1,24-25-15,-24 1 0,25 24 16,-1 0-16,-24-25 0</inkml:trace>
  <inkml:trace contextRef="#ctx0" brushRef="#br0" timeOffset="9212">13336 3698 0,'0'25'47,"24"-1"-31,0 0 0,1-24-16,-1 25 0,1-1 15,-1 1-15,25-25 16,-25 0-16,25 0 0,-24 0 15,-1 0-15,0-25 0,1 1 16,-25-1-16,24 1 16,-24-25-16,0 25 0,-24-25 15,-1 24-15,1-23 16,0 23-16,-25 25 0,24-24 16,-24 24-16,25 0 0,0 24 15,-25 1-15,24-1 16,1 25-16,24 0 0,0 0 15,0-1-15,0 26 16,24-25-16,1-1 0,-1 1 16,25 0-16,0-25 0,0 1 15,0-1-15,24-24 16,-24 0-16,24 0 0,-24-24 16,0 24-16,-25-49 15,25 25-15,-25-25 0,-24 0 16,25 0-16,-25 0 0,0 0 15,0-24-15,0 24 16,0 0-16,0 25 0,0 0 16,-25-1-16,25 50 15,0-1-15,0 0 16,0 1-16,25 24 0,-25 0 16,0-1-16,24 1 15,-24 0-15,25 0 0,-1 0 16,-24-25-16,24 1 15,1-1-15,-1 0 0,1-24 16,-1 0-16,1-24 16,-1 0-16,-24-1 15,24-24-15,-24 1 0,25-1 16,-25 0-16,24 0 0,-24 25 16,0-25-16,25 24 15,-1 25-15,-24 25 16,25-25-16,-25 24 15,24 25-15,0-25 0,-24 25 16,25-24-16,-1 24 16,25-25-16,-24 0 0,23 1 15,1-1-15,0 1 0,0-25 16,0 0-16,0 0 16,-1-25-16,-23 1 0,-1-1 15,-24 1-15,0-25 0,0 0 16,0-24-16,-24 24 15,-25 0-15,25 0 0,-1 1 16,-24 23-16,25-24 16,-25 49-16,25 0 0,-1 0 15,1 0-15,-1 0 0,1 25 16,0-1 0,24 1-16</inkml:trace>
  <inkml:trace contextRef="#ctx0" brushRef="#br0" timeOffset="9567">15827 3356 0,'0'-24'16,"-25"-25"-16,25 25 0,-24-1 15,24 1-15,-25-1 16,1 25-16,0 0 16,-1 25-16,-24-25 0,0 24 15,1 25-15,-26-25 16,25 25-16,1 0 0,-1 0 16,0 0-16,25 0 15,-1-1-15,25 26 0,25-1 16,-1-24-16,25 0 0,0-1 15,24 1-15,0 0 16,-24-24-16,24-1 0,1 0 16,-1-24-16,-24 0 15,-25-24-15,25 0 0,-25-1 16,-24-24-16</inkml:trace>
  <inkml:trace contextRef="#ctx0" brushRef="#br0" timeOffset="10358">15607 3600 0,'-25'-24'0,"1"24"16,0 0-16,-1 0 0,50 0 31,-1 0-31,25 0 16,0 0-16,-25 0 0,25 0 16,0 0-16,24-24 15,-24 24-15,0 0 0,0-25 16,-1 25-16,1-24 15,-24-1-15,24 1 0,-25-1 16,0 1-16,-24-25 0,25 25 16,-25-25-16,0 25 15,0-1-15,0 1 0,0 48 32,0 25-32,-25-25 15,25 25-15,0 24 0,0-24 16,0 25-16,0-1 15,0 0-15,25 0 0,-25-24 16,24 0-16,-24 0 16,25 0-16,-25 0 0,0-25 15,0 0-15,24-24 16,-24-24 0,0-25-16,0 25 15,-24-25-15,24 0 16,0-24-16,-25 0 0,25-1 15,0 1-15,0 0 0,25-25 16,-25 25-16,24 0 16,-24 24-16,25 0 0,-1 0 15,0 25-15,1 24 16,-1 0-16,1 0 0,-1 0 16,25 24-16,0 0 0,-25 1 15,25 24-15,-25-25 16,25 25-16,-24 24 0,-25-24 15,0-25-15,0 25 16,0 0-16,-49-24 0,0-1 16,0 0-16,0 1 0,1-1 15,-26-24-15,25 0 16,25 0-16,0 0 0,-1 0 16,25-24-1,25 24 1,-25-25-16,24 25 0,0 0 15,25 25-15,-24-1 16,-1 1-16,25 24 0,-25-25 16,1 25-16,-1 0 15,1-1-15,23-23 0,-23 24 16,-1-25-16,25 1 0,-24-1 16,23 0-16,1 1 15,-24-25-15,24 0 0,-1 0 16</inkml:trace>
  <inkml:trace contextRef="#ctx0" brushRef="#br0" timeOffset="10898">17121 3332 0,'-24'-25'16,"24"1"-1,0 0-15,0-1 16,0 50 15,24-1-15,-24 25-16,24 0 0,1-1 15,-25 1-15,24 25 16,1-26-16,-25 1 0,24 25 16,-24-26-16,0-23 0,0 24 15,25-25-15,-25 25 16,0-25-16,0 1 15</inkml:trace>
  <inkml:trace contextRef="#ctx0" brushRef="#br0" timeOffset="11264">17097 3503 0,'-25'-25'0,"25"-24"0,-24 25 16,-1 0-16,25-25 0,-24 0 15,24 0-15,0 25 16,0-25-16,24 0 0,-24 25 16,25-1-16,-1 1 15,1-1-15,-1 25 0,0-24 16,25 24-16,-24 0 0,24 24 15,-25 1-15,25-1 16,-25 1-16,25 23 0,-24-23 16,-1 24-16,-24 24 15,0-24-15,0 0 0,0-1 16,-24 1-16,-1-24 0,-24-1 16,25 1-16,-1-1 15,-23-24-15,23 24 0,1-24 16,-1 0-1,1 0-15,-1 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31.3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733 396 0,'0'-25'16,"0"1"-16,0-25 0,0 25 15,-25-1-15,25-23 0,-24 23 16,24 1-16,-24-1 16,-1 25-16,1-24 0,-25 24 15,0 0-15,0 24 16,0 1-16,0-1 0,-24 1 16,24 23-16,1 1 0,-1 24 15,0-24-15,0 49 16,25-25-16,-1 25 0,25 0 15,0-1-15,0 25 16,0-24-16,49 0 0,-25 0 16,25-25-16,0 0 0,0-24 15,24 0-15,-24 0 16,24-25-16,-24-24 0,24 0 16,1 0-16,-25-24 15,24-1-15,-24-24 0,-1 1 16,1-26-16,-24 25 0,-1-24 15,-24 0-15,0-25 16,0 25-16,-24 24 0,-1-24 16,1 24-16,-25 0 15,0 25-15,25 24 0,-25 0 16,25 0-16,-1 0 0,1 48 16,-1-23-16,25 48 15,0-24-15,0 24 0,0 1 16,0 23-16,25-23 15,-1 23-15,1-23 0,-1-1 16,0 0-16,25-24 0,-24 24 16,-1-24-16,0-25 15,1 25-15,-1-24 0,1-1 16,-1-24-16</inkml:trace>
  <inkml:trace contextRef="#ctx0" brushRef="#br0" timeOffset="390">1124 1153 0,'0'-24'16,"-25"-1"-16,1-24 0,-1 25 15,25-1-15,-24 1 0,48 0 16,1 24-1,-1 0-15,1 24 0,23-24 16,1 49-16,0-25 16,0 25-16,0 0 0,0 24 15,-25-24-15,1 0 0,-1 0 16,-24 0-16,0-1 16,0 1-16,-24-24 0,-1-1 15,1-24-15,-1 0 16,-24 0-16,25 0 0,0-24 15,-1-1-15,1-24 0,24 1 16,0-26-16,0 1 16,24 0-16,1 0 0,23-1 15,1 1-15,0 0 16,0 48-16,0-23 0,0 48 16,-1 0-16</inkml:trace>
  <inkml:trace contextRef="#ctx0" brushRef="#br0" timeOffset="780">1783 1031 0,'0'24'0,"24"1"31,-24-1-31,25-24 16,-25 25-16,24-25 0,1 24 15,-1-24 1,1 24-16,-1-24 0,0 0 15,25 0-15,-24 0 16,-1 0-16,0-24 0,1 24 16,-25-24-16,24 24 15,-24-25-15,0 1 0,0-1 16,-24-24-16,-1 25 0,1 0 16,0-1-16,-25-24 15,24 49-15,-23-24 0,-1 24 16,24 0-16,-24 24 15,25 1-15,24-1 0,-24 25 16,24 0-16,0 24 0,24-24 16,0 24-16,1 1 15,-1-26-15,1 26 0,24-25 16,-1-25-16,1 0 0,-24 1 16,23-25-16,1 0 15,0 0-15</inkml:trace>
  <inkml:trace contextRef="#ctx0" brushRef="#br0" timeOffset="1170">2516 1006 0,'-25'0'16,"1"0"0,-1 25-16,1-25 15,24 24-15,0 1 16,24-1-1,1-24-15,-25 25 16,24-25-16,25 24 16,-24-24-16,-1 0 0,0 0 15,1-24-15,-1-1 0,1 1 16,-1 24-16,-24-25 16,0-24-16,0 25 0,0 0 15,-24-1-15,-1 1 16,1-25-16,-1 49 0,-23-24 15,23 24-15,-24 0 0,0 24 16,25 0-16,-25 1 16,25 24-16,24-1 0,-25 26 15,25-25-15,25 24 16,-1-24-16,1 0 0,23-1 16,1 1-16,0-24 0,0-1 15,24 0-15,-24-24 16,24 0-16</inkml:trace>
  <inkml:trace contextRef="#ctx0" brushRef="#br0" timeOffset="1613">3077 909 0,'-24'-25'0,"0"1"0,-1 0 15,1-1-15,-1 25 16,25-24-16,-24 24 0,24 24 16,24-24-16,-24 25 15,25-1-15,-1 25 16,1 0-16,-1-1 0,0 1 16,1 25-16,-1-26 15,1 1-15,-25 0 0,24-24 16,-24 23-16,0-23 15,0-1-15,-24-24 16,24-24-16,-25-1 16,25 1-16,-24-25 15,24 0-15,-25-24 0,25 24 16,0-24-16,25 0 0,-1 24 16,1 0-16,24 25 15,-1 24-15,1 0 0,0 0 16,0 48-16,0-23 15,0 24-15,-25 24 0,25-24 16,-25 24-16,1-24 16,-25 24-16,0-24 0,0 0 15,-25 0-15,1-1 0</inkml:trace>
  <inkml:trace contextRef="#ctx0" brushRef="#br0" timeOffset="2106">4665 542 0,'24'-48'16,"1"23"-16,-1-24 0,-24 0 16,25-24-16,-25 24 0,-25 0 15,1-24-15,-1 24 16,1 25-16,-25 0 0,-24-1 15,24 25-15,-24 0 0,-1 25 16,26-1-16,-1 25 16,0 0-16,0 24 0,25-24 15,24 24-15,0 25 16,24-1-16,25 1 0,0 0 16,0 0-16,-1 24 15,26 0-15,-25 0 0,24 0 16,-49-24-16,25-1 0,-25 1 15,1 0-15,-25-25 16,0 0-16,-25-24 0,-23 0 16,23 0-16,-24-25 15,1-24-15</inkml:trace>
  <inkml:trace contextRef="#ctx0" brushRef="#br0" timeOffset="2478">4225 1226 0,'25'-49'16,"-1"25"-16,1-25 0,-1 25 16,25-1-16,-25 1 15,25-1-15,-24 1 0,23 24 16,1 0-16,0 0 0,0 0 16,0 0-16,0 0 15,-1 24-15,1 1 0,-24-25 16,24 24-16,-25-24 15,0 0-15,1 0 0,-1 0 16,-24-24 0,0-1-1,-24 25-15,24-24 0,-25 0 16,25-1 0,0 50-1,0 23 1,25-23-16,-25 24 15,24 24-15,-24-24 0,25 0 16,-1 0-16,1-1 16,-25-23-16,24-1 0,-24 1 15</inkml:trace>
  <inkml:trace contextRef="#ctx0" brushRef="#br0" timeOffset="2628">5056 665 0,'-25'-25'16,"25"-24"-16,-24 49 16,-1 0-1,25 25 1,25-25-16</inkml:trace>
  <inkml:trace contextRef="#ctx0" brushRef="#br0" timeOffset="3252">5324 909 0,'0'24'0,"25"1"0,-25-1 15,24-24 1,1 24 0,-1-24-1,0 25-15,1-25 16,-1 24-16,1-24 0,-1 0 15,1 0-15,-1 0 16,0 0-16,1 0 0,-1-24 16,-24-1-16,25 25 0,-25-24 15,0-25-15,0 25 16,-25-1-16,1 1 0,-1-25 16,1 25-16,0-1 15,-25 25-15,24-24 0,1 24 16,-25 0-16,25 24 15,-1 1-15,1-1 0,24 25 16,-25 0-16,25 0 0,0 24 16,25-24-16,-1 24 15,1-24-15,-1 24 0,25-24 16,0-25-16,0 25 0,-1-24 16,26-1-16,-25-24 15,24 0-15,-24 0 0,-1-24 16,26-1-16,-50 1 15,25-25-15,-25-24 0,1 24 16,-25-24-16,0-25 0,0 25 16,-25-25-16,25 0 15,-24 25-15,0-25 0,-1 49 16,25-24-16,-24 49 16,24-25-16,-25 73 15,25 1-15,0 24 16,0-1-16,0 1 15,25 25-15,-25-1 0,24 0 16,1 0-16,-25 1 16,24-1-16,0 0 0,1-24 15,-1 0-15,1 0 0,-1 0 16,-24-25-16</inkml:trace>
  <inkml:trace contextRef="#ctx0" brushRef="#br0" timeOffset="3804">6765 1129 0,'49'-25'0,"-49"1"0,25-1 15,-25-24-15,0 1 16,0 23-16,-25-24 0,1 25 15,-1-1-15,1 1 16,-25 0-16,25-1 0,-25 25 16,0 0-16,24 0 0,-23 25 15,23-1-15,1 0 16,-1 25-16,25-24 0,-24 48 16,24-24-16,0 0 15,24 24-15,1-24 0,-1 0 16,1 0-16,23-25 0,1 0 15,25 1-15,-26-25 16,26 0-16,-1 0 0,-24-25 16,0 1-16,0-25 0,-1 0 15,-23 0-15,-1-24 16,-24 0-16,0 0 0,-24-25 16,-1 25-16,1-25 15,-25 25-15,25-1 0,-1 1 16,-24 0-16,49 48 15,-24 1-15,24 0 0,-24 24 16,24 24-16,0 25 0,24-25 16,-24 50-16,24-26 15,1 50-15,-1-25 0,25 1 16,0 23-16,-25 1 16,25-25-16,0 1 0,0-1 15,-25 0-15,25-24 0,-24 0 16,-1 0-16,0-49 15</inkml:trace>
  <inkml:trace contextRef="#ctx0" brushRef="#br0" timeOffset="4535">8695 738 0,'-25'-25'16,"25"1"-1,-24 24-15,-1 0 16,1 0-16,0 0 16,-1 0-16,1 0 0,-1 24 15,1-24-15,-1 0 16,-23 0-16,23 0 0,1 0 16,-1 0-16,1 0 0,0-24 15,-1 0 1,25-1-16,0-24 0,0 25 15,0-1-15,25-23 16,-1 23-16,0 1 0,1-25 16,-1 24-16,1 1 0,-1 24 15,0 0-15,1 24 16,-25 1-16,24-1 0,1 25 16,-25 0-16,24 24 15,1 1-15,-1 23 0,0-24 16,-24 25-16,25 0 0,-1-25 15,1 0-15,-1 1 16,1-25-16,-1-1 0,-24 1 16,24-24-16,-24-1 0,-24-24 31,0-24-31,-1-1 16,1 1-16,-1-1 15,-24-23-15,25 23 0,-25 1 16,0-1-16,25 1 15,-25 24-15,25 24 0,-25 1 16,24-1-16,1 1 0,0-1 16,-1 25-16,25-25 15,0 25-15,0-24 0,0 23 16,25-23-16,-1-1 16,0 1-16,25-1 0,0-24 15,0 0-15,0 0 0</inkml:trace>
  <inkml:trace contextRef="#ctx0" brushRef="#br0" timeOffset="5141">9012 1104 0,'0'-49'0,"0"0"16,0 25-16,0 0 16,0-25-16,0 24 0,0 1 15,25 24 1,-1 0-16,1 24 15,-1-24-15,0 49 0,1-24 16,-1 23-16,1 1 16,-1-24-16,-24 24 0,0-1 15,0-23-15,0 24 16,0-25-16,0 1 16,0-50-1,0 1 1,0-1-16,0-24 0,0 1 15,0-26-15,0 25 0,0 1 16,0-26-16,24 50 16,-24-25-16,25 25 0,-1-1 15,1 25-15,-1 0 16,1 25-16,-1-1 0,25 0 16,-25 1-16,1 24 0,-1-25 15,1 25-15,-1-25 16,-24 1-16,24-1 0,-24 1 15,25-25-15,-25 24 16,0-48 0,0-1-16,0 1 0,0-1 15,0-23-15,24 23 16,-24-24-16,25 0 0,-1 1 16,0 23-16,25-24 0,-24 49 15,24-24-15,-25 24 16,0 0-16,25 24 0,-24 1 15,-1 24-15,1-1 16,-1 1-16,0 0 0,1 0 16,-25 0-16,24 0 15,-24 0-15,25-1 0,-25-23 16,0-1-16,0 1 0,24-1 16</inkml:trace>
  <inkml:trace contextRef="#ctx0" brushRef="#br0" timeOffset="5646">10258 640 0,'0'-49'0,"0"25"0,24-25 16,-24 25-16,0-1 0,0 1 16,0 48-1,0 1-15,0-1 16,0 25-16,25 0 15,-25 24-15,24 0 0,-24 25 16,25 0-16,-1-1 0,0 25 16,1-24-16,-1 0 15,1 0-15,-1-25 0,0 0 16,1 0-16,-1 1 16,1-26-16,-25-23 0,24-1 15,-24 1-15,0-50 31,-24 1-31,-1-25 0,1 0 16,-1 0-16,1-24 16,0 0-16,-1 0 0,1-25 15,-1 0-15,25 0 0,0 25 16,0-25-16,25 50 16,-1-26-16,25 50 0,-25-25 15,25 49-15,0 0 16,0 0-16,0 24 0,0 1 15,0-1-15,-1 25 0,-23 0 16,-25 0-16,0 0 16,0 0-16,-25-1 0,1-23 15,-25-1-15,25 1 0,-25-1 16,0-24-16,0 0 16,0 0-16,25-24 0</inkml:trace>
  <inkml:trace contextRef="#ctx0" brushRef="#br0" timeOffset="6281">11235 713 0,'0'-24'16,"-25"0"-16,25-1 0,0 1 15,0-1-15,0 1 0,-24-1 16,24 1 0,0 48 15,0 25-31,0-24 15,24 24-15,1 24 0,-25-24 16,24 24-16,1 0 16,-1-24-16,0 24 0,1 1 15,-1-26-15,1 1 0,-1 0 16,1-24-16,-1-1 16,0 0-16,-24 1 0,25-25 15</inkml:trace>
  <inkml:trace contextRef="#ctx0" brushRef="#br0" timeOffset="7512">11699 982 0,'24'0'16,"1"0"15,-1 0-16,0 0 1,1 0-16,24 0 0,-25-24 16,25 24-16,0 0 0,-25-25 15,1 25-15,24-24 16,-25-1-16,-24 1 16,0 0-16,0-1 15,0 1-15,-24-1 0,-1 25 16,-24-24-16,0-1 0,25 25 15,-25 0-15,0 0 16,0 0-16,1 25 0,23-1 16,1 25-16,-1 0 15,25 0-15,0 24 0,0-24 16,25 24-16,-1-24 0,25 24 16,0-24-16,-25 0 15,25-25-15,0 1 0,0-1 16,0-24-16,0 0 15,-25 0-15,25-24 0,-25-1 16,1 1-16,-1-25 0,0 0 16,-24 0-16,0 1 15,0-26-15,0 25 0,0 1 16,0-1-16,0 0 16,0 0-16,0 25 0,0-1 15,0 50 16,25-1-31,-25 1 0,24 23 16,1 1-16,-25 24 0,24-24 16,1 25-16,-25-26 15,24 1-15,0 0 0,-24 0 16,25-25-16,-25 25 16,24-49-16,-24 25 0,0-50 15,0 1 1,-24-25-1,24 0-15,0 0 0,0-24 16,0 24-16,0-24 16,24 0-16,1 24 0,-1-24 15,1 48-15,-1-24 0,0 25 16,1 24-16,-1 0 16,1 0-16,-1 24 15,-24 25-15,25-24 16,-25 23-16,24-23 0,-24 24 15,24-1-15,-24 1 0,25-24 16,-25-1-16,24 1 16,-24-1-16,0 0 0,0-48 31,0 0-31,0-1 16,0 1-16,0-25 0,0 0 15,25 25-15,-1-25 16,1 0-16,-1 25 0,0-1 15,1 25-15,-1 0 16,1 0-16,-25 49 0,24-25 16,0 25-16,-24 0 0,25 0 15,-1 24-15,1-24 16,-1 0-16,1 0 0,-1-25 16,25 1-16,0-1 15,0-24-15,-1 0 0,1 0 16,0 0-16,0-24 0,0-1 15,0 1-15,-1-25 16,-23 0-16,-1 0 0,1 0 16,-1 0-16,-24-24 0,0 24 15,-24 1-15,-1 23 16,1-24-16,-1 25 0,-23-1 16,23 25-16,-24 0 15,0 0-15,25 25 0,-25-1 16,25 1-16,24-1 15,-25 25-15,25 0 0,0 0 16,25-1-16,-1 1 0,1 0 16,-1 0-16,0 0 15,25 0-15,-24-25 0,-1 1 16,25-25-16,-25 0 0,25 0 16</inkml:trace>
  <inkml:trace contextRef="#ctx0" brushRef="#br0" timeOffset="7980">14043 1031 0,'0'-25'0,"0"-23"16,0 23-16,-24-24 15,24 25-15,-24-1 0,24 1 16,-25 0-16,25-1 16,-24 1-16,48 48 31,-24 1-31,25-1 15,-1 0-15,-24 1 0,24 24 16,1-25-16,-1 25 16,1 0-16,-25-25 0,0 25 15,24-24-15,-24-1 0,0 0 16,0 1-16,0-1 16,25-24-1,-25-24-15,0-25 16,0 25-16,24-25 15,-24 24-15,24-48 0,1 24 16,-1 0-16,-24 0 16,25 1-16,-1-1 0,0 24 15,1 1-15,-1 24 16,1 0-16,24 24 0,-25 1 16,-24-1-16,24 25 0,1 24 15,-1-24-15,-24 0 16,25 24-16,-25-24 0,24 0 15,1 0-15,-1-25 16,-24 1-16,24-1 0,1-24 16,-25-24-16</inkml:trace>
  <inkml:trace contextRef="#ctx0" brushRef="#br0" timeOffset="8262">14825 494 0,'0'-49'0,"0"0"16,0 0-16,0 0 0,24 25 16,-24-25-16,0 24 15,25 25 1,-25 25-16,24 24 16,1 0-16,-1-1 15,0 1-15,1 25 0,-1-1 16,1 0-16,-1 0 0,1 25 15,-25-25-15,24 1 16,0-1-16,1-24 0,-25 0 16,24-1-16,1 1 15,-1-24-15,1-25 0,-1 0 16,0 0-16,-24-25 16</inkml:trace>
  <inkml:trace contextRef="#ctx0" brushRef="#br0" timeOffset="8669">15118 835 0,'-49'-24'16,"25"0"-16,-25 24 0,24-25 16,25 1-1,25 24 1,-1 0-16,25 0 16,0-25-16,0 25 0,0 0 15,0 0-15,24-24 0,-24 24 16,-1 0-16,1 0 15,0 0-15,0-24 0,-25 24 16,1 0-16,-1-25 16,-24 1-1,-24 24-15,24-25 16,-25 25-16,1-24 16,24 48 15,0 1-16,0-1-15,24 1 16,-24-1-16,25 25 16,-1 0-16,-24-1 0,25-23 15,-25 24-15,24 0 16,1-1-16,-25 1 0,24-24 16,0-1-16,-24 1 0,0-1 15,25-24-15</inkml:trace>
  <inkml:trace contextRef="#ctx0" brushRef="#br0" timeOffset="8850">15753 298 0,'-24'-24'16,"-1"24"-16,1 0 0,-1 0 15,25 24 17,25-24-17</inkml:trace>
  <inkml:trace contextRef="#ctx0" brushRef="#br0" timeOffset="9713">16095 567 0,'24'24'0,"1"-24"15,24 0-15,-25 0 0,0 25 16,1-1 0,-25 1-1,0-1-15,0 25 0,0-25 16,0 25-16,0 0 15,0 0-15,0 0 0,0-1 16,0 1-16,0 0 0,24 0 16,1-25-16,-1 1 15,25-1-15,-25 1 0,25-25 16,0 0-16,0 0 16,-25-25-16,25 1 0,-24-1 15,23 1-15,-23-25 0,-25 0 16,24 0-16,-24 1 15,0-1-15,-24 0 0,-1-24 16,1 24-16,-25 0 16,0 0-16,1 25 0,23-1 15,-24 1-15,0 24 0,25 0 16,0 24-16,24 25 16,0-24-16,0-1 15,24 25-15,0-25 16,1 25-16,-1-24 0,1-1 15,-1 0-15,1 1 0,-1-25 16,0 24-16,25-24 16,-24 0-16,-1-24 0,0-1 15,1 25-15,-1-24 16,1 0-16,-1-25 0,1 24 16,-1-24-16,0 25 0,1 0 15,-1-25-15,25 24 16,-24 1-16,-1 24 0,0 0 15,1 24-15,-25 1 16,24-1-16,1 1 0,-25 23 16,24 1-16,-24 0 0,25-24 15,-25 23-15,24-23 16,0-1-16,-24 1 0,25-1 16,-1-24-16,1 0 15,-1-24 1,1 24-16,-1-49 0,0 24 15,1 1-15,24-25 16,-25 0-16,0 0 0,25 1 16,-24-1-16,24 24 15,-25 1-15,0-1 0,1 25 16,-1 0-16,1 25 0,-25-1 16,24 1-16,-24 24 15,25-1-15,-1 1 0,0 0 16,1 0-16,24 24 15,-25-24-15,25-25 0,0 25 16,0-24-16,-1-25 0,1 0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04.7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561 48 0,'0'-24'0,"0"0"15,0 48 32,25 0-31,-25 25-16,24-24 16,1 48-16,-25 0 0,24 0 15,0 25-15,-24 0 0,0 0 16,0-1-16,0 25 15,0-24-15,-24 0 0,0-1 16,24 1-16,-25-25 0,25 1 16,-24 23-16,24-48 15,0 24-15,-25 1 0,25-25 16,0-1-16,0 1 16,0-24-16,0 24 0,-24-49 15,24 24-15</inkml:trace>
  <inkml:trace contextRef="#ctx0" brushRef="#br0" timeOffset="391">244 1709 0,'-25'0'0,"1"0"15,0 0-15,-1 0 16,50 25 15,-1-25-31,0 24 16,1 0-16,-1 1 0,25-1 15,-24 25-15,23-24 16,1-25-16,-24 24 0,-1 0 16,25-24-16,-25 0 0,1 0 15,-1 0-15,1-24 16,-1 0-16,1 24 0,-1-25 15,-24 1-15,24-1 16,1 1-16,-1-25 0,-24 25 16,25-1-16,-1 1 0,-24-1 15,24 1-15,-24-1 16,25 25-16,-25 25 31,-25-1-31,25 1 0,-24-1 16,0 25-16,24-25 0</inkml:trace>
  <inkml:trace contextRef="#ctx0" brushRef="#br0" timeOffset="1111">0 2466 0,'24'25'31,"0"-1"-16,-24 1-15,25-1 0,-1 0 16,1 25-16,-1 0 16,1-25-16,-1 25 0,0-24 15,1-1-15,-1 25 16,1-25-16,-1 1 16,-24-1-16,25-24 0,-1 0 15,-24-24 1,24-1-16,-24 1 0,25 0 15,-25-25-15,24 0 16,-24 0-16,25 0 0,-1 0 16,-24 1-16,25 23 0,-1-24 15,-24 25-15,24 24 16,1 0-16,-1 0 16,-24 24-16,25-24 0</inkml:trace>
  <inkml:trace contextRef="#ctx0" brushRef="#br0" timeOffset="1519">830 2662 0,'0'24'15,"-24"-24"-15,48 0 31,0 24-15,1-24-16,-1 0 16,1 0-16,-1 0 15,1 0-15,-1 0 16,0 0-16,1 0 0,-25-24 16,24 0-16,-24-1 15,0 1-15,0-1 16,0 1-16,-24 0 15,-1-1-15,25 1 0,-24 24 16,0 0-16,-1 0 0,1 0 16,-1 24-16,25 1 15,-24-1-15,24 0 0,0 25 16,0-24-16,0-1 16,0 0-16,24 1 0,1-1 15,-1 1-15,1-1 0,-1-24 16,0 0-16,1 0 15</inkml:trace>
  <inkml:trace contextRef="#ctx0" brushRef="#br0" timeOffset="1885">1294 2540 0,'-24'-25'15,"24"1"1,24 24-1,0 24 1,1-24-16,-1 25 16,1-1-16,-1 0 0,1 1 15,-25-1-15,24 1 16,-24-1-16,0 1 0,0-1 16,0 0-16,-24-24 15,-1 25-15,1-25 16,-1 0-16,25-25 15,-24 25-15,24-24 0,0 0 16,0-1-16,24-24 16,1 25-16,-1-25 0,25 0 15,-25 25-15,25-1 16,-24 1-16,24-1 0,-1 25 16,-23 0-16,-1 0 0,1 0 15,-1 25-15,-24-1 16</inkml:trace>
  <inkml:trace contextRef="#ctx0" brushRef="#br0" timeOffset="2317">2222 2515 0,'25'0'0,"-25"-24"16,0-1-16,-25 1 16,1 24-1,-1-25-15,1 25 0,-1 0 16,-23 0-16,-1 0 0,0 0 16,25 0-16,-1 0 15,-24 25-15,49-1 0,-24-24 16,24 25-16,0-1 15,0 1-15,24-1 0,1-24 16,-1 24-16,1 1 0,23-25 16,-23 24-16,24 1 15,-25-25-15,0 24 0,1 0 16,-1-24-16,1 25 16,-25-1-16,0 1 0,0-1 15,-25-24-15,1 25 16,-1-25-16,1 0 15,-25 24-15,25-24 0,-1 0 16,25-24-16,-24 24 16,24-25-16,0 1 15</inkml:trace>
  <inkml:trace contextRef="#ctx0" brushRef="#br0" timeOffset="2568">2540 2491 0,'0'-25'16,"-25"25"15,25 25-15,25-1 0,-25 1-16,24-1 0,-24 25 15,25-25-15,-1 25 16,0-25-16,-24 1 0,25-1 15,-1 1-15,-24-1 16,0 1-16,0-1 16,0-48-1</inkml:trace>
  <inkml:trace contextRef="#ctx0" brushRef="#br0" timeOffset="2719">2662 2173 0,'-25'-24'0,"1"24"16,24 24-16,-24-24 15,24 25-15,0-1 0,-25-24 16,25 24-16,0 1 0</inkml:trace>
  <inkml:trace contextRef="#ctx0" brushRef="#br0" timeOffset="3612">3004 2515 0,'-25'0'62,"1"25"-46,-1-1-1,1 0-15,24 1 0,0-1 16,0 25-16,0-25 16,0 1-16,0-1 0,24 1 15,-24-1-15,25 1 0,-1-1 16,1-24-16,-1 0 15,25 0-15,-25 0 0,1 0 16,-1 0-16,1-24 16,-1-1-16,-24 1 0,0-25 15,0 24-15,0-23 0,0-1 16,-24 0-16,24 25 16,-25-25-16,1 24 0,-1 25 15,1 0 1,0 0-16,-1 0 0,1 25 15,24-1-15,-25 1 0,25-1 16,0 0-16,0 1 16,0-1-16,0 1 15,25-25-15,-25 24 16,24-24-16,1 0 0,-1 0 16,0 0-16,1 0 15,-1 0-15,-24-24 16,25 24-16,-1-25 0,-24 1 15,25-1-15,-1 1 16,-24 0-16,24-1 0,1 1 16,-25-1-16,24 1 0,1 24 15,-1 0-15,0 0 16,1 24-16,-25 1 16,24-1-16,1 1 0,-25 23 15,24-23-15,-24-1 16,25 1-16,-25-1 0,24 0 15,-24 1 1,24-25-16,-24 24 0,25-24 16,-25-24-1,0-1 1,24 1-16,-24-25 16,25 25-16,-25-25 15,24 25-15,1-25 0,-25 24 16,24 1-16,0-1 15,1 1-15,-1 24 16,1 24-16,-1 1 0,0 24 16,-24-25-16,25 25 15,-1 0-15,1 0 0,-1-1 16,-24-23-16,25 24 0,-25-25 16,24 25-16,-24-25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09.0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0,'0'-24'16,"0"-1"-16,24 1 15,-24 48 17,0 1-32,0-1 0,0 25 15,0 0-15,0 0 16,0 0-16,0-1 0,0 26 16,0-25-16,24 24 0,-24-24 15,0 24-15,0-24 16,25 0-16,-25-1 0,0-23 15,0-1-15</inkml:trace>
  <inkml:trace contextRef="#ctx0" brushRef="#br0" timeOffset="449">464 293 0,'0'-24'15,"0"-1"1,-25 25-16,1 0 16,-1 25-1,25-1-15,-24 0 16,24 1-16,-24 24 0,24-25 16,-25 25-16,25 0 15,0 0-15,-24-1 0,24-23 16,0 24-16,24-25 15,-24 25-15,25-25 0,-1 1 16,0-1-16,1 1 0,-1-25 16,1 0-16,24 0 15,-25 0-15,0 0 0,1-25 16,-1 1-16,1-1 0,-25 1 16,24 0-16,-24-1 15,0 1-15,-24 24 0,-1-25 16,1 25-16,-1 0 15,1 0-15,0 0 0,-1 25 16,1-1-16,-1 1 16,25-1-1,0 0-15,25 1 16,-1-25-16,1 0 16,-1 0-16</inkml:trace>
  <inkml:trace contextRef="#ctx0" brushRef="#br0" timeOffset="762">952 391 0,'0'-25'0,"0"1"15,0-1-15,25 1 16,-25 0-1,24 24-15,-24 24 16,0 0 0,24 1-16,-24-1 0,0 1 15,0 24-15,25-25 16,-25 25-16,0 0 0,0-1 16,0 1-16,24-24 0,-24 24 15,0-25-15,0 0 16,0 1-16,0-1 0,0 1 15,25-25 1</inkml:trace>
  <inkml:trace contextRef="#ctx0" brushRef="#br0" timeOffset="1170">1465 391 0,'0'-25'16,"0"1"0,-24 24-1,-1 0-15,25 24 16,0 1-16,-24-25 0,24 49 16,-25-25-16,25 0 15,0 25-15,0-24 0,0-1 16,0 25-16,25-25 0,-1 1 15,-24 24-15,25-25 16,-1-24-16,0 24 0,25-24 16,-24 0-16,-1 0 15,1 0-15,-1-24 0,0 0 16,-24-1-16,25 1 0,-25-25 16,0 0-16,0 0 15,0 0-15,-25 25 0,25-25 16,-24 0-16,0 25 15,-1 24-15,1-25 0,-1 25 16,1 0-16,-1 25 0,1-1 16,0-24-16,-1 25 15,1-1-15</inkml:trace>
  <inkml:trace contextRef="#ctx0" brushRef="#br0" timeOffset="1710">122 1148 0,'-25'0'0,"25"-25"15,-24 25-15,-1 0 16,1 0-16,0-24 16,24 48 15,24-24-31,0 0 16,25 0-16,0 0 0,24 0 15,25 0-15,0 0 16,24 0-16,24 0 0,1 0 15,0 0-15,-1 0 16,1 0-16,-25 0 0,0 0 16,-24 0-16,-25 0 0,-24 0 15,-1 0-15,-23 0 16,-50 0 0,1 0-16,-25 0 15</inkml:trace>
  <inkml:trace contextRef="#ctx0" brushRef="#br0" timeOffset="2105">195 1392 0,'-24'0'15,"-1"0"-15,1 0 16,48 0 0,1 0-16,23 0 15,-23 0-15,48 0 0,0 0 16,1 0-16,-1 0 16,25 0-16,-1 0 0,25 0 15,-24 0-15,24 0 0,0 0 16,0 0-16,-24 0 15,0 0-15,0 0 0,-25 0 16,-24 0-16,-1 0 16,-23 0-16,24 0 0,-25 0 15,-48 24 17,-1-24-17</inkml:trace>
  <inkml:trace contextRef="#ctx0" brushRef="#br0" timeOffset="2628">2320 586 0,'-25'0'16,"1"0"-1,48 0 1,1 0 0,-1 0-16,1 0 15,23 0-15,1 24 0,25-24 16,-1 0-16,0 0 0,25 25 15,0-25-15,24 0 16,-25 0-16,25 0 0,1 0 16,-26 0-16,1 0 15,0 0-15,-25 0 0,0 0 16,-24 0-16,-25 0 0,1 0 16,-1 0-16,-24-25 15,-24 25 16,24-24-31</inkml:trace>
  <inkml:trace contextRef="#ctx0" brushRef="#br0" timeOffset="2963">3565 415 0,'-24'-24'0,"48"24"47,1 0-47,-1 0 15,1 24-15,-1-24 16,25 25-16,-25-25 16,25 24-16,-24 0 0,-1 1 15,25-1-15,-25 1 16,1-1-16,-1 1 0,1 23 15,-25-23-15,0-1 0,0 1 16,0-1-16,0 0 16,-25 1-16,1-1 0,-1 1 15,1-1-15,-1 1 16,1-1-16,0 0 16</inkml:trace>
  <inkml:trace contextRef="#ctx0" brushRef="#br0" timeOffset="3665">4567 586 0,'-25'0'0,"1"-24"15,24-1 1,0 1-16,0-1 16,0 1-1,0 0-15,0-1 0,24 1 16,-24-1-16,25 1 16,-1-1-16,1 1 0,-1 0 15,0-1-15,1 25 0,24 0 16,-25 0-16,1 0 15,-1 25-15,0-1 0,1 25 16,-25 0-16,24 0 0,-24-1 16,0 1-16,-24 0 15,24 0-15,-25 0 0,1 0 16,0-1-16,-1-23 16,-24-1-16,25 1 0,-25-1 15,25-24-15,-25 25 0,24-25 16,1 0-16,-1 24 15,1-24-15,48 0 32,1 0-32,24 0 0,0 0 15,-1 0-15,1 0 0,25 24 16,-1-24-16,0 0 16,-24 0-16,24 0 0,-24 0 15,0 25-15,-25-25 0,1 0 16,-1 0-16,1 0 15,-25-25 17,0 1-17</inkml:trace>
  <inkml:trace contextRef="#ctx0" brushRef="#br0" timeOffset="4230">5593 488 0,'0'-24'0,"0"0"16,-25 24 0,1 0-1,-1 0-15,1 24 0,-1 0 16,-23-24-16,23 25 15,1 24-15,-1-25 0,1 25 16,-1 0-16,1-25 0,24 25 16,0 0-16,24-25 15,1 1-15,24-1 0,0 1 16,-1-1-16,1 0 0,25-24 16,-26 0-16,26 0 15,-26 0-15,1-24 0,0 0 16,-24-1-16,-1 1 15,-24-1-15,0-24 0,0 1 16,0 23-16,-24-24 0,-1 0 16,-24 25-16,25 0 15,-25-1-15,25 1 0,-25 24 16,24-25-16,1 25 16,0 0-16,-1 25 15</inkml:trace>
  <inkml:trace contextRef="#ctx0" brushRef="#br0" timeOffset="4962">6447 513 0,'0'-25'0,"0"1"16,-24 24-1,-1 0 1,1 0-16,0 0 0,-1 24 16,1 1-16,-1-1 15,1 1-15,-1 23 0,25 1 16,-24-24-16,24 24 0,24-1 15,-24 1-15,25 0 16,24-24-16,-25-1 0,1 0 16,23 1-16,1-1 15,0-24-15,-24 0 0,23 0 16,1 0-16,-24-24 0,-1-1 16,1 1-16,-1 0 15,-24-25-15,0 0 0,0 0 16,0 0-16,0 25 15,-49-25-15,25 24 0,-1 1 16,-24 0-16,25-1 0,-25 25 16,25 0-16,-1 0 15,1 0-15,24 25 0,0-1 16,24-24 0,1 24-16,-1-24 15</inkml:trace>
  <inkml:trace contextRef="#ctx0" brushRef="#br0" timeOffset="5483">6911 513 0,'0'-25'0,"0"1"15,0 0-15,0-25 16,0 24-16,25 1 0,-25-1 15,24 1-15,-24 0 0,25-1 16,-1 1-16,-24-1 16,24 25-16,1 0 0,-1-24 15,1 24-15,-1 0 16,1 0-16,-1 24 0,25-24 16,-25 25-16,1-1 0,-1 1 15,1 23-15,-1-23 16,-24 24-16,0 0 0,0-1 15,-24 1-15,-1-24 0,-24 24 16,25-1-16,-25 1 16,0-24-16,25-1 0,-25 0 15,0 1-15,25-1 16,-1 1-16,1-25 0,-1 24 16,25 1-16,25-25 15,24 24-15,-1-24 16,1 0-16,25 0 0,-1 0 15,25 0-15,-25 0 16,0 0-16,0 0 0,1 0 16,-1 0-16,-24 0 0,-25 0 15,25 0-15,-25 0 16,-48 0 15,0 0-31,-1-24 16</inkml:trace>
  <inkml:trace contextRef="#ctx0" brushRef="#br0" timeOffset="6737">7546 537 0,'25'-24'15,"-25"-1"1,24 1-16,1 0 0,-1-1 16,0 1-16,-24-25 0,25 24 15,-25 1-15,24-25 16,-24 25-16,0-1 0,0 1 16,-24-1-16,24 1 15,-49 24-15,25 0 0,-25 24 16,0-24-16,0 49 0,-24-24 15,24 24-15,0-1 16,-24 1-16,48 25 0,-23-26 16,23 1-16,1 25 0,24-26 15,0 1-15,0 0 16,24-25-16,25 25 0,-25-24 16,25-1-16,0 1 15,0-25-15,0 0 0,24 0 16,-24 0-16,0 0 0,0 0 15,-1-25-15,-23 1 16,-1-25-16,1 24 0,-1-23 16,1-1-16,-1 0 15,-24 0-15,0-24 0,0 24 16,0 0-16,0 0 0,0 25 16,0-25-16,0 25 15,-24 24-15,-1 0 16,25 24-16,-24 0 15,-1 1-15,25 24 0,-24-25 16,-1 25-16,25 24 0,-24-24 16,24 0-16,0 24 15,0-24-15,0 24 0,0-24 16,24 24-16,-24-24 16,0 0-16,25 0 0,-25 0 15,0 0-15,0-1 0,0 1 16,0-24-16,-25 24 15,25-25-15,0 0 0,-24 1 16,0-1-16,24 1 16,-25-25-16,1 24 0,-1-24 15,1 0-15,0 0 0,-25 0 16,0-24-16,-24 24 16,24-25-16,-25 25 0,1-24 15,0-1-15,24 25 16,-24-24-16,24 24 0,0 0 15,25 0-15,-1 0 16,1 0-16,-1 0 0,1 0 16,48 0 15,1 24-15,-1-24-16,1 0 15,-1 0-15</inkml:trace>
  <inkml:trace contextRef="#ctx0" brushRef="#br0" timeOffset="7746">4713 1636 0,'0'-24'0,"0"-1"15,0 1 1,0 0-1,0 48 1,0 0-16,0 1 16,0-1-16,0 50 15,0-26-15,25 26 0,-25-1 16,0 0-16,24-24 0,-24 24 16,25 1-16,-1-26 15,-24 1-15,24-24 0,-24-1 16,25 1-16,-1-25 15</inkml:trace>
  <inkml:trace contextRef="#ctx0" brushRef="#br0" timeOffset="8243">5373 1929 0,'49'-24'15,"-25"24"-15,0-25 0,1 1 16,-1 0-1,-24-1-15,25 1 0,-25-1 16,0 1-16,0 0 0,-25-1 16,1 1-16,24-1 15,-49 1-15,25-1 0,-1 25 16,-24 0-16,0 0 16,25 0-16,-25 25 0,25-1 15,-1 1-15,-24 24 0,49-1 16,-24 1-16,24 0 15,0 0-15,24-25 0,1 25 16,-1-24-16,25 23 16,-24-23-16,23-25 0,1 0 15,0 0-15,-24 0 16,23-25-16,-23 25 0,-1-48 16,1 23-16,-1-24 0,-24 25 15,25-25-15,-25 0 16,0 25-16,0-1 0,0 1 15,0 0-15,-25 24 0,25 24 16,0 0-16,0 1 16,0 24-16,-24-1 0,24 26 15,0-25-15,0 24 0,24-24 16,-24 24-16,25-24 16,-25 0-16,24 0 0,0-1 15,-24-23-15,25-1 16,-25 1-16,24-25 0,1 0 15</inkml:trace>
  <inkml:trace contextRef="#ctx0" brushRef="#br0" timeOffset="8652">6203 2027 0,'49'-49'15,"-25"25"-15,-24-1 0,0 1 16,0 0-16,-24 24 15,0 0-15,-1 0 16,1 0-16,-1 24 0,1 0 16,-1 1-16,25-1 0,-24 25 15,24-25-15,0 25 16,24 0-16,-24 0 0,25-25 16,-1 25-16,1-24 15,-1-1-15,1 1 0,23-25 16,-23 24-16,-1-24 15,1 0-15,-1-24 0,25-1 16,-49 1-16,24-25 0,1 24 16,-25-48-16,0 24 15,0 0-15,0 1 0,-25-26 16,1 26-16,-1 23 0,1-24 16,0 49-16,-1-24 15,1 48-15,-1 1 16,25-1-16,0 1 15,0-1-15,0 0 0,25 1 16,-1-1-16,25 1 0,0-1 16</inkml:trace>
  <inkml:trace contextRef="#ctx0" brushRef="#br0" timeOffset="9090">6887 2076 0,'24'-25'0,"1"25"0,24-24 16,-25 0-16,0-1 15,1 25-15,-1-24 0,1-1 16,-1 1-16,-24-1 16,0 1-16,0 0 0,-24 24 15,-25-25-15,24 25 0,-23 0 16,-26 0-16,26 0 16,-1 0-16,0 0 0,24 25 15,1-1-15,0 0 16,24 1-16,0-1 0,0 1 15,0 24-15,0-25 0,24 25 16,0-25-16,1 1 16,-1-1-16,25 1 0,-24-25 15,-1 0-15,25 0 16,-25 0-16,1 0 0,-1-25 16,0 1-16,1-1 0,-1 1 15,1-1-15,-1 1 16,-24 0-16,0-1 0,25 25 15,-25 25 1,0 23 0,0-23-16,-25 24 0,25 24 15,0-24-15,0 0 16,0 24-16,25-24 0,-25 0 16,0 0-16,0-25 0,0 0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21.4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2642 629 0,'0'-25'16,"24"25"-16,-24-24 15,0 48 64,0 1-48,-24-25-16,24 24-15,-25-24 0,25 25 16,0-1-16,-24 25 16,24-25-16,0 25 0,0-24 15,-24 24-15,24-1 0,0 1 16,0-24-16,0 23 16,0 1-16,-25 0 0,25-24 15,0 23-15,0 1 0,0-24 16,0 24-16,0-25 15,0 25-15,0-25 0,0 25 16,0-25-16,0 25 16,0 0-16,25-24 0,-25 23 15,0 1-15,0-24 0,0 24 16,24-25-16,-24 0 16,24 1-16,1-1 0,-1 1 15,1-1-15,-1 1 16,25-1-16,0 0 0,0 1 15,-1-1-15,1 1 0,25-1 16,-26 1-16,26-1 16,23 0-16,-23 25 0,23-24 15,-23-1-15,23 0 0,25 1 16,-24-1-16,0 25 16,24-24-16,-24-1 0,24 0 15,0 25-15,0-24 16,24-1-16,-23 1 0,-1 23 15,24-23-15,-24-1 16,1 1-16,-1-1 0,0 0 16,0 1-16,-24-1 0,24 1 15,0-25-15,0 24 16,0 1-16,0-1 0,0-24 16,0 24-16,25-24 0,-25 25 15,-24-1-15,24-24 16,0 25-16,0-1 0,-24-24 15,24 25-15,-24-1 16,24-24-16,-25 24 0,1 1 16,24-25-16,-24 24 15,24-24-15,-24 25 0,24-25 16,0 24-16,0 1 0,0-25 16,0 24-16,0-24 15,0 0-15,1 0 0,-1 24 16,-25-24-16,1 0 0,0 0 15,-1 0-15,1 0 16,-25 0-16,1 0 0,-1 0 16,-24-24-16,24 24 15,-24-24-15,0 24 0,0-25 16,-1 1-16,-23-1 0,24 1 16,0-1-16,-25-23 15,25-1-15,0 24 0,-25-24 16,25-24-16,-25 24 15,25 0-15,-24-24 0,23 24 16,-23-24-16,-1 0 0,1 0 16,24-1-16,-25 1 15,0 0-15,25 0 0,-24-1 16,24 1-16,-1 0 16,-23 24-16,24-24 0,-25 24 15,1 0-15,-1 0 0,0 0 16,-24 0-16,0 0 15,25 1-15,-25-1 0,0 0 16,0-24-16,0 24 16,0 0-16,0 0 0,0 0 15,0 0-15,-25 1 0,25-1 16,0 0-16,-24 0 16,0 25-16,24-25 0,-25 24 15,1 1-15,-1-25 16,-24 25-16,25-1 0,0 1 15,-1-1-15,1 1 0,24 0 16,-25 24-16,1-25 16,-25 1-16,25-1 0,-25 25 15,24-24-15,-24-1 16,-24 25-16,24-24 0,-24 0 16,24 24-16,-24-25 0,0 1 15,24 24-15,-24 0 16,24-25-16,-24 25 0,24-24 15,0 24-15,-24 0 16,24-25-16,0 25 0,-24 0 16,-1-24-16,1 24 0,0-24 15,-25 24-15,25 0 16,-25-25-16,-24 25 0,24-24 16,-24 24-16,0 0 15,24-25-15,-24 25 0,0-24 16,24 24-16,-24-24 0,25 24 15,-1 0-15,-24-25 16,24 25-16,0 0 0,1-24 16,-1 24-16,0 0 15,1 0-15,23 0 0,-23-25 16,-1 25-16,0 0 0,1 0 16,23 0-16,-23 0 15,-1 0-15,0 0 0,1 0 16,23 0-16,-23 0 0,23 0 15,-23 0-15,23 0 16,-23 0-16,23 0 0,-23 0 16,23 0-16,1 0 15,-24 0-15,23 0 0,1 0 16,0 0-16,-1 0 0,1 0 16,0 25-16,0-25 15,-1 0-15,26 24 0,-26-24 16,25 0-16,1 0 15,-26 25-15,25-25 0,1 0 16,-1 0-16,-25 0 0,26 0 16,-1 0-16,0 0 15,-24 0-15,24 0 0,0 0 16,-1221 97 265,1221-97-281,25 25 16,-25-25-16,24 0 0,1 0 15,0 0-15,-1 0 16,1 0-16,-1 24 16,1-24-16,0 24 15,-1 1 1,1-25-16,-1 24 0,1 1 16,24-1-16,-25 1 15,1-25-15,24 24 0,-24-24 16,24 24-16,-25-24 0,25 25 31,25-25-15,-1 0 15,-48 0 78,48 0-62,-48 0 0</inkml:trace>
  <inkml:trace contextRef="#ctx0" brushRef="#br0" timeOffset="2784">4571 2558 0,'0'25'125,"25"-1"-125,-25 1 16,0-1-16,0 0 15,0 25-15,0-24 0,-25 23 16,25-23-16,0 24 15,-24-25-15,24 1 0,0 23 16,-25-23-16,25 24 0,-24-25 16,24 1-16,-24 23 15,-1-23-15,25 24 0,-24-25 16,24 25-16,-25-25 16,25 25-16,-24-24 0,-1-1 15,1 25-15,0-25 0,-1 25 16,1-24-16,-25-1 15,24 0-15,-23 1 0,-1 24 16,0-25-16,0-24 0,0 25 16,0-1-16,1-24 15,-26 24-15,25-24 0,1 25 16,-26-25-16,1 24 16,0-24-16,-1 25 0,-23-1 15,24-24-15,-1 25 0,1-1 16,0-24-16,-1 24 15,1-24-15,24 25 0,1-1 16,-1-24-16,0 25 16,0-25-16,0 24 0,0 0 15,-24-24-15,24 25 0,0-25 16,0 24-16,1-24 16,-26 0-16,25 25 0,-24-25 15,24 0-15,-24 24 16,24-24-16,-24 0 0,24 25 15,-24-25-15,0 0 0,-1 24 16,26-24-16,-26 0 16,-23 24-16,48-24 0,-25 25 15,1-25-15,0 0 16,24 24-16,0-24 0,-24 0 16,24 0-16,0 0 0,0 25 15,1-25-15,23 0 16,-24 0-16,0 0 0,1 24 15,23-24-15,-24 0 16,0 0-16,25 0 0,0 0 16,-25 25-16,24-25 0,1 0 15,0 0-15,-1 0 16,1 0-16,-1 0 16,1 0-1,24 24 1,0-48 31,0-1-32</inkml:trace>
  <inkml:trace contextRef="#ctx0" brushRef="#br0" timeOffset="3467">468 3902 0,'0'-25'31,"25"25"-15,-25 25-1,0-1 1,-25 0 0,1 1-1,24-1-15,-25 1 0,1-1 16,-1 0-16,1 25 16,0-24-16,-25 24 0,24-25 15,1 0-15,0 1 0,-1-1 16,1 25-16,-1-49 15,1 25-15,-1-1 0,25 0 16,-24-24-16,0 25 16,-1-25-16,25 24 15,0 1 1,0-1 15,25 1-15,-1-25-1,0 24-15,1-24 0,24 0 16,-25 24-16,25-24 16,0 0-16,0 25 0,-1-25 15,1 24-15,-24-24 16,24 25-16,-1-25 0,1 24 16,0-24-16,-24 25 0,23-25 15,-23 0-15,-1 24 16,1-24-16,-1 24 15,0-24-15,-24 25 32,25-25-1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30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952 586 0,'0'-24'15,"0"-25"-15,0 24 0,0-23 16,0-1-16,0 0 15,0 24-15,24-23 0,-24 23 16,0-24-16,25 25 16,-25-25-16,24 25 0,-24-1 15,25 1-15,24-1 0,-25 25 16,49 0-16,1 0 0,-1 0 16,24 0-16,26 25 15,-1-1-15,24 1 0,-24-1 16,1 0-16,-26 25 15,25 0-15,-24 0 0,-25 0 16,1 24-16,-26 0 0,26 1 16,-26-1-16,1 25 15,-24-1-15,24 1 0,-25 24 16,0-24-16,1 24 16,24 0-16,-25 0 0,1 0 15,-25 25-15,24-25 16,0-24-16,1 24 0,-25 0 15,24 0-15,-24 0 0,25-24 16,-25 24-16,0-24 16,0 24-16,0-25 0,0 1 15,0 0-15,0 0 0,0-1 16,-25 1-16,25-25 16,0 25-16,-24-25 0,24 25 15,-25-25-15,25 0 16,0 1-16,0 23 0,0-23 15,0-1-15,-24 0 16,24-24-16,0 24 0,0 1 16,0-26-16,0 26 0,0-26 15,0 1-15,0 0 16,0 0-16,0 0 0,0 0 16,24 0-16,-24-1 0,0 1 15,25-24-15,-25 23 16,24 1-16,-24-24 0,25 24 15,-25-25-15,0 0 16,0 1-16,0-1 0,-25 1 16,1-1-16,-1-24 0,-23 25 15,23-25-15,-48 0 16,0 0-16,-1 24 0,-23-24 16,-1 0-16,0 24 15,1-24-15,-26 0 0,26 25 16,-1-25-16,-24 0 15,24 0-15,25 0 0</inkml:trace>
  <inkml:trace contextRef="#ctx0" brushRef="#br0" timeOffset="734">24 1832 0,'-24'-25'0,"24"1"0,0-1 16,0 1-16,0 0 15,24 24-15,0 24 16,1 0-16,24 25 15,-1 0-15,26 24 0,-25 25 16,24 0-16,25-1 0,-25 1 16,0 0-16,0 0 15,1-1-15,-1 1 0,0-25 16,0-24-16,-24 24 16,0-24-16,0-24 0,0-1 15,0 0-15,-25-24 0,-24-24 16,0 0-16</inkml:trace>
  <inkml:trace contextRef="#ctx0" brushRef="#br0" timeOffset="1052">928 1929 0,'0'-24'0,"-25"0"15,1 24-15,-1 24 16,1 0 0,0 1-16,-1 24 0,1-1 15,-1 26-15,-24-1 16,25 25-16,-25-25 0,25 25 16,-1-1-16,-24 1 0,25 0 15,0-25-15,-25 25 16,49-25-16,-25 0 0,1-24 15,-1 24-15,25-48 16,-24 24-16,24-25 0,0 0 16,-24-24-1,-1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43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1857 73 0,'-25'-24'15,"1"24"1,-1 0-16,1-25 16,0 25-16,-1 0 15,1 0-15,-1 25 16,1-25-16,-1 24 16,1 1-16,24-1 15,-24-24-15,24 24 0,-25 25 16,25-24-16,0-1 0,0 1 15,0-1-15,0 25 16,0-25-16,25 1 0,-1-1 16,-24 0-16,24 1 0,1-1 15,-1-24-15,1 25 16,-1-25-16,1 24 0,-1-24 16,0 0-16,25 0 15,-24 0-15,-1 0 0,25 0 16,-25 0-16,25 0 15,-24-24-15,23 24 0,-23-25 16,24 25-16,-25-24 0,1 24 16,-25-25-16,24 1 15,-24 0-15,24-1 0,-24 1 16,0-1-16,0-23 16,-24 23-16,24 1 0,-24-1 15,24-24-15,-25 25 0,1 0 16,24-1-1,-25 25-15,1 0 16,24-24-16,-25 24 0,1 0 16,0 0-1,-1 0-15,1 0 32,24 24-32</inkml:trace>
  <inkml:trace contextRef="#ctx0" brushRef="#br0" timeOffset="1783">1881 513 0,'-24'0'46,"-1"0"-30,1 0-16,-1 0 16,1 0-16,0 0 15,24 24-15,-25-24 16,1 0-16,-1 0 16,25 25-16,0-1 46,0 0-14,0 1-17,0-1-15,0 1 16,0-1-16,0 1 16,0-1-1,0 0-15,0 1 16,0-1-16,0 1 15,0-1-15,0 1 16,0-1-16,0 0 0,25-24 16,-25 25-16,0-1 15,0 1-15,0-1 0,0 1 16,0-1-16,0 0 16,0 1-16,24-1 15,-24 1-15,0-1 0,0 0 16,0 1-1,0-1-15,0 1 0,0-1 16,0 1 0,0-1-16,0 0 15,0 1-15,0-1 16,0 1 0,0-1-1,0 1 1,0-1-1,0 0 1,25-24-16,-25 25 16,0-1-1,0 1 1,0-1 0,0 0 62,24-24-47,0 0-15,1 0-1,-1 0 1,1 0-16,-1 0 0,0 0 15,25 0 1,-24 0-16,-1 0 0,1 0 16,23 0-16,-23 0 0,24 0 15,-25-24-15,1 24 16,-1 0-16,0 0 0,1 0 16,-1 0-16,1 0 15,-1 0-15,0 0 16,1 0-1,-1 0 1,1 0 0,-1 0-1,-24-24 32,0-1-31,0 1-1,0-1-15,0 1 16,0 0-16,0-1 16,0 1-16,0-1 15,0 1-15,-24-25 0,24 25 16,0-1-16,-25-24 16,25 25-16,0-1 0,0 1 15,-24 0-15,24-1 0,0 1 16,0-1-16,0 1 15,0 0-15,-25 24 0,25-25 16,0 1-16,0-1 16,0 1-16,-24-1 0,24-23 15,0 23-15,0 1 0,-24-25 16,24 24-16,0 1 16,0 0-16,0-1 15,-25 1-15,25-1 16,0 1-1,0-1 1,-24 1 0,24 0-16,0-1 15,0 1 1,-25 24 0,25-25-1,0 1 1,0-1-1,0 1 17,0 0-17,-24 48 32,24 0-31,-24-24-1</inkml:trace>
  <inkml:trace contextRef="#ctx0" brushRef="#br0" timeOffset="2723">294 49 0,'0'-25'0,"-25"1"15,1 24 17,-1 0-32,1 0 15,-1 0-15,1 0 16,0 24-16,-1-24 16,1 25-16,-1-25 0,25 24 15,-24-24-15,-1 25 16,25-1-16,0 0 0,0 1 15,0-1-15,0 25 16,0-24-16,25-1 0,-25 0 16,24 1-16,1-1 0,-1 1 15,1-1-15,-1 1 16,25-25-16,-25 24 0,1-24 16,-1 24-16,1-24 15,-1 0-15,25 0 0,-25 0 16,1 0-16,23 0 0,-23-24 15,-1 24-15,25-24 16,-24-1-16,-1 1 0,0 24 16,1-25-16,-25 1 0,0-1 15,0 1-15,0 0 16,0-1-16,0 1 0,-25-1 16,25 1-16,-24-1 0,0 1 15,-1 0-15,1-1 16,-1 1-16,1 24 15,-1-25 1,1 25-16,0 0 16,-1 0-16,1 0 15,24 25-15,-25-25 16</inkml:trace>
  <inkml:trace contextRef="#ctx0" brushRef="#br0" timeOffset="4806">245 464 0,'0'-24'15,"-25"24"1,1 0-1,-1 0 1,1 24 0,0-24-1,-1 0 1,25 24-16,-24-24 16,-1 25-1,50-25 48,-25 24-63,24-24 15,-24 25 1,0-1-16,0 0 16,0 1-1,0-1-15,0 1 0,0-1 16,0 1-16,0-1 0,0 0 15,0 1-15,0-1 16,0 1-16,0-1 0,0 1 16,0-1-16,0 0 15,0 1-15,0-1 0,0 1 16,0-1-16,0 0 0,25 1 16,-25-1-16,0 1 15,0-1-15,0 1 16,0-1-16,0 0 0,0 1 15,0-1-15,0 1 16,0-1-16,0 1 0,0-1 16,24 0-1,-24 1-15,0-1 0,0 1 16,0-1 0,0 1-16,0-1 15,0 0 1,0 1-1,0-1 1,0 1 0,0-1-1,0 1 17,0-1-17,0 0 1,0 1-1,0-1 1,0 1 47,24-25-48,1 0 16,-1 0 1,1 0-32,-1 0 15,1 0-15,-1 0 16,0 0 0,1 0-16,-1 0 0,1 0 15,-1 0-15,1 0 16,-1 0-16,0 0 0,1 0 15,-1 0-15,1 0 0,-1 0 16,0-25-16,1 25 16,-1 0-16,1 0 0,-1 0 15,1 0-15,-1 0 16,0 0-16,1 0 16,-1 0-16,1 0 15,-1 25 1,-24-50 46,0 1-46,-24 24 0,24-25-1,0 1-15,0 0 16,0-1-16,0 1 0,0-1 15,0-24-15,0 25 16,0 0-16,0-1 0,0 1 16,0-1-16,0 1 15,0-1-15,0 1 0,0 0 16,0-1-16,0 1 0,0-1 16,0 1-16,0-1 15,0-23-15,-25 23 0,25 1 16,0-25-16,-24 24 0,24 1 15,0-25-15,0 25 16,0-1-16,0 1 0,0 0 16,0-1-1,0 1-15,0-1 32,-25 25-32,25-24 0,0-1 15,0 1-15,0 0 16,0-1-1,0 1-15,0-1 16,0 1 0,0-1-1,0 1 1,0 0 0,-24 24-1,24-25-15,0 1 31,-24 24-31,24-25 32,-25 25-32,25-24 15,-24 24 1,-1 0-16,1-24 16,-1 24-16,1 0 15,0-25 1,-1 25 15,25-24-31,-24 24 16,-1 0-1,25-25 17,-24 25-32,0 0 46</inkml:trace>
  <inkml:trace contextRef="#ctx0" brushRef="#br0" timeOffset="5688">3200 879 0,'0'-24'0,"24"24"47,1 0-47,-1 24 15,25-24 1,-25 0-16,25 0 0,25 0 15,-26 0-15,26 0 16,-25 0-16,24 0 0,0 0 16,0 0-16,1 0 15,-26 0-15,26 0 0,-25 0 16,-25 0-16,25 0 0,-25 0 16,1 0-1</inkml:trace>
  <inkml:trace contextRef="#ctx0" brushRef="#br0" timeOffset="6025">4030 684 0,'0'-25'32,"0"50"-17,25-25 1,-1 24-1,1-24-15,-1 0 0,0 25 16,1-1 0,-1 0-16,-24 1 0,25-1 15,-25 1-15,0-1 16,0 1-16,-25-1 16,1 25-16,-1-25 0,1 1 15,-25-1-15,25-24 0,-1 25 16,1-1-16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01.7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611 0 0,'25'0'0,"-1"0"16,-24 24-16,25 1 16,-1 23-1,-24-23-15,0 24 0,24 0 16,-24 24-16,0 0 15,0 0-15,0 1 0,-24-1 16,24 25-16,0-25 0,-24 0 16,24 25-16,-25-49 15,25 24-15,0 0 0,0-24 16,0 0-16,-24 0 16,24-25-16,0 1 0,0-1 15,0 0-15,24-24 0</inkml:trace>
  <inkml:trace contextRef="#ctx0" brushRef="#br0" timeOffset="695">74 1856 0,'0'-25'16,"-24"1"-16,-1 24 31,25 24-31,-24 1 16,24-1-16,0 25 16,0-24-16,0 23 15,24 1-15,-24 0 0,25 24 16,-1-24-16,0 0 0,1 0 15,24 0-15,-25 0 16,25-25-16,0 0 0,0-24 16,-1 0-16,-23 0 15,24 0-15,0-24 0,-25 0 16,0-25-16,1 0 0,-1 0 16,-24 0-16,0 0 15,25-24-15,-25 24 0,0 0 16,0 1-16,0 23 15,0 1-15,0-1 0,-25 25 16,25 25 0,-24-1-1</inkml:trace>
  <inkml:trace contextRef="#ctx0" brushRef="#br0" timeOffset="1608">953 2027 0,'25'-49'15,"-25"25"-15,0-1 16,0 1-16,24-1 0,-24 1 16,0-1-16,0 50 31,0 24-15,0-25-16,0 25 15,0 24-15,0-24 0,0 24 16,0 25-16,0-25 0,24 1 15,-24 23-15,25-23 16,-25-1-16,0-24 0,24 0 16,-24-1-16,0 1 15,0 0-15,0-25 0,-24 1 16,-1-25 0,1 0-1,0-25-15,24 1 0,-25-25 16,25 25-16,0-49 15,-24 24-15,24-25 0,0 1 16,24 24-16,1-24 0,-1 0 16,0-1-16,1 26 15,24-1-15,-25 0 0,25 24 16,0 1-16,0 24 16,0-24-16,-1 24 0,1 0 15,0 24-15,-25 0 0,1 1 16,-1 24-16,1-25 15,-25 25-15,-25-25 0,1 25 16,-1-24-16,-23-1 16,-1 1-16,0-1 0,0 0 15,25 1-15,-25-25 0,0 0 16,25 0-16,-1 0 16,25-25-16,-24 1 0</inkml:trace>
  <inkml:trace contextRef="#ctx0" brushRef="#br0" timeOffset="2268">2101 2271 0,'0'-24'15,"24"-1"-15,1 1 0,-25-1 16,0 1-16,0-1 16,0 1-16,0 0 0,-25 24 15,1-25-15,24 1 16,-24 24-16,-25 0 0,24 0 16,1 0-16,0 0 15,-1 24-15,1 1 0,-1-1 16,25 0-16,-24 25 0,24-24 15,0 24-15,0-25 16,24 25-16,-24-25 0,25 1 16,-1-1-16,25 1 0,-25-1 15,1-24-15,-1 0 16,1 0-16,23-24 0,-23-1 16,-25-24-1,0 25-15,0-1 0,0-23 16,0 23-16,0-24 15,0 25-15,0-1 0,-25 25 16,50 49 0,-25-24-1,24 24-15,-24-1 0,25 1 16,-1 0-16,1 24 0,-1 1 16,0-1-16,1-24 15,-1 24-15,1-24 0,-25 24 16,0-24-16,-25-25 15,1 25-15,-1-24 0,-23-25 16,23 24-16,-24-24 0,0 0 16,1-24-16,23-1 15,-24 1-15,25-25 0,0 0 16,-1 0-16,1 25 16,24-25-16,0 0 0,0 25 15,0-1-15,0 1 0,24 0 16,1 24-1</inkml:trace>
  <inkml:trace contextRef="#ctx0" brushRef="#br0" timeOffset="2681">2419 2271 0,'-25'0'0,"25"-24"15,0-1-15,0 1 16,25-1 0,-1 25-16,0-24 15,1 24-15,-1 0 16,1 0-16,-1 24 0,-24 1 16,25-1-16,-1 1 0,0 23 15,-24-23-15,25 24 16,-25 0-16,24-25 0,-24 25 15,0-25-15,0 1 0,0-1 16,-24-24-16,-1 0 16,1-24-1,24-1 1,0 1-16,-24-1 0,24 1 16,24-25-16,0 0 0,1 25 15,-1-25-15,1 25 16,23-1-16,-23 1 0,-1-1 15,1 25-15,-1 0 16,1 0-16,-1 0 0,0 0 16</inkml:trace>
  <inkml:trace contextRef="#ctx0" brushRef="#br0" timeOffset="3156">3298 2271 0,'24'0'16,"1"0"-16,-25-24 16,-25-1-1,1 1 1,-1 24-16,1-25 0,-25 25 16,25 0-16,-1 0 15,-24 0-15,1 0 0,23 25 16,-24-1-16,25 1 15,-1-1-15,1 25 0,0-25 16,24 1-16,0 24 0,0-25 16,24 0-16,0 1 15,1-1-15,-1 1 0,25-25 16,0 24-16,0-24 16,-25 0-16,25-24 0,-24 24 15,23-25-15,-23 1 0,-1-1 16,-24 1-16,25 0 15,-1-25-15,-24 24 0,0-24 16,0 25-16,0 0 16,25-1-16,-1 50 15,-24 23 1,24-23 0,-24-1-16,25 25 0,-25 0 15,0 0-15,24-25 16,-24 25-16,0-24 0,25-1 15,-25 0-15,24 1 0</inkml:trace>
  <inkml:trace contextRef="#ctx0" brushRef="#br0" timeOffset="3720">4226 2515 0,'0'-24'0,"0"-1"16,0 1-16,24 0 16,-24-1-16,0 1 0,25-1 15,-25 1-15,-25-1 16,1 1-16,-1 24 0,1-24 16,0-1-16,-1 25 0,-24 0 15,1 0-15,23 0 16,1 0-16,-25 25 0,24-1 15,-23 0-15,23 1 16,1 24-16,-1-25 0,1 25 16,24-25-16,-25 25 15,25-24-15,0 24 0,25-25 16,-25 0-16,24 1 0,1-1 16,24-24-16,-25 25 15,25-25-15,-25-25 0,25 25 16,-24-24-16,23-25 15,1 25-15,-24-25 0,23 0 16,-23-24-16,24 24 0,-25-25 16,1 1-16,-1 0 15,-24 24-15,24 0 0,-24 0 16,0 1-16,-24 48 31,24 48-31,-24-23 0,24 24 16,-25-1-16,25 26 15,-24-25-15,24 24 0,0-24 16,24 24-16,-24-24 16,25 0-16,-25 0 0,24-1 15,0-23-15,-24 24 0,25-25 16,-1-24 0</inkml:trace>
  <inkml:trace contextRef="#ctx0" brushRef="#br0" timeOffset="4164">4690 2442 0,'0'-24'31,"24"24"-15,1 0-16,-1 0 15,1 0 1,-1 24-16,0-24 15,1 0-15,-1 24 0,1-24 16,24 0-16,-25 0 16,0 0-16,25-24 0,-24 24 15,-1-24-15,1-1 16,-25 1-16,0-1 16,0 1-16,-25-1 0,1 1 15,-25 24-15,0-24 16,0-1-16,0 25 0,0 0 15,1 0-15,-1 0 16,24 0-16,-24 25 0,25 23 16,0-23-16,24-1 0,0 25 15,0 0-15,0 24 16,24-24-16,25 0 0,0 24 16,0-24-16,24 0 15,0 0-15,0-25 0,1 1 16,-1-1-16,0-24 0,-24-24 15,24-1-15,-48 1 16,-1-1-16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45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8523 537 0,'0'25'16,"0"-1"-1,-25 1-15,25-1 0,-24 0 16,24 25-16,-25-24 15,25 48-15,0-24 0,0 24 16,0 0-16,0 25 0,0 0 16,0-1-16,25 26 15,-25-26-15,24 25 0,-24 0 16,0 25-16,25-25 16,-25 0-16,0 0 0,0 25 15,0-49-15,0 24 0,24 0 16,-24-24-16,0 24 15,0-25-15,0 1 0,0 0 16,0-1-16,0-23 16,0-1-16,0 25 0,0-25 15,0-24-15,0 24 0,0-24 16,0 0-16,-24 0 16,24-25-16,0 0 0,0 1 15,0-1-15,0 1 16,0-1-1,24-24 64,0 0-64,1 0 1,-1 0-16,25 0 15,0 0-15,0 0 16,24-24-16,0 24 0,25 0 16,0-25-16,24 25 0,0 0 15,0 0-15,25-24 16,-1 24-16,25 0 0,0 0 16,-24 0-16,48 0 15,-24 0-15,24-25 0,25 25 16,-24 0-16,23 0 0,1 0 15,-25 0-15,1 0 16,24 0-16,-25 0 0,-24 0 16,24 0-16,-48 0 0,24 0 15,-25 0-15,1 0 16,0 0-16,-1-24 0,1 24 16,-25 0-16,24-24 15,-24 24-15,25 0 0,-25 0 16,25 0-16,-25 0 15,0-25-15,0 25 0,0 0 16,0 0-16,0 0 0,-24 0 16,24 0-16,0 0 15,0-24-15,0 24 0,1 0 16,-1-25-16,-25 25 16,25 0-16,-24-24 0,0 24 15,-25 0-15,25-25 0,-25 25 16,0 0-16,1 0 15,-1 0-15,25 0 0,-25-24 16,0 24-16,0 0 0,25 0 16,-25 0-16,1 0 15,-26 0-15,26 0 0,-25 0 16,-1 0-16,-23 0 16,-1 0-16,1 0 0,-1 0 15,1 0-15,-1 0 31,-24-24-31,24 24 16,-24-25 31,-24 25-31,24-24-16,-24-1 15,24 1 1,0-1-16,0 1 0,0-25 15,0 0-15,0 0 0,0 1 16,0-26-16,0 1 16,0 0-16,0 0 0,0-1 15,0-23-15,0 23 16,0 1-16,0-25 0,0 1 16,0 23-16,24-23 0,-24-1 15,0-24-15,24 24 16,-24 1-16,0-26 0,0 26 15,0-1-15,0 0 16,-24 25-16,24 0 0,0 0 16,-24 24-16,24 0 0,0 0 15,0 0-15,-25 0 16,25 25-16,0-1 0,0-23 16,-24 23-16,24 1 15,-25-1-15,25-24 0,-24 25 16,24-25-16,0 25 0,0-25 15,0 25-15,0-25 16,0 24-16,0-24 0,-25 25 16,25-25-16,0 0 15,0 25-15,0-25 0,0 0 16,0 0-16,25 1 0,-25-1 16,0 0-16,0 0 15,0 25-15,0-1 0,0-24 16,0 25-1,0-1-15,0 1 16,-25 24 0,1 0 124,0 0-140,-1 0 0,1 24 16,-25-24-16,-24 0 16,-1 0-16,1 25 0,-25-25 15,1 0-15,-50 0 0,25 0 16,-25 24-16,-23-24 15,23 0-15,-24 0 0,0 0 16,0 0-16,0 25 0,0-25 16,0 24-16,-24-24 15,24 25-15,-24-1 0,24-24 16,0 24-16,0-24 16,0 25-16,24-25 0,1 24 15,-1-24-15,25 25 16,0-25-16,0 24 0,0-24 15,-1 25-15,1-25 0,0 24 16,-24-24-16,24 24 16,-25 1-16,25-25 0,-25 24 15,1-24-15,-1 25 16,1-25-16,-1 24 0,1-24 16,-1 24-16,25-24 0,0 0 15,0 25-15,0-25 16,24 24-16,0-24 0,1 25 15,23-25-15,-23 24 0,23-24 16,1 25-16,0-25 16,0 0-16,-1 24 0,1-24 15,0 24-15,0-24 16,24 0-16,-25 0 0,26 0 16,-26 0-16,25 25 0,1-25 15,-1 0-15,0 0 16,0 0-16,0 0 0,0 0 15,0 0-15,1 0 16,23 0-16,1 0 0,-25 0 16,25 0-16,-1 0 15,1 0-15,-1 0 0,1 0 16,-1 0-16,-23 0 0,23 0 16,1 0-16,-1 0 15,-24 0-15,25 0 0,-25 0 16,25 0-16,-1 0 0,-23 0 15,23 0-15,1 0 16,-1 0-16,1 0 0,-1 0 16,1 0-16,0 0 15,-1 0-15,1-25 0,-1 25 16,1 0-16,-1-24 16,1 24-1,0 0 16,24 24-15,-25-24-16,1 0 16,24 25-1,-25-25-15,25 24 47,25-24-47</inkml:trace>
  <inkml:trace contextRef="#ctx0" brushRef="#br0" timeOffset="811">10672 1783 0,'0'-25'16,"0"1"-16,0 0 0,0-1 16,0 1-16,0-25 0,-25 24 15,1 1-15,24-25 16,-49 25-16,25-1 0,-25 1 15,-24 0-15,24 24 16,-49 0-16,0 0 0,1 24 16,-1 0-16,0 1 15,25 24-15,-25-25 0,49 25 16,1 0-16,23 24 0,1-24 16,24 0-16,24 0 15,1-1-15,23 26 0,1-50 16,0 25-16,24 0 0,1-25 15,-1 1-15,0-1 16,0 1-16,25-1 0,-25 0 16,1 1-16,-1-1 15,-24 1-15,0-1 0,-1 0 16,1 1-16,-24 24 0,-1-25 16,1 1-16,-1 23 15,0-23-15,-24 24 0,0-25 16,0 1-16,0-1 15,0 0-15,-24 1 0,0-1 16,-25-24-16,24 25 0,-24-25 16,1 24-16,-26-24 15,1 0-15,24 24 0,-24-24 16,0 0-16,-1 0 16,1 0-16,24-24 0,1 24 15,-1 0-15,0-24 16,24 24-16,1 0 0,0-25 15,-1 25-15,25-24 32,25 24-32</inkml:trace>
  <inkml:trace contextRef="#ctx0" brushRef="#br0" timeOffset="1218">11402 1612 0,'0'-25'0,"0"1"16,0-25-16,0 25 15,0-1-15,-24 25 16,24 25-1,-24-1-15,24 1 16,0-1-16,-25 25 16,25 24-16,-24 0 0,24 1 15,-25 23-15,25-23 16,-24 23-16,24 1 0,0 0 16,-24-1-16,24-23 15,0 23-15,0-23 0,0-25 16,24 24-16,-24-24 0,0-1 15,0 1-15,0-24 16,0 24-16,0-25 0,-24-24 16,24 24-16,0-48 31</inkml:trace>
  <inkml:trace contextRef="#ctx0" brushRef="#br0" timeOffset="1956">11771 2052 0,'0'-25'0,"0"1"16,24-1-16,-24 1 15,25 48 16,-25 1-31,0-1 16,24 25-16,-24-25 16,0 25-16,0 0 0,0 0 15,25 0-15,-25 0 0,0-25 16,0 25-16,0-25 16,0 25-16,0-24 0,24-1 15,-24 0-15,0 1 16,24-50-1,1 25 1,-1-24 0,1 0-16,-1 24 0,25-25 15,-25 25-15,25 0 0,0-24 16,0 24-16,24 0 16,-24 0-16,0 0 0,0 0 15,-1 0-15,-23 0 16,-1 0-16,1 0 0,-1-25 15,-24 1 1,0-1 0,0 1-16,0-25 0,0 25 15,0-25-15,0 25 16,-24-25-16,24 0 0,0 0 16,0 0-16,0 25 0,0-1 15,0-24-15,0 25 16,0 48 15,0 1-31,0-1 0,0 1 16,0 24-16,0-1 0,0 26 15,0-25-15,0 24 16,24 0-16,-24 0 0,0 1 16,25-26-16,-25 26 15,24-25-15,0-1 0,-24 1 16,25 0-16,-1 0 0,1 0 15,-25-25-15,24 1 16,-24-1-16,0 0 0,25 1 16,-50-25-1</inkml:trace>
  <inkml:trace contextRef="#ctx0" brushRef="#br0" timeOffset="2317">13334 1783 0,'0'-25'16,"0"1"-16,0 0 15,0-1-15,0 1 0,0-1 16,24 50 0,-24 24-1,25-25-15,-25 25 0,24 24 16,-24 0-16,25 25 16,-1 0-16,0-1 0,-24-23 15,25 23-15,-1-23 0,-24-1 16,0 0-16,25-24 15,-25 0-15,0 0 0,24-25 16,-24 1-16,0-1 16,0 1-16</inkml:trace>
  <inkml:trace contextRef="#ctx0" brushRef="#br0" timeOffset="2754">13505 2296 0,'-25'0'16,"25"-25"-16,25 25 15,-1-24 1,1 24-16,24-25 0,-1 25 16,1-24-16,0 24 0,24-24 15,1 24-15,-26 0 16,26-25-16,-25 25 0,-1-24 15,-23 24-15,-1-25 16,1 1-16,-1 0 0,-24-1 16,0 1-16,-24-25 0,24 24 15,-25-23-15,25-1 16,-24 0-16,24 0 0,-25 25 16,25-1-16,0 1 0,0 48 31,0 25-31,0 0 15,25 24-15,-25 0 16,24 25-16,-24 0 0,25-25 16,-25 25-16,24-25 15,-24 0-15,25 1 0,-25-26 16,24 1-16,-24 0 0,24-24 16,-24 23-16,25-48 15,-25 25-15</inkml:trace>
  <inkml:trace contextRef="#ctx0" brushRef="#br0" timeOffset="3294">14799 1855 0,'-24'-24'0,"24"-1"15,-25 25-15,1 0 16,24 25-16,0 24 16,0-25-16,0 49 15,24 1-15,-24-1 0,0 0 16,25 0-16,-25 25 16,0-25-16,0 1 0,24-26 15,-24 1-15,0 0 0,0 0 16,0-25-16,0 1 15,-24-50 17,-1-23-32,25 23 0,-24-48 15,0 24-15,24-49 0,0 25 16,0-25-16,0-24 16,24 25-16,0-1 0,1 0 15,24 25-15,-25 0 16,25 24-16,0 0 0,0 25 15,-25 24-15,25 0 0,-25 24 16,25 0-16,-24 1 16,-1 24-16,0 24 0,1 0 15,24 0-15,-25 25 16,1 0-16,-1-25 0,0 25 16,1-1-16,-25-23 0,24-1 15,-24 0-15,25-24 16,-25 0-16,24-25 0,-24 25 15,25-24-15</inkml:trace>
  <inkml:trace contextRef="#ctx0" brushRef="#br0" timeOffset="3505">14873 2393 0,'0'-24'16,"0"0"-16,24-1 16,25 1-1,0 24-15,-1-25 0,26 25 16,-25-24-16,24 24 0,0-25 16,-24 25-16,0 0 15,0 0-15,0-24 0</inkml:trace>
  <inkml:trace contextRef="#ctx0" brushRef="#br0" timeOffset="3793">15972 1832 0,'-25'-25'16,"25"1"-16,-24 24 15,24-25-15,0 50 32,0-1-32,0 1 15,0 24-15,0-1 0,0 26 16,0-25-16,24 24 16,-24 0-16,0 0 0,0 1 15,0-1-15,0-24 0,0 24 16,0-24-16,0-25 15,0 1-15,0-1 0,0 1 16</inkml:trace>
  <inkml:trace contextRef="#ctx0" brushRef="#br0" timeOffset="4063">15898 1783 0,'25'-25'0,"-25"1"16,24 24-16,1 24 16,-1 1-16,0 24 15,25 0-15,-24-1 16,24 26-16,-1-25 0,1 24 16,0 0-16,0 0 0,0-24 15,-25 0-15,25 0 16,0 0-16,-25-25 0,1 1 15,-1-1-15,1 0 16,-25-48 0,0 0-16</inkml:trace>
  <inkml:trace contextRef="#ctx0" brushRef="#br0" timeOffset="4267">16484 1636 0,'0'-24'15,"0"-25"-15,-24 49 16,24 24 0,0 1-1,24-1-15,-24 25 0,25-24 16,-25 23-16,24 1 0,-24 0 16,0 0-16,25 0 15,-25 0-15,0 0 0,0-25 16,0 25-16</inkml:trace>
  <inkml:trace contextRef="#ctx0" brushRef="#br0" timeOffset="5077">16753 1661 0,'-24'0'31,"24"24"-15,24-24-16,-24 49 16,25-25-16,-25 25 0,0 25 15,24-26-15,-24 26 0,0-1 16,0 0-16,24 1 15,-24-1-15,0 0 0,0-24 16,25 0-16,-25 0 16,0-1-16,0-23 0,0-1 15,0 25-15,24-49 0,-24 25 16,0-1-16,0 0 16,25-24-16,-25-24 78,0 0-47,0-1 0,0 1-15,0-1-1,0 1 1,0-1-16,0-23 16,0 23-16,0-24 0,0 0 15,0-24-15,0 0 16,0 0-16,24-1 0,1-23 16,-25 23-16,24 1 15,0 0-15,1 0 0,-1 24 16,1 0-16,-1 24 0,0 25 15,1 0 1,-1 49-16,1-24 16,-25 24-16,24 24 15,1 0-15,-25 0 0,24 1 16,0-1-16,1 25 0,-25-25 16,24 0-16,1-24 15,-1 24-15,-24-24 0,25 0 16,-1 0-16,-24-25 0,24 1 15,-24-1-15,0 1 16,25-1-16,-25-48 31</inkml:trace>
  <inkml:trace contextRef="#ctx0" brushRef="#br0" timeOffset="5623">16802 2198 0,'24'0'0,"-24"24"47,25-24-47,-1 0 16,1 0-16,23 0 15,-23 0-15,24 0 16,0 0-16,-1-24 0,-23 24 16,24 0-16,0-24 0,-25 24 15,0 0-15,1 0 16,-1 0-16,1 0 16,-25-25-16,-25 25 15</inkml:trace>
  <inkml:trace contextRef="#ctx0" brushRef="#br0" timeOffset="6102">16411 1978 0,'25'0'15,"-1"0"48,0 0-32</inkml:trace>
  <inkml:trace contextRef="#ctx0" brushRef="#br0" timeOffset="6709">16509 1954 0,'0'24'109,"0"1"-77,0-1-17,0 1 1,24-1 0,-24 0-16,25 1 15,-25-1-15,0 1 16,24-1-16,-24 0 15,0 1-15,0-1 16,0 1-16,0-1 0,25 1 16,-25-1-16,0 0 15,0 1-15,24-1 0,-24 1 16,0-1-16,0 1 16,0-1-16,0 0 15,0 1-15,0-1 16,0 1-16,0-1 15,0 1 1,0-1 0,0 0-1,-24-24 110,-1-24-125</inkml:trace>
  <inkml:trace contextRef="#ctx0" brushRef="#br0" timeOffset="173750">23 1050 0,'-24'0'0,"24"-24"31,24 24 32,-24-25-63,0 50 62,0-1-62,25 1 0,-25-1 16,0 25-16,24 0 0,1 0 16,-25-1-16,24 26 15,-24-25-15,24-1 0,-24 1 16,25 0-16,-25 0 16,24 0-16,-24-25 0,0 1 15</inkml:trace>
  <inkml:trace contextRef="#ctx0" brushRef="#br0" timeOffset="174231">145 1417 0,'-24'0'16,"0"0"-16,24-25 15,24 25 1,0-24 0,25 24-16,-24-25 0,24 25 15,-25-24-15,25-1 16,-25 25-16,25-24 0,-24 24 16,-1-24-16,0-1 15,-24 1 1,-24 24-16,24-25 15,-24 25-15,-1-24 0,1 24 16,-1-25-16,1 1 16,-1 24-16,25-24 0,-24-1 15,0 1-15,24-1 16,24 25 0,-24 25-16,24-1 15,1 1-15,-1-1 16,1 25-16,-1 0 0,1 0 15,-1-1-15,0 1 16,1 0-16,-25 0 0,24 0 16,1 0-16,-25-25 15,24 25-15,-24-25 0,0 1 16,0-1-16,24-24 16</inkml:trace>
  <inkml:trace contextRef="#ctx0" brushRef="#br0" timeOffset="174806">878 1197 0,'0'-25'0,"0"1"16,-24 24-16,24-25 15,0 1 1,0 48 0,0 1-1,24-25-15,-24 24 16,0 1-16,0-1 16,25 1-16,-25 23 0,0-23 15,0 24-15,24-25 0,-24 25 16,0-25-16,0 25 15,-24-24-15,24-1 0,-25-24 16,25 25-16,-24-50 31,24-24-31,0 25 16,-25-25-16,25 0 16,0 0-16,0-24 0,0 24 15,0 0-15,0-24 0,0 24 16,0 0-16,0 25 15,0-1-15,25 1 0,-1 24 16,1 0 0,-25 24-16,24 1 0,0-1 15,25 1-15,-24 24 16,-1-25-16,25 25 0,-25-25 16,1 25-16,-1 0 0,1-25 15,-1 25-15,0-24 16,1 24-16,-25-25 0,24 0 15,-24 1-15,25-25 16,-25 24-16</inkml:trace>
  <inkml:trace contextRef="#ctx0" brushRef="#br0" timeOffset="174992">927 1270 0,'-49'0'0,"25"0"15,24-24 1,49-1 0,-25 25-1,25-24-15,0 24 16,0-25-16,-1 1 0,1 24 16,-24 0-16,23-25 15</inkml:trace>
  <inkml:trace contextRef="#ctx0" brushRef="#br0" timeOffset="175280">1562 953 0,'-24'0'16,"24"-25"-16,-25 25 15,1 0-15,24 25 47,0-1-47,24 0 0,-24 1 16,25-1-16,-1 25 16,-24-25-16,24 25 0,-24 0 15,25-24-15,-25 23 0,0-23 16,0-1-16,0 1 15,0-1-15</inkml:trace>
  <inkml:trace contextRef="#ctx0" brushRef="#br0" timeOffset="175689">1513 977 0,'0'-25'16,"0"1"-16,0 48 31,0 1-15,25-25-16,23 24 0,-23 1 15,24-1-15,0 1 0,-1-1 16,1 25-16,0-25 16,0 1-16,0-1 0,0 1 15,-25-1-15,0 0 16,1-24-16,-1 0 0,-24-24 31,0 0-31,0-25 16,-24 24-16,-1-24 0,1 1 15,0 23-15,-1-24 16,25 0-16,-24 25 0,-1-25 16,25 25-16,-24-1 0,24 1 15,0 48 1,0 1-1,24-25 1,-24 24-16,0 1 0,0-1 16</inkml:trace>
  <inkml:trace contextRef="#ctx0" brushRef="#br0" timeOffset="176210">2221 782 0,'-24'0'16,"0"0"0,24 24-1,24 0-15,0 1 16,-24-1-16,25 1 15,-1-1-15,1 25 0,-1-25 16,-24 25-16,24 0 0,1-25 16,-25 1-16,24 24 15,-24-25-15,0 1 16,0-1-16,-24-48 31,-1-1-15,25-24-1,-24 25-15,24-25 0,0 0 16,-24 0-16,24-24 16,0 24-16,0-24 0,0 24 15,0 25-15,0-25 0,24 24 16,0 25-16,1 25 16,24-1-16,-25 25 15,1-24-15,-1 23 16,0 1-16,25 0 0,-24 0 15,-1 0-15,1-25 0,-1 25 16,-24-25-16,24 1 16,-24-1-16,25 1 0,-25-1 15</inkml:trace>
  <inkml:trace contextRef="#ctx0" brushRef="#br0" timeOffset="176456">2344 1026 0,'-25'-25'15,"1"25"-15,-1 0 16,50-24 0,24 24-1,-25 0-15,25-24 16,0-1-16,24 25 0,-24-24 15,0 24-15,-25-25 16,25 25-16,-25-24 0,1 24 16,-1 0-16</inkml:trace>
  <inkml:trace contextRef="#ctx0" brushRef="#br0" timeOffset="176853">3296 537 0,'0'-24'32,"24"48"-17,1 1 1,-1-1-16,1 25 15,-1-25-15,1 25 0,23 0 16,-23 0-16,-1 0 16,1-25-16,-1 25 0,1 0 15,-25-25-15,24 1 0,-24-1 16,0 1-16,0-1 16</inkml:trace>
  <inkml:trace contextRef="#ctx0" brushRef="#br0" timeOffset="177212">3272 757 0,'-49'-24'0,"24"-1"0,1 1 16,24-1-16,-25 1 0,25 0 15,0-1-15,25 1 16,-1-1-16,1 1 0,-1 24 15,25-25-15,0 25 16,24 0-16,-24 0 0,24 25 16,0-1-16,1 1 0,-1-1 15,-24 1-15,0 23 16,0 1-16,-1 0 0,-23 0 16,-1 0-16,-24 0 0,0-1 15,-24-23-15,-1 24 16,1-25-16,-25 25 0,25-25 15,-25 1-15,0-1 16,0-24-16,0 25 0,0-25 16,1 0-16,-1 0 0,24 0 15,1 0-15,0-25 16</inkml:trace>
  <inkml:trace contextRef="#ctx0" brushRef="#br0" timeOffset="178046">4175 659 0,'-24'-24'16,"-1"24"-16,25-24 15,-24 24-15,48 0 32,-24 24-32,25 0 15,-25 1-15,24-1 0,1 1 16,-1-1-16,0 25 16,1-25-16,-25 1 0,24-1 15,1 25-15,-25-24 0,24-25 16,-24 24-16,0 0 15,0-48 17,-24 0-32,-1-1 15,25-24-15,-24 0 0,-1 1 16,-23-26-16,48 25 16,-25-24-16,1 0 0,24 24 15,0 0-15,0 0 16,24 0-16,25 25 0,-25 24 15,25-24-15,0 24 0,24 0 16,-24 0-16,0 24 16,0-24-16,0 24 0,-25 1 15,1-1-15,-1 1 16,-24-1-16,0 25 0,-24-25 16,24 1-16,-25-1 0,-24 25 15,25-24-15,0-1 16,-25 0-16,24-24 0,1 25 15,-1-25-15,25 24 16,-24-24-16,48-24 16,1 24-1,-1-25-15,1 25 16,24 0-16,-25-24 0,25 24 16,0 0-16,0 0 0,-25 0 15,25 24-15,-25 1 16,25-25-16,-24 24 0,-1 1 15,0 24-15,-24-25 16,25 0-16,-25 25 0,0-24 16,-25-1-16,1 1 15,24-1-15,-24 0 0,-1 1 16,-24-25-16,25 24 0,-1-24 16,-23 0-16,23 0 15,-24 0-15,25 0 0,-1 0 16,-23 0-16,23 0 0,1-24 15,-1 24-15,1 0 16</inkml:trace>
  <inkml:trace contextRef="#ctx0" brushRef="#br0" timeOffset="180321">512 2516 0,'-25'-25'0,"1"1"15,0-1 1,-1 25-16,25-24 0,-24 24 16,-1-25-16,1 25 0,-1 25 15,1-1 1,0 25-16,24-24 0,-25 23 16,25 1-16,0 0 0,0 24 15,0-24-15,0 25 16,25-26-16,-1 1 0,0 0 15,1 0-15,-1 0 16,25 0-16,0-25 0,0 0 16,0-24-16,-1 0 15,1 0-15,0 0 0,0-24 16,-25 0-16,25-1 0,-49-24 16,25 25-16,-25-25 15,0 0-15,-25 0 0,1-24 16,-1 24-16,1 0 0,0-24 15,-25 24-15,0 0 16,24 25-16,-23 0 0,23-1 16,-24 1-16,25 24 15,0 0-15,-1 0 0,1 24 16,24 1-16,-25-25 16,25 24-16,0 0 15,25 1-15,-1 24 0,-24-25 16,49 1-16,-25-1 15,1 0-15,24 1 0,-25-1 16,0 1-16,25-1 0,-24 1 16,-1-1-16,-24 0 15,25-24-15,-1 0 0,-24 25 16,24-25 0,-24-25-1,0 1-15,25 24 16,-25-24-16,0-1 15,24 1-15,-24-1 0,25 1 16,-25-25-16,24 25 16,1-25-16,-1 24 0,0-24 15,1 25-15,-1 0 0,1 24 16,-1 0-16,25 0 16,-25 0-16,1 24 0,-1 0 15,1 25-15,-1-24 16,0 24-16,1-1 0,-1 1 15,-24-24-15,25 24 0,-1-1 16,1-23-16,-25-1 16,24 1-16,-24-1 0,24-24 15,-24 24-15,25-24 16,-25-24-16,0 0 16,0-25-16,0 24 15,0-23-15,0-1 16,0 0-16,0 0 0,0 0 15,0 0-15,0 0 0,24 1 16,-24 23-16,25 25 16,-1-24-16,1 24 15,-1 0-15,-24 24 16,24-24-16,1 25 0,-1-1 16,1 0-16,-1 1 15,1 24-15,-1 0 0,25-25 16,-25 25-16,1-25 0,-1 25 15,25-24-15,-25-1 16,1 0-16,24-24 0,-25 25 16,0-25-16,1 0 0,-1-25 15,1 1-15,-1 0 16,-24-25-16,25 0 0,-25 0 16,0 0-16,0-24 15,-25 0-15,25-1 0,-24 25 16,-1-24-16,1 0 0,-1 24 15,-23 0-15,48 0 16,-25 25-16,1 24 0,24-24 16,-25 24-16,25 24 15,0 0-15,25 1 16,-1 24-16,-24-1 0,25 1 16,-1 0-16,0 24 15,1-24-15,-1 0 0,1 0 16,-1 0-16,1-25 15,-1 25-15,0-24 0,1-1 16,-1 0-16,1-24 0,-25 25 16,24-25-16,0 0 15,-24-25-15,25 1 16,-25-25 0,0 25-16,0-1 0,0-24 15,24 1-15,-24 23 0,0 1 16,0-25-16,0 24 15,25 25 17,-25 25-17,24-1-15,1 1 16,-25-1-16,24 1 16,-24-1-16,24-24 0,1 24 15,-1 1-15,1-1 16,-1-24-16,1 25 0,-1-25 15,0 0-15,1 0 0,-1 0 16,1-25-16,-1 1 16,1 24-16,-25-25 0,0-23 15,0 23-15,24 1 16,-24-1-16,0-24 0,0 25 16,-24 0-16,24-1 0,-25 1 15,25-1 1,0 50-1,0-1 1,0 1-16,25 23 0,-1 1 16,-24 0-16,49 24 0,-25-24 15,25 25-15,0-1 16,-25 0-16,25-24 0,-24 24 16,23-24-16,-23 0 0,-1 0 15,-24-25-15,0 1 16,0-1-16,-24 0 0,-1 1 15,-23-25-15,23 0 16,-48 0-16,24 0 0,-24 0 16,24-25-16,0 1 15,0 0-15,0-1 0,25-24 16,24 25-16,0-25 0,24 0 16,1 0-16,-1 1 15,25 23-15,0-24 0,0 25 16,24-25-16,-24 25 0,-25-1 15,25 25-15,-24-24 16,-50 24 15</inkml:trace>
  <inkml:trace contextRef="#ctx0" brushRef="#br0" timeOffset="181389">3833 1929 0,'-24'-24'16,"24"0"-16,-25 24 15,1-25 1,0 25-1,24 25 1,0-1 0,0 0-16,0 25 0,0-24 15,0 24-15,0-1 0,24 1 16,0 0-16,1 0 16,-1-25-16,1 25 0,24-24 15,-25-1-15,25-24 16,0 0-16,-25 0 0,25 0 15,-25 0-15,25-24 16,-24-25-16,-25 24 0,24 1 16,-24-25-16,0 0 0,-24-24 15,-1 24-15,1 0 16,-25 0-16,0 1 0,25-1 16,-25 24-16,0 1 15,0-1-15,25 25 0,-1 0 16,1 0-16,-1 25 0,1-1 15,24 1-15,0-1 16,0 25-16,0-25 0,24 25 16,-24 0-16,25 0 0,-1-25 15,1 1-15,-1-1 16,1 1-16,23-1 0,-23-24 16,-1 0-16,1 0 15,-1 0-15,-24-24 0,25-1 16,-25 1-16,0-25 0,24 0 15,-24 25-15,0-25 16,0 0-16,0 25 0,24-25 16,-24 24-16,25 25 15,-1 0-15,1 0 0,-1 25 16,25-1-16,-25 1 16,25-1-16,-24 25 0,23-25 15,-23 25-15,-1 0 0,1-25 16,-25 25-16,24-24 15,-24-1-15,0 0 0,0 1 16,0-1-16,0-48 31,0-1-31,0-23 16,0 23-16,0-24 16,0 1-16,25-1 0,-25 0 15,24 0-15,0 0 0,-24 0 16,25 0-16,-1 25 15,1 24-15,-1 0 0,1 0 16,-1 0-16,0 24 16,1 1-16,-1 24 0,1 0 15,-1-1-15,0 1 0,1 0 16,-1 0-16,1 0 16,-25 0-16,24-1 0,1-23 15,-25-1-15,24 1 16,-24-1-16</inkml:trace>
  <inkml:trace contextRef="#ctx0" brushRef="#br0" timeOffset="182337">5152 440 0,'-24'-25'0,"-1"1"0,1-1 15,24 1-15,-25-1 16,25 1-16,-24 0 0,24-1 16,0 1-1,24 24-15,1 0 16,-1-25-16,25 25 0,-24-24 16,48 24-16,-24 0 15,24 0-15,-24 0 0,24-24 16,0 24-16,-24 0 15,0 0-15,0 0 0,-25 0 16,1 0-16,-1 24 16,1 0-1,-25 1 1,0 24 0,0-25-16,24 25 0,-24 0 15,24 24-15,1 0 0,-1 1 16,1-1-16,-1 0 15,1 25-15,-1-25 0,0 0 16,1 25-16,-1-25 16,1 1-16,-1 23 0,1-23 15,-1-1-15,-24 0 0,24 0 16,1 1-16,-25-1 16,24 0-16,-24 0 0,25 1 15,-1-1-15,-24-24 0,24 24 16,-24-24-16,25-25 15,-25 25-15,0 0 0,24-25 16,-24 1-16,0-1 16,0 1-16,-24-25 31,-1 0-15,1 0-16,-25 0 0,0 0 15,1 0-15,-26 0 16,1 0-16,24 0 0,-24 0 15,0 24-15,24-24 0,24 0 16,1 0-16,-1 0 16,25-24-1,0-1-15,25 1 16</inkml:trace>
  <inkml:trace contextRef="#ctx0" brushRef="#br0" timeOffset="182912">6324 1319 0,'-24'-25'0,"0"25"16,-1 0-16,25-24 15,-24 24-15,-1 0 16,1 0-16,48 0 47,1 0-32,24 24-15,-1-24 0,1 0 16,49 0-16,0 0 0,24 0 16,24 0-16,1 0 15,24 0-15,0 0 0,24 0 16,-24 0-16,-24 0 16,24 0-16,-49 0 0,0 25 15,-24-25-15,-25 0 0,0 0 16,-24 24-16,-25-24 15,1 0-15,-1 0 0,-24 25 16,25-25-16,-1 0 78,-24-25-47,-24 25-31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52.9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91 0,'0'-24'47,"0"48"0,0 0-32,0 1-15,0-1 16,0 1-16,0 24 15,0-25-15,25 0 0,-25 1 16,0-1-16,24 1 16,-24 24-16,25-25 0,-25 0 15,24 1-15,-24-1 16,24-24-16,-24 25 16,25-25-16,-1 0 15,1 0-15,-1 0 16,0 0-16,1 0 0,24 0 15,0 0-15,24 0 0,-24 0 16,24 0-16,25-25 16,-25 25-16,25 0 0,-25 0 15,25 0-15,-1 0 0,-23 0 16,23 0-16,-23 0 16,-26 0-16,1 0 0,0 0 15,-25 0-15,1 0 16,-25-24-1,0-1-15,-25 25 0,1-24 16,24 0-16,-24-1 16,-1 1-16,25-1 0,0 1 15,-24-25-15,24 25 16,0-1-16,0 1 0,0-25 16,0 24-16,0 1 0,0 0 15,-25-1 1,25 1-16,0-1 31,25 25-31,-25 25 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53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344 73 0,'-25'-24'16,"25"0"-16,-24-1 15,24 50 32,0-1-47,24-24 16,-24 24-16,0 25 0,25-24 15,-25-1-15,0 1 16,24-1-16,-24 25 0,0-25 16,25 1-16,-25-1 0,24 0 15,-24 1 1,24-25-16,1 0 16,-1 0-1,1 0-15,24-25 0,-25 25 16,49-24-16,-24 24 0,24-24 15,-24 24-15,25 0 16,-26 0-16,26-25 0,-25 25 16,-1 0-16,1 0 0,-24 0 15,-1 0-15,0 0 16,1 0-16,-1 0 31,1-24 0,-50-1 1,1 25-17,24-24 1,-25 0 0,25-1-16,-24 25 15,24-24-15,0-1 16,-24 1-16,24-1 15</inkml:trace>
  <inkml:trace contextRef="#ctx0" brushRef="#br0" timeOffset="528">954 367 0,'-24'0'16,"48"0"-1,1 24 17,-25 0-32,0 1 15,24 24-15,-24-25 0,25 25 16,-25 0-16,24 24 16,-24-24-16,24 0 0,-24 24 15,25-24-15,-25 0 16,0 24-16,0-24 0,0 0 15,0 24-15,0-24 0,0 0 16,0-1-16,0-23 16,0 24-16,0 0 0,0-25 15,0 0-15,0 1 16,0-1-16,0 25 0,0-24 16,0-1-16,0 0 0,0 1 15,0-1-15,0 1 16,0-1-16,0 0 0,0 1 15,0-1-15,0 1 16,0-50 15,0 1-15,0-1 0,0 1-1</inkml:trace>
  <inkml:trace contextRef="#ctx0" brushRef="#br0" timeOffset="875">881 1768 0,'0'-25'0,"-24"25"0,24-24 32,24 48-17,1 1 1,-1-25-1,0 24-15,1-24 0,-1 24 16,1-24-16,-1 0 0,1 0 16,-1 0-16,0 0 15,1 0-15,-1 0 0,1 0 16,-1-24 0,0 0-16,-24-1 15,25 1-15,-25-1 0,24 25 16,-24-24-16,0-1 15,0 1-15,25 24 16,-25 24 0,-25 1-1,1-1 1</inkml:trace>
  <inkml:trace contextRef="#ctx0" brushRef="#br0" timeOffset="1738">344 2223 0,'24'0'0,"-24"-25"0,0 1 16,0-1-16,0 1 16,25 0-16,-25-1 15,0 1-15,0-1 16,0 1-16,-25-1 15,1 25-15,-1 0 16,-23 0-16,23 25 0,-24-25 16,0 24-16,1 1 15,23-1-15,-24 25 0,25-25 16,24 1-16,0-1 16,0 25-16,0-25 0,24 1 15,1-1-15,24 1 0,-1-1 16,1 1-16,0-1 15,0 0-15,0 1 0,0-1 16,-25 1-16,25-1 0,-25 1 16,1-1-16,-25 0 15,24 1-15,-24-1 0,0 1 16,-24-1-16,-1 1 16,1-1-16,0-24 0,-25 0 15,0 0-15,24 0 16,-23 0-16,-1-24 0,0 24 15,24 0-15,1-25 0,-25 25 16,25-24 0,-1 24-16</inkml:trace>
  <inkml:trace contextRef="#ctx0" brushRef="#br0" timeOffset="2015">686 2442 0,'-25'0'0,"25"-24"16,0 0-16,25 24 31,-1 0-31,-24 24 16,25 0-16,-1 1 0,-24-1 15,24 1-15,-24 24 16,25-25-16,-25 0 0,0 1 16,0-1-16,0 1 0,0-1 15</inkml:trace>
  <inkml:trace contextRef="#ctx0" brushRef="#br0" timeOffset="2166">637 2149 0</inkml:trace>
  <inkml:trace contextRef="#ctx0" brushRef="#br0" timeOffset="2782">881 2394 0,'25'0'62,"-1"24"-62,0 0 16,1 1 0,-1-25-16,1 24 0,-1 1 15,-24-1-15,25 1 0,-1-1 16,-24 0 0,-24-24 15,-1-24-16,25 0-15,0-1 16,0 1-16,0-1 16,0-24-16,25 25 0,-25 0 15,24-1-15,0 1 0,1 24 16,-1 0 0,1 0-16,-1 0 0,-24 24 15,24 1-15,-24-1 16,25 25-16,-25-25 0,0 1 15,0-1-15,24 1 0,-24-1 16,0 0-16,-24-24 31,24-24-15,0 0 0,0-1-16,0-24 0,0 25 15,24-1-15,1-23 16,-1 23-16,1 1 0,-1-1 15,0 25-15,1 0 16,24 0-16,-25 25 0,1-25 16,-1 49-16,0-25 15,-24 0-15,25 25 0,-25-24 16,24 24-16,-24-25 0,0 0 16,0 1-16,0-1 15</inkml:trace>
  <inkml:trace contextRef="#ctx0" brushRef="#br0" timeOffset="3300">1760 2101 0,'0'-49'16,"-24"24"-16,-1 1 15,1-1-15,24 1 16,-24 24-16,24 24 15,0 1-15,24 24 16,0 0-16,1-1 0,-1 1 16,1 24-16,-1 1 15,1-1-15,-1-24 0,0 24 16,1 0-16,-25-24 16,24 0-16,1 0 0,-25 0 15,24 0-15,-24-25 0,0 1 16,25-1-16,-25 0 15,0-48 17,0 0-32,-25 24 0,25-49 15,-24 24-15,-1-24 0,25 1 16,-24-1-16,-1-25 16,25 26-16,0-1 0,0-25 15,0 26-15,25-1 16,-1 24-16,1 1 0,-1 24 15,1 0-15,-1 0 0,0 0 16,1 24-16,-1 1 16,1-1-16,-1 25 0,-24-25 15,0 1-15,0-1 16,0 1-16,-24-1 0,-1-24 16,1 0-16,-1 0 15,1 0-15,0-24 16</inkml:trace>
  <inkml:trace contextRef="#ctx0" brushRef="#br0" timeOffset="3545">2249 2149 0,'0'-24'0,"0"0"15,0-1-15,0 1 16,0-1-16,24 50 31,1-1-31,-1 25 16,1 0-16,-1 0 0,0-1 15,1 1-15,-1 0 16,-24 0-16,25 0 0,-1 0 16,-24-25-16,0 1 15,0-1-15,0 0 0</inkml:trace>
  <inkml:trace contextRef="#ctx0" brushRef="#br0" timeOffset="3755">2664 2296 0,'24'0'0,"-24"24"15,0 1 1,25-25-16,-25 24 15,0 1-15,24-1 0,-24 25 16,25-25-16,-1 25 0,-24-24 16,25 23-16,-25-23 15,24-1-15,-24 1 0,0-1 16</inkml:trace>
  <inkml:trace contextRef="#ctx0" brushRef="#br0" timeOffset="3929">2786 2101 0,'0'-25'15,"-24"1"-15,-1 24 16,25 24 31</inkml:trace>
  <inkml:trace contextRef="#ctx0" brushRef="#br0" timeOffset="4260">3054 2149 0,'24'-24'15,"-24"0"1,25-1-16,-25 1 0,0-1 15,-25 1 1,1-1-16,-1 25 16,1 25-1,24 24 1,-24-25-16,24 25 0,0 0 16,0 0-16,24 0 0,-24 24 15,24 0-15,1-24 16,-1 24-16,1-24 0,-1 24 15,0-24-15,-24 0 16,25-25-16,-1 25 0,-24-24 16,0-1-16,0 0 15,-24-24-15,-1 0 16,1 0-16,24-24 0</inkml:trace>
  <inkml:trace contextRef="#ctx0" brushRef="#br0" timeOffset="4619">3030 2565 0,'25'-25'16,"-25"1"-16,24-1 16,-24 1-1,25 24-15,-1-25 16,0 25-16,1 0 0,-1 0 16,25 0-16,-24 0 15,23 0-15,-23-24 0,24 24 16,-25 0-16,1 0 0,-1 0 15,-24-24-15,24 24 16,-24-25-16,0 1 16,0-1-1,-24 25-15,24-24 0,-24-1 16,24 1 0,-25 24-16,25 24 15,25 1 1,-25-1-16,0 1 15,24-1-15,-24 25 0,24-25 16,-24 1-16,25 24 16,-25-25-16,24 1 0,-24-1 15,25-24-15</inkml:trace>
  <inkml:trace contextRef="#ctx0" brushRef="#br0" timeOffset="4812">3543 2076 0,'-24'0'16,"-1"-24"-16,1 24 16,24 24 15,24-24-31,1 0 15</inkml:trace>
  <inkml:trace contextRef="#ctx0" brushRef="#br0" timeOffset="5225">3763 2272 0,'24'0'0,"-24"24"15,25-24 1,-1 24-1,1-24 1,-1 25-16,1-25 16,-1 0-16,-24 24 0,24-24 15,1 0-15,-1 0 16,1 0-16,-1-24 16,1-1-1,-25 1-15,24 0 16,-24-1-16,0 1 15,-24-1-15,24 1 0,-25-1 16,1 25-16,-1-24 0,1 24 16,-1 0-16,1 0 15,0 0-15,-1 24 16,1 1-16,24-1 0,0 25 16,0 0-16,0-25 15,0 25-15,24 0 0,1 0 16,-1 0-16,0 0 15,1-25-15,24 0 0,-25 1 16,25-25-16,0 0 0,-25 0 16,25 0-16</inkml:trace>
  <inkml:trace contextRef="#ctx0" brushRef="#br0" timeOffset="5760">4691 2369 0,'25'0'15,"-1"0"-15,0 0 16,1-24 0,-1-1-16,-24 1 15,0 0 1,0-1-16,-24 1 16,-1-1-16,1 1 15,0 24-15,-1 0 16,1 0-16,-1 0 0,1 0 15,-1 0-15,1 24 0,0 1 16,24-1-16,-25 1 16,25-1-16,0 0 0,0 25 15,0-24-15,25-1 0,-25 25 16,24-25-16,0 1 16,25-25-16,-24 24 0,-1-24 15,25 0-15,-25 0 16,1-24-16,-1-1 0,-24 1 15,25-25-15,-25 25 0,0-50 16,0 26-16,0-1 16,-25-25-16,25 1 0,-24 24 15,24-24-15,-25 24 16,25 25-16,0-1 0,0 1 16,0 48-1,25 1-15,-1 24 16,-24-1-16,25 1 0,-1 25 15,1-1-15,-1-24 16,0 24-16,1 0 0,-1-24 16,-24 0-16,25 0 0,-1 0 15,-24-25-15,24 0 16,-24 1-16,25-25 0</inkml:trace>
  <inkml:trace contextRef="#ctx0" brushRef="#br0" timeOffset="7050">3275 244 0,'-25'0'47,"25"25"-16,25-25-16,-25 24 1,0 1-16,0-1 16,24 0-16,-24 1 0,24 24 15,-24 0-15,25-1 16,-25 1-16,24 0 0,1 0 16,-1 0-16,1 0 15,-1-25-15,0 25 0,25-25 16,-24 1-16,48-25 0,-24 24 15,48-24-15,-23 25 16,48-25-16,0 0 0,0 0 16,25-25-16,24 25 15,0-24-15,24 24 0,25 0 16,0-25-16,-1 25 0,26-24 16,-26 24-16,26 0 15,-26-24-15,1 24 0,-24 0 16,-25-25-16,0 25 15,-25 0-15,-24 0 0,0 0 16,0 0-16,-48-24 0,23 24 16,-23 0-16,-26 0 15,1 0-15,25 0 0,-50 24 16,25-24-16,-25 0 16,1 0-16,-1 0 15,1 0-15,-25 25 0,0-1 78,0 0-62,0 1 0,0-1-16,0 25 15,0-24-15,0 23 16,24 1-16,-24 24 0,0 1 15,0-1-15,24 0 0,-24 1 16,25-1-16,-25 0 16,24-24-16,-24 24 0,25-24 15,-25 0-15,0 0 0,24-25 16,-24 1-16,0-1 16,0 0-16,-24-48 31,24 0-31</inkml:trace>
  <inkml:trace contextRef="#ctx0" brushRef="#br0" timeOffset="7398">8208 1759 0,'-24'0'15,"48"24"32,0-24-31,1 24-16,-1-24 15,1 25-15,-1-25 16,1 24-16,-1 1 0,0-25 16,1 0-16,-1 24 15,1-24-15,-1 0 16,1-24-16,-1-1 15,0 25-15,-24-24 16,25 24-16,-25-25 0,24 1 16,1 0-1,-25 48 17</inkml:trace>
  <inkml:trace contextRef="#ctx0" brushRef="#br0" timeOffset="8483">8941 2052 0,'0'-25'0,"0"1"0,0-1 16,0 1-16,0 0 15,0-1-15,0 50 47,0-1-47,0 25 16,0-25-16,0 1 15,0-1-15,0 25 16,0-25-16,0 1 0,0-1 16,0 25-16,0-25 15,0 1-15,0-1 16,24-24 15,1 25-15,-1-25-1,0 0-15,1 0 0,24 0 16,-25 0-16,25 0 0,0 0 16,-25 0-16,25-25 15,-25 25-15,25-24 0,-24 24 16,-1-25-16,1 1 16,-25 0-16,0-1 15,0 1-15,-25-25 0,25 25 16,-24-1-16,24 1 15,-25-25-15,25 24 0,-24 1 16,24 0 0,-25 24-16,25 24 15,0 0 1,0 1-16,25-1 16,-25 25-16,0-24 0,24 23 15,-24 1-15,0 0 16,25 24-16,-25-24 0,0 0 15,24-25-15,-24 25 0,25 0 16,-25-24-16,0-1 16,24 0-16,-24 1 15</inkml:trace>
  <inkml:trace contextRef="#ctx0" brushRef="#br0" timeOffset="8759">9771 1710 0,'-24'-49'0,"24"24"16,0 1-16,0 48 31,0 1-31,0-1 15,24 1-15,-24-1 16,25 25-16,-25-25 0,0 25 16,0 0-16,0-24 15,0 23-15,0-23 0,24-1 16,-24 1-16,0-1 0</inkml:trace>
  <inkml:trace contextRef="#ctx0" brushRef="#br0" timeOffset="9252">9673 1930 0,'0'-25'16,"0"1"-1,0-1-15,25 1 16,-1 24-16,1 0 16,-1 0-16,25 0 15,-25-25-15,25 25 0,-24 0 16,-1 0-16,1 0 15,-1 0-15,0-24 0,-24 0 16,0-1 0,0 1-16,0-1 15,-24 25-15,24-24 0,0-1 16,-24 1-16,24 48 31,24 1-31,-24-1 16,0 25-16,0 0 15,24 0-15,-24 0 0,0-25 16,0 25-16,0 0 16,25-25-16,-25 1 0,0-1 15,0-48 17,24 24-32,-24-25 0,25 1 15,-25-1-15,24 1 16,0 0-16,-24-1 0,25 1 15,-1 24-15,1 0 0,-1 0 16,-24 24-16,25 1 16,-1-1-16,-24 25 0,0-25 15,24 25-15,-24-24 16,0-1-16</inkml:trace>
  <inkml:trace contextRef="#ctx0" brushRef="#br0" timeOffset="9804">10992 1881 0,'0'-25'0,"0"1"0,0-1 15,0 1-15,-24 0 16,24-1-16,-25 1 0,25-1 16,-24 1-16,24 0 0,-24 24 15,-1 0 1,1 24-16,-1 0 0,1 1 16,-1 24-16,1 24 15,0-24-15,-1 24 0,1-24 16,24 24-16,-25 0 0,25-24 15,0 0-15,25 0 16,-1 0-16,25-25 0,-25 25 16,25-25-16,-24-24 15,24 25-15,-1-25 0,1 0 16,-24-25-16,24 25 16,-25-24-16,0-25 0,1 25 15,-1-25-15,-24 0 0,0 0 16,0 25-16,0-25 15,0 25-15,0-1 0,0 1 16,-24 48-16,24 1 16,0-1-16,0 25 15,0 0-15,0-1 0,0 1 16,24 0-16,-24 0 0,0 0 16,25 0-16,-25 0 15,24-25-15,-24 0 0,0 1 16,24-25-16</inkml:trace>
  <inkml:trace contextRef="#ctx0" brushRef="#br0" timeOffset="10254">11676 2320 0,'-24'0'0,"24"-24"0,-25 24 15,25-25-15,-24 1 0,-1 0 16,50 24 31,-1 0-31,1 24-16,-1-24 15,1 0-15,-1 0 16,0 0-16,1-24 15,-1-1-15,-24 1 16,0-1 0,0 1-16,-24 0 0,-1-1 15,1 1-15,0-1 16,-1 1-16,1-1 0,-25 25 16,24 0-16,1 0 15,0 0-15,24 49 0,-25-24 16,25 24-16,0-1 0,25 1 15,-1 0-15,-24 24 16,24-24-16,1-24 0,-1 23 16,1-23-16,-25-1 15,24 1-15,1-1 0,-1-24 16,0 0-16</inkml:trace>
  <inkml:trace contextRef="#ctx0" brushRef="#br0" timeOffset="10649">12042 2125 0,'0'-49'0,"0"25"16,-24-1-16,24 1 15,0-1-15,0 50 32,0-1-32,0 1 15,24-1-15,-24 1 0,25 23 16,-25-23-16,0 24 15,24-25-15,-24 25 0,0-25 16,25 1-16,-25-1 16,24-24-1,-24-24-15,25 24 16,-25-25-16,24 1 16,-24-25-16,24 25 0,1-25 15,-25 0-15,24 25 0,1-1 16,-25-24-16,24 49 15,1 0-15,-1 49 16,-24-24-16,24 23 16,-24 1-16,25 0 15,-1 0-15,1 0 0,-1-25 16,-24 25-16,24-25 16,1-24-16,-1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5:47.2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540 635 0,'24'0'15,"-24"-25"1,0 1 0,0-1-16,0 1 15,0-1-15,-24 1 16,-1 24 0,1 0-16,-25 0 15,0 49-15,0-25 16,-24 25-16,24 24 0,-24 1 15,24 23-15,0-23 0,25 23 16,-1-23-16,25 23 16,49-23-16,0-26 0,0 1 15,24 0-15,25-24 16,0-1-16,24-24 0,0 0 16,-25-24-16,26-25 0,-26 0 15,-23 0-15,-1 0 16,-24-24-16,-25-25 0,1 1 15,-25-1-15,0 0 0,-25 0 16,1 1-16,-25-25 16,24 48-16,1-23 0,-25 48 15,49 0-15,0 25 16,0-1-16,25 50 16,-1-1-16,0 25 0,25 0 15,-24 48-15,24-23 16,-25 23-16,-24 1 0,24 24 15,1-24-15,-25 0 16,0-1-16,0-23 0,24-1 16,-24-24-16,25-1 0,-1 1 15,0-49-15,25 0 16,-24 0-16</inkml:trace>
  <inkml:trace contextRef="#ctx0" brushRef="#br0" timeOffset="751">1785 928 0,'25'-49'0,"-1"0"15,1 25-15,-1-1 16,0 1-16,-24-1 0,25 25 16,-25 25-1,0-1-15,-25 1 16,25 23-16,-24 1 0,24 0 16,0 0-16,0-25 15,0 25-15,24 0 0,1 0 16,-1-25-16,25 1 15,0-25-15,0 0 0,24 0 16,0 0-16,-24 0 0,0-25 16,0 1-16,0-25 15,-25 25-15,-24-25 0,0 24 16,-24-23-16,-1-1 0,-24 0 16,-24 24-16,24 1 15,-24 0-15,0-1 0,-1 25 16,26 0-16,-1 25 15,0-25-15,25 24 0,24 0 16,0 1 0,48-25-16,-23 24 0,48-24 15,-24 0-15,24 0 0,0-24 16,1 24-16,-1-25 16,0 1-16,0 0 0,-24-1 15,25 1-15,-26-1 16,-23 1-16,-1-1 0,1 25 15,-25-24-15,0 0 0,-25 24 32,25 24-32,-24 0 15,24 1-15,0-1 0,0 25 16,0 0-16,24 0 16,-24 0-16,25 0 0,24-25 15,-25 25-15,25-25 16,0 1-16,0-1 0,-1-24 15,1 25-15,0-25 16,0 0-16,0 0 0,0-25 16,-25 1-16,0 24 0,1-49 15,-25 24-15,0-23 16,0-1-16,-25 0 0,1 0 16,24 0-16,-24 0 0,-1 0 15,25 1-15,0 23 16,0 50-1,25-1-15,-1 0 16,0 25-16,1 0 0,-1-24 16,1 23-16,-1 1 0,-24 0 15,25-24-15,-1-1 16,0 0-16</inkml:trace>
  <inkml:trace contextRef="#ctx0" brushRef="#br0" timeOffset="1334">4276 854 0,'25'-24'0,"-1"24"16,1-24-16,-25-1 0,0 1 16,0-1-16,-25 1 15,1-1-15,-1 1 0,-23 0 16,-1-1-16,0 1 15,0 24-15,0 0 0,-24 0 16,24 24-16,25 1 16,-25-1-16,24 25 0,1 0 15,24 0-15,0 24 0,24-24 16,1 0-16,-1-25 16,1 25-16,23-25 0,1-24 15,0 0-15,0 0 16,24 0-16,-24-24 0,0-25 15,-25 0-15,25 0 0,-24-24 16,-1 0-16,-24-25 16,0 0-16,-24 1 0,-1-1 15,1 0-15,-1 1 0,1 23 16,0 1-16,-1 49 16,25-1-16,0 50 0,25 23 15,-25 1-15,24 49 16,25-25-16,-25 49 0,25-24 15,0 0-15,0-1 0,0 1 16,-1 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5:49.4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1441 367 0,'0'-25'0,"-48"1"15,23-1 1,-24 25-16,25 0 0,-49 25 16,24-1-16,-25 1 0,26 23 15,-1 26-15,24-1 16,1 0-16,-1 25 0,25-25 16,25 1-16,-1-1 15,1 0-15,48-24 0,-24-25 16,24 1-16,0-1 0,1-24 15,23-24-15,-23-1 16,-25-23-16,24 23 0,-49-48 16,1 0-16,-25-1 15,0-23-15,-25 23 0,1-23 16,-25 23-16,0 1 0,0 0 16,0 48-16,25 1 15,0 0-15,-1 24 0,1 24 16,24 0-16,0 1 15,24 24-15,-24-25 0</inkml:trace>
  <inkml:trace contextRef="#ctx0" brushRef="#br0" timeOffset="390">1881 538 0,'-24'0'16,"24"-25"-16,0 1 15,0-1-15,24 25 16,0 0-16,1 0 16,24 0-16,-25 25 0,25 24 15,-25-25-15,25 25 0,-24 24 16,-1-24-16,-24 0 16,0 24-16,0-24 0,0 0 15,0 0-15,-24-25 16,-1 1-16,1-25 0,-25 0 15,25 0-15,-1-25 0,25 1 16,0-25-16,0-24 16,0-1-16,25 1 0,-1 0 15,25-1-15,0 1 0,24 0 16,-24 48-16,24 1 16,0 24-16,-24 0 0,24 49 15,-24-25-15,0 50 16,-24-26-16,23 26 0,-23-1 15,-25-24-15,24 24 0,-24-24 16,0 0-16</inkml:trace>
  <inkml:trace contextRef="#ctx0" brushRef="#br0" timeOffset="889">3175 122 0,'0'-48'0,"0"23"16,0 1-16,0-1 15,-24 25-15,24 25 16,0-1-16,0 25 0,0 0 16,0 24-16,0 25 15,0 0-15,24 24 0,-24 0 16,25 0-16,-1 24 0,1-24 15,-1 1-15,1-26 16,-1 1-16,0 0 0,1-25 16,-1-24-16,1 0 15,-25 0-15,24-49 0,-48 0 16,-1-25 0,1-24-16,-1 0 15,1-24-15,-25 0 0,25-25 16,-25 0-16,24 1 15,1-25-15,0-25 0,24 49 16,0-24-16,24 25 0,25-1 16,0 49-16,0 0 15,24 49-15,24 0 0,-48 0 16,25 25-16,-26 24 16,1-1-16,0 26 0,-49-26 15,0 1-15,0 25 0,-49-26 16,25 1-16,-25 0 15,0-24-15,0 23 0,0-48 16,25 0-16</inkml:trace>
  <inkml:trace contextRef="#ctx0" brushRef="#br0" timeOffset="1200">3737 464 0,'49'-24'0,"-25"24"16,1-24-16,-1 24 15,1 0-15,-1 0 0,1 0 16,23 0-16,-23 24 16,24 0-16,-1 1 0,1-1 15,0 25-15,-24 0 0,-1-25 16,0 25-16,1 0 16,-25-25-16,0 25 0,0-24 15,-25-25-15,1 24 16,0-24-16,-1-24 0,1 24 15,-1-25-15,25-24 0,0 25 16,0-25-16,0-24 16,25 24-16,-1 0 0,25 0 15,0 1-15,-25-1 16,25 24-16,0 1 0,24 24 16,-24 0-16</inkml:trace>
  <inkml:trace contextRef="#ctx0" brushRef="#br0" timeOffset="1579">4934 538 0,'-25'0'15,"1"0"1,0 0 0,24 24-1,24-24 1,-24 24-16,24-24 0,1 0 15,-1 0-15,1 25 16,-1-25-16,25 0 0,-25-25 16,1 25-16,-1-24 15,1 0-15,-25-1 16,0-24-16,0 25 0,0 0 16,-25-1-16,-24-24 15,25 25-15,-25 24 0,0-25 16,25 25-16,-25 25 15,25-1-15,-1 1 0,25 48 16,0-24-16,0 24 0,0-24 16,25 24-16,-1 0 15,0 1-15,25-25 0,-24-1 16,24 1-16,-1-24 16,1-1-16,0-24 0</inkml:trace>
  <inkml:trace contextRef="#ctx0" brushRef="#br0" timeOffset="2190">5471 464 0,'0'-24'15,"0"0"-15,0-1 0,25 25 32,-1 25-32,-24-1 15,24 0-15,1 1 16,-1 24-16,1-25 0,-25 25 15,24 0-15,-24 0 0,0-1 16,0-23-16,0 24 16,0-25-16,0 1 0,0-1 15,0 0-15,-24-24 0,24-24 32,0 0-32,0-1 0,0-24 15,0 0-15,0-24 16,0 24-16,0-24 0,24 24 15,1-24-15,-25 49 0,24-25 16,0 24-16,1 25 16,-1 25-16,1 24 15,-25-1-15,24 1 16,1 0-16,-25 0 0,0 24 16,24-24-16,-24 0 0,0 0 15,0-25-15,0 1 16,0-1-16,0 0 0,0-48 31,0 0-31,0-1 0,24-24 16,-24 0-16,25 1 0,-25-26 15,24 25-15,1-24 16,-1 49-16,1-25 0,48 25 16,-49 48-16,1-24 15,-1 49-15,-24 0 16,24-1-16,1 1 0,-25 25 15,24-1-15,-24-24 16,25 0-16,-25-1 0,24 1 16,-24-24-16,25-1 15,-1-24-15,0 0 0,1-24 16,-1-1-16</inkml:trace>
  <inkml:trace contextRef="#ctx0" brushRef="#br0" timeOffset="2364">6473 733 0,'24'-73'16,"-24"24"-16,0 24 0,0-23 15,0 23-15,24 25 16,-24 25 0,0 23-16,25-23 15,-25 24-15,0 0 0,24-1 16,1 1-16,-25 0 16,24 0-16,0-25 0,1 1 15,-25 24-15,24-49 0,-24 24 16,25-24-16</inkml:trace>
  <inkml:trace contextRef="#ctx0" brushRef="#br0" timeOffset="2508">6619 245 0,'0'-25'0,"0"1"15,-24 24-15,-1 24 16,25 1-16,0-1 15,0 0-15,0 1 0,0 24 16</inkml:trace>
  <inkml:trace contextRef="#ctx0" brushRef="#br0" timeOffset="2868">7034 660 0,'49'0'16,"-24"0"-16,23 0 0,-23 0 15,-1 0-15,1-25 0,-1 1 16,-24-1 0,0 1-16,-24 24 15,-1-24-15,-24 24 16,25 0-16,-25 0 0,25 24 16,-1-24-16,-24 24 0,49 1 15,-24-1-15,24 1 16,24 24-16,1-1 0,-1-23 15,25 24-15,0 0 16,0-25-16,0 25 0,24 0 16,-24-25-16,-25 1 0,1-1 15,-1 0-15,-24 1 16,0-1-16,-24-24 0,-1 25 16,-24-25-16,0 0 15,1 0-15,-1 0 0,0 0 16,25-25-16,-1 1 0,25-1 15</inkml:trace>
  <inkml:trace contextRef="#ctx0" brushRef="#br0" timeOffset="3318">7816 831 0,'24'0'15,"-48"0"16,24-25-31,-25 25 0,1 0 16,48 0 15,1 25-31,-1-25 16,25 0-16,-25 0 16,25 0-16,25 0 0,-26 0 15,1 0-15,0 0 0,0-25 16,0 1-16,-25-1 15,-24 1-15,0 0 0,0-1 16,0 1-16,-49-1 0,1 1 16,-1-1-16,0 25 15,-24 0-15,24 25 0,-25-1 16,26 1-16,-1 48 16,24-24-16,25 24 0,0 0 15,0 1-15,25-26 0,24 26 16,-1-1-16,1-24 15,0-25-15,24 25 0,-24-24 16,25-1-16,-1-24 16,-24 0-16,24 0 0,-24-24 15,0-1-15,-25 1 16,25-1-16,-49-24 0,0 25 16</inkml:trace>
  <inkml:trace contextRef="#ctx0" brushRef="#br0" timeOffset="4462">49 2760 0,'-24'0'0,"-1"0"15,50 0 1,-1 0-1,1 0-15,24-24 16,-1 24-16,1 0 0,0 0 16,24 0-16,-48-25 0,24 25 15,-1 0-15,-23 0 16,-1 0-16,-48 0 16,-1 0-1</inkml:trace>
  <inkml:trace contextRef="#ctx0" brushRef="#br0" timeOffset="4995">1417 2565 0,'0'-25'0,"0"1"16,0-1-1,0 50 17,0-1-32,24 25 15,-24 0-15,0 0 0,25 24 16,-25-24-16,24 24 16,-24-24-16,25 0 0,-25 0 15,24 0-15,-24-25 16,0 0-16,0 1 0</inkml:trace>
  <inkml:trace contextRef="#ctx0" brushRef="#br0" timeOffset="5158">1417 2150 0,'-24'-25'0,"-1"25"0,25-24 15,-24 24-15,24-25 0,-25 25 16,1 0 0,24 25-16</inkml:trace>
  <inkml:trace contextRef="#ctx0" brushRef="#br0" timeOffset="5578">1734 2467 0,'-24'0'16,"24"24"31,0 1-47,24 24 15,-24-25-15,25 25 0,-1 0 16,-24 24-16,25-24 0,-25 0 15,0 0-15,0-1 16,0-23-16,0-1 0,0 1 16,-25-50 15,25 1-31,0-25 16,0 0-16,0 0 0,25 1 15,-25-1-15,24-25 0,1 26 16,-1 23-16,0-24 0,25 25 15,-24 24-15,-1 24 16,1 1-16,-1 24 0,0-1 16,1 1-16,-1 0 15,1 24-15,-25-24 0,24 0 16,-24 0-16,24-25 16,-24 25-16</inkml:trace>
  <inkml:trace contextRef="#ctx0" brushRef="#br0" timeOffset="5956">2663 2614 0,'24'-25'16,"0"1"0,-24-1-1,0 1 1,0-1-16,-24 1 0,0 0 15,-1 24-15,-24 0 16,25 0-16,-1 24 16,1-24-16,0 24 0,-1 1 15,1-1-15,24 1 0,0-1 16,24 25-16,1-25 16,-1 25-16,0-24 0,1 24 15,24-25-15,-25 0 16,25 25-16,-25-24 0,1-1 15,-1 1-15,-24-1 0,0 0 16,0 1-16,0-1 16,-24-24-16,-1 25 0,1-25 15,0 0-15,-25 0 16,24 0-16,1 0 0,24-25 16,0 1-16,0-25 0</inkml:trace>
  <inkml:trace contextRef="#ctx0" brushRef="#br0" timeOffset="6184">3004 2174 0,'25'-24'0,"-25"-1"16,0 1 0,0 48-1,0 1-15,24-1 0,1 25 16,-25 0-16,24 24 0,1 0 15,-1 0-15,-24 1 16,24 23-16,-24-23 0,25-1 16,-25-24-16,0 24 15,0-49-15,0 25 0,0-24 16</inkml:trace>
  <inkml:trace contextRef="#ctx0" brushRef="#br0" timeOffset="7156">3102 2760 0,'-24'-24'16,"24"-1"-16,0 1 0,24-1 16,1 25-16,-1-24 15,0 24-15,25 0 0,0 0 16,0 0-16,0-24 0,24 24 16,-24 0-16,24 0 15,-24-25-15,0 25 0,0 0 16,-25-24-16,1 24 15,-1-25-15,-24 1 0,0-1 16,0 1 0,0 0-16,-24-1 0,-1 1 15,1 24-15,-1 0 0,1 24 16,-1-24-16,1 49 16,0-25-16,-1 25 0,1 0 15,-1 0-15,1 0 0,24 0 16,0 0-16,0-1 15,0 1-15,24-24 0,-24-1 16,49 1-16,-24-1 16,-1-24-16,0 0 0,1 0 15,-1 0-15,1-24 0,-1-1 16,1-24-16,-1 25 16,-24-25-16,24 0 0,-24 0 15,0 25-15,0-25 16,0 25-16,0 48 15,0 0 1,0 1-16,0 24 16,0-25-16,0 25 0,25-25 15,-1 25-15,-24-24 16,49-1-16,-24 1 0,-1-25 16,25 0-16,0 0 0,-25 0 15,25-25-15,0 1 16,0-1-16,-25-24 0,0 1 15,1-1-15,-1-25 16,-24 1-16,0-25 0,0 25 16,-24-25-16,-1 25 0,25 0 15,-24 24-15,0 0 16,-1 25-16,1 24 0,-1 24 16,1 25-1,24 0-15,-24 24 0,24 0 16,0 1-16,0 23 0,24-23 15,0-1-15,-24 0 16,25 1-16,24-26 0,-25 1 16,0-24-16,25 24 15,0-49-15,-24 24 0,23-24 16,1 0-16,0 0 0,0-24 16,-25-1-16,25 1 15,-24-1-15,-1-24 0,0 1 16,1-1-16,-25-25 15,0 26-15,0-50 0,0 25 16,0-1-16,0 1 0,0 0 16,-25 24-16,25 0 15,0 25-15,0-1 0,-24 25 16,24 25-16,-24-1 16,24 1-16,-25 23 0,25 26 15,0-26-15,0 26 0,0-1 16,0 0-16,0 1 15,25-1-15,-1 0 0,0-24 16,1 0-16,24 0 16,0 0-16,-1-25 0</inkml:trace>
  <inkml:trace contextRef="#ctx0" brushRef="#br0" timeOffset="8014">5740 2785 0,'-25'0'0,"25"-25"0,-24 25 15,24 25 32,0-1-31,24 0-16,-24 1 0,0-1 15,25 1-15,-1-1 16,1 0-16,-1-24 0,1 0 16,23 0-16,-23 0 15,-1-24-15,1 0 16,-1-1-16,-24 1 0,25-1 15,-25-23-15,24-1 16,-24-25-16,0 26 0,0-26 16,-24 25-16,24 1 0,0-1 15,-25 24-15,25 1 16,-24 48-16,24 25 16,0 0-1,0 0-15,0 0 0,0 0 16,24 24-16,-24-24 0,25 0 15,-1-1-15,0 1 16,-24-24-16,25-1 0,-25 0 16,24-24-16,1 0 15,-1 0-15,-24-24 16,24 0-16,-24-25 0,25 24 16,-25-23-16,24-1 15,1 0-15,-25 0 0,24 0 16,1 0-16,-25 25 15,24-1-15,0 25 0,1 0 16,-25 25-16,24-25 16,-24 24-16,0 25 15,25-24-15,-25-1 0,24 0 16,-24 1-16,25-1 16,-1 1-16,-24-1 0,24-24 15,1 0-15,-1 25 0,1-25 16,-1-25-1,0 1-15,-24-1 16,25 1-16,-25-1 16,24 1-16,-24-25 0,25 25 15,-25-1-15,24 25 0,1 0 16,-1 25 0,-24 24-16,24-25 15,1 25-15,-25 0 16,24 0-16,1-25 0,-1 25 15,-24-25-15,25 1 0</inkml:trace>
  <inkml:trace contextRef="#ctx0" brushRef="#br0" timeOffset="8218">5740 1979 0,'-25'24'16,"25"0"-1,25-24 1,-1 0 0</inkml:trace>
  <inkml:trace contextRef="#ctx0" brushRef="#br0" timeOffset="8975">7547 2516 0,'25'0'16,"-25"-25"-16,0 1 16,0 0-16,0-1 15,0 50 32,0-1-47,0 0 0,0 1 16,24-1-16,-24 25 15,24-24-15,1-1 0,-1 25 16,25-25-16,-24 1 16,23-25-16,-23 24 0,24-24 15,-1 0-15,-23 0 0,24-24 16,-25 24-16,1-25 16,-1-24-16,-24 25 0,24-25 15,-24 0-15,0 0 0,-24 1 16,24-1-16,-24 24 15,24 1-15,-25 0 0,25 48 16,0 25 0,0 0-16,25 24 0,-25 25 15,24-25-15,0 25 0,25-1 16,-24-24-16,-1 25 16,1-25-16,-25 1 0,0-25 15,0-1-15,-25 1 16,1-49-16,-25 25 0,0-25 15,0-25-15,0 25 0,0-49 16,1 25-16,-1-25 16,24 0-16,1 0 0,24 1 15,0-1-15,24 0 16,1 0-16,-1 0 0,25 0 16,0 1-16,0 23 0,0 1 15,-1-1-15,26 1 16</inkml:trace>
  <inkml:trace contextRef="#ctx0" brushRef="#br0" timeOffset="9784">8573 2589 0,'24'-24'0,"1"-1"15,-25 1-15,24-1 16,-24 1-16,0-25 0,0 25 16,-24-1-16,24-23 15,-25 48-15,25-25 0,-24 25 16,-1 25-16,1 23 15,24-23 1,-24 24-16,24-1 0,0 26 16,0-25-16,0-1 15,0 1-15,24 0 0,0-24 16,1 23-16,-25-23 0,24-25 16,1 24-16,-1-24 15,1-24-15,-25-1 16,24-23-1,-24 23-15,0-24 0,0 0 16,-24 1-16,24-26 0,-25 25 16,25 1-16,-24-1 15,24 0-15,-25 25 0,25-1 16,-24 25-16,-1 0 16,25 25-1,0-1-15,0 0 0,25 1 16,-1-1-1,1 1-15,24-25 0,-25 24 16,25-24-16,-25 0 16,25 0-16,0 0 0,-25 0 15,1 0-15,24-24 0,-25-1 16,1 1 0,-25-1-16,0 1 0,0 0 15,0-1-15,-25 1 0,25-1 16,-24 25-1,24 25-15,0-1 16,-25 1-16,25-1 16,0 25-16,0 0 0,25-1 15,-25 1-15,24 0 0,1 0 16,-1 0-16,0-25 16,1 25-16,24-24 0,-25-1 15,25-24-15,-25 0 16,1 0-16,24 0 0,-25 0 15,-24-24-15,24-1 16,1-24-16,-25 0 0,0 1 16,0-1-16,0 0 0,0 0 15,0 0-15,0 0 16,0 25-16,0 0 0,0 48 16,0 0-1,24 25-15,-24 0 16,25 0-16,-25 0 0,24 0 15,1-1-15,-25 1 16,24 0-16,-24 0 0,0-25 16,24 1-16,-24-1 0</inkml:trace>
  <inkml:trace contextRef="#ctx0" brushRef="#br0" timeOffset="10156">9525 2394 0,'0'-49'0,"-24"25"16,24-1-16,0 1 15,24 24 1,1 24-16,-1 25 16,1-25-16,24 25 15,-25 0-15,0 0 0,1 0 16,24 0-16,-25-1 0,-24-23 15,25-1-15,-25 1 16,0-1-16,-25-24 16,1 0-16,-1-24 15,1 24-15,24-25 0,-25-24 16,25 25-16,0-25 0,0 0 16,25 0-16,-1-24 15,25 24-15,-24 1 0,23-1 16,1 0-16,0 24 15,-25 1-15,1 24 0,-1 0 16,-24 24 0,0 1-16,0-1 0</inkml:trace>
  <inkml:trace contextRef="#ctx0" brushRef="#br0" timeOffset="10606">10991 2223 0,'24'-25'16,"1"1"-16,-25 0 15,0-25-15,0 24 0,0 1 16,-25-1-16,1 1 16,-1 24-16,-23-24 0,-1 24 15,0 0-15,0 24 16,0 25-16,0-25 0,25 50 16,-1-26-16,1 26 0,24-1 15,0 0-15,0 25 16,24-25-16,1-24 0,24 24 15,-25-24-15,49 0 16,-24 0-16,0-25 0,24 1 16,-24-1-16,0-24 0,24 0 15,-48-24-15,24 24 16,-25-25-16,0 1 0,1-25 16,-25 25-16,0-1 15,0 1-15,-25-1 0,1 1 16</inkml:trace>
  <inkml:trace contextRef="#ctx0" brushRef="#br0" timeOffset="11032">11626 2296 0,'-25'-24'15,"25"-1"-15,-24 1 0,24-1 16,0 1-16,-24 24 0,24-24 16,-25 24-16,25 24 15,-24-24-15,-1 24 16,25 25-16,-24-24 16,24 23-16,0 1 0,0 25 15,0-26-15,0 26 0,0-25 16,24-1-16,1 1 15,-1-24-15,1-1 0,-1 1 16,0-1-16,1-24 16,-1 0-16,1-24 0,-1-1 15,1 1-15,-25-1 0,24-24 16,-24 1-16,0-1 16,0 0-16,0-24 0,-24 24 15,-1 0-15,25 0 0,-24 0 16,-1 25-16,1-1 15,-1 25-15,1 0 16,24 25-16,24-1 16,1 1-16</inkml:trace>
  <inkml:trace contextRef="#ctx0" brushRef="#br0" timeOffset="11206">12261 2565 0,'24'0'0,"-24"24"0,25 1 16,-1-25-1,1 0 1,-1 0-16,0 0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03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98 0,'-25'0'16,"1"0"-16,0-25 15,24 1 17,24 24-17,0 0 1,1-25-16,24 25 0,0 0 16,-1 0-16,1-24 15,-24 24-15,24 0 0,-25 0 16,0 0-16,1 0 15,-50 0 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10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1395 0,'24'-25'0,"-24"-24"16,0 25-16,0-1 0,0-23 15,0 23-15,-24 25 0,0-24 16,-1 24-16,-24 24 15,25 1-15,-1-1 0,-23 25 16,23 0-16,1 0 16,-1 24-16,1-24 0,24 24 15,0-24-15,0 24 0,0-24 16,24 0-16,1 0 16,-1-25-16,25 1 0,0-25 15,0 0-15,0 0 16,24-25-16,-24-24 0,-1 25 15,1-25-15,-24-24 0,-1 24 16,-24-24-16,0 24 16,-24-25-16,-25 26 0,24-26 15,-48 25-15,24 1 16,-24-1-16,24 49 0,0-25 16,1 25-16,-1 25 15,24-1-15,25 1 0,0-1 16,0 25-16</inkml:trace>
  <inkml:trace contextRef="#ctx0" brushRef="#br0" timeOffset="425">514 1443 0,'0'-24'31,"24"24"-31,-24-24 0,0-1 16,25 1-16,-25-1 15,24 25-15,0-24 16,1 24-16,24 0 0,-25 0 16,1 24-16,23 1 15,-23-1-15,24 25 0,-25-25 16,-24 25-16,24 0 0,-24-24 16,0-1-16,0 0 15,0 1-15,0-1 0,0 1 16,-24-25-1,24-25-15,-24 1 16,24-25-16,0 0 0,0 0 16,0 0-16,0 1 15,24-1-15,0-24 0,1 24 16,-1 24-16,1 1 0,24 24 16,-25 0-16,25 24 15,0 1-15,0 24 0,-25-1 16,25 1-16,-25 0 15,25 0-15,-24 0 0,-25 0 16,24-1-16,0-23 16,-24-1-16,0 1 0</inkml:trace>
  <inkml:trace contextRef="#ctx0" brushRef="#br0" timeOffset="1181">2614 1395 0,'0'-25'16,"0"1"-1,0-1-15,0 1 16,0 0-16,-24-1 0,-1 1 16,1-25-16,-1 24 0,-23 1 15,-1 24-15,0-24 16,0 24-16,0 0 0,0 24 15,0 0-15,25 1 16,0 24-16,-1 24 0,25-24 16,0 24-16,0-24 15,25 24-15,-1-24 0,25 0 16,-25-25-16,25 25 0,0-49 16,0 0-16,0 0 15,0 0-15,-1-24 0,1-25 16,-24 0-16,24 0 15,-25 0-15,0-24 0,-24 0 16,0-25-16,0 25 0,-24-25 16,0 25-16,-25 0 15,24-1-15,1 25 0,-1 1 16,1 23-16,24 74 16,0-25-1,0 50-15,24-25 0,1 24 16,-1 0-16,1 0 15,-1 1-15,1-1 0,-1 0 16,0-24-16,1 0 0,-1 0 16,1-25-16,-25 1 15</inkml:trace>
  <inkml:trace contextRef="#ctx0" brushRef="#br0" timeOffset="2118">2932 1395 0,'0'-49'0,"24"49"0,0-25 15,-24 1-15,25 24 16,-1 0 0,1 0 15,-1 0-31,-24-24 16,25 24-16,-1 0 0,25-25 15,-25 25-15,1-24 16,-1-1-16,1 1 15,-25-1-15,0 1 16,0 0-16,-25-1 0,1 25 16,-1-24-16,1-1 0,-1 25 15,-23 0-15,-1 0 16,24 25-16,-24-1 0,25 25 16,0-25-16,-1 25 0,25 25 15,0-26-15,25 1 16,-1 0-16,0 0 0,25-25 15,-24 25-15,24-24 16,-1-25-16,1 0 0,0 0 16,0 0-16,0-25 0,0 1 15,-25-1-15,25 1 16,-25-25-16,-24 0 0,25 0 16,-25 1-16,0-1 15,0 0-15,-25 0 0,1 0 16,24 0-16,-25 25 0,25-1 15,0 1-15,0 48 16,25 1 0,-1-1-16,1 25 15,-1-24-15,1 23 0,-1 1 16,0-24-16,1 24 0,-1-1 16,-24 1-16,0-24 15,25-1-15,-25 0 0,0 1 16,0-1-16,-25-24 15,25-24 1,0-1-16,-24 1 0,24-25 16,0 0-16,0 1 15,0-26-15,0 25 0,24-24 16,-24 24-16,25 0 16,-1 25-16,1 0 0,23-1 15,-23 25-15,-1 25 0,1-1 16,-1 25-16,1-25 15,-1 25-15,0 0 0,-24 0 16,0-25-16,0 25 16,0-24-16,0-1 0,0 0 15,0 1-15,-24-25 32,24-25-32,0 1 0,0-25 15,0 0-15,24 0 0,-24 1 16,25-1-16,24-25 15,-25 50-15,25-25 0,-25 49 16,25 0-16,0 0 16,-25 25-16,1 23 0,-1 1 15,1 0-15,-1 0 16,-24 0-16,0 0 0,0 0 16,0-1-16,0-23 0,0-1 15,0 1-15,-24-1 16</inkml:trace>
  <inkml:trace contextRef="#ctx0" brushRef="#br0" timeOffset="2710">4763 1077 0,'25'0'15,"-25"-24"-15,24 24 16,-24-25-16,25 25 0,-25-24 16,24 24-16,0-25 15,-24 1-15,0 0 0,25 24 16,-25-25-16,0 1 0,-25-25 15,1 24-15,0 1 16,-1 24-16,-24-24 0,25 24 16,-25 0-16,0 0 15,25 24-15,-25 0 0,25 25 16,-1 0-16,1 24 0,24-24 16,0 25-16,0-1 15,24-24-15,1 24 0,-1-24 16,25 0-16,0-25 15,0 0-15,-25 1 0,25-25 16,0 0-16,-25 0 0,25 0 16,-25-25-16,1 1 15,-25 0-15,24-25 0,-24 0 16,25 0-16,-25 0 16,0-24-16,0 24 0,0 0 15,0 0-15,0 25 0,24 0 16,0 24-1,1 24-15,-25 0 0,24 25 16,1-24-16,-1 24 16,1-1-16,-1 1 0,0 0 15,-24-25-15,25 25 0,-1-24 16,-24-1-16</inkml:trace>
  <inkml:trace contextRef="#ctx0" brushRef="#br0" timeOffset="3089">5252 1028 0,'0'-49'16,"0"25"-16,0-25 0,24 25 15,-24-1-15,25 1 0,-1 24 16,1 24 0,-1 1-16,-24-1 15,24 1-15,1 23 16,-25-23-16,24 24 0,1-25 15,-25 25-15,0-25 0,24 25 16,-24-24-16,0-1 16,0-48 15,0-1-31,0 1 0,24-1 16,-24-23-16,0-1 0,25-25 15,-1 26-15,1 23 16,-1-24-16,1 25 0,-1 24 15,0 0-15,1 0 16,-1 49-16,1-25 0,-25 25 16,24 0-16,-24 0 0,0 0 15,0-25-15,25 25 16,-25-25-16,0 25 0,0-25 16</inkml:trace>
  <inkml:trace contextRef="#ctx0" brushRef="#br0" timeOffset="3622">6375 955 0,'49'-24'0,"-24"-1"0,-1 1 16,-24-1-16,0 1 0,-24-1 16,-1 1-16,1 0 15,-1-25-15,1 24 0,-25 1 16,0-25-16,25 25 15,-25-1-15,0 25 0,25 0 16,-1 0-16,1 49 0,-1-24 16,25 23-16,-24 26 15,24-26-15,0 26 0,24-25 16,-24 24-16,25-24 0,-1 0 16,1-25-16,-1 25 15,25-25-15,-25-24 0,25 0 16,-24 0-16,23 0 15,-23-24-15,24-25 0,-25 25 16,25-50-16,-25 25 16,1-24-16,-1 0 0,-24-25 15,0 1-15,0 23 0,-24-23 16,-1-1-16,1 25 16,0-1-16,-1 1 0,1 24 15,-1 0-15,1 0 16,-1 49-16,25 49 15,25 0-15,-1 0 16,-24 49-16,25-25 16,-1 49-16,25-24 0,-25 0 15,1-1-15,24 1 16,-25 0-16,0-25 0,1 0 16,24-24-16,-25 0 0,-24 0 15,25-25-15,-1-24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3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105 220 0,'24'0'16,"-24"-24"-16,0-1 15,-24 25-15,24-24 16,-25 24-16,25-25 16,-24 25-16,24-24 0,-25 24 15,25-24-15,-24 24 16,24 24 15,0 0-15,0 25-16,24-24 15,-24-1-15,25 0 16,-1 25-16,1-24 0,-1-1 16,0 1-16,1-1 0,-1 0 15,1-24 1,-25-24 15,0 0-15,0-1 15,0 1 250,24 24-265,-24-25-16,25 1 15,-25-1 1,0 1-16,24 0 16,-24-1-16,0 1 0,0-1 15,0 1-15,0 0 0,0-1 16,0 1-16,0-1 16,-24 25-16,-1 25 15,25-1-15,0 1 16,-24 23-16,24 1 15,0 24-15,0 1 0,0-1 16,0 0-16,24 1 16,-24-1-16,25 0 0,-1 0 15,-24-24-15,24 0 16,-24 24-16,0-48 0,0 24 16,0-25-16,0 0 0,-24 1 15,0-25-15,-1 0 16,1 0-16,-1-25 0,1 1 15,24 0-15,-25-25 0,25 0 16,-24 0-16,24 0 16,24 0-16,1-24 0,-25 24 15,49 25-15,-25-1 16,1 1-16,23 0 0,-23 24 16,24 0-16,-25 0 0,1 24 15,-1 0-15,0 1 16,-24-1-16</inkml:trace>
  <inkml:trace contextRef="#ctx0" brushRef="#br0" timeOffset="1039">862 367 0,'24'-25'0,"-24"1"0,0-1 16,0 1-16,-24-1 15,-1 25 1,1 0-16,-25 25 0,25-1 16,-25 1-16,24 24 15,1-1-15,-1-23 0,25 48 16,-24-24-16,24 0 0,0 0 16,24-25-16,1 25 15,-1-25-15,25 1 0,0-25 16,0 0-16,-25 0 15,25 0-15,0 0 0,-25-25 16,1 1-16,-1 0 0,1-25 16,-25 24-16,0-24 15,-25 25-15,1-25 0,-1 0 16,1 0-16,0 25 0,-1 0 16,1-1-16,-1 1 15,1 24-15,-1 0 0,1 0 16,0 0-1,24 24-15,24 1 16,0-25 0,1 0-16,-1 24 0,25-24 15,-24 0-15,23-24 0,1 24 16,-24 0-16,24-25 16,-1 25-16,-23-24 0,24 24 15,-25-25-15,1 25 16,-1-24-1,-24 48 1,-24 1-16,-1-1 16,25 1-16,0 23 15,0-23-15,0 24 16,0 0-16,0-25 0,25 25 16,-25-25-16,24 1 0,0-1 15,1 1-15,24-1 16,-25-24-16,25 0 0,-25 0 15,25 0-15,-24 0 16,23-24-16,-23-1 0,-1 1 16,1-1-16,-25 1 0,24-25 15,-24 25-15,0-1 16,0-24-16,0 25 0,0-1 16,0 1-16,0 0 0,-24 24 15,24 24 1,0 0-1,24 25 1,-24-24-16,0-1 0,25 1 16,-25 23-16,24-23 0,0-1 15,1 1-15,-25-1 16,24 1-16,1-25 0,-1 24 16,25-24-16,-25 0 15,1 0-15,-1 0 0,1 0 16,23 0-16,-23-24 0,-1 24 15,1-25-15,-1 1 16,-24-1-16,0 1 16,0-1-16,0 1 15,0-25-15,0 25 0,-24-25 16,24 0-16,0 25 0,-25-25 16,25 24-16,-24 1 15,24-1-15,-25 25 16,1 0-1,24 25-15,-24-1 16,24 1 0</inkml:trace>
  <inkml:trace contextRef="#ctx0" brushRef="#br0" timeOffset="1687">2181 318 0,'-25'0'15,"25"-25"1,0 1 15,0 48 0,0 1-15,25-1-16,-25 1 0,24-1 16,0 25-16,-24 0 0,25-25 15,-1 25-15,-24 0 16,25-25-16,-25 1 0,24 23 16,-24-23-16,0-1 15,25 1 1,-25-50-1,0 1 1,0-1-16,0 1 0,24-25 16,-24 0-16,24 1 0,1-1 15,-1 0-15,1 0 16,-1 25-16,1-25 0,-1 24 16,25 1-16,-25 24 15,1 0-15,23 24 0,-23 1 16,-1-1-16,1 25 0,-1 0 15,1-25-15,-1 25 16,-24 0-16,24 0 0,-24-25 16,0 25-16,0-25 15,-24 1-15,0-1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6.1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268 177 0,'0'-24'0,"0"-1"16,0 1-1,-24-1-15,24 1 0,-24 24 16,24-25-16,-25 25 16,1 0-16,-1 0 0,1 25 15,-1-25-15,1 49 0,0-25 16,-1 25-16,25-25 16,-24 25-16,24 0 0,0 0 15,0 0-15,0 0 0,24-25 16,1 25-16,-1-25 15,25 1-15,-25-25 0,25 24 16,-24-24-16,23 0 16,-23-24-16,24-1 0,-25 1 15,0-1-15,-24 1 16,0-25-16,0 0 0,0 1 16,-24-1-16,0 0 0,-1 24 15,1-23-15,-1 23 16,1 1-16,0 24 0,-1-25 15,1 25-15,-1 0 16,50 0 0,-1 0-16,1 0 0,-1 25 15,0-25-15,25 0 16,0 0-16,-25 0 0,25 0 16,0 0-16,-24 0 0,23-25 15,-23 25-15,-1 0 16,1 0-16,-1 0 0,1-24 15,-1 24-15,-24 24 32,-24 1-17,24 24-15,-25-25 16,25 0-16,0 25 0,-24 0 16,24-24-16,0 23 15,24 1-15,-24-24 0,25-1 16,-25 0-16,24 1 0,0-1 15,25-24-15,-24 0 16,-1 0-16,0 0 0,1 0 16,24-24-16,-25-1 15,1 25-15,-25-48 0,24 23 16,-24 1-16,24-25 0,-24 25 16,0-25-16,0 24 15,0 1-15,0-1 0,0 50 31,25-1-15,-25 1-16,0 24 0,24-25 16,1 25-16,-25-25 15,24 1-15,1 23 0,-1-23 16,0-1-16,25-24 0,-24 25 16,-1-25-16,25 0 15,-25 0-15,25 0 0,-24-25 16,-1 1-16,25-1 15,-25 1-15,1-25 0,-25 0 16,24 25-16,-24-25 16,0 0-16,-24 0 0,24 25 15,-25-25-15,1 25 0,-25 24 16,25-25-16,-1 25 16,1 0-16,-1 0 0,1 25 15,0-1 1,24 1-16,24-1 15</inkml:trace>
  <inkml:trace contextRef="#ctx0" brushRef="#br0" timeOffset="468">1856 153 0,'-25'0'0,"25"-25"0,-24 25 15,24-24-15,0-1 0,-24 25 16,24-24-16,0 48 31,0 1-15,24-1-16,-24 1 0,24 23 16,1 1-16,-25-24 0,24 24 15,1-1-15,-25-23 16,24-1-16,-24 1 0,0-1 15,0 0-15,0 1 16,-24-25 0,24-25-16,-25 1 15,25 0-15,0-1 16,0-24-16,25 1 0,-25-1 16,24 0-16,1 0 15,23 0-15,-23 0 0,24 25 16,0-25-16,-25 49 0,25 0 15,-25 24-15,1 1 16,-1-1-16,0 25 0,1 0 16,-1 0-16,-24 0 15,0 0-15,25-1 0,-25-23 16,0 24-16,0-25 0,0 0 16,0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0:12.5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24 271 0,'-24'0'16,"48"0"30,1 0-30,-1 0-16,0 0 16,1 0-16</inkml:trace>
  <inkml:trace contextRef="#ctx0" brushRef="#br0" timeOffset="152">635 271 0,'24'0'0,"1"0"16,-1 0-16,0 0 0,-24 25 16,0-50 15</inkml:trace>
  <inkml:trace contextRef="#ctx0" brushRef="#br0" timeOffset="457">1099 271 0,'24'0'0,"-24"25"15,25-25 1,-1 0 15,0 0-15,1 0 0,-1 0 15</inkml:trace>
  <inkml:trace contextRef="#ctx0" brushRef="#br0" timeOffset="1087">1758 125 0,'0'-25'16,"0"1"-1,25 24 1,-25-24-1,0 48 1,0 0 0,24 1-16,-24-1 15,0 1-15,24 24 0,-24-25 16,0 25-16,0-25 0,25 25 16,-25-24-16,0-1 15,0 0-15,0 1 0,24-1 16</inkml:trace>
  <inkml:trace contextRef="#ctx0" brushRef="#br0" timeOffset="1551">2125 198 0,'0'-24'0,"24"24"32,-24-25-32,-24 25 31,24 25-15,-25-25-16,25 24 0,-24 1 15,24-1 1,0 0-16,0 25 0,0-24 15,0-1-15,0 1 0,24-1 16,1 0-16,-1 1 16,0-25-16,1 24 15,-1-24-15,1 0 16,-1 0-16,0-24 0,1-1 16,-1 25-16,1-24 15,-25-25-15,24 25 0,-24-1 16,0 1-16,0-1 0,-24 1 15,24 0-15,-25-1 16,1 25-16,-1-24 0,1 24 16,0 0-16,-1 0 0,1 0 15,48 0 32</inkml:trace>
  <inkml:trace contextRef="#ctx0" brushRef="#br0" timeOffset="1812">2613 27 0,'0'-24'15,"-24"24"-15,24 24 32,0 1-32,0-1 15,0 25-15,0-25 0,0 25 16,24 0-16,-24 0 16,0 0-16,0-25 0,0 1 15,0-1-15,0 0 0</inkml:trace>
  <inkml:trace contextRef="#ctx0" brushRef="#br0" timeOffset="2119">2808 247 0,'-24'0'46,"0"0"-46,-1 0 0,-24 0 32,49 24-32,-24-24 0,-1 0 15,1 0-15,24 25 16,24-1 0,1 1-16,-25-1 15,24-24-15,1 25 16,-1-1-16,1 0 0,-1 1 15,0-1-15,1-24 0,-25 25 16,24-25-16,1 24 16,-1-24-16</inkml:trace>
  <inkml:trace contextRef="#ctx0" brushRef="#br0" timeOffset="2437">3126 345 0,'-25'0'15,"50"0"16,-1 0-15,1 0-16,-1 0 16,25 0-16,0 0 15,-25-25-15,25 25 0,0 0 16,-25 0-16,1-24 0,-1 24 16,-24-25-1,-24 25-15</inkml:trace>
  <inkml:trace contextRef="#ctx0" brushRef="#br0" timeOffset="2671">3248 174 0,'0'-25'32,"0"50"14,24-1-30,-24 1-16,0-1 16,25 0-16,-25 25 0,24-24 15,-24 24-15,25-1 0,-25-23 16,0 24-16,24-25 16,-24 1-16,0-1 0,-24 0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7.1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98 725 0,'-24'0'15,"-1"-25"-15,1 25 16,-1 0-16,25-24 16,25 24 15,-1 24-31,25-24 16,-24 25-16,23-25 15,-23 0-15,24 0 16,0 0-16,-1 0 0,1 0 15,-24 0-15,-1 0 0,0-25 16,-24 1-16,0 0 16,-24-1-16,0 1 15,-1-25-15,1 24 16,-25 1-16,25 0 0,-25 24 16,24-25-16,-24 25 0,25 0 15,0 25-15,-1-25 16,1 24-16,24 25 0,0-25 15,0 25-15,0 0 0,0 0 16,24 0-16,1 0 16,23-1-16,-23 1 0,-1 0 15,25-25-15,-24 1 16,23-1-16,1 1 0,-24-25 16,23 0-16,1-25 15</inkml:trace>
  <inkml:trace contextRef="#ctx0" brushRef="#br0" timeOffset="372">758 505 0,'0'-24'15,"-25"-1"-15,1 25 16,-1 0-16,25 25 16,25-1-1,-25 25-15,24-25 16,1 25-16,23-24 0,-23 23 15,-1 1-15,1 0 16,-1-24-16,0 23 0,1-23 16,-25-1-16,24 1 15,-24-1-15,25-24 0,-1-24 32,-24-1-17,0 1-15,25-1 0,-25-23 16,24-1-16,-24 0 15,0 0-15,24-24 0,-24 24 16,0 24-16,0-23 0,0 23 16,0 50 15,25-1-31,-25 0 0,24 1 16,1-1-16</inkml:trace>
  <inkml:trace contextRef="#ctx0" brushRef="#br0" timeOffset="774">1368 624 0,'0'25'47,"0"-1"-32,25 0 1,-1-24-1,0 0-15,25 0 16,-24 0-16,-1 0 16,1 0-16,23 0 0,-48-24 15,25 0-15,-25-1 16,0 1-16,0-1 16,-25 1-16,1-1 0,0 1 15,-1 0-15,1 24 16,-25 0-16,24 0 0,1 0 15,0 0-15,-1 24 0,25 0 16,-24 25-16,24 0 16,0-24-16,0 48 0,0-49 15,24 25-15,1 0 16,-1 0-16,0-25 0,1 1 16,24-1-16,0 1 0,-25-25 15,25 0-15,0 0 16,-1 0-16</inkml:trace>
  <inkml:trace contextRef="#ctx0" brushRef="#br0" timeOffset="1158">1905 652 0,'0'-49'0,"0"24"16,-24 1-16,24-1 0,-24 1 16,24 0-16,0-1 15,-25 25-15,25 25 16,25-1-1,-25 0-15,24 1 16,0 24-16,1-25 0,-1 25 16,1 0-16,-1 0 15,1-25-15,-1 25 0,-24-25 16,24 1-16,-24-1 0,25 1 16,-25-1-16,-25-24 15,1 0 1,24-24-16,-24 24 15,-1-49-15,1 24 0,24 1 16,0-25-16,0 0 0,0 0 16,0-24-16,24 24 15,1 0-15,23 1 0,-23 23 16,24 1-16,-25-1 0,0 25 16,25 0-16,-24 25 15,-1-1-15,-24 1 16,0-1-1</inkml:trace>
  <inkml:trace contextRef="#ctx0" brushRef="#br0" timeOffset="2587">2394 358 0,'-25'0'0,"25"25"47,25-25-47,-25 24 16,24 1-16,1-1 15,-25 1-15,24-1 16,1 25-16,-1-25 0,0 1 16,1-1-16,-1-24 15,1 25-15,-1-25 16,1-25-16,-1 1 16,-24-1-16,24 1 15,-24-1-15,0-23 16,25 23-16,-25 1 0,0-1 15,24 1-15,-24-1 16,0 74 0,0 0-1,0 0-15,25 24 16,-25 1-16,0-1 0,24 0 16,1 25-16,-1-25 15,-24 25-15,24-25 0,1-24 16,-1 24-16,-24-24 0,25 0 15,-25-25-15,0 1 16,-25-1-16,1-24 16,-1 0-16,-23-24 15,-1-1-15,0 1 0,0-1 16,0-23-16,0-1 0,25 0 16,-1 0-16,25 0 15,0 0-15,25 1 0,-1-1 16,1 24-16,24 1 15,-1-1-15,1 1 0,0 0 16,-24 24-16,23 0 0,1-25 16,-24 25-16,-1 0 15,0-24-15</inkml:trace>
  <inkml:trace contextRef="#ctx0" brushRef="#br0" timeOffset="2856">3102 139 0,'0'-25'0,"-24"-24"0,24 25 16,0 0-16,0-1 16,0 50-1,0 23 1,24-23-16,-24 24 0,25 24 15,-1 0-15,0 0 0,1 1 16,-25-1-16,24 0 16,1 1-16,-25-26 0,24 1 15,-24 0-15,0 0 0,0-25 16,0 1-16</inkml:trace>
  <inkml:trace contextRef="#ctx0" brushRef="#br0" timeOffset="3672">3078 603 0,'0'-25'16,"-25"25"-16,1-24 0,24-1 15,0 1 1,24 0 0,1 24-16,24-25 15,-25 25-15,25 0 16,-25 0-16,1 0 0,24-24 15,-25 24-15,0 0 16,1-25-16,-25 1 16,24 24-16,-24-25 0,0 1 15,-24 24 17,24 24-32,0 1 15,0-1-15,0 25 0,0-24 16,0 23-16,0 1 0,0 0 15,0 0-15,24-25 16,-24 25-16,0-24 0,25 24 16,-25-25-16,24 0 15,-24 1-15,0-50 47,0 1-47,0 0 16,0-25-1,25 24-15,-25-24 0,0 25 16,24 0-16,-24-25 0,24 24 16,1 1-1,-25 48-15,24-24 16,-24 25-16,25-1 16,-1 1-16,-24 23 0,24-23 15,1-1-15,-25 1 0,24 24 16,1-25-16,-1 0 15,1 1-15,-25-1 16,24-24-16,0 25 16,1-25-16,-1 0 15,1 0-15,-25-25 0,24 25 16,1-24-16,-1-1 16,-24 1-16,24 0 0,-24-1 15,25 1-15,-25-1 0,0 1 16,0-1-16,0 1 15,0 0-15,0-1 16,-25 1 0,25 48-1,0 1 1,25-1-16,-25 0 16,0 1-16,24 24 0,1-25 15,-25 1-15,24-1 16,0 0-16,-24 1 0,25-1 15,-1-24 1</inkml:trace>
  <inkml:trace contextRef="#ctx0" brushRef="#br0" timeOffset="3822">4055 310 0,'-25'0'0,"1"0"16</inkml:trace>
  <inkml:trace contextRef="#ctx0" brushRef="#br0" timeOffset="4919">4250 603 0,'0'24'16,"-24"-24"0,24 25-1,24-1 1,-24 0 0,24 1-1,-24-1-15,0 1 0,0 24 16,0-25-16,0 0 15,0 1-15,0-1 16,25-48 15,-1-1-15,-24 1 0,25 0-16,-1 24 0,-24-25 15,25-24-15,-1 25 0,0 24 16,1-25-16,-25 1 15,24 24-15,1 0 16,-25 24 0,24-24-16,-24 25 15,25-1-15,-25 1 0,24-25 16,0 24-16,1 1 16,-1-1-16,25-24 0,-25 24 15,25 1-15,-24-25 0,24 0 16,-25 0-16,0 0 15,25 0-15,-24 0 0,-1-25 16,-24 1-16,25 0 16,-25-1-16,0 1 0,0-1 15,0 1-15,0-25 0,0 25 16,0-1-16,-25-24 16,1 25-16,-1-1 15,1 25-15,-1 0 16,1 0-16,24 25 0,-24-25 15,-1 24-15,25 1 0,-24-25 16,24 24-16,0 1 16,0-1-16,0 0 0,0 1 15,24-25-15,1 24 16,-1-24-16,0 25 16,1-25-16,-1 0 15,1 0-15,-1 0 16,1-25-16,-1 25 15,-24-24-15,24-1 16,1 25 0,-25 25 15,0-1-31,0 1 0,0-1 16,0 25-16,0 0 15,24 0-15,-24 24 0,25-24 16,-25 24-16,24 0 0,-24-24 15,25 24-15,-25-24 16,0 0-16,24 0 0,-24 0 16,0-25-16,0 1 15,-24-1-15,-1-24 16,1 0-16,-1-24 16,1-1-16,-1 1 15,1-1-15,-25-23 0,25-1 16,-1 0-16,1 0 0,24 0 15,-25 0-15,25-24 16,0 24-16,0 25 0,0-25 16,25 0-16,-1 25 15,25-1-15,-24 1 0,-1 24 16,25-25-16,0 25 0,-25 0 16,25 0-16,-25-24 15,25 24-15,-24 0 0,-1 0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33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25 118 0,'-25'0'15,"25"-25"16,25 25-15,-1 0-16,0 0 16,1 0-16,24-24 0,-25 24 15,25 0-15,0 0 16,0-25-16,-25 25 0,25 0 16,0-24-16,-25 24 15,1 0-15,-1 0 0,0 0 16,1 0-16,-1-24 0,-48 48 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54.1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26 132 0,'0'-25'15,"-24"25"1,24-24-16,0 0 47,24 24 0,0 0-32,1 0-15,-1 0 16,1-25-16,23 25 0,-23 0 16,-1 0-16,1 0 15,-1 0-15,-24-24 0,25 24 16,-1 0-16,0 0 94,-24 24-63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59.5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1319 0,'0'-24'16,"0"48"31,0 1-32,0-1-15,0 1 16,0-1-16,0 25 0,25 0 16,-25 0-16,24 0 0,-24 24 15,24 0-15,-24-24 16,25 24-16,-25-24 0,0 0 16,0 0-16,24-25 15,-24 1-15,0-1 0,-24-24 31,24-24-31,-25-1 16,25 1-16,-24-25 0,0-24 16,-1 24-16,1-24 15,-1-1-15,1 1 0,-1 0 16,1-1-16,0 26 0,-1-26 16,25 25-16,0 1 15,25-1-15,-1 24 0,0 1 16,25-1-16,0 25 15,0 0-15,24 0 0,-24 0 16,0 25-16,0 24 0,-25-25 16,1 25-16,-1-25 15,-24 25-15,-24 0 0,-1 0 16,1 0-16,-25-25 0,0 1 16,0-1-16,0 1 15,1-1-15,23-24 0,-24 0 16,25 0-16,24-24 15,-25-1-15,25 1 0,0-1 16</inkml:trace>
  <inkml:trace contextRef="#ctx0" brushRef="#br0" timeOffset="378">539 1343 0,'25'-25'16,"-25"1"0,24 24-16,-24-24 0,25 24 15,-1-25-15,25 25 0,-25 0 16,25 0-16,-24 0 16,24 0-16,-1 25 0,1-1 15,-24 25-15,23-25 16,-23 25-16,-1-24 0,-24-1 15,25 25-15,-25-25 0,0 1 16,-25-1 0,1-24-16,-1 0 15,1 0-15,0-24 16,-1-1-16,1 1 0,24-1 16,-25-23-16,25-1 0,0 0 15,0 0-15,25 0 16,-25 25-16,24-1 0,1 1 15,23 24-15,-23 0 16,-1 0-16</inkml:trace>
  <inkml:trace contextRef="#ctx0" brushRef="#br0" timeOffset="786">1468 1148 0,'24'0'0,"-48"0"32,-1 0-17,1 24 1,24 0-16,-25 25 16,25-24-16,0-1 15,0 25-15,0-25 0,0 1 16,25 24-16,-25-25 15,24-24-15,1 24 0,-1-24 16,0 0-16,1 0 0,24 0 16,-25-24-16,1 24 15,-1-24-15,0-1 0,1 1 16,-1-1-16,-24-24 16,0 25-16,-24 0 0,-1-1 15,-23-24-15,23 25 0,1 24 16,-25-24-16,24 24 15,-23-25-15,23 25 0,1 0 16,-1 0-16,25 25 0,-24-25 16,48 0-1</inkml:trace>
  <inkml:trace contextRef="#ctx0" brushRef="#br0" timeOffset="1201">1834 1074 0,'24'0'47,"1"25"-31,-25-1-16,24-24 0,1 24 15,-1 1-15,25 24 0,-25-25 16,1 25-16,-1-25 16,1 1-16,-1-1 0,-24 1 15,24-1-15,-24 1 16,25-25-16,-25 24 0,24-24 16,-24-24-1,0-1-15,0 1 16,0-1-16,0 1 0,0-25 15,0 0-15,0 0 16,0 0-16,0 1 0,0 23 16,0-24-16,0 25 0,0 0 15,25 24-15,-25-25 16,24 25-16,-24 25 16,25-1-1</inkml:trace>
  <inkml:trace contextRef="#ctx0" brushRef="#br0" timeOffset="1470">2664 1025 0,'0'25'15,"-24"-25"-15,-1 0 31,25 24-31,25 1 16,-25-1-16,24 0 16,-24 1-16,25-1 15,-25 1-15,0 24 0,24-25 16,-24 0-16,25 1 16,-25-1-16,0 1 0,0-1 15</inkml:trace>
  <inkml:trace contextRef="#ctx0" brushRef="#br0" timeOffset="1626">2615 757 0,'0'-25'0,"0"1"0,0-1 15,-24 25-15,24 25 31,0-1-31,0 1 16</inkml:trace>
  <inkml:trace contextRef="#ctx0" brushRef="#br0" timeOffset="2208">3446 1147 0,'24'25'0,"-48"-50"31,24 1-15,-25 0-16,25-1 0,-24 1 16,0-1-16,-1 1 0,1 24 15,-1-24-15,1 24 16,-1 0-16,1 0 0,0 24 15,-1 0-15,1 1 16,-1-1-16,1 1 0,24 23 16,-25-23-16,25 24 0,0 0 15,0-25-15,0 0 16,25 25-16,-25-24 0,24-25 16,1 24-16,-1 1 15,1-25-15,23 0 0,-23 0 16,-1-25-16,1 25 0,24-24 15,-25-1-15,0 1 16,1-25-16,-25 25 0,24-25 16,-24 0-16,0 0 15,0 0-15,-24 0 0,24-24 16,-25 24-16,25 0 0,-24-24 16,24 49-16,-24-25 15,24 24-15,0 50 16,0-1-1,24 1-15,-24 24 0,24-1 16,-24 1-16,25 0 0,-25 0 16,24 0-16,-24 0 15,25-1-15,-25 1 0,24-24 16,-24 24-16,25-25 16,-25 25-16,24-25 0,-24 1 15</inkml:trace>
  <inkml:trace contextRef="#ctx0" brushRef="#br0" timeOffset="2616">3837 1123 0,'0'25'16,"-25"-1"-1,50-24 32,-1 0-31,0 0-16,1-24 0,-1 24 15,1 0-15,-1-25 0,1 1 16,-1 24 0,-24-25-16,24 1 0,-24-1 15,0 1 1,-24 0-16,0-1 15,-1 25-15,1 0 0,-25 0 16,24 0-16,-23 25 16,23-25-16,1 48 0,-1-23 15,25-1-15,0 25 16,0-24-16,25 23 0,-25-23 16,24 24-16,1-25 0,23 0 15,-23 1-15,-1-25 16,25 24-16,-24-24 0,-1 0 15,25 0-15</inkml:trace>
  <inkml:trace contextRef="#ctx0" brushRef="#br0" timeOffset="2982">4203 977 0,'0'-25'0,"0"1"0,0-1 16,24 25-1,1 25 1,-1-1-16,25 1 16,-25-1-16,1 0 15,-1 1-15,25 24 0,-24-25 16,-1 1-16,-24 23 0,0-23 16,24-1-16,-24 1 15,-24-1 1,0-24-16,-1-24 15,1-1-15,24 1 16,-25-1-16,25-23 0,-24-1 16,24 0-16,0 0 15,24 0-15,1 0 0,-1 0 16,25 25-16,-25 0 16,25-1-16,0 1 0,-24 24 15,-1 0-15,0 24 0,1 1 16,-25-1-1</inkml:trace>
  <inkml:trace contextRef="#ctx0" brushRef="#br0" timeOffset="3366">5326 708 0,'0'-25'0,"0"1"16,0 0-16,0-1 0,0 1 15,-24-1-15,0 25 16,-1 0-1,1 25-15,24-1 0,-25 25 16,1 0-16,24 0 16,0 0-16,-25 24 0,25-24 15,0 24-15,25-24 16,-1 0-16,1 24 0,-1-24 16,1-25-16,-1 25 15,0-25-15,25 1 0,-24-1 16,24-24-16,-25 0 0,0 0 15,1 0-15</inkml:trace>
  <inkml:trace contextRef="#ctx0" brushRef="#br0" timeOffset="3852">6010 757 0,'25'0'0,"-1"-25"16,-24 1-16,24-1 15,-24 1-15,0 0 0,0-1 16,0 1-16,-24 24 0,0-25 16,-1 25-16,-24 0 15,25 0-15,-25 25 0,0-1 16,25-24-16,-25 25 15,25-1-15,-1 0 0,1 1 16,-1 24-16,25-25 0,0 1 16,25-1-16,-25 0 15,24 1-15,25-1 0,-25 1 16,25-25-16,-24 24 16,24 1-16,-1-25 0,-23 24 15,24-24-15,-25 24 0,25 1 16,-25-25-16,1 24 15,-1 1-15,-24-1 16,0 0-16,-24 1 16,24-1-16,-49-24 15,24 25-15,1-25 0,-25 24 16,0-24-16,25 0 16,-25 0-16,25 0 0,-1 0 15,25-24-15,0-1 16,0 1-16</inkml:trace>
  <inkml:trace contextRef="#ctx0" brushRef="#br0" timeOffset="4385">6621 708 0,'0'-25'0,"-25"25"15,1-24 1,0 24 0,24 24-16,-25-24 0,25 25 15,0-1-15,0 1 16,-24 24-16,24-25 0,0 25 16,0-25-16,0 25 0,0 0 15,0-25-15,0 25 16,24-24-16,-24-1 0,0 0 15,0 1-15,0-1 16,0-48 15,0-1-31,0 1 16,0-25-16,0 0 0,0 1 16,0-1-16,0-25 15,0 1-15,0 24 0,0-24 16,25 0-16,-25 24 0,24 0 15,0 25-15,1-1 16,-1 25-16,1 0 0,-1 0 16,1 49-16,-1-24 15,0 23-15,1 26 0,-25-26 16,24 26-16,1-1 0,-25-24 16,24 24-16,-24-24 15,0 0-15,0 0 0,24-25 16,-24 0-16,0 1 0,0-1 15,25-24-15,-25-24 16</inkml:trace>
  <inkml:trace contextRef="#ctx0" brushRef="#br0" timeOffset="4578">6499 830 0,'-49'0'16,"24"0"-16,1 0 15,48 0 1,1 0-16,-1-24 16,1 24-16,24-25 0,-1 25 15,1-24-15,0 24 0,24-25 16,-24 1-16,0 24 16,0-25-16,-25 1 0,1 24 15</inkml:trace>
  <inkml:trace contextRef="#ctx0" brushRef="#br0" timeOffset="4927">7060 366 0,'0'-24'0,"-24"-1"15,24 1 1,0 48 15,24 1-31,-24-1 16,25 0-16,-1 25 0,1 0 15,24 0-15,-25 24 16,0-24-16,1 24 0,-1 1 16,1-1-16,-1 0 0,1 0 15,-25-24-15,24 0 16,-24 0-16,0 0 0,-24 0 15,24-25-15,-25 0 16,1 1-16,-25-1 0,24-24 16,1 0-16,-25 0 0,25-24 15,-1-1-15,1 1 16,-1 0-16</inkml:trace>
  <inkml:trace contextRef="#ctx0" brushRef="#br0" timeOffset="5867">7085 561 0,'0'-24'0,"0"-1"16,0 1-16,0 0 15,-25-1 1,25 1-16,0-1 0,0 1 15,0 0-15,0-1 16,25 1-16,-1-1 16,1 25-16,-1 0 15,25 0-15,0 0 16,0 25-16,-25-1 0,25-24 16,0 25-16,0-1 15,-25 25-15,25-25 0,-25 1 16,1-1-16,-25 25 0,0-25 15,0 1-15,0-1 16,-25 1-16,1-1 0,-1 0 16,1 1-16,0-1 15,-1 1-15,1-25 0,-1 24 16,1-24-16,0 0 0,-1 0 16,1 0-16,-1 0 15,1 0-15,-1 0 0,1 0 16,24-24-1</inkml:trace>
  <inkml:trace contextRef="#ctx0" brushRef="#br0" timeOffset="6318">7647 97 0,'-25'-24'0,"25"-1"15,0 1 1,0 0-16,25 24 15,-1 0-15,0 24 16,1 0-16,24 1 16,-25 24-16,25-25 0,0 49 15,0-24-15,-25 25 0,25-1 16,0 24-16,-25-23 16,25-1-16,0 0 0,-25 1 15,1-1-15,-25-24 16,0 0-16,0-1 0,0 1 15,-25-24-15,-24-1 0,25 1 16,-25-1-16,0-24 16,0 0-16,1 0 0,-1 0 15,0 0-15,25 0 16,-1 0-16,1 0 0,-1-24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11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146 757 0,'-24'0'15,"-1"0"1,1 0 0,-1 0-1,1 0-15,0 0 16,24 24-1,24-24 17,0 0-32,1 0 15,-1 0-15,49 0 0,-24-24 16,0 24-16,24-25 16,-24 25-16,25-24 0,-26 24 15,-23 0-15,-1-25 16,1 25-16,-50 0 15,1 0-15,-1 25 16,1-25-16,-25 0 16,25 24-16</inkml:trace>
  <inkml:trace contextRef="#ctx0" brushRef="#br0" timeOffset="1410">1367 366 0,'0'-25'16,"0"1"-1,-24 24-15,-1 0 16,1 0 0,-25 24-16,25 1 0,-25-1 15,24 1-15,-23 24 0,23-1 16,1 1-16,-1 25 15,1-26-15,24 26 0,0-26 16,24 1-16,1 0 16,-1-24-16,25 23 0,0-23 15,0-25-15,-1 0 0,26 0 16,-25 0-16,24-25 16</inkml:trace>
  <inkml:trace contextRef="#ctx0" brushRef="#br0" timeOffset="2226">1734 512 0,'-25'0'15,"1"25"1,24-1 0,-25-24-16,25 25 15,-24-1-15,24 1 16,-25 23-16,25-23 15,0-1-15,0 25 0,0-25 16,25 25-16,-25-24 16,24-1-16,1 1 0,24-25 15,-25 24-15,0-24 16,25 0-16,-24 0 0,23-24 16,-23 24-16,-1-25 0,-24 1 15,25-1-15,-25 1 16,0-25-16,0 25 0,-25-25 15,1 24-15,-1 1 16,1-25-16,0 25 0,-25-1 16,24 25-16,1-24 0,0 24 15,-1 0-15,1 0 16,-1 0-16,1 24 16,24 1-1,24-25 1,-24 24-16,25-24 0,-1 0 15,1 0-15,-25-24 16,24 24-16,0 0 0,1-25 16,-1 25-16,25-24 15,-25 24-15,1-25 0,-1 25 16,1-24-16,-1 24 0,1 0 16,-1 0-16,0 0 15,1 24-15,-1 1 0,-24-1 16,25 1-16,-25-1 15,0 1-15,0 23 0,0-23 16,0-1-16,0 1 0,0-1 16,0 0-16,0 1 15,0-50 17,0 1-17,24 0-15,-24-25 0,0 24 16,25-23-16,-25-1 15,24 24-15,0-24 0,-24 25 16,25-25-16,-1 25 0,1 24 16,-1 24-1,-24 1-15,25-1 16,-25 0-16,24 25 16,0 0-16,-24-24 0,25 23 15,-25-23-15,24-1 0,-24 1 16,25-1-16,-25 0 15</inkml:trace>
  <inkml:trace contextRef="#ctx0" brushRef="#br0" timeOffset="2657">2515 415 0,'0'-49'15,"24"24"-15,-24 1 16,0 0-16,25 24 0,-1 0 15,1 24 1,-1 0 0,1 1-16,-25 24 0,24-25 15,-24 1-15,0 23 16,0-23-16,24-1 0,-24 1 16,0-1-16,0 1 0,0-1 15,0-48 32,0-1-47,0 1 0,0-1 16,0-24-16,25 25 0,-1-25 15,1 0-15,-25 25 16,24-25-16,25 25 0,-25 24 16,1 0-16,-1 0 15,1 0-15,-1 48 0,1-23 16,-25 24-16,24-25 0,0 25 15,-24 0-15,0 0 16,25-25-16,-25 25 0,0-25 16,0 1-16,0-1 15,0 1-15,-25-25 16</inkml:trace>
  <inkml:trace contextRef="#ctx0" brushRef="#br0" timeOffset="3036">3223 512 0,'0'-24'0,"25"24"16,-1 0 46,1 24-62,-1-24 16,0 0-16,1 0 15,24 0-15,-25-24 0,1 24 16,-1 0-16,0-24 0,1 24 16,-25-25-16,0 1 15,0-1-15,-25 1 16,1-1-16,-25 1 16,25 24-16,-25-24 0,24 24 15,1 0-15,-25 0 0,25 24 16,24 0-16,-25 1 15,25-1-15,-24 25 0,24 0 16,0 0-16,0 0 16,24-25-16,1 25 0,-25-25 15,24 25-15,1-24 0,-1-25 16,0 24-16,25-24 16</inkml:trace>
  <inkml:trace contextRef="#ctx0" brushRef="#br0" timeOffset="3331">3907 366 0,'0'-25'15,"0"1"1,0 0-16,0-1 16,-24 25-16,24-24 0,-25 24 15,1 0 1,0 0-16,-1 24 0,1-24 15,24 25-15,-25-1 16,1 0-16,-1 25 0,1-24 16,24 24-16,0-25 0,0 25 15,0 0-15,24-25 16,-24 1-16,25 23 0,-1-23 16,25-1-16,-24-24 15,23 25-15,1-25 0,-24 0 16,23-25-16,-23 1 0</inkml:trace>
  <inkml:trace contextRef="#ctx0" brushRef="#br0" timeOffset="3557">4151 170 0,'0'-48'0,"0"23"0,0-24 16,0 25-16,-24 0 15,24 48 16,0 25-31,0-25 0,24 25 16,-24 0-16,0 0 0,25 24 16,-25-24-16,24 0 15,-24 0-15,25 24 0,-25-24 16,24-25-16,-24 25 0,25-25 16,-25 1-16,0-1 15</inkml:trace>
  <inkml:trace contextRef="#ctx0" brushRef="#br0" timeOffset="3714">4176 561 0,'0'-49'0,"-25"25"0,25 0 15,0-25-15,0 24 0,25 1 16,-1 24-16,1-25 16,-1 1-16,25 24 0,0-24 15,-25 24-15,25-25 0,0 25 16,0 0-16,-25 0 15,1 0-15</inkml:trace>
  <inkml:trace contextRef="#ctx0" brushRef="#br0" timeOffset="4290">1685 1611 0,'-25'0'16,"25"-24"-16,-24 24 16,48 24 15,-24 1-31,25-1 0,-1 1 15,1-1-15,23 25 16,-23-25-16,24 25 0,-1 0 16,-23-24-16,24-1 0,0 0 15,-1 1-15,-23-1 16,24-24-16,-25 0 0,25-24 16,-25-1-16,1 1 15,-1 0-15,-24-25 0,25 0 16,-25 0-16,24 0 15,-24 0-15,0 0 0,0 1 16,0-1-16,0 24 0,0 1 16,-24 24-1,24 24 1,24-24 0,-24 25-16</inkml:trace>
  <inkml:trace contextRef="#ctx0" brushRef="#br0" timeOffset="4505">2515 1514 0,'24'0'16,"-24"24"-1,0 1 1,25-25 0,-25 24-16,0 0 0,24 1 15,-24-1-15,25 1 0,-1 24 16,-24-25-16,25 0 15,-25 1-15,0-1 0,24 1 16,-24-1 0</inkml:trace>
  <inkml:trace contextRef="#ctx0" brushRef="#br0" timeOffset="4644">2589 1416 0,'0'-24'0,"0"-25"15,-24 24-15,24 1 16,-25 24 0,25 24-1,0 1-15,25-25 16</inkml:trace>
  <inkml:trace contextRef="#ctx0" brushRef="#br0" timeOffset="5095">3126 1611 0,'24'0'0,"1"0"16,-1 0-16,-24-24 31,0 0-15,-24 24-16,24-25 15,-25 1-15,1 24 0,-1-25 16,-24 1-16,25 24 0,0 0 15,-25 0-15,24 24 16,1-24-16,-1 25 0,1-1 16,24 25-16,0-25 15,0 1-15,0 24 0,0-25 16,24 1-16,1-1 0,-25 0 16,24-24-16,25 25 15,-24-25-15,-1 0 0,0 0 16,1 0-16,-1-25 15,1 25-15,-1-24 0,1 0 16,-25-25-16,0 24 0,0-24 16,0 25-16,0-25 15,0 25-15,0-1 0,24 50 32,-24-1-32,24 1 15,-24 23-15,25 1 0,-25 0 16,24 0-16,-24 0 15,25 0-15,-25 0 0</inkml:trace>
  <inkml:trace contextRef="#ctx0" brushRef="#br0" timeOffset="7026">1587 2833 0,'-24'-25'16,"-1"1"-16,1-1 15,24 1 1,0 48-1,24 1 1,-24-1-16,25 1 16,-1-1-16,-24 25 0,24-25 15,1 25-15,-1-24 16,1-1-16,-1 0 0,1 1 16,-1-1-16,-24 1 0,24-25 15,-24-25 16,0 1-31,-24-1 16,0-23-16,-1 23 0,1-48 16,-1 24-16,-24 0 0,25-24 15,0 24-15,24 0 16,-25 0-16,25 25 0,0 0 16,0-1-16,25 1 15,-1 24-15,0 0 0,1 0 16,-1 24-16,25-24 0,-24 25 15,23-25-15,1 24 16,-24 0-16,23 1 0,-23-25 16,-1 24-16,1 1 15,-25-1-15,0 0 16,-25 1-16,1-25 0,-1 24 16,1-24-16,0 0 15,-25 25-15,24-25 0,1 0 16,0 0-16,48 0 31,0 24-15,1-24-16,24 0 15,-25 0-15,0 25 0,1-25 16,24 0-16,-25 24 0,-24 0 16,25-24-16,-25 25 15,0-1-15,0 1 0,0-1 16,-25-24-16,1 25 15,-1-25-15,1 24 0,-1-24 16,1 0 0,0 0-16,24-24 15,0-1-15,0 1 0,0-1 16,0 1-16,24-1 16,-24 1-16,24-25 0,1 25 15,-1-25-15,25 24 0,-24 1 16,-1 24-16,0-24 15,1 24-15,-1 0 0,1 0 16,-1 0-16,1 24 16,-1 0-16,0 1 15,1-1-15,-1 1 0,1-1 16,-1 1-16,1-1 16,-1-24-16,-24 24 0,0 1 15,0-1-15,0 1 16,-24-25-16,-1 0 15,1 0-15,-1 0 16,1-25 0,24 1-16,0-1 0,24 1 15,-24 0-15,49-25 16,-24 24-16,-1-24 0,25 25 16,-25-25-16,25 25 0,-24 24 15,-1-25-15,0 25 16,1 0-16,-25 25 0,0-1 15,0 1 1,0-1-16,0 0 0,0 1 16,0-1-16,0 1 0,0-1 15,24 1-15,1-1 16,-1 0-16,0-24 0,25 25 16,-24-25-16,24 0 15,-25 0-15,25 0 0,-25 0 16,1 0-16,-1-25 15,1 1-15,-25 0 16,0-1-16,0 1 0,-25-25 16,1 24-16,-1 1 15,1 0-15,-1-1 0,-23 1 16,23-1-16,1 25 0,-1-24 16,1 24-1,24 24 1,24-24-1,-24 25-15,25-25 0,-1 0 16,1 0-16,-1 0 16,25 0-16,-25 0 15,1 0-15,-1 0 0,25-25 16,-25 25-16,1-24 0,24 0 16,-25 24-16,0-25 15,1 25-15,-25-24 0,24 24 16,-24 24-1,0 1 1,0-1 0,0 0-16,0 1 0,0-1 15,0 25-15,25-25 0,-25 1 16,24-1-16,1 1 16,-1-25-16,-24 24 15,24-24-15,1 0 0,-1 0 16,1 0-16,-25-24 15,24 24-15,-24-25 0,25 1 16,-25-1-16,0-23 16,24 23-16,-24-24 0,0 25 15,0 0-15,0-1 16,0 1-16,0-1 0,24 25 16,-24 25-16,25-25 15,-25 24-15,24 25 16,-24-25-16,25 1 0,-1 24 15,-24-25-15,25 0 0,-1 1 16,0-1-16,1-24 16,-1 0-16,1 0 0,-1 0 15,25-24-15,-25 24 16,1-25-16,-25-23 0,24 23 16,-24-24-16,0 25 0,0-25 15,0 0-15,0 25 16,-24-25-16,-1 25 0,1 24 15,0-25-15,-25 25 16,24 0-16,25 25 0,-24-25 16,-1 24-16,25 0 15,25-24-15,-1 25 16,1-25-16</inkml:trace>
  <inkml:trace contextRef="#ctx0" brushRef="#br0" timeOffset="7722">4078 2369 0,'25'-25'0,"-1"1"0,0 24 16,-24-25-16,0 1 0,0-1 16,0 1-1,0 0-15,-24 24 16,0 0-16,-1 0 16,25 24-16,-24-24 15,24 24-15,0 1 0,0-1 16,0 25-16,0-24 15,24-1-15,1 25 0,-1-25 16,0 1-16,25 24 0,-24-25 16,-1 0-16,1 1 15,-25-1-15,0 1 16,-25-25-16,1 24 16,-1-24-16,-24 0 15,25 0-15,-25-24 0,25-1 16,24 1-1,0-1-15,24-23 0,1 23 16,-1-24-16,25 25 16,-25-25-16,25 25 0,-24 24 15,23-25-15,-23 25 0,-1 0 16,1 0 0,-25 25-1,0-1 1,24-24-1,1 0 1,-1 0-16,0 0 16,25 0-16,-24-24 0,-1 24 15,0-25-15,1 25 0,-1-24 16,1-1 0,-25 1-16,0-1 0,0 1 15,0 0-15,-25-1 16,1 1-16,-1 24 0,1 0 15,-25 0-15,25 0 0,-1 0 16,1 24-16,0 25 16,-1-25-16,25 25 0,0 0 15,0 0-15,25 0 16,-1-25-16,0 25 0,1-24 16,24 23-16,-25-23 0,25-25 15,-25 24-15,25-24 16,-24 0-16,23-24 0,-23-1 15,-1 25-15,1-24 16</inkml:trace>
  <inkml:trace contextRef="#ctx0" brushRef="#br0" timeOffset="8035">4884 2295 0,'0'-49'16,"0"25"-16,0-25 0,0 25 16,0 48 15,25 1-31,-25 23 0,24-23 15,0 24-15,1 0 16,-25-1-16,24 1 0,1 0 16,-1-24-16,-24 23 15,24-23-15,-24-1 16,-24-24-16,0 0 16,24-24-1,-25-1-15,25-23 0,0-1 16,25 0-16,-1-24 0,0-1 15,1 1-15,-1 24 16,25-24-16,0 24 0,0 25 16,-25-1-16,25 1 15,-49 48-15,0 1 16,0-1-16,-24 1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34.4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86 531 0,'24'0'31,"0"0"-15,1 0 15,-1 0-16,1 0-15,-1 0 0,1 0 16,-1 0-16,25 0 16,-25-25-16,1 25 0,-1-24 15,1 24-15,-25-24 0,0-1 16,-25 1 0,1-1-16,-25 1 0,0-1 15,0 1-15,25 24 16,-25-24-16,0 24 0,25 0 15,-25 24-15,24-24 16,25 24-16,0 25 0,0-24 16,0 24-16,0-1 0,25 1 15,-1 0-15,1 0 16,23 0-16,-23-25 0,24 25 16,0-25-16,-1 1 0,1-25 15,25 24-15,-26-24 16,1-24-16,0 24 0,0-25 15</inkml:trace>
  <inkml:trace contextRef="#ctx0" brushRef="#br0" timeOffset="205">696 433 0,'-24'-24'16,"-1"-1"-16,1 1 0,-1 24 16,25-25-16,25 50 15,-1-25 1,1 24-16,-1 1 0,25-1 15,0 1-15,-25 23 16,25-23-16,0 24 0,-25-25 16,25 1-16,-24-1 15,-25 0-15,24 1 0,-24-1 16,0 1-16,-24-25 16</inkml:trace>
  <inkml:trace contextRef="#ctx0" brushRef="#br0" timeOffset="401">989 409 0,'-24'-25'0,"-1"-24"16,25 25-16,-24 0 15,0 24-15,-1 0 0,-24 0 16,49 24-16,-49 0 16,25 25-16,0 0 0,-1 0 15,25 0-15,-24 0 0,-1 0 16,25-1-16,-24 1 15,24-24-15,0-1 0,0 0 16,0 1-16</inkml:trace>
  <inkml:trace contextRef="#ctx0" brushRef="#br0" timeOffset="1260">1380 164 0,'-24'-24'15,"24"0"-15,-25-1 16,25 50 0,0-1-1,25 0-15,-25 25 0,24 0 16,-24 24-16,24-24 16,-24 0-16,25 24 0,-25 1 15,24-25-15,-24-1 0,0 1 16,25 0-16,-25-25 15,0 1-15,0-1 0</inkml:trace>
  <inkml:trace contextRef="#ctx0" brushRef="#br0" timeOffset="1632">1429 555 0,'-25'-24'0,"-23"-1"16,23 1-16,1 24 0,-1 0 15,1-24-15,48 24 16,1 0 0,-1 0-16,25 0 0,24 0 15,1 0-15,-1 0 16,0 0-16,0 0 0,1 0 16,-1 0-16,-49-25 0,25 25 15,-24 0-15,-25-24 16,-25-1-16,1 1 15,-1-1-15,1 25 16,-25-24-16,25 24 0,-25 0 16,24 0-16,1 0 0,0 24 15,-1 1-15,25 24 16,0-25-16,0 25 0,25 0 16,-1 0-16,0 0 15,25-25-15,-24 25 0,23-25 16,1 1-16,0-1 0,0-24 15,0 0-15</inkml:trace>
  <inkml:trace contextRef="#ctx0" brushRef="#br0" timeOffset="2028">2210 433 0,'-24'-24'0,"24"-1"15,-24 1-15,24-1 0,0 1 16,0 48-1,24-24 1,0 49-16,-24-24 0,25-1 16,-1 25-16,1 0 15,-1 0-15,0-1 0,1 1 16,-25-24-16,24 24 16,-24-25-16,0 0 0,0 1 15,-24-50 1,24 1-1,0 0-15,0-1 0,0-24 16,0 25-16,0-25 0,24 0 16,1 0-16,-1 1 15,1-1-15,-1 24 0,0 25 16,1 0-16,24 0 16,-25 25-16,1-1 15,-1 25-15,-24-25 16,0 25-16,24 0 0,-24 0 15,0-25-15,0 25 0,25-24 16,-25-1-16,0 0 16</inkml:trace>
  <inkml:trace contextRef="#ctx0" brushRef="#br0" timeOffset="2423">3138 458 0,'0'-25'0,"0"1"15,0-1 1,-24 1-16,0-1 0,-1 25 16,1-24-16,-1 0 0,1 24 15,-25-25-15,25 25 16,-1 0-16,1 0 0,-1 25 15,1-1-15,24 0 16,0 1-16,24 24 16,1-25-16,-1 1 0,25 23 15,0-23-15,0 24 16,0-25-16,-25 0 0,25 1 16,-25 24-16,25-49 15,-49 24-15,25 1 0,-25-1 16,-25 0-16,1-24 15,-1 0-15,-24 25 16,25-25-16,-25 0 0,25-25 16,-1 25-16,1-24 0</inkml:trace>
  <inkml:trace contextRef="#ctx0" brushRef="#br0" timeOffset="2640">3383 384 0,'24'0'47,"-24"25"-47,25-1 16,-1 1-16,0-1 16,1 0-16,-1 25 0,-24-24 15,25 23-15,-25 1 0,24-24 16,-24-1-16,0 1 15,0-1-15,0 0 0</inkml:trace>
  <inkml:trace contextRef="#ctx0" brushRef="#br0" timeOffset="2797">3383 67 0,'0'-25'15,"-25"1"-15,1 24 16,24 24 0,24 1-16,-24-1 0,25 1 15</inkml:trace>
  <inkml:trace contextRef="#ctx0" brushRef="#br0" timeOffset="3276">3749 238 0,'0'-25'31,"24"25"-31,1 0 16,-25 25-16,24-25 0,1 49 15,-25-25-15,24 25 16,1 0-16,-25 0 0,24-1 15,-24 26-15,0-26 16,24 1-16,-24 0 0,0-24 16,0 23-16,25-23 15,-25-1-15,0 1 0,-25-25 32,25-25-17,0 1-15,0-1 0,0-23 16,0 23-16,0-24 0,25 0 15,24 25-15,-25-25 16,1 0-16,23 25 0,-23 0 16,24 24-16,-25 0 15,0 0-15,25 24 0,-24 0 16,-1 1-16,1 24 0,-25-25 16,24 25-16,-24 0 15,0-25-15,-24 1 0,24-1 16,-49 0-16,24 1 15,1-25-15,-25 0 0,25 0 16,-1 0-16,1 0 0</inkml:trace>
  <inkml:trace contextRef="#ctx0" brushRef="#br0" timeOffset="3509">4555 384 0,'0'25'16,"24"-25"-16,-24 24 0,25 1 16,-1-1-1,1 0-15,-1 25 16,1-24-16,-1 23 16,-24 1-16,24-24 0,1 24 15,-1-1-15,-24-23 16,25-1-16,-25 1 0,0-1 15,-25-24-15</inkml:trace>
  <inkml:trace contextRef="#ctx0" brushRef="#br0" timeOffset="3690">4628 140 0,'-24'-49'0,"24"25"15,-25-1-15,25 1 0,0 48 32,0 1-17,25-1-15,-25 1 16,24-1-16</inkml:trace>
  <inkml:trace contextRef="#ctx0" brushRef="#br0" timeOffset="3936">5019 213 0,'24'0'31,"1"25"-15,-1-25-1,-24 24-15,25 25 0,-1-25 16,-24 25-16,25 0 0,-25 0 15,24 0-15,0 0 16,-24 0-16,25-1 0,-25 1 16,24 0-16,-24-25 0,0 1 15,25-1-15</inkml:trace>
  <inkml:trace contextRef="#ctx0" brushRef="#br0" timeOffset="4170">5605 482 0,'0'-24'15,"0"48"17,0 0-32,0 1 15,0-1-15,0 1 0,25-1 16,-1 0-16,-24 25 15,24-24-15,-24-1 0,25 1 16,-1-1-16,-24 0 0,25-24 16,-25 25-16,24-25 15</inkml:trace>
  <inkml:trace contextRef="#ctx0" brushRef="#br0" timeOffset="4362">5703 140 0,'0'-49'16,"0"25"-16,0-25 0,-25 49 15,25-24-15,0 48 32,0 0-17,0 1-15,25-1 16,-25 1-16</inkml:trace>
  <inkml:trace contextRef="#ctx0" brushRef="#br0" timeOffset="4608">6045 140 0,'-25'0'15,"25"-24"-15,0-1 16,25 25-1,-25 25 1,24-1-16,-24 25 0,0 0 16,25 0-16,-25 24 0,24-24 15,-24 24-15,0-24 16,25 24-16,-25-24 0,24 0 16,-24-25-16,0 1 15,0 23-15,24-48 0,-24 25 16</inkml:trace>
  <inkml:trace contextRef="#ctx0" brushRef="#br0" timeOffset="5388">6265 751 0,'0'-25'0,"0"-24"16,-25 25-16,25 0 0,-24-25 16,24 24-16,-25 1 15,25-1-15,0 1 16,25 24-16,-1 0 15,1 0 1,-1 24-16,0-24 0,25 0 16,-24 0-16,24 25 15,-1-25-15,-23 0 0,24 0 16,0 0-16,-25 0 0,25-25 16,-25 25-16,1-24 15,-1 24-15,0-24 0,-24-1 16,25 25-16,-25-24 15,0-1-15,0 1 0,0-1 16,0 50 15,-25 24-31,25-25 16,0 25-16,0-25 16,0 25-16,0 0 0,25 0 15,-25 0-15,0-25 16,24 1-16,-24-1 0,25 0 15,-25 1-15,24-25 16,1 0 0,-25-25-16,24 25 15,0-24-15,-24 0 0,25-1 16,-1 1-16,1-1 16,-25 1-16,24 24 0,-24-24 15,25 24-15,-25 24 16,-25 0-16,25 1 15,-24 24-15,24-1 0,0 26 16,0-1-16,0 0 16,0 25-16,0-25 0,24 25 15,1-25-15,-1 25 16,0 0-16,1-25 0,-1 0 16,1 0-16,-1 1 0,1-25 15,-25-25-15,0 0 16,-25-24-16,1 0 0,-1-24 15,1 0-15,-49-99 16,24 26-16,24-1 16,1 0-16,24 1 0,0-26 15,24 26-15,1-1 16,-1 0-16,25 25 0,0 24 16,0 0-16,0 25 15,-1 0-15,1 24 0,-24-25 16,24 25-16,-25 0 15,0 0-15,-24-24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49.7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543 464 0,'0'-24'15,"0"-1"-15,-24 25 0,24-24 16,-25 0-16,1 24 0,24-25 16,-25 1-16,1 24 15,0 0-15,-1-25 0,1 25 16,-1 25-16,1-1 15,-25 1-15,25 23 0,-25 26 16,0-1-16,0 0 0,25 25 16,-1 0-16,1 24 15,24-25-15,0 1 0,24 0 16,1-1-16,-1-23 16,25-1-16,24-24 0,0-25 15,1 1-15,-1-25 0,0 0 16,-24 0-16,24-25 15,-24 1-15,0-25 0,0 25 16,-49-25-16,0 0 16,0 24-16,0-23 0,-24-1 15,-1 0-15,-24 25 0,0-1 16,25 1-16,-25-1 16,0 1-16,25-1 0,-25 25 15,25 0 1,24-24-16,24 24 15,0 0-15,1-24 0,24-1 16,0 25-16,-1-24 16,1-1-16,0 1 0,0-1 15,0 1-15,0 0 16,0-1-16,-25 25 0,0 0 16,-24 25-1,0-1-15,0 25 16,0 0-16,0 0 0,25 24 15,-25-24-15,24 24 16,1 0-16,-1-24 0,0 0 16,1 0-16,24 0 0,-25-25 15,-24 0-15,25 1 16</inkml:trace>
  <inkml:trace contextRef="#ctx0" brushRef="#br0" timeOffset="702">1325 977 0,'0'-24'16,"-25"-1"-16,25 1 16,-24 24-1,24-25-15,0 1 16,24 24-16,1 0 15,-1 24-15,1 1 16,-1-1-16,25 25 0,-25-24 16,1 48-16,-1-24 15,0-1-15,-24 26 0,25-25 16,-1-1-16,-24-23 16,0 24-16,25-25 0,-25 1 15,-25-25 1,25-25-16,-24 25 15,24-49-15,-25 25 0,25-25 16,0-24-16,0 24 0,-24-24 16,24-1-16,0 1 15,24 0-15,1 24 0,-1 0 16,1 0-16,24 25 16,-25 24-16,25 0 0,-25 24 15,25 25-15,-24-24 16,-1 23-16,0 1 0,1 0 15,-1 0-15,1 0 0,-25-25 16,0 25-16,0-25 16,0 25-16,0-24 15,-25-25-15,1 0 16,24-25 0,0 1-16,0-25 0,0 0 15,0 0-15,24-24 16,1 24-16,-1-24 0,1 24 15,-1 0-15,0 0 0,25 25 16,-24 0-16,24 24 16,-1 0-16,-23 24 0,24 0 15,-25 25-15,0 0 16,25 0-16,-24 0 0,-1 0 16,-24 0-16,25-1 0,-25-23 15,24 24-15,-24-25 16,0 0-16,0 1 0,0-1 15</inkml:trace>
  <inkml:trace contextRef="#ctx0" brushRef="#br0" timeOffset="1409">3059 831 0,'24'-25'0,"1"1"15,-25-1 1,0 1-16,-25-1 0,25-23 16,-24 23-16,-1 1 15,25-1-15,-24 1 0,-1 0 16,-23-1-16,23 25 0,1 0 16,-1 0-16,-24 25 15,25-25-15,0 48 0,-1-23 16,1 24-16,-1-1 0,1 1 15,24 0-15,0 0 16,0 24-16,24-24 0,1 0 16,-1 0-16,1 0 15,23-25-15,-23 0 0,24 1 16,0-25-16,-1 0 16,-23 0-16,24 0 0,-25-25 15,1 1-15,-1-25 0,0 25 16,-24-25-16,0 0 15,0 0-15,0 0 0,0 1 16,0-1-16,-24 0 16,24 24-16,-24-23 0,24 23 15,0 50 1,24-1-16,-24 0 16,24 25-16,1 0 0,-1 0 15,1 0-15,-1 0 16,25 0-16,-25-25 0,1 25 15,24-25-15,-25-24 0,25 25 16,-25-25-16,1-25 16,-1 25-16,1-24 0,-1-25 15,0 25-15,1-25 16,-25 0-16,0 0 0,0 0 16,0 0-16,-25 0 0,25-24 15,-24 49-15,0-25 16,24 25-16,-25 24 0,25 24 31,25 25-31,-25-25 16,24 25-16,0 0 0,1 0 15,24 0-15,-25-25 16,25 25-16,-25-25 0,1 1 16,-1-1-16,1-24 0,-1 0 15</inkml:trace>
  <inkml:trace contextRef="#ctx0" brushRef="#br0" timeOffset="1590">3547 293 0,'-24'-49'0,"-1"1"16,1-1-16,-1 24 15,-23 1-15,23-1 0,25 1 16,-24 24-16,24-24 0,-25 24 15,50 0 1,-1 0 0</inkml:trace>
  <inkml:trace contextRef="#ctx0" brushRef="#br0" timeOffset="1890">3791 49 0,'25'0'0,"-1"-24"16,1-1 0,-1 50-1,-24-1-15,0 0 16,25 25-16,-25 25 16,0-26-16,0 26 0,24 23 15,-24-23-15,0 23 0,24-23 16,1-1-16,-1 0 15,1-24-15,-1 0 0,1 0 16,23-25-16,1 1 16,0-1-16,-25-24 0,25 0 15,0-24-15,0-1 0,0 1 16,-25-1-16,25-24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8:13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244 171 0,'25'0'0,"-1"0"16,1 0-16,-1 0 0,0-24 15,1 24-15,-25-24 16,24 24-16,1 0 0,-1-25 15,-48 50 1,-25-25 0,0 24-16,0 0 0,0 25 15,1 0-15,-26 0 16,25 24-16,25-24 0,-25 24 16,49-24-16,0 24 0,0-24 15,25-24-15,-1 24 16,25-25-16,0 0 0,0-24 15,24 0-15,0 0 16,-24 0-16,24-48 0,0 23 16,-24 1-16,0-25 0,-24 0 15,-1 0-15,-24 0 16,0-24-16,-24 24 0,-1-24 16,1 0-16,-25 24 15,0-24-15,0 24 0,25 24 16,-25 1-16,0-1 0,25 25 15,-1 0-15,25 25 16,-24-1-16,24 1 0,0-1 16,24 1-16,1 23 15</inkml:trace>
  <inkml:trace contextRef="#ctx0" brushRef="#br0" timeOffset="420">1124 342 0,'-25'0'16,"1"0"0,-1 0-16,25 25 15,-24-1-15,0 1 0,-1-1 16,1 25-16,24 0 15,-25 0-15,25-25 0,0 25 16,0 0-16,0 0 16,25-25-16,-25 0 0,24 1 15,25-1-15,-25-24 0,1 25 16,24-25-16,-1 0 16,1-25-16,-24 25 0,24-24 15,-25-1-15,25-23 0,-25 23 16,1-24-16,-25 0 15,24 1-15,-24-1 0,0 0 16,0 0-16,0 25 16,-24-1-16,24 1 0,0-1 15,0 50 17</inkml:trace>
  <inkml:trace contextRef="#ctx0" brushRef="#br0" timeOffset="666">1759 196 0,'0'-25'0,"0"1"16,0 0-16,0-1 15,0 50 1,0-1-1,0 25-15,0 0 16,24 24-16,-24-24 0,24 24 16,-24 0-16,0 1 0,0-1 15,25-24-15,-25 24 16,0-24-16,0-25 0,-25 25 16,25-24-16</inkml:trace>
  <inkml:trace contextRef="#ctx0" brushRef="#br0" timeOffset="870">1661 562 0,'0'-24'0,"-25"24"16,50 0 0,-1 0-1,1 0-15,24 0 0,-1 0 16,1-25-16,25 25 0,-26 0 15,26-24-15,-1 24 16,0-25-16,1 25 0,-26-24 16,1 24-16</inkml:trace>
  <inkml:trace contextRef="#ctx0" brushRef="#br0" timeOffset="1170">2565 171 0,'-25'0'16,"1"-24"-16,-1 24 16,1-24-16,-1 24 15,25 24 1,0 0-16,0 25 15,0-24-15,0 48 0,0-24 16,25 0-16,-25 24 16,0-24-16,24 0 0,-24 24 15,0-49-15,0 25 16,0 0-16,0-25 0,-24 1 16,24-1-16,-25-24 0</inkml:trace>
  <inkml:trace contextRef="#ctx0" brushRef="#br0" timeOffset="1950">3029 513 0,'24'-24'16,"-24"-1"-16,-24 1 15,-1 24 1,1 0-16,-1 0 0,1 24 15,24 1-15,-24-1 16,-1 1-16,1-1 0,24 1 16,0 23-16,0 1 0,0-24 15,24 24-15,1-25 16,-1 0-16,25 1 0,-25-1 16,25-24-16,0 25 15,0-25-15,0 0 0,-1-25 16,-23 25-16,24-24 0,-25-1 15,1 1-15,-1 0 16,-24-25-16,0 24 0,-24-24 16,-1 25-16,-24 0 15,25-25-15,-25 24 0,25 1 16,-25 24-16,24-25 0,1 25 16,-1 0-16,1 0 15,48 25 1,1-25-16,-1 0 15,1 0-15,24 0 0,-1 0 16,-23 0-16,48 0 0,-24-25 16,0 25-16,0 0 15,-1 0-15,1 0 0,0 0 16,-24 0-16,-1 0 16,0 0-16,-24 25 15,0-1-15,-24 1 16,24-1-16,-24 1 15,24-1-15,-25 25 0,25-25 16,0 1-16,0 24 0,25-25 16,-1 0-16,0 1 15,1-1-15,-1 1 0,25-1 16,-24-24-16,23 0 16,-23 0-16,24-24 0,-25 24 15,1-25-15,-1 1 0,-24-25 16,0 25-16,0-25 15,0 0-15,0 0 0,-24 0 16,-1 0-16,1 25 16,-1-1-16,1 1 0,-25 0 15,25 24-15,-1 0 16,1 24-16,-1-24 0,25 24 16,-24 1-16,24-1 0,0 1 15,0-1 1,24 1-16,1-25 0</inkml:trace>
  <inkml:trace contextRef="#ctx0" brushRef="#br0" timeOffset="2220">4372 391 0,'0'-24'16,"24"-25"-16,-24 25 0,0-25 15,0 0-15,0 24 16,0 1-16,-24 0 0,-1 24 15,1 24 1,0 0-16,-1 25 0,1 0 16,24 0-16,-25 0 0,1 24 15,24 0-15,0 1 16,0-26-16,0 1 0,0 25 16,0-50-16,0 25 15,24-25-15,-24 1 0,0-1 16,25-24-16,-1-24 15,-24-1-15,25 1 16</inkml:trace>
  <inkml:trace contextRef="#ctx0" brushRef="#br0" timeOffset="2670">4543 513 0,'49'-24'16,"0"-1"-16,-25 1 0,25 0 16,-25 24-16,-24 24 15,0 0-15,-24 1 16,-25-1-1,25 25-15,-25-24 0,0-1 16,-24-24-16,24 24 0,0 1 16,24-25-16,-23 0 15,23 0-15,50 0 32,-1 0-32,25 0 15,0 0-15,-25 0 0,49 0 16,-24 24-16,-24 1 15,24-1-15,-1 1 0,-23-1 16,24 25-16,-25-25 0,0 25 16,25-24-16,-24-1 15,-1 0-15,25 1 0,-25-1 16,25-24-16,-24 0 16,-1 0-16,25-24 0,-25-1 15,1 1-15,-1 0 0,1-25 16,-1-25-16,1 26 15,-25-1-15,24 0 0,-24-24 16,0 48-16,24-24 16,-24 25-16,0-1 0,0 1 15,-24 24 17,24 24-32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8:22.2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146 433 0,'0'-24'0,"25"-1"0,-25 1 16,24 0-16,-24-25 15,25 24-15,-25 1 0,24-1 16,-24 1-1,25 24-15,-25 24 16,-25 25-16,25-24 16,-24 48-16,-1-24 15,1 24-15,24 0 0,-25 1 16,1-1-16,24 0 16,-24 0-16,24-24 0,0 0 15,-25 0-15,25 0 0,0 0 16,0-25-16,0 0 15,0 1-15,0-1 0,0 1 16,0-1 0,25-24-16,-1 25 15,0-25-15,1 0 0,-1 0 16,25 24-16,0-24 16,0 0-16,0 0 0,-1 0 15,1 24-15,25-24 16,-26 0-16,26 0 0,-1 0 15,0 25-15,0-25 0,1 0 16,-1 0-16,0 0 16,-24 0-16,24-25 0,-24 25 15,-24-24-15,24 24 16,-25-24-16,0 24 0,1-25 16,-25 1-16,0-1 0,0 1 15,0-1-15,0 1 16,-25 0-16,25-1 15,-24 1-15,24-25 16,-24 24-16,24-23 0,0-1 16,0 24-16,0-48 0,0 24 15,0 0-15,0-24 16,0 24-16,0-24 0,0 24 16,0-24-16,0 24 15,0 0-15,0 25 0,0-25 16,0 25-16,0-1 0,-25 1 15,25-1-15,-24 25 16,-1-24-16,1-1 16,-25 25-16,25 0 15,-1 0-15,-24 0 0,0 0 16,25 0-16,-25 0 0,0 0 16,-24 0-16,24 0 15,0 0-15,1 0 0,-1 0 16,0 0-16,-24 0 15,24 0-15,0 0 0,0 0 16,0 0-16,25 0 0,-1 25 16,1-25-16,24 24 15,0 1-15,0-1 16,0 1-16,24-1 16</inkml:trace>
  <inkml:trace contextRef="#ctx0" brushRef="#br0" timeOffset="420">684 1264 0,'-25'0'47,"25"24"-47,0 0 15,0 1-15,0-1 16,-24 25-16,24 0 0,0 0 16,0 0-16,0 0 0,0-1 15,0 1-15,0 0 16,0 0-16,0-25 0,0 1 16,0-1-16,0 1 0,0-1 15</inkml:trace>
  <inkml:trace contextRef="#ctx0" brushRef="#br0" timeOffset="821">684 1899 0,'0'-25'16,"-25"25"-1,1 0 1,24 25-16,-25-25 0,1 24 16,24 0-16,-24-24 15,-1 25-15,25-1 0,0 1 16,0-1-16,0 1 0,0-1 16,25 0-16,-1-24 15,0 25-15,25-25 0,-24 24 16,24-24-16,-1 0 0,1 0 15,0-24-15,0 24 16,0-25-16,-25 1 0,-24 0 16,25-25-16,-25 24 15,0 1-15,-25-25 0,1 25 16,-1-1-16,-24 1 0,25-1 16,-25 25-16,0 0 15,25 0-15,-25 0 0,25 25 16,-1-25-16,1 24 15,-1-24-15,25 25 0,25-25 16</inkml:trace>
  <inkml:trace contextRef="#ctx0" brushRef="#br0" timeOffset="1049">952 1947 0,'0'25'0,"-24"-25"15,24 24-15,24-24 32,1-24-32,24 24 15,-1 0-15,1 0 0,0 0 16,24-25-16,-24 25 16,0 0-16,0 0 0,0 0 15,-25 0-15,-48 0 31</inkml:trace>
  <inkml:trace contextRef="#ctx0" brushRef="#br0" timeOffset="1338">73 1996 0,'-24'0'16,"-1"0"-16,1 25 0,48-25 47,1 0-47,-1 0 0,1 0 16,-1 0-16,25 0 15,0-25-15,-1 25 0,1 0 16,0 0-16,24 0 0,-24 0 15,0 0-15,0 0 16,0 0-16,-25-24 0,1 24 16,-1 0-16,1 0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25.1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6057 1001 0,'0'-49'0,"0"0"0,-25 25 16,25-25-16,0 25 0,0 48 31,25 1-31,-25 23 16,24 26-16,1-1 15,-1 0-15,-24 25 0,25-25 16,-1 25-16,0-25 16,-24 0-16,0 1 0,25-25 15,-25-1-15,0 1 0,0-24 16,0-1-16</inkml:trace>
  <inkml:trace contextRef="#ctx0" brushRef="#br0" timeOffset="469">6130 1538 0,'0'-48'0,"0"23"16,0-24-16,-24 49 16,24-24-16,0-1 15,24 25 17,0 0-32,25 0 15,-24 0-15,24 0 16,-1-24-16,1 24 0,0-24 15,0 24-15,-25-25 0,25 25 16,-24 0-16,-1 0 16,1 0-16,-25 25 15,-25-25 1,25 24-16,-24 0 0,24 1 16,-25 24-16,25-25 0,0 25 15,0-25-15,25 25 16,-1 0-16,1-24 0,-1 23 15,0-23-15,1-1 0,24-24 16,-25 0-16,1 0 16,23 0-16,-23-24 0,-1-1 15,1 1-15,-1 0 16,-24-25-16,0 24 0,0-24 16,0 1-16,-49 23 15,25-24-15,-1 0 0,-23 25 16,23 0-16,-24 24 0,0 0 15,25 0-15,0 0 16,-1 24-16,1 0 0,-1 1 16,25-1-1</inkml:trace>
  <inkml:trace contextRef="#ctx0" brushRef="#br0" timeOffset="-3846">146 1954 0,'-24'0'16,"0"0"-16,-1 0 16,1 0-16,-1 0 15,1 0-15,48-25 31,1 25-31,24-24 16,-1 24-16,1-25 0,0 25 16,0-24-16,-25 24 15,25-25-15,0 25 0,-24-24 16,-1 24-16,0 0 16,-48 24-1</inkml:trace>
  <inkml:trace contextRef="#ctx0" brushRef="#br0" timeOffset="-3401">928 1490 0,'0'-25'15,"0"1"-15,0-1 16,0 1 0,0-1-16,24 25 15,1 25 1,-25-1 0,24 25-16,1 0 0,-25 0 15,0 0-15,0 24 16,0 0-16,0 0 0,0 25 15,0-49-15,0 24 0,0-24 16,0 24-16,0-48 16,0 24-16,0-25 0,24 1 15,0-1 1,1-24-16,-1 0 0,1-24 16,-1-1-16,1 25 0,23-24 15,1-1-15,0 25 16,-24-24-16,23 24 0,1-25 15,-24 25-15,-1-24 16,1 24-16,-1 0 0,0-24 16,1 24-16,-1 0 0,-24-25 15</inkml:trace>
  <inkml:trace contextRef="#ctx0" brushRef="#br0" timeOffset="-3166">1661 1856 0,'0'-25'16,"0"1"-16,-25 0 16,50 48 15,-1 0-31,1 1 16,-25-1-16,24 25 15,0-24-15,1 23 0,-25-23 16,24-1-16,-24 25 15,0-24-15,25-1 0,-25 0 16,-25-24 0</inkml:trace>
  <inkml:trace contextRef="#ctx0" brushRef="#br0" timeOffset="-3017">1661 1465 0,'-25'-24'0,"1"24"16,-1 0 0,25 24-16,25 1 15,-1-25-15</inkml:trace>
  <inkml:trace contextRef="#ctx0" brushRef="#br0" timeOffset="-2393">1978 1685 0,'0'24'0,"25"-24"16,-1 0-16,0 0 15,1 0 1,-1 0-16,1 0 16,-1 0-16,1 25 0,-25-1 15,24 1-15,0-1 16,-24 1-16,0-1 0,25-24 15,-25 24-15,0 1 0,0-1 16,-25-24-16,25 25 16,-24-25-16,0 0 15,24-25 1,-25 1-16,25-1 16,0-23-16,25 23 0,-25-24 15,24 0-15,0 25 16,1-25-16,-1 25 0,1-25 15,-1 49-15,0 0 16,1 0-16,-1 0 0,-24 24 16,25 1-16,-1-1 15,1 1-15,-25 23 0,24-23 16,-24-1-16,24 1 0,-24-1 16,0 1-16,25-25 15,-25 24-15,-25-48 31,25-1-15,0-24-16,0 25 16,0-1-16,25-23 15,-1 23-15,1-24 0,-1 25 16,1-1-16,-1 25 0,0 0 16,1 0-16,-1 0 15,1 25-15,-1-1 0,1 1 16,-1 24-16,-24-25 0,24 25 15,-24-25-15,25 1 16,-1 24-16,1-25 16,-25 0-16,24 1 15</inkml:trace>
  <inkml:trace contextRef="#ctx0" brushRef="#br0" timeOffset="-2147">3175 1465 0,'0'-24'0,"0"-1"0,-25 25 15,1 0-15,24 25 32,0-1-32,0 25 15,24-25-15,1 1 0,-25 24 16,24-25-16,1 25 15,-1-25-15,1 25 0,-25-24 16,24-1-16,-24 1 16,24-25-16,-24 24 0,-24-24 15</inkml:trace>
  <inkml:trace contextRef="#ctx0" brushRef="#br0" timeOffset="-2002">3053 1123 0,'0'-24'0,"-25"-1"16,1 25-1,24 25-15,0-1 16,0 1-16,0-1 0</inkml:trace>
  <inkml:trace contextRef="#ctx0" brushRef="#br0" timeOffset="-1715">3590 1074 0,'-24'0'0,"-1"0"15,1 0-15,-1 0 16,1 0-16,24 25 0,0-1 15,0 1-15,24 23 16,1 1-16,-1 0 0,1 0 16,23 24-16,-23-24 15,24 24-15,-25-24 0,1 0 16,-1 0-16,0 0 0,1-25 16,-25 1-16,0 24 15,0-25-15,-25-24 0,1 24 16</inkml:trace>
  <inkml:trace contextRef="#ctx0" brushRef="#br0" timeOffset="-1307">3517 1661 0,'0'-25'16,"24"1"-16,-24-1 0,25 25 16,-25-24-1,24 24-15,1 0 0,-1 0 16,0 0-16,1 0 15,24-25-15,-25 25 0,49 0 16,-24 0-16,24-24 0,-24 24 16,25-24-16,-1 24 15,-24-25-15,24 25 0,-49-24 16,25 24-16,-24-25 16,-1 25-16,0 0 0,-24-24 15,0-1 1,0 1-16,-24 24 15,0-24-15,-1 24 0,-24 0 16,25 0-16,-25 0 16,25 0-16,-25 24 0,24 0 15,1 1-15,0-1 0,24 1 16,0 24-16,0-1 16,24-23-16,25 24 0,-25 0 15,25-25-15,0 25 16,0-25-16,0 1 0,-25-25 15,25 24-15,-25-24 0,25 0 16</inkml:trace>
  <inkml:trace contextRef="#ctx0" brushRef="#br0" timeOffset="-570">5104 1416 0,'0'25'16,"0"-50"15,0 1-15,0-1-1,-24 25-15,24-24 16,-25 0-16,1-1 0,0 25 15,-1-24-15,1 24 16,-1 0-16,-24 0 0,25 24 16,0-24-16,-1 25 15,1 23-15,-1-23 0,25 24 16,0-25-16,0 25 16,0 0-16,0 0 0,25-25 15,-1 1-15,1-1 0,-1 0 16,25 1-16,-25-25 15,25 0-15,0 0 0,-25 0 16,25-25-16,-24 25 16,-1-24-16,1 0 0,-1-25 15,-24 0-15,24 24 0,-24-48 16,0 24-16,-24-24 16,0 24-16,24-24 0,-25 0 15,1-1-15,-1 26 0,25-1 16,-24 0-16,24 24 15,-25 1-15,25 48 16,0 25 0,25-24-16,-25 48 0,24 0 15,1 1-15,-1-1 16,1 0-16,-1 0 0,0 1 16,1-26-16,-1 26 0,1-25 15,-25-1-15,24-23 16,1 24-16,-25-25 0,24-24 15</inkml:trace>
  <inkml:trace contextRef="#ctx0" brushRef="#br0" timeOffset="1112">7815 1319 0,'-24'0'16,"-1"-25"-1,1 25-15,24-24 16,-24 24 0,24 24-16,24 1 15,0-1 1,1 0-16,24 1 16,-25-25-16,25 0 0,0 0 15,0 0-15,0 0 16,-25 0-16,25-25 0,-25 1 15,1 0-15,-1-1 0,-24 1 16,0-1-16,-24 1 16,-1-1-16,-24-23 0,25 23 15,-25 25-15,0-24 16,0 24-16,1 0 0,23 0 16,-24 24-16,25 25 0,-1-25 15,1 25-15,24 0 16,24 24-16,1-24 0,-1 0 15,25 0-15,0 0 16,0 0-16,0-25 0,0 1 16,24-1-16,-24 0 0,-1-24 15,-23 0-15,24 0 16</inkml:trace>
  <inkml:trace contextRef="#ctx0" brushRef="#br0" timeOffset="1326">8426 1197 0,'-25'-49'16,"25"24"-16,0 1 0,25 24 31,-1 0-31,-24 24 0,25 25 16,-1-24-16,25 23 0,-25-23 16,1 24-16,-1-1 15,1-23-15,24 24 0,-25-25 16,0 1-16,-24-1 0,25-24 15</inkml:trace>
  <inkml:trace contextRef="#ctx0" brushRef="#br0" timeOffset="1525">8719 1074 0,'-25'-24'0,"1"24"0,0 0 16,-1 24-1,1 1-15,-1 24 0,1-25 16,0 25-16,-1 0 16,1 0-16,24-1 0,-25 26 15,25-25-15,-24-1 0,24 1 16,0-24-16,0 24 16,0-25-16,0 0 0</inkml:trace>
  <inkml:trace contextRef="#ctx0" brushRef="#br0" timeOffset="2197">8817 855 0,'0'-25'0,"0"1"0,0-1 15,24 25 1,-24 25-16,24-1 0,1 25 15,-1 0-15,1 0 0,24 24 16,-25 0-16,0 1 16,25-1-16,-49 0 0,25-24 15,-1 24-15,-24-24 16,25 0-16,-25 0 0,24-25 16,-24 1-16,24-25 15,-24-25 1,0 1-16,0-1 15,0 1-15,0-1 16,0-23-16,0 23 0,-24-24 16,24 25-16,-24-1 15,-1 1-15,1 24 16,24-24-16,-25 24 0,1-25 16,48 25-1,1-24 1,24 24-16,-25 0 15,25-25-15,24 25 16,-24 0-16,0-24 0,24 24 16,-24 0-16,24-24 15,-24 24-15,0-25 0,0 25 16,0-24-16,-25 24 0,0-25 16,1 1-16,-25-1 15,0 1-15,0 0 16,-25 24-16,1-25 15,-25 25-15,25 0 0,-25 0 16,24 0-16,-23 0 0,23 25 16,-24-1-16,49 25 15,-24-25-15,24 25 0,0 0 16,0 0-16,24-25 0,1 25 16,-1 0-16,1-25 15,23 1-15,-23-1 0,24 1 16,0-25-16,-25 0 15,25 0-15,0 0 0,-25 0 16,25 0-16</inkml:trace>
  <inkml:trace contextRef="#ctx0" brushRef="#br0" timeOffset="2718">10429 1319 0,'24'-25'0,"0"1"0,1 24 16,-1-25-16,-24 1 15,0-1-15,0 1 16,-24 24-16,24-24 16,-25 24-16,1-25 0,0 25 15,-1 0-15,1-24 0,-25 24 16,24 0-16,-23 0 16,23 24-16,1 1 0,-1-25 15,1 24-15,-1 25 16,1-25-16,24 1 0,0 24 15,0-25-15,0 0 0,24 25 16,1-24-16,-1-1 16,1-24-16,-1 25 0,25-25 15,-25 0-15,25 0 16,0 0-16,-24-25 0,-1 25 16,25-24-16,-25-25 0,1 24 15,-1-23-15,-24-1 16,24-25-16,-24 26 0,0-26 15,0 1-15,0 0 16,0 0-16,-24-1 0,24 25 16,-24 1-16,24 23 0,-25 1 15,25-1-15,0 50 16,0-1-16,0 25 16,0 24-16,25-24 0,-25 24 15,24 1-15,0-1 16,1 0-16,-1 0 0,1 1 15,-1-25-15,-24-1 16,25 1-16,-1-24 0,-24 24 16,24-49-16</inkml:trace>
  <inkml:trace contextRef="#ctx0" brushRef="#br0" timeOffset="2917">11186 1197 0,'24'0'0,"-24"24"15,24-24-15,1 0 16,-1 0 0,-24 24 15</inkml:trace>
  <inkml:trace contextRef="#ctx0" brushRef="#br0" timeOffset="5659">16779 439 0,'-25'0'16,"50"0"46,-1 0-62,25 0 16,0 0-16,-1 0 15,1 0-15,25 0 16,-1-24-16,0 24 0,-24 0 16,24-24-16,-24 24 0,0 0 15,0 0-15,-25 0 16,-48 24 15,-1-24-31,1 0 0,0 24 16</inkml:trace>
  <inkml:trace contextRef="#ctx0" brushRef="#br0" timeOffset="7039">18464 97 0,'0'-24'0,"0"0"15,0-1 1,0 1-16,0 48 15,0 1 1,0-1-16,0 25 16,0 0-16,0 0 0,0 24 15,24-24-15,-24 24 16,0-24-16,25 24 0,-1-24 16,-24 0-16,0-25 0,24 25 15,-24-25-15,0 1 16</inkml:trace>
  <inkml:trace contextRef="#ctx0" brushRef="#br0" timeOffset="7422">18537 513 0,'-24'-25'0,"24"1"16,-25 24-16,50-25 15,-1 25 1,0 0-16,25 0 15,-24 0-15,24-24 16,-1 24-16,1-24 0,0 24 16,0 0-16,-25-25 15,25 25-15,-24-24 0,-25-1 16,0 1-16,0-1 16,-25 1-16,1-25 15,-1 25-15,1-1 0,-1-24 16,25 25-16,-24 0 15,24 48 1,0 0-16,24 1 16,-24 24-16,25 24 15,-1-24-15,-24 24 0,25-24 16,-1 24-16,-24-24 16,25 0-16,-25 0 0,0-25 15,24 25-15,-24-25 0,0 1 16</inkml:trace>
  <inkml:trace contextRef="#ctx0" brushRef="#br0" timeOffset="7628">19148 366 0,'0'-24'0,"0"48"31,24 1-16,-24-1-15,0 0 0,0 1 16,24-1-16,-24 25 16,0-24-16,25-1 0,-25 25 15,0-25-15,24 1 0,-24-1 16,0 0 0</inkml:trace>
  <inkml:trace contextRef="#ctx0" brushRef="#br0" timeOffset="7777">19172 122 0,'-24'0'16,"24"24"-16,0 1 15,0-1-15</inkml:trace>
  <inkml:trace contextRef="#ctx0" brushRef="#br0" timeOffset="8407">19636 488 0,'49'25'16,"-25"-25"-16,25 0 0,-24 0 16,-1 0-16,0 0 15,-24-25-15,25 25 0,-25-24 16,0-1-16,0 1 0,0 0 15,-25-1-15,1 1 16,0-1-16,-1 25 16,1 0-16,-1 0 15,1 0-15,-1 25 0,1-25 16,0 24-16,-1 1 0,25-1 16,-24 0-16,24 1 15,0-1-15,0 1 0,24-1 16,-24 0-16,25-24 0,-1 25 15,0-1-15,1-24 16,-1 0-16,1 0 0,-1 0 16,1 0-16,-1 0 15,0-24-15,-24-1 16,25 1-16,-25 0 0,0-1 16,0 1-1,0 48 1,0 1-1,24 23-15,-24 1 0,25 25 16,-1-1-16,1 0 16,-25 0-16,24 25 0,0-25 15,-24-24-15,25 25 0,-25-26 16,0 1-16,-25-24 16,1-1-16,0 0 0,-25-24 15,0 0-15,0-24 0,0 0 16,0-25-16,0 24 15,1-48-15,23 24 0,25-24 16,0 0-16,0-1 16,0 26-16,25-1 0,23 0 15,1 0-15,-24 25 16,24 24-16,-1-25 0,-23 25 16,24 0-16,-25 0 0,1 0 15,-1 0-15,0 0 16</inkml:trace>
  <inkml:trace contextRef="#ctx0" brushRef="#br0" timeOffset="8815">20222 366 0,'0'-49'0,"0"25"16,-24-25-16,24 25 0,0-1 15,0 1-15,0-1 16,24 25-16,1 49 31,-25-24-31,24 23 0,-24 1 16,24 0-16,-24 24 0,0-24 15,25 25-15,-25-26 16,0 1-16,0-24 0,0 23 16,0-23-16,0-1 15,0-48 1,24-1-16,-24 1 15,0 0-15,0-25 16,25 0-16,-1 0 0,-24 0 16,25 0-16,23 1 15,-23 23-15,24 1 0,-25 24 16,25 0-16,0 0 0,0 24 16,-1 1-16,-23 23 15,-1 1-15,1 0 0,-1 0 16,-24 0-16,25-25 15,-25 25-15,0-25 0,0 1 16</inkml:trace>
  <inkml:trace contextRef="#ctx0" brushRef="#br0" timeOffset="65398">20002 6374 0,'-24'0'0,"24"25"16,24-25 15,1 0-31,-1 0 16,25 0-16,-24 0 15,23 0-15,1-25 0,0 25 16,0 0-16,-25 0 0,25 0 16,0 0-16,-25 0 15,1 0-15,-1 0 0,-48 0 32,-1 0-17,1 0-15</inkml:trace>
  <inkml:trace contextRef="#ctx0" brushRef="#br0" timeOffset="65765">19880 6765 0,'0'24'16,"25"-24"-1,-1 0 1,1 0-16,-1 0 16,0 0-16,1 0 0,24 0 15,-1 25-15,1-25 16,0 0-16,0 0 0,24 0 15,-24 0-15,0 0 0,0 0 16,0 0-16,-25 0 16,1 0-16,-1 0 0,-48 0 31,-1 0-31,1 0 0,-1 0 16,1 0-1</inkml:trace>
  <inkml:trace contextRef="#ctx0" brushRef="#br0" timeOffset="59944">21541 6154 0,'0'25'47,"-24"-25"-47,24 24 0,0 1 15,0 23-15,-25 1 16,25 25-16,-24-26 0,24 26 16,-25-25-16,25 24 15,0 0-15,-24-24 0,24 0 16,-25 0-16,25 0 0,0-1 15,0-23-15,0 24 16,0-25-16,0 0 0,0 1 16,0-1-1,0 1-15,25-25 16,-1 0 15,1 0-31,-1 0 0,1 0 16,-1 0-16,0 0 0,1 0 15,-1 24-15,25-24 16,-24 0-16,23 0 0,1 0 16,-24 25-16,48-25 15,-24 0-15,24 0 0,-24 0 16,24 0-16,0 0 0,-24 0 16,25 0-16,-26 0 15,1 0-15,0 0 0,0 0 16,0 0-16,-25 0 15,1 0-15,-1 0 0,-24-25 16,24 25-16,-24-24 31,0-1-31,0 1 16,0-1 0,0 1-16,25 0 0,-25-25 15,24 24-15,-24-23 0,0-1 16,25 0-16,-25 0 15,0 0-15,0 0 0,0 0 16,0 25-16,-25-25 16,25 0-16,0 25 0,0-25 15,-24 25-15,24-1 0,-25 1 16,25-1-16,0 1 16,0-1-16,-24 1 0,24 0 15,0-1-15,0 1 16,-24-1-16,24 1 15,0 0-15,0-1 16,-25 25 0,25-24-1,-24 24 1,-1 0 0,1 0-16,0 0 0,-1 0 15,-24 0-15,25 0 16,-25 0-16,-24 0 0,24 0 15,-24 0-15,24 0 16,-24 0-16,-1 0 0,25 0 16,-24 0-16,24 0 15,25 0-15,-1 0 0,1 0 16,0 0-16,-1 0 47,25 24-47,-24-24 0,24 25 15,-25-25-15,1 24 16,-1 0-16</inkml:trace>
  <inkml:trace contextRef="#ctx0" brushRef="#br0" timeOffset="60413">22005 7205 0,'-24'0'16,"24"24"-1,0 0 1,0 1-16,0-1 15,0 25-15,0-24 0,0 23 16,24 1-16,-24 25 16,24-26-16,-24 1 0,0 0 15,25 0-15,-25-25 0,0 25 16,0-24-16,0-1 16,0 0-16</inkml:trace>
  <inkml:trace contextRef="#ctx0" brushRef="#br0" timeOffset="60768">21395 7791 0,'-25'0'16,"50"0"15,-25 24-15,24-24-16,0 0 15,1 0-15,24 0 0,-25 25 16,25-25-16,-25 0 0,25 0 15,0 0-15,0 0 16,-25 0-16,25 0 0,-24 0 16,-1 0-16,0 0 0,1-25 15,-50 25 17,1 0-17</inkml:trace>
  <inkml:trace contextRef="#ctx0" brushRef="#br0" timeOffset="61211">22029 7840 0,'-24'0'16,"0"0"0,-1 24-1,1 0 1,-1-24 0,25 25-16,0-1 0,-24 1 15,24-1-15,24 1 16,1-1-16,-25 0 15,24-24-15,25 0 0,-25 25 16,1-25-16,-1 0 16,1 0-16,-1-25 0,1 25 15,-1-24-15,0 0 16,-24-1-16,0 1 0,0-1 16,0-24-16,0 25 0,-24 0 15,0-1-15,-1 1 16,25-1-16,-24 1 0,-1 24 15,1 0-15,24 24 32</inkml:trace>
  <inkml:trace contextRef="#ctx0" brushRef="#br0" timeOffset="61481">22469 7815 0,'-24'25'16,"48"-25"15,1 0-31,-1 0 0,25 0 16,0 0-16,24 0 0,0 0 16,-24 0-16,24 0 15,1 0-15,-1 0 0,0 0 16,-24 0-16,-25 0 0,1 0 15,-1 0-15,-48 0 32,-1 0-32,1-25 15,0 25-15</inkml:trace>
  <inkml:trace contextRef="#ctx0" brushRef="#br0" timeOffset="61998">24203 6667 0,'-24'-24'0,"-1"-1"16,1 25-16,-1 0 0,1 0 15,0 0-15,-25 0 0,24 0 16,-24 0-16,25 0 16,-25 25-16,25-25 0,-25 24 15,25 1-15,-1-25 0,1 24 16,-1 1-16,1-1 15,24 0-15,0 1 0,0-1 16,0 1-16,24-1 16,1 1-16,-1-1 0,25 0 15,0 1-15,0-1 16,-1 1-16,1-1 0,-24 0 16,24 1-16,-25-25 0,-24 24 15,0 1-15,0-1 16,-24 1-16,-25-1 15,24-24-15,-24 24 0,1-24 16,-1 25-16,24-25 16,-23 0-16,23 0 0,-24 0 15,25 0-15,24-25 16,0 1-16</inkml:trace>
  <inkml:trace contextRef="#ctx0" brushRef="#br0" timeOffset="62734">24228 6765 0,'0'-24'0,"0"48"31,0 0-15,0 1-16,0-1 15,0 25-15,0-24 16,0-1-16,0 25 0,0-25 16,0 1-16,0 23 0,-25-23 15,25-1-15,0 1 16,0-1-16,0 1 16,0-1-1,0-48 1,0-1-1,0 1-15,0-25 16,0 24-16,0-23 0,25-1 16,-25 0-16,24 0 15,-24 0-15,24 0 0,-24 25 16,25-25-16,-1 25 16,1 48-1,-1 1-15,-24 23 16,0-23-16,25 24 15,-25-25-15,24 25 0,-24 0 16,0 0-16,24-25 0,-24 25 16,0-25-16,25 1 15,-25-1-15,0 1 0,0-1 16,24-48 15,-24-1-31,0-24 16,25 25-16,-25-25 15,24 0-15,0 0 0,-24 1 16,25-1-16,-1 0 16,1 24-16,-1 1 0,1 0 15,-1 24-15,0 24 16,-24 0 0,0 1-16,25-1 0,-25 1 15,24 24-15,1-25 16,-25 25-16,24 0 0,1-25 15,-1 25-15,-24-25 0,24 25 16,-24-24-16,25-1 16,-25 0-16,0 1 0,24-25 15,-24 24-15</inkml:trace>
  <inkml:trace contextRef="#ctx0" brushRef="#br0" timeOffset="63178">25082 6789 0,'-24'0'16,"-25"-24"-16,25 24 0,-1 0 16,25-24-1,25 24-15,24 0 16,-25 0-16,25 0 15,0 0-15,24 0 16,-24-25-16,0 25 0,-1 0 16,1 0-16,-24 0 15,-1 0-15,1-24 0,-50 24 16,1 0-16,-1 0 16,1 0-16,-25 0 15,25 0-15,-1 0 0,-24 0 16,49 24-16,-24-24 0,24 25 15,0-1 1,0 0-16,24 1 16,-24 24-16,0-25 15,0 25-15,0 0 0,0-25 16,0 25-16,0 0 16,0-25-16,0 25 0,0-24 15,0 23-15,0-23 0,25-1 16,-25 1-1</inkml:trace>
  <inkml:trace contextRef="#ctx0" brushRef="#br0" timeOffset="63695">25815 6863 0,'-24'0'0,"24"-25"15,-25 25-15,1 0 0,-1 0 32,25 25-32,0-1 0,0 0 15,0 1-15,0 24 0,0-25 16,0 25-16,25 0 16,-25-25-16,0 25 0,0 0 15,24-25-15,-24 1 16,0-1-16,0 1 0,0-1 15,-24-48 17,24-1-32,0 1 0,-25-1 15,25-23-15,0-1 16,-24 0-16,24 0 0,0 0 16,0-24-16,0 24 0,24-24 15,-24 24-15,25 0 16,-1 0-16,1 25 0,-1-1 15,1 1-15,-1 24 16,0 0-16,1 0 0,24 24 16,-25-24-16,25 25 0,-25 24 15,1-25-15,-1 1 16,-24 23-16,0-23 0,0-1 16,0 25-16,-24-25 15,-25 1-15,0-1 0,0-24 16,0 25-16,1-25 0,-1 24 15,-25-24-15,26 0 16,-1 0-16</inkml:trace>
  <inkml:trace contextRef="#ctx0" brushRef="#br0" timeOffset="66413">22152 6423 0,'24'0'47,"0"0"-31,1 0-16,-1 0 15,25 0-15,0 0 0,-25 0 16,25 0-16,0 0 16,0 0-16,0 0 0,-25 0 15,25 0-15,-25 0 0,1 0 16,-1 0-16,1 0 16</inkml:trace>
  <inkml:trace contextRef="#ctx0" brushRef="#br0" timeOffset="66743">22225 6765 0,'24'0'47,"1"0"-31,-1 0-16,1 0 15,-1 0-15,25 0 0,-25 0 16,25 0-16,0 0 0,0 0 15,0 0-15,0 0 16,-25 0-16,0 0 0,1 0 16,-1 0-16,-24 24 0,-24-24 15,-1 0 1,1 0-16</inkml:trace>
  <inkml:trace contextRef="#ctx0" brushRef="#br0" timeOffset="73127">17609 4201 0,'0'-25'32,"0"1"30,0-1-46,24 1 15,-24-1-15,0 1-1,-24 24 79,48-24 15,1 24-46,-25 24-16,0 25-32,0-25-15,0 50 0,0-1 16,24 24-16,-24 26 16,0-1-16,0 24 0,0-24 15,0 25-15,0-25 0,0 0 16,0 0-16,0 0 16,0 0-16,0-24 0,0 24 15,0-24-15,0 24 16,0-24-16,0 0 0,0 24 15,0-25-15,0-23 0,-24 23 16,24-23-16,0-1 16,-25 24-16,25-48 0,-24 25 15,24-1-15,0-24 16,-25 24-16,25 0 0,0-24 16,0 24-16,0-24 0,-24 25 15,24-26-15,0 1 16,0 24-16,0-24 0,0 0 15,24-24-15,-24 23 0,0-23 16,0-1-16,0 1 16,0-1-16,0 1 15,-24-1 1,0 0-16,24 25 16,-25-24-16,1-1 15,24 25-15,-25-25 0,25 1 16,-24-1-16,24 1 0,0-1 15,0 0 1,24-24 0,-24 25-1,25-1 1,-25 1 0,0-1-1,0 1-15,0-1 16,24-24-1,1 0-15,-1 0 16,0 0 0,1 0-1,-1 0-15,1 0 0,-1 0 16,25 0-16,-25 0 16,25 0-16,0 0 15,0 0-15,24 0 0,1 0 16,-1-24-16,25 24 15,24 0-15,0 0 0,0-25 16,24 25-16,1 0 16,-1 0-16,25 0 0,25 0 15,-25 25-15,24-25 0,1 24 16,-26-24-16,26 0 16,-1 0-16,-24 0 0,0 0 15,0 0-15,0-24 0,-24 24 16,24-25-16,-25 25 15,1 0-15,-1-24 0,1 24 16,-25 0-16,24 0 16,-23 0-16,23 0 0,-24 0 15,25 0-15,-25 0 0,0 0 16,0 0-16,25 0 16,-25-25-16,0 25 0,24 0 15,-24-24-15,-24 24 16,24 0-16,0-25 0,-24 25 15,0 0-15,0 0 0,-1 0 16,1 0-16,0 0 16,-25 0-16,25 0 0,-25-24 15,0 24-15,0 0 16,1 0-16,-26 0 0,26 0 16,-25-24-16,-1 24 0,1 0 15,0-25-15,0 25 16,-25-24-16,25 24 0,-24 0 15,-1 0-15,-24-25 16,25 25-16,-1 0 16,0 0-1,1 0 1,-1 0 15,-48 0 0,-1 0-15,25-24 31,25-1 0,-1 25-16,-24-24-15,25 24-16,-1 0 15,0 0 1,1 0-16,-1 0 0,1 0 16,-1 0-1,1 0-15,-1 0 0,0 0 16,1 0-16,-1 0 15,1 0-15,-1-24 0,1 24 16,-1 0-16,25 0 16,-25 0-16,1 0 0,23 0 15,-23 0-15,-1-25 0,25 25 16,-24 0-16,-1 0 16,0 0-16,1 0 0,-1 0 15,1 0-15,-1 0 0,1 0 16,-25-24-1,24 24-15,0 0 32,-24-25-17,0 1 17,-24 0-17,24-1 1,0 1-16,0-1 0,0 1 15,0-25-15,-24 0 16,24 0-16,0-24 0,-25 24 16,25-24-16,-24-25 0,-1 25 15,1-25-15,24 25 16,-25-25-16,25 1 0,0 23 16,0-23-16,0 23 0,25-23 15,-25 23-15,24-23 16,1 23-16,-25-23 0,24 24 15,1-1-15,-25 1 16,24 0-16,-24-1 0,0 1 16,0 0-16,0 0 0,24-1 15,-24 1-15,0 0 16,0 0-16,0-1 0,0 1 16,0 0-16,0-1 15,0 1-15,0 24 0,0-24 16,0 24-16,0 0 0,0-24 15,0 24-15,0 0 16,0 1-16,0-1 0,-24 0 16,24 24-16,0-23 15,-24-1-15,-1 0 0,25 0 16,-24 25-16,24-25 0,-25 0 16,25 25-16,-24-25 15,24 24-15,0 1 0,-25-25 16,25 25-16,0-1 15,-24 1-15,24-1 0,0 1 16,0-1-16,0 1 0,-24 0 16,24-1-16,0 1 15,0-1 1,0 1 0,0 0-1,-25 24 110,1 0-47,-1 0-62,1 24 0</inkml:trace>
  <inkml:trace contextRef="#ctx0" brushRef="#br0" timeOffset="75149">16388 5397 0,'24'0'16,"-24"-24"-1,25 24-15,-25-25 16,24 1-16,0 0 16,1-1-16,24-24 0,-25 25 15,25-25-15,0 0 0,24 0 16,-24 1-16,24-26 16,1 25-16,-1-48 0,0 23 15,25-23-15,-25 23 16,25-23-16,-25-1 0,25 0 15,-1 1-15,1 23 0,0-23 16,-1 23-16,26 1 16,-26 0-16,1 0 0,0-1 15,-1 1-15,25 24 16,-24-24-16,24 24 0,-24 0 16,0-24-16,24 24 0,-25 0 15,1 0-15,-25 1 16,25-1-16,0 0 0,-25 0 15,0 0-15,-24 0 16,24 1-16,-24-1 0,0 0 16,0 24-16,0-23 0,0-1 15,-25 0-15,25 25 16,0-25-16,0 24 0,-25-24 16,25 25-16,-25-25 15,25 25-15,-24-1 0,23-24 16,-23 25-16,24 0 0,0-1 15,-25 1-15,25-1 16,0 1-16,0 24 0,-1-25 16,-23 1-16,24 0 0,-25 24 15,25-25-15,-25 1 16,25 24-16,-24-25 0,23 25 16,1-24-16,-24 24 15,24-25-15,-25 25 0,25-24 16,-25 24-16,1-24 0,23 24 15,-23-25-15,-1 25 16,-24-24-16,25 24 0,-25-25 16,24 25-1,-24-24-15,0 0 32,25 24-32,-1 0 15,-24-25-15,24 25 16,1 0 15,-1 0 16,1 25-31,-1-25-16,1 0 0,-1 0 15,0 24-15,25-24 0,-24 0 16,24 24-16,-1-24 15,1 25-15,25-1 0,-26 1 16,26-1-16,-1 0 16,0 1-16,0-1 0,1 1 15,23-1-15,1 25 0,0-25 16,-1 25-16,1-24 16,24 24-16,25-1 0,-25-23 15,24 24-15,1 0 16,0-1-16,-25 1 0,24 0 15,1 24-15,-25-24 0,0 24 16,0-24-16,0 25 16,0-26-16,-24 1 0,24 25 15,0-26-15,-24 1 16,24 0-16,-24 0 0,24 0 16,-24 0-16,24-1 0,-25 1 15,1 0-15,0 0 16,24-25-16,-24 25 0,-1 0 15,1 0-15,0-25 16,-1 25-16,1 0 0,-25-24 16,25 23-16,-25 1 0,1-24 15,-1 23-15,0 1 16,0-24-16,1 24 0,-1-1 16,0-23-16,0 24 15,-24-25-15,24 25 0,-24-25 16,25 25-16,-26-24 0,1-1 15,0 25-15,0-25 16,0 1-16,0-1 0,-25 1 16,25-1-16,0 0 15,0 1-15,0-1 0,-1 1 16,1-1-16,0-24 0,0 25 16,0-1-16,0 0 15,-1-24-15,-23 25 0,-1-25 16,1 24-16,-1-24 0,1 0 15,-1 25-15,0-25 16,-48 0 15,0 0-15,-1-25 0,1 25-1</inkml:trace>
  <inkml:trace contextRef="#ctx0" brushRef="#br0" timeOffset="76470">18024 4054 0,'-24'-24'0,"24"-1"63,24 25-48,1-24-15,23 24 0,1 0 16,0-25-16,24 25 15,25 0-15,0-24 0,24 24 16,24-25-16,1 25 16,-1 0-16,50-24 0,-25 24 15,24 0-15,1 0 0,-1-24 16,0 24-16,25 0 16,-24 0-16,-1 0 0,0 0 15,25 0-15,-25 24 16,1-24-16,-25 0 0,0 0 15,0 24-15,-25-24 0,1 0 16,-25 0-16,0 0 16,0-24-16,0 24 0,0 0 15,-24-24-15,24 24 0,0-25 16,-24 25-16,24 0 16,0-24-16,0 24 0,-24 0 15,24 0-15,-24-25 16,0 25-16,-1 0 0,1 0 15,0 0-15,-1-24 0,1 24 16,24 0-16,-24 0 16,0 0-16,-1-25 0,1 25 15,0 0-15,-25 0 16,25 0-16,-25-24 0,0 24 16,-24 0-16,0 0 0,0 0 15,0-24-15,-1 24 16,1 0-16,-24 0 0,23 0 15,-23-25-15,24 25 16,-25 0-16,25 0 0,-25 0 16,1 0-16,-1 0 0,1 0 15,-1 0 1,-24-24-16,25 24 62,-25-25-46,-25 25 15</inkml:trace>
  <inkml:trace contextRef="#ctx0" brushRef="#br0" timeOffset="86554">17487 6423 0,'24'0'15,"-24"24"1,-24-24 15,-1 0 0,1 0-31,0 0 0,-25 0 16,0 25-16,-24-25 16,-25 0-16,0 24 0,1-24 15,-1 25-15,-24-1 0,24-24 16,0 0-16,1 25 16,23-25-16,25 0 0,1 0 15,23 24-15,1-24 16,-1 0-16,1 0 0,0 0 15</inkml:trace>
  <inkml:trace contextRef="#ctx0" brushRef="#br0" timeOffset="86932">16070 6447 0,'0'-24'0,"-24"0"15,24-1 1,0 1 0,0 48 31,24-24-47,-24 25 0,0-1 15,0 0-15,-24 1 16,-1-1-16,25 25 0,-24-24 15,0 23-15,-25 1 16,24-24-16,1 24 0,-1-25 16,1 25-16,24-25 0,-24 1 15,24-1 1,24 1-16,0-25 0,1 0 16,24 24-16,-25-24 15,49 0-15,-24 24 0,0-24 16,24 0-16,-24 25 0,-24-25 15,24 0-15</inkml:trace>
  <inkml:trace contextRef="#ctx0" brushRef="#br0" timeOffset="87587">13066 6618 0,'-24'-24'0,"-1"0"0,25-1 16,-24 25-16,24-24 15,-24-1-15,24 1 16,-25 24-16,1 0 31,24 24-31,0 1 0,0-1 16,0 25-16,0 0 16,0 0-16,0 0 0,0 24 15,24-24-15,-24 0 16,0 24-16,0-24 0,25-25 15,-25 25-15,0-25 0,0 1 16,0-1-16,24 1 16,-24-1-16,24-24 0,1 0 15,-1 0-15,1 0 16,-1 0-16,25 0 0,-25 0 16,25-24-16,0 24 0,-25 0 15,25-25-15,-24 25 16,-1-24-16,1 24 0,-1-25 15,0 25-15,-24-24 16,25 24-16,-25-25 16,0 1-16</inkml:trace>
  <inkml:trace contextRef="#ctx0" brushRef="#br0" timeOffset="87796">13481 6838 0,'0'-24'0,"0"-1"16,0 50 31,25-25-47,-25 24 15,0 1-15,24 23 0,-24-23 16,25-1-16,-25 25 0,0-24 16,24-1-16,-24 0 15,0 1-15,25-1 0,-25 1 16,0-1-16</inkml:trace>
  <inkml:trace contextRef="#ctx0" brushRef="#br0" timeOffset="88325">13897 6716 0,'24'0'0,"0"0"0,1 0 15,-50 25 32,1-25-47,0 0 16,-1 24-16,1 0 16,-1-24-16,1 25 0,-1-1 15,25 1 1,25-25-16,-1 24 15,-24 1-15,25-25 0,-1 24 16,25-24-16,-25 24 16,1-24-16,-1 25 0,1-1 15,-1-24-15,-24 25 0,0-1 16,0 0 0,-24 1-16,-1-25 0,1 24 15,-1 1-15,1-25 16,0 24-16,-1-24 0,1-24 15,24-1 1,24 1-16</inkml:trace>
  <inkml:trace contextRef="#ctx0" brushRef="#br0" timeOffset="88564">14312 6789 0,'24'-24'0,"1"24"0,-25-24 16,-25 24-1,1 0-15,-1 0 16,1 0-16,0 24 16,-1 0-1,1 1-15,24-1 16,0 1-16,0-1 0,0 1 16,0-1-16,0 0 15,24 1-15,1-1 16,-1-24-16,0 0 15,1 0-15,-1 0 0,1 0 16</inkml:trace>
  <inkml:trace contextRef="#ctx0" brushRef="#br0" timeOffset="88931">14532 6887 0,'0'-24'0,"0"-1"46,0 1-14,24 24-32,-24-25 15,24 25-15,1-24 16,-1 24-16,1-24 16,-1 24-16,-24-25 0,25 25 15,-1 0-15,-24-24 0,0-1 16,-24 25-1,-1 0-15,1 0 16,-1 0-16,1 0 16,-1 25-16,1-1 15,0 1-15,24-1 0,0 0 16,0 1-16,0 24 16,0-25-16,0 0 0,24 1 15,0-1-15,1-24 16,-1 25-16,25-25 0,0 0 15,-25 0-15</inkml:trace>
  <inkml:trace contextRef="#ctx0" brushRef="#br0" timeOffset="89332">14971 6667 0,'-24'-24'16,"24"48"15,0 1-15,24-1-16,-24 1 15,0-1-15,0 0 16,0 1-16,0-1 0,0 1 16,0-1-1,0 1-15,0-50 31,0 1-15,25 24-16,-25-49 0,0 24 16,24 1-16,-24 0 0,25-25 15,-25 24-15,24 1 16,0 24-16,-24-25 0,25 25 16,-1 0-16,-24 25 15,25-1-15,-25 1 0,24-1 16,-24 1-16,24-1 15,-24 0-15,25 1 0,-25-1 16,0 1-16</inkml:trace>
  <inkml:trace contextRef="#ctx0" brushRef="#br0" timeOffset="89657">15509 6570 0,'24'-25'15,"-24"1"1,-24 24-16,-1 0 16,25 24-16,-24-24 15,-1 25-15,1-1 0,-1-24 16,25 24-16,0 1 16,0-1-16,0 1 15,25-1-15,-1 1 16,1-1-16,-1 0 15,1-24-15,-1 25 0,0-1 16,-24 1 0,0-1-1,-24 0-15,0-24 16,-1 0 0,25-24-16,-24 24 15,24-24-15,0-1 16</inkml:trace>
  <inkml:trace contextRef="#ctx0" brushRef="#br0" timeOffset="89969">15533 6765 0,'24'0'0,"1"-24"16,-1 24-16,1 0 16,-1 0-1,0 0 1,1 0 0,-1 0-16,-24-25 15,25 25-15,-1-24 16,1 24-16,-1-25 15,0 25-15,-24-24 16,25-1 0,-25 1-16,0 0 15,-25 24-15,25-25 16,-24 25-16,0 0 0,-1 0 16,1 0-16,-1 0 15,1 25-15,-1-1 0,25 25 16,-24-25-16,24 25 0,0-24 15,0 23-15,0-23 16,24-1-16,25 1 0,-24-1 16,24 1-16,-1-25 15</inkml:trace>
  <inkml:trace contextRef="#ctx0" brushRef="#br0" timeOffset="91693">10795 4054 0,'-25'0'16,"1"0"-16,24-24 15,-24 24-15,-1-25 16,25 1-16,0-1 15,25 25 1,-1 0-16,0-24 0,25 24 16,25-25-16,-26 25 15,26 0-15,23-24 0,-23 24 16,-1 0-16,0 0 0,25 0 16,-49 24-16,24 1 15,-24-1-15,0 1 0,-25 24 16,1-1-16,-1 1 15,0 25-15,1-26 0,-25 26 16,24-1-16,1 0 16,-1 0-16,0 1 0,1-1 15,-1 0-15,1 1 0,24-1 16,-25-24-16,0 24 16,1 0-16,24-24 0,-25 0 15,1 24-15,-1-24 0,-24 0 16,24-25-16,1 25 15,-25 0-15,0-25 0,0 1 16,24-1-16,-24 1 16,0-1-16,-24 1 15,-1-25-15,1 24 0,0-24 16,-25 0-16,0 24 16,0-24-16,0 0 0,0 0 15,0 25-15,25-25 16,0 0-16,-1 0 0,1 0 15,24-25-15,0 1 16</inkml:trace>
  <inkml:trace contextRef="#ctx0" brushRef="#br0" timeOffset="92011">12187 4811 0,'-24'-24'0,"-1"24"16,1 0-16,24-25 0,-25 25 15,25-24 1,0-1 0,25 1-1,-1 24-15,1-24 16,-1 24-16,25-25 0,0 25 15,0-24-15,-1-1 16,1 25-16,-24-24 0,24 24 16,-25 0-16,0-25 15,-48 25 17,0 0-32</inkml:trace>
  <inkml:trace contextRef="#ctx0" brushRef="#br0" timeOffset="92473">12846 3810 0,'25'0'0,"-25"-25"16,0 1-16,0-1 16,0 1-16,-25 24 15,1 0-15,0 0 16,-1 0-16,1 0 16,-25 0-16,24 0 0,-23 24 15,23-24-15,25 25 16,-24-1-16,24 1 15,0-1-15,0 1 0,24-1 16,1 0-16,-1 1 16,25-1-16,-25 1 0,25-1 15,0-24-15,0 25 0,0-25 16,-25 24-16,25-24 16,-25 24-16,1 1 15,-25-1-15,-25-24 16,1 25-16,0-1 0,-1 1 15,-24-25-15,25 24 0,-25-24 16,0 24-16,25-24 16,-1 0-16,25-24 15</inkml:trace>
  <inkml:trace contextRef="#ctx0" brushRef="#br0" timeOffset="92864">13164 3859 0,'0'-25'0,"-25"25"16,25-24-16,-24 24 15,24 24 17,24 1-32,-24-1 15,25 0-15,-25 1 16,24-1-16,1 1 0,-1-1 15,1 1-15,-1-1 16,0-24-16,1 0 0,-1 0 16,1 0-16,-1 0 15,1 0-15,-1-24 16,-24-1-16,0 1 16,0-1-16,-24 1 15,24-1-15,-25-23 0,25 23 16,-24 1-16,24-1 15,-25 25-15,25-24 0,0 48 32,25-24-17,-1 0-15,1 0 16</inkml:trace>
  <inkml:trace contextRef="#ctx0" brushRef="#br0" timeOffset="93314">13579 3663 0,'0'-24'16,"-24"-1"-16,24 1 31,0 48 1,0 1-17,24-1-15,-24 1 0,25 23 16,-25-23-16,0 24 15,24-25-15,-24 1 0,0 23 16,24-23-16,-24-1 16,0 1-16,0-50 47,0 1-47,0-1 15,0 1-15,0 0 16,0-1-16,25 1 0,-1-1 15,1 1-15,-1 24 16,25 0-16,-25 0 16,1 0-16,24 0 0,-25 24 15,0 1-15,1-1 16,-25 1-16,0-1 16,-25 0-16,1 1 0,0-25 15,-25 24-15,24-24 16,-23 0-16,-1 0 0,24 0 15,1-24-15,-1 24 16</inkml:trace>
  <inkml:trace contextRef="#ctx0" brushRef="#br0" timeOffset="93684">14116 3663 0,'25'0'0,"-1"-24"0,1 24 15,-1 0-15,-24-25 16,0 1-16,25 24 0,-25-24 16,-25 24-1,25-25-15,-24 25 0,-1 0 16,1 0-16,-1 25 0,1-25 16,0 24-16,-1 0 15,1-24-15,24 25 0,0-1 16,0 1-16,0-1 15,24 0-15,1 1 0,-1-1 16,25-24-16,-25 25 0,25-1 16,-24-24-16,-1 25 15,0-25-15,1 24 0,-25 0 16,-25-24-16,1 0 16,0 25-16,-1-25 15,1 0-15,-1 0 0,1 0 16,-1 0-16,1 0 15,0-25-15</inkml:trace>
  <inkml:trace contextRef="#ctx0" brushRef="#br0" timeOffset="94351">14507 3590 0,'25'-24'0,"-25"-1"15,-25 1 1,1 24 0,-1 0-16,1 24 15,0-24-15,-1 25 0,1-25 16,24 24-16,-25 0 16,25 1-16,0-1 0,0 1 15,25-1-15,-1-24 16,-24 24-16,25 1 0,-1-25 15,0 0-15,25 24 16,-24-24-16,-1-24 16,0 24-16,-24-25 15,0 1-15,0 0 16,-24-1 0,24 1-16,0-1 15,0 1-15,0 0 16,24-1-16,-24 1 15,25 24-15,-1 0 16,1 0-16,-1 0 0,1 0 16,-1 0-16,0 24 0,1 1 15,-1-1-15,1 0 16,-1 1-16,-24-1 16,0 1-1,0-1-15,-24-24 16,-1 0-1,25-24 1,0-1-16,0-24 16,25 49-1,-1-24-15,1 0 0,-1-1 16,0 25-16,1-24 0,-1 24 16,1 0-16,-1 0 15,0 0-15,1 0 0,-1 24 16,-24 1-16,25-25 0,-25 24 15,24 0-15,-24 1 16,0-1-16,25-24 0,-25 25 16</inkml:trace>
  <inkml:trace contextRef="#ctx0" brushRef="#br0" timeOffset="94525">15020 3224 0,'-24'-25'0,"-1"25"15,50 0 32</inkml:trace>
  <inkml:trace contextRef="#ctx0" brushRef="#br0" timeOffset="95010">15191 3150 0,'0'25'16,"0"-1"0,0 1-1,0 23 1,0-23-16,24 24 0,-24 0 15,25-1-15,-1 1 0,1 25 16,-25-26-16,24 26 16,1-26-16,-1 26 0,-24-25 15,24-1-15,-24-23 16,25 24-16,-25-25 0,0 1 16,24-25-16,-24 24 0,-24-24 31,24-24-31,-25 24 15,1-25-15,24-24 16,-24 25-16,-1-25 0,1 0 16,24 0-16,-25 0 0,25 1 15,0-1-15,0 0 16,25 0-16,-25 0 0,24 25 16,1-1-16,-1 1 0,0 24 15,25 0-15,-24 0 16,-1 0-16,1 24 0,-1-24 15,0 25-15,1-1 16,-25 1-16,0-1 16,0 1-16,-25-1 0,1 0 15,0-24-15,-1 25 16,1-25-16,-25 0 0,24 0 16</inkml:trace>
  <inkml:trace contextRef="#ctx0" brushRef="#br0" timeOffset="95275">15753 3248 0,'0'-24'16,"0"-1"-16,0 50 62,24-1-62,-24 0 0,25 1 16,-25 24-16,24-25 16,0 25-16,-24 0 0,25-25 15,-25 25-15,24-24 0,-24-1 16,25 0-16,-25 1 16,0-1-16,-25-24 15</inkml:trace>
  <inkml:trace contextRef="#ctx0" brushRef="#br0" timeOffset="95575">15777 3614 0,'0'-24'0,"-24"0"16,24-1-16,0 1 15,0-1-15,24 25 16,1-24-16,-1-1 16,0 25-16,1-24 0,-1 0 15,1 24-15,24-25 16,-25 25-16,0-24 0,25 24 15,-24-25-15,-1 25 16,-24 25 31,25-1-47,-25 1 16,24-1-16,-24 0 0,0 25 15,24-24-15,-24-1 16,25 1-16,-25-1 0,0 0 15,24-24-15,-24 25 16,0-50-16</inkml:trace>
  <inkml:trace contextRef="#ctx0" brushRef="#br0" timeOffset="95719">16144 3150 0,'-25'-24'0,"25"-1"0,-24 1 15,24 48 17,24-24-17</inkml:trace>
  <inkml:trace contextRef="#ctx0" brushRef="#br0" timeOffset="96499">16534 3224 0,'-24'24'16,"-1"-24"-16,1 0 15,24 24-15,-24-24 0,-1 0 16,1 0 0,-1 25-16,1-1 15,24 1-15,0-1 16,-25 1-16,25-1 15,0 0-15,25 1 0,-1-1 16,1 1-16,-25-1 0,24 1 16,1-25-16,-1 24 15,0-24-15,1 0 16,-1 0 0,-24-24-16,0-1 0,0 1 15,0-25-15,-24 24 16,24 1-16,-25 0 15,25-25-15,0 24 0,-24 1 16,24-1-16,-24 25 16,24 25 15,0-1-31,0 1 16,0-1-16,24-24 15,-24 25-15,24-25 16,1 0-1,-1 0 17,1 0-32,-1-25 15,1 25 1,-1 0-16,-24-24 16,24 24-16,1 0 15,-25 24 1,24-24-1,-24 25-15,0-1 16,25 0-16,-25 1 16,24-25-16,1 0 31,-1-25-31,0 25 16,-24-24-16,25 0 0,-1 24 15,1-25-15,24 1 16,-25-1-16,0 1 0,1-1 15,-1 1-15,25 24 16,-25 0-16,1 0 0,-1 0 16,-24 24-16,25 1 15,-1-1-15,1 1 0,-25-1 16,24 25-16,-24-25 0</inkml:trace>
  <inkml:trace contextRef="#ctx0" brushRef="#br0" timeOffset="32719">3199 6081 0,'-24'0'0,"-1"0"0,-23 0 16,23 25-16,1-1 15,-1 0-15,-23 1 0,23 24 16,1-25-16,-25 25 16,24 0-16,1 0 0,0 24 15,-1 0-15,1 0 0,-1 1 16,25-1-16,0 0 16,0 0-16,0 25 0,25-25 15,-25 1-15,24-1 0,25 0 16,0 1-16,0-26 15,0 1-15,24 0 0,0 0 16,0 0-16,1-25 16,23 1-16,-23-25 0,23 0 15,-24 0-15,25 0 0,-25-25 16,1 25-16,-1-49 16,0 25-16,25-25 0,-25 25 15,-24-25-15,24 0 16,-24 0-16,0-24 0,0 24 15,-25 0-15,1 0 0,-1-24 16,-24 24-16,0-24 16,0 24-16,-24-24 0,-1 24 15,1-24-15,-1 24 16,-23-24-16,23 24 0,-24-25 16,25 26-16,-25-1 0,25 0 15,-25 25-15,0-25 16,25 24-16,-25 1 0,0-1 15,0 1-15,25 0 16,-25-1-16,0 25 0,-24 0 16,24 0-16,0 0 0,0 0 15,-24 0-15,24 0 16,0 25-16,-24-25 0,24 0 16,0 24-16,0-24 15,25 24-15,-1-24 0,-23 0 16,23 0-16,1 0 15,24 25 17</inkml:trace>
  <inkml:trace contextRef="#ctx0" brushRef="#br0" timeOffset="33211">2931 6277 0,'24'24'16,"0"-24"0,1 24-16,-1-24 15,1 25-15,-1-25 0,1 24 16,-25 1-16,24-25 16,0 24-16,1 0 0,-1 1 15,1-1-15,-25 1 0,24-1 16,1 1-16,-1-25 15,0 24-15,-24 0 0,25-24 16,-1 25-16,1-1 16,-1 1-1,-24-1-15,25 1 16,-25-1-16,24 0 16,-24 1-16,24-25 15,-24 24 1,25-24-16,-25-24 47</inkml:trace>
  <inkml:trace contextRef="#ctx0" brushRef="#br0" timeOffset="33895">3737 6741 0,'0'-25'31,"-25"25"-31,1 0 16,-1 0-16,1 0 15,-1 25-15,1-25 0,0 0 16,-1 24-16,1-24 0,24 24 16,-25-24-16,25 25 15,-24-25-15,24 24 0,0 1 16,0-1-16,0 1 0,24-25 16,-24 24-16,25 0 15,-25 1-15,24-25 0,1 24 16,-1 1-16,0-25 15,1 0-15,-1 24 0,1-24 16,-1 0-16,1 0 0,-1-24 16,0 24-16,1 0 15,-1-25-15,1 25 0,-1-24 16,1-1 0,-25 1-16,0 0 15,0-1-15,0 1 16,0-1-16,-25 1 15,25-1-15,-24 1 0,24 0 16,-25-1-16,1 1 16,-1 24-1,1 0 1,0 0 0,24 24-16</inkml:trace>
  <inkml:trace contextRef="#ctx0" brushRef="#br0" timeOffset="34255">3663 7034 0,'-24'24'15,"-1"0"1,1 1-16,0-1 0,24 1 16,-25 24-16,1-25 0,-1 0 15,1 1-15,0-1 16,-1 1-16,1-1 0,-1 1 16,1-1-1,24 0-15,-25-24 0,25 25 16,-24-1-16,24 1 15,0-1-15,0 0 16,0 1 15,24-25-31,1-25 16,-1 1 0</inkml:trace>
  <inkml:trace contextRef="#ctx0" brushRef="#br0" timeOffset="34549">3663 7082 0,'25'0'16,"-1"0"0,1 0-1,-1 0 1,0 25-1,1-25-15,-1 24 16,1 1-16,-1-25 16,25 24-16,-25 1 0,1-1 15,-1 0-15,1-24 0,24 25 16,-25-1-16,0-24 16,1 25-16,-1-25 0,-24 24 15,25-24-15</inkml:trace>
  <inkml:trace contextRef="#ctx0" brushRef="#br0" timeOffset="34926">3834 6863 0,'-24'-25'31,"24"1"-31,0-1 16,24 1-16,-24 0 15,25-1-15,-25-24 16,24 25-16,1-25 0,-1 25 15,0-25-15,25 0 0,-24 0 16,-1 25-16,1-25 16,-1 24-16,0 1 0,-24 0 15,25 24-15,-50 0 16,1 0 0,24 24-1,-24-24-15,-1 24 0,1-24 16,24 25-1</inkml:trace>
  <inkml:trace contextRef="#ctx0" brushRef="#br0" timeOffset="35412">4762 6643 0,'-24'0'15,"48"0"1,1-25 0,24 25-16,-25-24 0,25 24 15,24-24-15,-24 24 16,24-25-16,1 1 0,-1-1 15,0 25-15,0-24 0,1-1 16,-1 1-16,0 0 16,-24-1-16,0 25 0,0-24 15,-25 24-15,1 0 0,-1 0 16</inkml:trace>
  <inkml:trace contextRef="#ctx0" brushRef="#br0" timeOffset="35766">5984 6130 0,'-49'0'0,"0"0"16,0 0-16,0 0 0,25 0 16,-1 0-16,1-24 0,48-1 31,1 25-31,-1 0 0,25 0 16,0 0-16,0 0 15,0 0-15,-25 0 0,25 25 16,0-1-16,-25 0 0,1 1 15,-1-1-15,-24 25 16,24-25-16,-24 25 0,0-24 16,-24 24-16,0-25 15,24 0-15,-25 1 0,1-1 16,24 1-16,-25-1 0,25 1 16,-24-25-16</inkml:trace>
  <inkml:trace contextRef="#ctx0" brushRef="#br0" timeOffset="36289">6887 5861 0,'-24'-24'15,"-1"-1"-15,1 25 0,-1-24 16,1 24 0,0 0-16,-1 0 0,1 24 15,24 1-15,-25 24 0,25 0 16,0-1-16,0 1 15,0 0-15,0 0 0,25 0 16,-25 0-16,0-1 16,24-23-16,1-1 0,-25 1 15,24-1-15,0-24 0,1 0 16,-1 0 0,1 0-16,-1-24 0,-24-1 15,25 1-15,-25-1 16,0-23-16,0 23 0,0-24 15,0 25-15,0-25 0,0 25 16,0-1-16,0 50 16,0-1-1,0 1-15,24 23 16,-24 1-16,24 0 0,1-25 16,-1 25-16,1 0 0,-1-24 15,1-1-15,-1 0 16,0-24-16</inkml:trace>
  <inkml:trace contextRef="#ctx0" brushRef="#br0" timeOffset="37460">7229 5935 0,'-24'-25'0,"-1"25"0,1 0 16,-1 0-16,50 25 31,-25-1-15,24 0-16,1 1 15,-1 24-15,1-25 0,-25 25 16,24-25-16,-24 25 0,24-24 16,-24-1-16,0 1 15,-24-25 16,0-25-31,-1 1 16,25-1-16,0 1 0,0-25 16,0 0-16,0 0 15,0 25-15,25-25 0,-1 25 16,0-1-16,1 25 16,-1 0-16,1 0 0,-1 0 15,1 25-15,-25-1 0,24 0 16,0 1-16,-24-1 15,25 1-15,-25-1 16,24 1-16,-24-50 31,0 1-15,25-1-16,-25 1 16,24-1-16,-24 1 0,24-25 15,-24 25-15,25 24 16,-1-25-16,1 25 15,-1 0-15,1 25 0,-1-1 16,0 1 0,1-1-16,-25 0 0,24 1 15,1-1-15,-25 1 0,24-1 16,1-24-16,-25 25 16,24-25-16,-24 24 0,24-24 15,1 0-15,-1 0 16,1-24-16,23-1 15,-48 1-15,49-1 0,-24 1 16,-25-1-16,24 1 16,1-25-16,-25 25 0,0-25 15,0 24-15,0 1 16,0 0-16,0-1 0,-25 1 16,1 24-16,-1 0 15,1 0-15,-1 0 16,1 24-16,0 1 0,24-1 15,-25 0-15,25 25 16,0-24-16,0-1 0,0 25 16,25-25-16,-25 1 0,24-1 15,0 1 1,1-25-16,-1 0 0,1 0 16,-1-25-1,1 1-15,-25-1 16,0 1-16,0 0 0,0-1 15,0 1-15,0-1 16,-25 1-16,25-1 16,25 25-1,-25 25-15,24-25 16,0 24-16,-24 1 0,25-1 16,-1 1-16,1-1 15,-25 0-15,24 1 0,1-25 16,-1 0-16,0 0 15,1 0-15,-25-25 16,24 1-16,-24 0 0,25-1 16,-25 1-16,0-1 15,0 1-15,0-1 0,0 1 16,0 0-16,0-1 16,24 25-1,-24 25-15,25-1 0,-25 0 16,24 1-16,-24-1 15,24 1-15,-24-1 0,25 1 16,-25-1 0,24-24-16</inkml:trace>
  <inkml:trace contextRef="#ctx0" brushRef="#br0" timeOffset="37634">8401 5300 0,'-24'0'0,"0"0"16,24 24-16,-25 0 15,25 1-15,25-1 16,-25 1 0</inkml:trace>
  <inkml:trace contextRef="#ctx0" brushRef="#br0" timeOffset="37903">8743 5300 0,'-24'24'15,"-1"-24"1,25 24-1,0 1-15,25-1 16,-25 1-16,24 24 0,-24-1 16,25 1-16,-1 0 15,1 24-15,-1-24 0,-24 0 16,24 24-16,1-24 0,-1-24 16,-24 23-16,25-23 15,-25-1-15</inkml:trace>
  <inkml:trace contextRef="#ctx0" brushRef="#br0" timeOffset="38089">9256 5739 0,'25'0'15</inkml:trace>
  <inkml:trace contextRef="#ctx0" brushRef="#br0" timeOffset="38371">9891 5422 0,'-24'-25'15,"-1"25"-15,1 0 16,-25 0-16,25 0 16,-1 0-16,1 25 0,-1-1 15,1 1-15,24-1 16,-24 25-16,24-25 0,0 25 15,0-24-15,24 23 0,0-23 16,1 24-16,-1-25 16,1 0-16,24-24 0,-25 25 15,25-25-15,0 0 16,-1-25-16,1 1 0</inkml:trace>
  <inkml:trace contextRef="#ctx0" brushRef="#br0" timeOffset="39228">10258 5617 0,'24'-49'0,"0"25"0,1-1 15,-25-23-15,24 23 0,-24 1 16,0-1 0,-24 25-16,24 25 15,-25-25 1,25 24-16,0 1 0,-24 23 16,24-23-16,0-1 0,0 1 15,24-1-15,1 0 16,-25 1-16,24-25 0,1 24 15,-1-24-15,1 0 16,-1 0-16,0 0 0,1-24 16,-1-1-16,1 25 0,-25-24 15,24-25-15,-24 25 16,0-25-16,-24 25 0,-1-25 16,25 24-16,-24-24 15,-25 25-15,25 0 0,-1-1 16,1 1-16,-1 24 0,1 0 15,-1 24-15,25 1 16,0-1-16,0 0 16,0 1-16,0-1 15,25 1-15,-1-25 0,1 24 16,-1-24-16,1 0 0,-1 0 16,0 0-16,1 0 15,-1-24-15,1 24 0,-25-25 16,24 25-16,1-24 0,-25-1 15,24 1-15,-24 0 16,24 24-16,-24-25 0,25 25 16,-1 0-16,1 0 15,-1 25-15,0-1 16,1 0-16,-25 1 16,24-1-16,-24 1 0,25-1 15,-25 1-15,0-1 0,0 0 16,24-24-1,-24-24 1,0 0-16,25-1 16,-25 1-16,24-1 15,0 1-15,-24-25 0,25 0 16,-1 25-16,1-1 16,-1-24-16,1 25 0,-1 24 15,0-24-15,1 24 0,-1 24 16,1 0-1,-1 1-15,0-1 16,1-24 0,-25 25-16,24-25 15,-24-25 1,25 25 0,-25-24-16,24 24 15,1 0 1,-1 0-16,0 24 15,1 1-15,-1-1 0,1 1 16,-1-1-16,1 25 16,-1-25-16,-24 1 0,24-1 15</inkml:trace>
  <inkml:trace contextRef="#ctx0" brushRef="#br0" timeOffset="40158">9354 5666 0,'-24'0'16,"24"24"30,0 1-14,0-1-1,0 1-15,-25-25 15,25-25-16,-24 25-15,24-24 16,24 24 0,1 0-1,-1 0 1,0 0-16,1 24 16,-25 1-1,0-1 1,-25-24-16,1 24 15,0-24-15,-1 0 16,1 0-16,-1 0 16,25-24-16,0 0 15,25-1 1,-25 1-16,24 24 16,1 0-1,-1 0-15</inkml:trace>
  <inkml:trace contextRef="#ctx0" brushRef="#br0" timeOffset="120424">3150 8719 0,'0'-25'15,"-24"1"1,0 0-16,-1-1 16,1 25-16,-1 0 15,1 0-15,-25 0 16,0 25-16,25 23 0,-25-23 15,0 48-15,25-24 0,-1 24 16,1 0-16,24 1 16,0-1-16,0 0 0,0-24 15,24 24-15,25-24 0,-24 0 16,23 0-16,1-25 16,0 1-16,0-25 0,24 0 15,-24 0-15,0 0 16,0-25-16,0 1 0,-1 0 15</inkml:trace>
  <inkml:trace contextRef="#ctx0" brushRef="#br0" timeOffset="120839">3395 9012 0,'0'-25'15,"0"1"-15,0 0 16,0-1-1,0 50 17,0-1-32,24 0 15,-24 25-15,25-24 16,-25 24-16,24-25 0,0 0 16,1 25-16,-1-24 0,1-25 15,24 24-15,-25 1 16,0-25-16,25 0 0,-24 0 15,-1 0-15,0 0 16,1-25-16,-25 1 0,24 24 16,-24-25-16,25-24 0,-25 25 15,0 0-15,0-25 16,-25 0-16,1 24 0,24-23 16,-25 23-16,25 1 15,-24-1-15,0 1 0,24 0 16,-25 24-1,25 24 1,0 0 0</inkml:trace>
  <inkml:trace contextRef="#ctx0" brushRef="#br0" timeOffset="121738">3785 8890 0,'0'-25'15,"25"25"1,-25-24-16,0 0 16,0-1 15,-25 25-31,1 0 31,0 0-31,-1 0 0,1 0 16,-1 0-16,1 0 15,0 0-15,-1 0 0,1 0 16,-25 0-16,24 25 16,1-1-16,0 0 15,24 25-15,-25-24 0,25 23 16,0 1-16,0 0 15,25-24-15,-25 23 0,24 1 16,0-24-16,1-1 16,-1 1-16,1-1 0,24-24 15,-25 0-15,0-24 0,1 24 16</inkml:trace>
  <inkml:trace contextRef="#ctx0" brushRef="#br0" timeOffset="122154">3785 8939 0,'0'-25'31,"0"50"16,25-1-32,-1 0 1,1 1-16,-1-1 0,25 1 16,-25-1-16,1 25 0,24-25 15,-25 1-15,1-1 16,23 1-16,-23-1 0,-1 1 16,1-1-1,-1-24-15</inkml:trace>
  <inkml:trace contextRef="#ctx0" brushRef="#br0" timeOffset="122645">4103 8865 0,'-24'0'0,"-1"-24"15,1 0-15,-1 24 16,25-25-16,25 25 31,-1 25-31,1-25 16,-1 24-16,0 0 0,25 1 16,-24-1-16,-1 1 15,0-1-15,25 25 0,-24-25 16,-1 1-16,-24-1 15,25 1-15,-1-1 0,-24 0 16,-24-48 15,24 0-31,-25-1 16,1 1-16,24-25 16,-25 0-16,25 0 0,0 25 15,0-25-15,0 0 16,0 25-16,25-1 0,-1 1 15,1 24-15,23 0 0,-23 0 16,24 24-16,-25 1 16,25-1-16,0 25 0,-25-25 15,25 1-15,-24 24 0,-1-25 16,-24 25-16,24-25 16,-24 1-16,0-1 15</inkml:trace>
  <inkml:trace contextRef="#ctx0" brushRef="#br0" timeOffset="123275">4909 8694 0,'-24'0'0,"-1"0"15,1-24-15,-1 24 16,1-24-16,48 24 31,1 0-31,-1 0 0,1 0 16,-1 24-16,25 0 0,-25 1 16,25-1-16,-25 1 15,25 23-15,-24-23 0,-1 24 16,1-25-16,-25 1 0,24-1 15,-24 0-15,24-24 16,-24 25-16,0-50 31,-24 25-31,24-24 0,0 0 16,-24-1-16,24-24 0,-25 0 16,25 1-16,0-26 15,25 26-15,-25-1 0,24 0 16,0 24-16,25 1 15,-24 0-15,-1 24 0,25 0 16,0 24-16,-25 0 0,25 1 16,-25 24-16,25-25 15,-24 25-15,-1-25 0,1 25 16,-1-24-16,-24 23 16,24-23-16,-24-1 0,0 1 15</inkml:trace>
  <inkml:trace contextRef="#ctx0" brushRef="#br0" timeOffset="123665">5813 8523 0,'0'-24'16,"24"0"-16,-24-1 31,-24 25-31,-1 25 16,1-25-16,24 24 15,-25-24-15,25 24 0,0 1 16,0-1-16,0 1 16,0 24-16,25-25 0,-1 0 15,1 1-15,-1-1 0,25 1 16,-25-1-16,25-24 16,-24 25-16,-1-25 0,25 0 15,-25-25-15,1 25 16,-25-24-16,0-1 0,0 1 15,0-25-15,0 25 0,-25-25 16,1 24-16,-1-24 16,-23 25-16,23-25 0,1 25 15,-1 24-15,-24-25 16,25 25-16,0 25 16,24-1-16,-25-24 15,25 25-15,0-1 0,25-24 16,-1 24-16</inkml:trace>
  <inkml:trace contextRef="#ctx0" brushRef="#br0" timeOffset="123964">6130 8206 0,'-24'-49'16,"-1"25"-16,25-25 15,-24 24-15,24 1 0,-25 0 16,25-1-16,25 50 15,-25-1 1,24 0-16,25 25 0,-25 0 16,25 0-16,-24 24 15,24-24-15,-1 0 0,1 24 16,-24-24-16,24 0 0,-25-25 16,0 25-16,25-24 15,-24-1-15,-1 0 0,1-24 16,-1 0-16,0 0 15,1 0-15,-1-24 16,-24 0-16,0-25 16,0 24-16,0-24 0</inkml:trace>
  <inkml:trace contextRef="#ctx0" brushRef="#br0" timeOffset="124205">6154 8328 0,'-24'0'0,"0"24"16,48-24-1,0-24-15,25 24 16,0-24-16,0-1 16,0 1-16,0 24 0,24-25 15,-24 1-15,0-1 16,-25 25-16,25 0 0,-25-24 15,-48 24 17</inkml:trace>
  <inkml:trace contextRef="#ctx0" brushRef="#br0" timeOffset="124488">7083 8157 0,'-25'24'0,"50"-24"31,-1-24-31,0 24 0,25-24 15,0-1-15,0 25 16,24-24-16,-24 24 0,0-25 16,0 25-16,0 0 15,-25-24-15,0 24 16</inkml:trace>
  <inkml:trace contextRef="#ctx0" brushRef="#br0" timeOffset="125142">8206 7546 0,'0'-24'31,"0"0"1,0-1-17,-24 1-15,-1 24 16,1 0 0,-1 24-16,-24-24 0,1 25 15,23-1-15,-24 25 16,1-25-16,23 25 0,1-24 15,24 23-15,0 1 0,24-24 16,1-1-16,23 25 16,1-25-16,0 1 0,0-1 15,24-24-15,0 25 16,1-25-16,-1 24 0,-24-24 16,24 25-16,-24-1 0,-25-24 15,1 24-15,-1 1 16,-24-1-16,0 25 0,0-24 15,-24-1-15,-1 0 16,-23 1-16,23-1 0,-24 1 16,25-1-16,-25-24 0,25 0 15,-25 0-15,24 0 16,1 0-16,-1-24 0,1-1 16,24 1-16,0-1 15</inkml:trace>
  <inkml:trace contextRef="#ctx0" brushRef="#br0" timeOffset="125729">8646 7547 0,'0'-25'0,"0"1"15,0 48 16,24 1-15,-24-1-16,24 25 16,1 0-16,-1-1 15,1 1-15,24 0 0,-25 0 16,25 0-16,-25 0 16,25 0-16,-24-1 0,-1-23 15,0-1-15,-24 1 0,25-1 16,-25 0-16,0-48 31,-25 0-31,25-1 16,-24 1-16,0-25 15,-1 0-15,1-24 0,-1 24 16,-24-24-16,25 24 16,0-24-16,-25-1 0,24 26 15,1-1-15,24 0 16,-25 0-16,25 25 0,0-25 15,0 24-15,25 1 16,-1 24-16,1 0 16,24 0-16,-1 24 0,1-24 15,0 25-15,0-1 0,0 1 16,-25-1-16,1 0 16,-1 1-16,1 24 0,-25-25 15,0 1-15,-25-1 16,1 25-16,-1-25 0,1 1 15,-25-25-15,0 24 0,25 0 16,-25-24-16,24 0 16,1 0-16,0 0 0,24-24 15</inkml:trace>
  <inkml:trace contextRef="#ctx0" brushRef="#br0" timeOffset="126472">9525 7351 0,'0'25'47,"0"-1"-47,24 25 16,1-25-16,-1 25 0,1 24 15,-1-24-15,0 0 16,1 24-16,-1-24 0,1 0 16,-1 0-16,1 0 15,-1 0-15,0-25 0,-24 0 16,25 1-16,-25-1 16,0-48-1,0-1-15,-25-23 16,1 23-16,0-24 15,-1-24-15,1 24 0,-25-24 16,0 0-16,25-1 0,-25 1 16,24 0-16,1 0 15,-1-1-15,1 25 0,24 1 16,0 23-16,24-24 0,1 25 16,24-1-16,0 1 15,24 24-15,0 0 0,-24 0 16,24 0-16,0 0 15,1 24-15,-25 1 0,-25-1 16,25 25-16,-49-24 0,0 23 16,0 1-16,-25 0 15,1 0-15,0 0 0,-25-25 16,0 25-16,0 0 16,-24-25-16,24 1 0,0-1 15,25-24-15,-25 25 0,24-25 16,1 0-16,24-25 15,24 1 1,1-1-16,-1 1 16,25 24-16,0-24 0,0 24 15,0 0-15,-1 24 0,1-24 16,0 24-16,0 1 16,0 24-16,0-25 0,0 0 15,-1 1-15,1-1 16,0 1-16,0-25 0,-25 24 15,1-24-15,-1 0 0,1 25 16,-1-25-16,-24-25 16,25 1-16,-25-1 15</inkml:trace>
  <inkml:trace contextRef="#ctx0" brushRef="#br0" timeOffset="126923">10722 7107 0,'0'-25'0,"-25"1"0,1 0 15,-1 24 1,25-25-16,-24 25 16,24 25-1,0-1-15,0 25 16,0-25-16,0 1 0,0 24 15,0-1-15,24 1 16,1 0-16,-1 0 0,1 0 16,23 0-16,1 0 15,0-25-15,0 0 0,24 1 16,-24-25-16,0 0 0,0-25 16,0 1-16,0-25 15,-1 25-15,-23-25 0,-1 0 16,-24-24-16,0 24 15,0-24-15,0 24 0,-24-25 16,-1 26-16,1-1 0,-25 0 16,0 24-16,-24 1 15,0 0-15,24 24 0,-24 0 16,-1 0-16,25 24 0,1 0 16,23-24-16,1 25 15,-1-1-15,25 1 0,0-1 16,0 1-16,0-1 15</inkml:trace>
  <inkml:trace contextRef="#ctx0" brushRef="#br0" timeOffset="127528">8060 8865 0,'-25'0'15,"1"0"1,-1 0 0,50 0 15,-1 0-31,1 0 15,-1 0-15,25-24 0,0 24 16,48-25-16,-23 1 16,48-25-16,24 25 0,25-25 15,0 0-15,49 0 16,0-24-16,0 24 0,-1 0 16,26-24-16,-26 24 15,1 0-15,-24 1 0,-1-1 16,-24 0-16,0 0 0,-25 25 15,1-25-15,-25 24 16,-24 1-16,0-1 0,-1 1 16,-48 24-16,0-24 0,0 24 15,-25 0-15,1 0 16,-50 0 0,1 24-1,-25-24-15,0 24 0</inkml:trace>
  <inkml:trace contextRef="#ctx0" brushRef="#br0" timeOffset="128003">8743 8890 0,'-48'0'16,"23"24"-16,1-24 16,-1 0-16,50 0 15,-1 0 1,1-24-1,-1 24-15,25 0 16,0 0-16,24-25 16,25 25-16,-1-24 0,25 0 15,25-1-15,24 1 16,24-1-16,1-24 0,-1 1 16,25-1-16,0 24 0,-1-24 15,1 1-15,0-1 16,-25 0-16,-24 24 0,0-23 15,-24 23-15,-1-24 0,-48 25 16,0-1-16,0 1 16,-50 0-16,1 24 0,-24 0 15,-1-25-15,-48 25 16,-1 0-16,1 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54.8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1416 0,'0'-24'16,"0"-1"-16,24 1 15,1 0 1,-1 24-16,-24 24 16,24 0-16,-24 1 15,25-1-15,-25 25 16,0 24-16,24-24 0,-24 49 15,0-25-15,0 25 16,25 0-16,-25-1 0,0-23 16,24 23-16,-24-23 0,0-1 15,0 0-15,0-24 16,25-25-16,-25 25 0</inkml:trace>
  <inkml:trace contextRef="#ctx0" brushRef="#br0" timeOffset="757">24 1563 0,'0'-49'0,"0"25"16,25-1-16,-25-24 15,24 25-15,-24-1 0,49 1 16,-25 0-16,25-1 15,0 1-15,49-1 0,-1 1 16,25 0-16,25 24 0,-1-25 16,50 1-16,-25 24 15,49-25-15,-25 25 0,0-24 16,1 24-16,-1 0 16,-48 0-16,24 0 0,-25 0 15,-24 0-15,0 0 0,-24 0 16,-25 0-16,25 0 15,-49 24-15,0-24 0,0 0 16,-25 25-16,0-25 16,-24 24-16,0 1 0,0 23 15,-24-23-15,24-1 16,0 1-16,-24 23 16,24-23-16,0 24 0,0 0 15,0-1-15,0 1 0,0 25 16,0-26-16,0 26 15,0-26-15,0 26 0,0-25 16,0 24-16,0-24 16,-25 0-16,25-1 0,-24 1 15,24-24-15,0 24 16,-25-25-16,25 0 0,-24 1 16,0-25-16,-1 24 0,-24-24 15,0 0-15,1 25 16,-26-25-16,-23 0 0,23 0 15,-48-25-15,0 25 0,0 0 16,-25-24-16,25 24 16,-49-25-16,25 25 0,-1 0 15,1-24-15,-1 24 16,1 0-16,24 0 0,-1 0 16,26 0-16,-1-24 0,0 24 15,25 0-15,0 0 16,0 0-16,24 0 0,24 0 15,-24 0-15,25 24 16,0-24-16,-1 0 16,25-24 15,25 24-15</inkml:trace>
  <inkml:trace contextRef="#ctx0" brushRef="#br0" timeOffset="1273">1294 1709 0,'0'-24'0,"0"0"15,0-1-15,0 1 16,0 48 15,0 1-15,0-1-16,0 0 16,0 1-16,0 24 0,0 0 15,25-25-15,-25 25 0,0 0 16,0-25-16,0 0 15,0 1-15,0-1 0,0 1 16,0-50 15,-25-24-31,25 25 16,0 0-16,0-25 16,-24-24-16,24 24 0,0 0 15,24 0-15,-24 0 0,25 0 16,-1 0-16,0 25 15,25 0-15,-24 24 0,23 0 16,-23 0-16,-1 0 16,1 0-16,-1 24 0,1 0 15,-25 1 1,0-1-16,-25 1 0,-24-1 16,25 1-16,-25-1 0,0 0 15,0-24-15</inkml:trace>
  <inkml:trace contextRef="#ctx0" brushRef="#br0" timeOffset="1915">244 3932 0,'0'24'16,"0"1"-1,24 24-15,-24-25 0,0 25 16,0 0-16,0 24 0,0-24 16,25 24-16,-25 0 15,0 1-15,0-1 0,0 0 16,0-24-16,0 24 16,24-24-16,-24 0 0,0 0 15,0 0-15,0-25 0,-24 0 16,24 1-16</inkml:trace>
  <inkml:trace contextRef="#ctx0" brushRef="#br0" timeOffset="3035">220 4030 0,'-25'-25'15,"1"25"-15,-1-24 0,1-1 16,24 1-16,0-1 16,24 1-16,1 24 0,24-24 15,-1-1-15,50 1 16,24-1-16,0 1 0,25 0 16,48 24-16,1-25 0,-1 1 15,49 24-15,0-25 16,1 25-16,23-24 0,-23 24 15,23-25-15,1 25 16,-25 0-16,0 0 0,-24 0 16,24 0-16,-48 0 15,-1 25-15,-24-25 0,-24 0 16,-25 24-16,-25-24 0,-23 0 16,-50 0-16,25 25 15,-49-1 1,0 1-1,0-1-15,-24 0 16,24 25-16,0-24 0,0 23 16,0 1-16,0 0 15,0 24-15,0-24 0,0 0 16,0 24-16,0 1 0,0-26 16,0 26-16,0-1 15,0 0-15,0-24 0,0 24 16,0 1-16,0 23 15,0-23-15,0-1 0,0 0 16,0 25-16,24-25 0,-24 49 16,0-48-1,0-26-15,0 1 0,-24 0 16,24-25-16,-25 1 16,1 24-16,-1-25 0,1-24 0,-25 25 15,0-25-15,0 24 16,-24-24-16,0 0 15,-1 0-15,-48 0 0,0 0 16,-24 0-16,-25 0 16,-25 0-16,1 0 0,-49 0 15,24 0-15,-24 0 0,-25 24 16,49-24-16,-24 25 16,24-25-16,25 24 0,-1 1 15,50-25-15,-25 24 0,49-24 16,0 0-16,24 0 15,0 0-15,25 0 0,0 0 16,0 0-16,24 0 16,0-24-16,0 24 0,25-25 15,-1 25-15,1 0 0,-1 0 16,25-24-16,-24 24 16,-1 0-16,25-25 15,-24 25 1,24-24-16,0 0 15,-24-1-15,24 1 0,0-25 16,-25 24 0,25 1-16,-24 0 0,-1-25 15,25 24-15,-24 1 16,0-25-16,24 25 0,-25-1 16,25-24-16,0 25 0,0-25 15,0 0-15,25 0 16,-1 1-16,-24-1 0,24 0 15,1-24-15,-25-1 16,24 1-16,-24 24 0,0-24 16,0 0-16,25 24 0,-25 0 15,0 25-15,0-1 16,0 1-16,0-1 0,0 1 31,24 24-15</inkml:trace>
  <inkml:trace contextRef="#ctx0" brushRef="#br0" timeOffset="3595">1783 4469 0,'-25'25'31,"25"-1"-15,0 0-16,-24 1 15,24-1-15,0 25 0,0-24 16,0-1-16,-25 25 16,25-25-16,0 1 0,0-1 15,0 1-15,0-1 0,0 0 16,-24-24 0,24-24-1,0 0-15,0-1 16,0-24-16,0 25 15,0-25-15,24 0 0,-24-24 16,25 24-16,-25 0 16,24 0-16,1 25 0,-25-25 15,24 49-15,0-24 0,1 24 16,-1 0 0,1 0-16,-1 24 0,1 0 15,-1 25-15,0 0 16,1 0-16,-1 0 0,1 0 15,-1 0-15,1-1 16,-25 1-16,24 0 0,-24-24 16,0 23-16,0-23 0,0-1 15</inkml:trace>
  <inkml:trace contextRef="#ctx0" brushRef="#br0" timeOffset="3774">1783 4713 0,'-25'0'0,"25"-24"16,25 0-1,-1 24 1,0 0-16,1 0 16,-1-25-16,25 25 15,0 0-15,-25 0 0</inkml:trace>
  <inkml:trace contextRef="#ctx0" brushRef="#br0" timeOffset="4848">3077 7351 0,'-24'0'0,"-1"-24"16,1 24-16,-1 0 15,-24-25-15,1 25 0,-1 0 16,0 0-16,-24 0 16,-1 25-16,1-25 0,0 0 15,0 24-15,24 1 0,-25-1 16,26 0-16,-1 1 0,0-1 15,24 1-15,1 23 16,0-23-16,-1 24 0,1-25 16,24 25-16,0-25 15,24 25-15,1-24 0,23-1 16,1-24-16,0 25 0,24-25 16,1 24-16,23-24 15,-23 0-15,23 0 0,1-24 16,0 24-16,-1-25 15,1 25-15,0-24 0,-25 24 16,0-25-16,1 1 16,-1-1-16,-24 25 0,0-24 15,-1 0-15,-23-1 0,-1 1 16,1-1-16,-25 1 16,0-1-16,-49 1 0,24 0 15,-23 24-15,-26-25 0,1 1 16,0 24-16,-25-25 15,-24 1-15,24 24 0,1 0 16,-25-24-16,24 24 0,0 0 16,0 0-16,50 0 15,-26 0-15</inkml:trace>
  <inkml:trace contextRef="#ctx0" brushRef="#br0" timeOffset="5779">1929 7742 0,'0'24'47,"0"1"-32,0-1-15,0 1 16,0-1-16,0 25 0,0-25 16,0 25-16,-24 0 0,24-25 15,0 50-15,0-25 16,-25-1-16,25 1 0,0 0 15,0 0-15,-24 24 16,24-24-16,0 0 0,0 0 16,0 0-16,24-25 0,-24 25 15,0-25-15,0 1 16,25-1-16,-25 0 0,24 1 16,1-1-1,-1-24 1,0 0-1,1 0-15,-1 0 16,1 0-16,24 0 0,-25 0 16,25 0-16,0 0 15,-1 0-15,26 0 0,-1 25 16,0-25-16,1 0 0,-1 0 16,0 24-16,0-24 15,25 0-15,0 0 0,-25 0 16,25 0-16,-25 25 15,25-25-15,-25 0 0,0 0 16,0 0-16,-24 0 0,0 0 16,-24 0-16,-1 0 15,0 0-15,1-25 0,-1 1 32,-24-1-17,0 1 1,0-1-1,0 1-15,0 0 16,0-25-16,0 24 0,0-23 16,0-1-16,0 0 15,0-24-15,0-1 0,0 25 16,0-24-16,0 0 16,0 0-16,0 24 0,0-24 15,0 24-15,0 0 16,0 0-16,-24 0 0,24 0 15,-25 25-15,1-1 0,24 1 16,-24 0-16,24-1 16,-25 1-16,1 24 0,24-25 15,0 50 48</inkml:trace>
  <inkml:trace contextRef="#ctx0" brushRef="#br0" timeOffset="6217">2686 8181 0,'0'-24'16,"25"0"-1,-1 24 1,-24 24 15,0 0-15,0 1-16,0 24 15,25-25-15,-25 25 0,0-25 16,0 25-16,0-24 0,-25-1 16,25 1-16,-24-1 15</inkml:trace>
  <inkml:trace contextRef="#ctx0" brushRef="#br0" timeOffset="6624">2540 8328 0,'-25'0'15,"1"-24"-15,-1-1 0,25 1 16,-24 24-16,24-25 16,0 1-16,0 0 15,24 24-15,-24-25 0,49 25 16,-24-24-16,-1 24 15,25 0-15,0 0 0,0 0 16,24 0-16,-24 0 16,24 0-16,-24 0 0,0 0 15,0 24-15,-25-24 16,0 25-16,1 23 0,-1-23 16,-24 24-16,0-1 0,0-23 15,-24 24-15,-1 0 0,1-25 16,-25 25-16,25-25 15,-25 1-15,-24-1 0,24-24 16,0 0-16,-24 0 16,24 0-16,0 0 0,25-24 15,-25-1-15,24 25 16,1-24-16,-1-1 0</inkml:trace>
  <inkml:trace contextRef="#ctx0" brushRef="#br0" timeOffset="7392">2906 6203 0,'0'-24'16,"0"-1"0,-24 1-16,24-25 0,0 25 15,-25 24-15,25-25 16,-24 1-16,24-1 15,-25 25-15,25-24 16,0 0 15,0 48 16,0 0-31,0 25-16,25-24 0,-25 24 15,0 24-15,0-24 0,0 24 16,0 25-16,24-25 16,-24 25-16,25-25 0,-25 25 15,24-25-15,-24 0 16,24 0-16,-24-24 0,25 0 16,-25-25-16,0 25 0</inkml:trace>
  <inkml:trace contextRef="#ctx0" brushRef="#br0" timeOffset="8526">2149 2539 0,'24'0'0,"-24"-25"15,0 1-15,0 0 16,0 48 31,0 0-32,0 25-15,0 0 16,0 0-16,0 0 0,0 24 16,0 0-16,25 1 15,-25-1-15,0 0 0,0 0 16,24 1-16,-24-1 0,0 0 16,0 49-1,25-73-15,-25 0 0,0-25 16,0 1-16,0 24 15,0-25-15,0 1 16,0-1-16,24-24 31,-24-24 16</inkml:trace>
  <inkml:trace contextRef="#ctx0" brushRef="#br0" timeOffset="13068">1538 73 0,'0'-24'15,"-24"-1"1,24 1-16,-24 24 16,-1 0 15,1 24-16,-1 1-15,1-1 16,-1 0-16,25 1 0,-24-1 16,0 25-16,-1-24 15,25 23-15,0-23 0,0-1 16,0 25-16,25-24 0,-1-1 16,0 0-16,1 1 15,-1-1-15,25-24 0,-24 0 16,23 0-16,-23 0 15,24 0-15,-25-24 0,0-1 16,1 1-16,-1 0 0,1-1 16,-25 1-16,24-1 15,-24-24-15,0 25 0,-24 0 16,24-1-16,-25 1 16,1-1-16,-1 1 0,1-1 15,0 25-15,-1-24 16,1 24-1,24 24-15,0 1 0,0-1 16</inkml:trace>
  <inkml:trace contextRef="#ctx0" brushRef="#br0" timeOffset="13674">1514 537 0,'0'24'31,"-25"-24"-31,1 25 16,0-1-1,24 1-15,-25-1 16,1-24-16,24 25 0,-25-1 15,25 0-15,-24-24 0,24 25 16,-24-1-16,24 1 16,0-1-1,0 1 1,0-1 15,24-24-31,0 0 16,1 0-1,-1 0-15,1 0 16,-1 0-16,0 0 0,1 0 16,-1 0-16,1 0 15,-1 0-15,1 0 0,-1 0 16,0 0 0,-24-24-1,0-1 1,0 1-1,0-1-15,-24 1 16,24-1-16,0 1 16,-24-25-16,24 25 15,-25-1-15,25 1 0,-24-1 16,24 1-16,-25 0 0,1-1 16,48 50 30</inkml:trace>
  <inkml:trace contextRef="#ctx0" brushRef="#br0" timeOffset="14537">4347 171 0,'-24'0'31,"-1"0"-31,1 0 16,-1 0-1,1 0-15,-1 24 0,1-24 16,24 25-16,-24-1 0,-1 0 15,1 1-15,24-1 16,-25 25-16,25-24 0,0 23 16,25-23-16,-25 24 15,24-25-15,1 0 0,-1 1 16,25-25-16,-25 24 0,25-24 16,0 0-16,0 0 15,0-24-15,-25-1 0,25 25 16,0-24-16,-25 0 15,25-1-15,-25-24 0,-24 25 16,0 0-16,0-1 0,0 1 16,-24-1-16,0 1 15,-1 24-15,1-25 0,-1 1 16,1 24-16,0 0 16,-1-24-16,1 24 0,24 24 31</inkml:trace>
  <inkml:trace contextRef="#ctx0" brushRef="#br0" timeOffset="15174">4396 684 0,'0'24'15,"-25"-24"48,25 24-47,-24 1-16,0-1 0,-1 1 15,1-1 1,-1 1-16,1-1 0,-1 0 15,25 1-15,-24-25 0,24 24 16,-24-24-16,24 25 16,24-25 31,0 0-32,1 0-15,-1 0 16,25 0-16,-24 0 0,23 0 15,-23 0-15,24 0 16,-25 24-16,25-24 0,-25 0 16,1 0-1,-1 0-15,1 0 16,-25-24-16,0-1 31,0 1-15,0-1-16,-25 25 0,25-24 15,0 0-15,-24-1 16,24 1-16,-25-1 0,25 1 16,0-1-16,0 1 0,-24 0 15,24-1 1,0 1-16,-24 24 16,24-25-16,0 50 31,0-1-16</inkml:trace>
  <inkml:trace contextRef="#ctx0" brushRef="#br0" timeOffset="15888">5470 195 0,'-24'0'31,"0"0"-15,-1 0 0,1 0-16,-1 0 0,1 0 15,-1 25-15,1-25 16,0 24-16,24 0 0,-25-24 16,25 25-16,0-1 0,0 1 15,0-1-15,25 1 16,-25-1-16,24 0 0,25-24 15,-25 25-15,1-1 16,24-24-16,-1 25 0,-23-25 16,24 0-16,-25 0 15,25 0-15,-25 0 0,1 0 16,-1 0-16,1-25 0,-25 1 16,24 24-16,-24-25 15,25 1-15,-25 0 0,0-1 16,0 1-16,0-1 0,0 1 15,0-1-15,-25 1 16,1 0-16,-1-1 16,1 25-16,-1 0 15,1 0-15,0 0 0,-1 0 16,1 0-16,24 25 16</inkml:trace>
  <inkml:trace contextRef="#ctx0" brushRef="#br0" timeOffset="16542">5593 610 0,'-25'0'15,"1"0"17,24 25-17,-25-25-15,25 24 16,-24 1-16,24-1 16,-25 0-16,25 1 0,-24-1 15,24 1-15,-24-1 0,24 1 16,0-1-1,0 0-15,0 1 32,24-1-1,0-24-15,1 0-16,-1 0 15,1 25-15,-1-25 16,25 0-16,-25 0 0,1 24 15,24-24-15,-25 0 0,1 0 16,-1 0-16,0 0 16,1 0-16,-1 0 0,1-24 15,-25-1 1,0 1 0,-25-1-1,25 1-15,-24 0 0,24-1 16,-25 1-16,25-1 0,-24 1 15,24-1-15,0-23 16,-24 23-16,24 1 0,0-1 16,-25 1-16,1 24 31,-1 0-15,1 0-1</inkml:trace>
  <inkml:trace contextRef="#ctx0" brushRef="#br0" timeOffset="29291">3932 2393 0,'0'49'15,"0"-24"-15,-25-1 0,1 25 16,24-25-16,-24 25 0,-1 0 15,1 0-15,24 0 16,-25 24-16,25-24 0,-24 0 16,-1 24-16,1 0 0,24-24 15,-24 24-15,24-24 16,-25 0-16,25 0 0,0 0 16,0-25-16,0 0 15,0 1-15,0-1 0,25-24 16</inkml:trace>
  <inkml:trace contextRef="#ctx0" brushRef="#br0" timeOffset="29850">3517 3468 0,'24'0'31,"0"-25"-15,1 25-1,-1 0 1,-24 25-16,0-1 15,0 1-15,25-25 16,-25 24-16,0 1 16,0-1-1,24-24 1,1 24 0,-1-24 15,-24-24-31,24 24 15,-24-24-15,25 24 0,-25-25 16,24 25-16,-24-24 16,25 24-16,-1-25 15</inkml:trace>
  <inkml:trace contextRef="#ctx0" brushRef="#br0" timeOffset="30415">4542 2637 0,'0'-24'0,"25"48"63,-25 1-32,0-1-31,0 1 16,0 24-16,0-25 15,0 25-15,-25-25 0,25 25 16,0 0-16,-24 0 16,24 0-16,0 0 0,-24-1 15,24-23-15,0 24 0,-25-25 16,25 25-16,0-25 16,0 1-16,0-1 0,0 1 15,-24-25-15,24 24 16</inkml:trace>
  <inkml:trace contextRef="#ctx0" brushRef="#br0" timeOffset="30827">4298 3443 0,'-24'0'15,"48"0"1,1 0-1,-25 25 1,24-1 0,-24 1-1,24-25 1,-24 24-16,25-24 16,-1 0-16,-24 25 15,25-25 1,-25-25-1,24 25 1,1-24-16,-1-1 16,0 25-1,-24-24-15,25 24 16,-25-25-16,24 25 16,-24-24-1</inkml:trace>
  <inkml:trace contextRef="#ctx0" brushRef="#br0" timeOffset="31380">5422 2686 0,'0'-24'15,"0"48"48,0 1-48,-25-1 1,25 1-16,-24-1 16,24 0-16,-25 25 0,1-24 15,24 24-15,-25-1 16,1 1-16,24 0 0,-24 0 15,-1 24-15,25-24 0,-24 0 16,24-25-16,-25 25 16,25 0-16,0-25 0,0 1 15,-24 24 1</inkml:trace>
  <inkml:trace contextRef="#ctx0" brushRef="#br0" timeOffset="31716">5031 3395 0,'0'24'0,"24"-24"31,-24 24-15,0 1-1,25-25-15,-25 24 16,0 1-16,24-25 16,-24 24-16,25-24 15,-25 25-15,24-25 0,0 0 16,1 0-16,-1-25 16,1 25-1,-1-24-15,-24-1 0,24 25 16,-24-24-16,25 24 0,-25-25 15,0 50 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39.5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122 149 0,'0'49'47,"0"-25"-47,0 1 15,0 24-15,0-1 16,0 1-16,0 0 0,0 0 15,0 0-15,0 0 16,0-1-16,0 1 0,0 0 16,0-24-16,0-1 15,0 0-15,0 1 0,-24-25 16,24 24-16,0-48 16,0-1-1,0 1-15,0 0 0,0-25 16,-25 0-16,25 0 0,0 0 15,-24-24-15,24 24 16,-25-24-16,25 0 0,-24 24 16,24 0-16,0 0 15,0 0-15,24 0 0,-24 25 16,25 24-16,-1-25 16,1 25-16,23 0 0,-23 0 15,24 0-15,0 0 0,-25 0 16,25 25-16,-25-1 15,1-24-15,24 25 0,-49-1 16,24 1-16</inkml:trace>
  <inkml:trace contextRef="#ctx0" brushRef="#br0" timeOffset="187">49 540 0,'-25'0'16,"1"24"-16,48-48 31,1 24-15,-1 0-16,1-25 0,-1 25 15,25 0-15,-25-24 0,25 24 16,-24 0-16,23 0 16,-23 0-16</inkml:trace>
  <inkml:trace contextRef="#ctx0" brushRef="#br0" timeOffset="374">464 515 0,'24'0'0,"1"0"32,-25-24-32,0 48 31,24 1-31,-24-1 16,0 1-16,0-1 0,0 25 15,0-25-15,25 1 16,-25 24-16,0-25 0,0 0 15,0 1-15</inkml:trace>
  <inkml:trace contextRef="#ctx0" brushRef="#br0" timeOffset="535">586 271 0,'0'-24'0,"0"-1"0,0 1 15,0-1 1,25 50 0,-1-1-1,-24 1-15</inkml:trace>
  <inkml:trace contextRef="#ctx0" brushRef="#br0" timeOffset="889">757 466 0,'0'25'0,"24"-1"31,1 1-15,-1-25-16,-24 24 0,25 25 16,-25-25-16,0 1 15,0-1-15,0 1 0,0-1 16,0 1-16,0-1 15,0 0-15,0-48 32,24 0-17,-24-1-15,25-24 0,-1 25 16,-24-25-16,24 25 16,1-25-16,24 24 0,-25 1 15,1 24-15,-1 0 0,0 24 16,1 1-1,-1 24-15,-24-1 0,0 1 16,0 25-16,0-1 16,-24-24-16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1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25 245 0,'0'-24'16,"0"48"15,0 0-31,0 1 16,24-1-16,-24 25 0,0-24 15,0 23-15,0 1 16,0-24-16,25 24 0,-25-1 16,0-23-16,0-1 0,0 1 15,0-1-15,24-24 16</inkml:trace>
  <inkml:trace contextRef="#ctx0" brushRef="#br0" timeOffset="360">49 587 0,'-24'-24'0,"24"-1"0,0 1 15,-25 24 1,25-25-16,25 1 16,-1 24-1,1-25-15,-1 25 0,1 0 16,23 0-16,-23-24 0,24 24 15,-25 0-15,25 0 16,-25 0-16,1 0 0,-1 0 16,1 0-16,-1 0 15,1 0-15,-25-24 0,0-1 16,0 1-16,0-1 16,0 1-1,0-1-15,0 1 16,0 48-1,0 1 1,0-1-16,0 1 0,24 24 16,-24-1-16,0 1 15,24 0-15,-24 0 0,0 0 16,0-25-16,25 1 0,-25 23 16,0-23-1</inkml:trace>
  <inkml:trace contextRef="#ctx0" brushRef="#br0" timeOffset="917">756 415 0,'24'-24'16,"-24"-1"-16,24 25 0,-24-24 16,0-1-16,25 25 15,-50 25 16,25-1-31,0 1 0,0-1 16,0 0 0,0 1-16,0-1 0,25 1 15,-25-1-15,0 0 16,0-48 0,0 0-16,0-1 15,-25 1-15,25-25 16,-24 25-16,0-25 0,24 0 15,0 0-15,0-24 0,0 48 16,24-24-16,-24 1 16,49 23-16,-25 1 0,1 24 15,24 0-15,-25 0 16,0 0-16,1 24 0,24-24 16,-49 25-16,24-1 0,-24 0 15,0 1-15,0-1 16,0 1-16,-24-1 0,-1 1 15,1-1-15,-25-24 16,25 24-16,-1-24 0,1 25 16,-1-25-16,25 24 15,25-24 1,-1 0-16,1 25 0,-1-1 16,25 1-16,0-1 15,0 25-15,-1-25 0,1 25 16,-24 0-16,-1 0 0,0 0 15,-24-1-15,0-23 16,0 24-16,0-25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3.5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197 202 0,'25'0'0,"-25"-24"31,-25 24-15,1 0 0,0 24-16,-1-24 0,1 25 15,-1-1-15,1 1 0,-1-1 16,1 0-16,24 1 15,0-1-15,0 25 0,0-25 16,24 1-16,1 24 0,-1-25 16,25 1-16,-24-1 15,23-24-15,26 24 0,-25-24 16,24 0-16,-24-24 16,-1 24-16,1-24 0,0-1 15</inkml:trace>
  <inkml:trace contextRef="#ctx0" brushRef="#br0" timeOffset="587">613 276 0,'-25'0'0,"25"-25"0,0 1 31,25 24-15,-25 24-16,24-24 15,-24 25-15,0-1 16,0 0-16,0 1 15,0-1-15,0 1 16,0-1-16,0 25 0,0-25 16,0 1-16,24-1 0,-24 1 15,25-1 1,-25-48 0,-25 24-1,25-25-15,-24 1 0,24-25 16,0 0-16,-24 0 0,24 0 15,0 1-15,0-1 16,0 0-16,24 0 0,-24 0 16,24 25-16,1-1 0,-1 1 15,1 24-15,24 0 16,-25 0-16,0 24 0,1-24 16,-1 25-16,1-1 15,-25 1-15,24-1 0,-24 0 16,0 1-16,-24-1 15,-1-24-15,1 25 16,-1-25-16,1 24 0,0-24 16,-1 0-16,1 25 15,-1-25-15,25 24 16,25 0 0,-1-24-16,1 25 0,-1-1 15,0 1-15,1 23 0,-1-23 16,1-1-16,-25 1 15,24-1-15,1 1 0,-25-1 16,24 0-16,-24 1 16,24-25-16,1 0 15,-1 0-15</inkml:trace>
  <inkml:trace contextRef="#ctx0" brushRef="#br0" timeOffset="1160">1174 276 0,'0'-25'0,"0"1"16,25-1-16,-25 1 0,0-1 15,24 25-15,-24 25 32,0-1-32,0 1 0,0-1 15,0 1-15,0 23 16,0-23-16,0-1 0,0 25 15,0-24-15,0-1 16,0 0-16,25-24 31,-25-24-15,24 0-16,-24-25 16,0 24-16,24-24 0,-24 1 15,25-1-15,-25 24 16,24-24-16,-24 25 0,25 0 15,-1 24 1,-24 24 0,25 0-16,-25 1 0,0-1 15,0 25-15,0-24 16,0-1-16,0 25 0,0-25 16,24-24-16,-24 25 15,0-1-15,24-24 0,1 0 16,-1 0-16,1-24 15,-1-1-15,1 1 16,-1-1-16,0 1 0,25-25 16,-24 25-16,-1-25 15,25 24-15,-25 1 0,1 24 16,-1 0-16,1 24 0,-1 1 16,0 24-16,1 0 15,-25-1-15,24 1 0,-24 0 16,0 24-16,0-24 15,0 0-15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6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151 0 0,'-24'0'16,"-1"0"-1,1 0-15,-1 25 16,1-1-16,24 1 16,-24-1-1,24 0-15,0 1 0,0-1 16,0 25-16,0-24 15,0 23-15,24-23 0,0-1 16,1 1-16,-1-1 0,1 1 16,-1-25-16,25 0 15,-25 0-15,25 0 0,-24-25 16,-1 1-16,0-1 16,1 1-16,-25-25 0,0 25 15,0-25-15,-25 0 0,1 24 16,0 1-16,-1 0 15,1-1-15,-1 25 0,1 0 16,0 0-16,-1 25 16,1-1-16,24 0 0,0 1 15,0-1-15</inkml:trace>
  <inkml:trace contextRef="#ctx0" brushRef="#br0" timeOffset="558">200 440 0,'-25'24'15,"1"-24"-15,24 25 16,0-1 0,0 1-1,0-1-15,0 1 16,-24-1-16,24 0 0,0 1 15,-25-1-15,25 1 16,-24 24-16,24-25 0,0 0 16,-25 1-16,25-1 0,0 1 15,25-1 1,-1-24 0,1-24-1,-1-1-15,0 25 16,1 0-16,-25-24 0,24 24 15,1-25-15,24 25 16,-25 0-16,0 0 0,1-24 16,-1 24-16,1 0 0,24 0 15,-25 0 1,0 0-16,1 0 0,-25-24 16,0-1-1,0 1-15,-25 24 16,25-25-16,-24 1 15,0-1-15,24 1 0,-25 0 16,1-1-16,-1 1 0,25-1 16,-24 1-16,-1-1 15,25 1-15,0 48 47,0 1-47</inkml:trace>
  <inkml:trace contextRef="#ctx0" brushRef="#br0" timeOffset="4668">810 513 0,'0'-24'15,"0"-1"1,25 25 0,-1 0-16,25 0 0,-24-24 15,23 24-15,26 0 16,-1 0-16,0 0 0,1 0 15,23 0-15,-23 24 0,23-24 16,-24 0-16,1 0 16,-25 0-16,-1 0 0,-23 0 15,-25-24-15,-25 24 32,1 0-32,0-24 0,-1 24 15</inkml:trace>
  <inkml:trace contextRef="#ctx0" brushRef="#br0" timeOffset="4955">1568 293 0,'-25'0'15,"50"0"16,-1 0-15,0 25-16,1-25 0,24 0 16,-25 24-16,25 1 0,0-1 15,0 1-15,0-1 16,-25 0-16,25 1 0,-25-1 16,-24 1-16,0 24 15,0-25-15,-24 0 0,-1-24 16,1 25-16,-25-1 15,0 1-15,0-25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8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198 73 0,'0'-24'0,"24"24"16,-24-25-16,0 1 15,-24 24 16,-1 24-31,1 1 0,-1-25 16,1 24-16,-1 25 16,1-25-16,0 1 0,-1-1 15,25 25-15,0-25 16,0 1-16,0-1 0,25 1 16,-1-1-16,25-24 0,-25 0 15,25 0-15,0 0 16,0 0-16,24-24 0,-48 24 15,23-25-15,-23 1 16,-1-1-16,1 1 0,-25 0 16,0-1-16,-25 1 0,1-1 15,-1 1-15,-23-1 16,23 1-16,-24 24 0,25 0 16,-25 0-16,25 0 15,-1 0-15,1 24 0,-1-24 16,25 25-16,0-1 15</inkml:trace>
  <inkml:trace contextRef="#ctx0" brushRef="#br0" timeOffset="558">295 415 0,'-24'0'31,"-1"0"-15,25 24-16,-24 1 0,0-1 16,24 1-1,-25 23-15,25-23 0,-24 24 16,24 0-16,-25-25 0,25 25 16,-24-25-16,24 1 15,0-1-15,0 1 0,24-1 16,1-24-1,-1 0-15,1 0 16,-1 0-16,0 0 0,25 0 16,-24 0-16,-1 0 15,1-24-15,-1 24 0,25 0 16,-25 0-16,1 0 16,-1 0-16,1 0 0,-1 0 15,0 0-15,-24-25 16,25 25-1,-25-24-15,0-1 16,0 1 0,-25-1-16,1 1 0,24 0 15,-24-1-15,-1-24 0,1 25 16,-25-25-16,24 25 16,1-1-16,24 1 0,-24-1 15,-1 1-15,1 24 16,24 24 31,24 1-16</inkml:trace>
  <inkml:trace contextRef="#ctx0" brushRef="#br0" timeOffset="1170">417 1465 0,'0'-24'0,"0"-1"15,0 1 1,-24 48 15,0 1-31,-1-1 16,1 1-16,24-1 0,-25 0 16,25 25-16,-24-24 15,24 23-15,0 1 0,24-24 16,1 24-16,24-25 15,-25 0-15,25 1 0,0-25 16,0 0-16,-1 0 0,-23 0 16,24 0-16,-25-25 15,0 1-15,1 0 0,-25-1 16,0-24-16,0 25 16,0-25-16,-25 25 0,1-25 15,0 24-15,-25 1 0,24 0 16,-23-1-16,23 25 15,1 0-15,-1 0 0,1 25 16,-1-1-16,1-24 16,24 24-16,0 1 15</inkml:trace>
  <inkml:trace contextRef="#ctx0" brushRef="#br0" timeOffset="1739">540 1905 0,'0'24'0,"0"1"31,0-1-31,0 0 16,-25 1-16,25-1 0,-24 25 15,24 0-15,-25-25 16,25 25-16,-24 0 0,24 0 15,-25-25-15,1 25 16,24-24-16,0-1 0,-24 0 16,24 1-16,0-1 0,24-24 15,0 25 1,1-25-16,-1 0 16,1 0-16,-1-25 0,1 25 15,23 0-15,-23-24 16,24 24-16,-25 0 0,0 0 15,25 0-15,-24 0 16,-1 0-16,1 0 16,-1 0-16,-24-25 31,0 1-31,0 0 16,-24-1-16,-1 1 15,1-25-15,-1 0 0,1 25 16,-1-25-16,1 0 15,0 0-15,-1 0 0,1 25 16,-1-1-16,25 1 0,-24 0 16,24 48 15,24-24-31,-24 24 16,25-24-1,-25 25-15,24-25 16</inkml:trace>
  <inkml:trace contextRef="#ctx0" brushRef="#br0" timeOffset="2219">930 2173 0,'0'25'0,"25"-25"16,-1 0 15,1-25-16,-1 1-15,0 24 16,1-24-16,24-1 16,-25 25-16,25-24 0,0-1 15,24-24-15,-24 25 16,24-25-16,-24 25 0,24-25 16,-24 0-16,0-24 0,0 24 15,0-24-15,-25-1 16,25 1-16,-25 24 0,-24-24 15,25 24-15,-25 0 16,0 0-16,0 25 0,0 0 16,0-1-16,0 1 0,-25 24 15,1 0 1,24 24 0,0 1-1</inkml:trace>
  <inkml:trace contextRef="#ctx0" brushRef="#br0" timeOffset="2783">588 439 0,'0'-24'0,"0"-1"15,0 1-15,0 0 16,25-1-1,-1 1-15,1 24 16,23 0-16,1 0 16,0 0-16,24-25 0,1 25 15,-1 0-15,0 0 0,25 0 16,0-24-16,-25 24 16,0 0-16,0-25 0,-24 25 15,0 0-15,0 0 16,-25 0-16,-24 25 15,-24-25 1,0 0 0,-1 0-16</inkml:trace>
  <inkml:trace contextRef="#ctx0" brushRef="#br0" timeOffset="3084">1394 49 0,'25'0'16,"-1"0"-1,1 24 1,23-24-16,-23 0 0,-1 0 15,25 24-15,0-24 16,0 25-16,0-25 0,-25 24 16,25-24-16,-25 25 0,1-1 15,-25 0-15,0 1 16,-25-1-16,1 1 16,0-25-16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58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610 1934 0,'25'0'16,"-1"0"-1,1-25 1,-1 25-16,0 0 0,1 0 16,-1-24-16,1 24 15,23 0-15,-23 0 0,24 0 16,-25 0-16,25-24 0,-25 24 15,1 0-15,-1 0 16</inkml:trace>
  <inkml:trace contextRef="#ctx0" brushRef="#br0" timeOffset="252">757 2154 0,'0'24'16,"-25"-24"-16,25 24 31,25-24-15,-1 0-16,1 0 16,-1 0-16,1 0 15,-1 0-15,25 0 0,-25 0 16,25 0-16,-25 0 15,25-24-15,-24 24 0,-1 0 16</inkml:trace>
  <inkml:trace contextRef="#ctx0" brushRef="#br0" timeOffset="450">977 2349 0,'-25'0'0,"25"24"0,25-24 47,-1 0-31,0 0-16,1-24 0,-1 24 15,25 0-15,-24 0 0,-1 0 16,25 0-16,-25 0 16,1-24-16,-1 24 0</inkml:trace>
  <inkml:trace contextRef="#ctx0" brushRef="#br0" timeOffset="-3732">73 1128 0,'0'-25'0,"-24"1"15,-1 24 1,25-24-1,0 48 32,0 0-47,25-24 0,-25 25 16,0-1-16,0 1 16,24 24-16,-24-25 0,0 0 15,24 1-15,-24-1 16,0 1-16,25-1 15,-50-48 17,1-1-17,24 1-15,0-1 16,-24-23-16,24 23 0,-25-24 16,25 0-16,-24 25 0,24-25 15,0 0-15,0 25 16,0-1-16,24 1 0,-24 0 15,25 24-15,-1 0 16,0 0-16,25 0 0,-24 0 16,-1 24-16,1 0 0,-1 1 15,0-1-15,-24 1 16,0-1-16,0 1 0,-24-1 16,0 0-16,-1 1 15,1-25-15,-25 24 0,24-24 16,1 25-16,0-25 0,-1 0 15,1 0-15</inkml:trace>
  <inkml:trace contextRef="#ctx0" brushRef="#br0" timeOffset="-3481">317 1030 0,'-24'0'15,"24"-24"-15,-25 24 0,25 24 47,25 1-47,-1-1 0,-24 0 16,25 25-16,-1-24 15,-24 24-15,24-25 0,-24 25 16,25-25-16,-25 1 0,0-1 16</inkml:trace>
  <inkml:trace contextRef="#ctx0" brushRef="#br0" timeOffset="-3174">464 1079 0,'24'-24'0,"1"-1"16,-1 25 0,-24 25-1,0-1-15,-24-24 16,24 24-16,-25-24 16,1 25-16,-1-25 0,1 0 15,-1 24-15,1-24 16,24 25-16,24-25 15,-24 24-15,25-24 16,-1 25-16,1-1 16,-1-24-16,25 24 0,-25 1 15,1-1-15,-1 1 16,1-1-16,-1-24 16,-24 25-16</inkml:trace>
  <inkml:trace contextRef="#ctx0" brushRef="#br0" timeOffset="-2484">806 1030 0,'0'-24'16,"-25"24"15,25 24-15,-24 1-16,24-1 15,0 0-15,0 1 0,0-1 16,0 1-16,0-1 0,0 1 16,24-1-16,-24 0 15,25 1-15,-1-1 16,1-24-16,-1 0 16,0 0-16,-24-24 15,25-1-15,-25 1 16,0 0-1,0-1-15,0 1 16,0-1 0,0 1-16,24 24 15,1 0 1,-1 0-16,0 24 16,1-24-16,-25 25 0,24-1 15,1 1-15,-25-1 16,24 0-16,-24 1 0,0-1 15,0 1-15,-24-1 16</inkml:trace>
  <inkml:trace contextRef="#ctx0" brushRef="#br0" timeOffset="-2177">1221 1006 0,'0'-25'0,"-25"25"16,50 0 15,-25 25-31,0-1 15,24 1-15,-24-1 16,25 0-16,-1 1 0,-24 24 16,25-25-16,-1 1 0,-24 23 15,24-23-15,1-1 16,-25 1-16,0-1 0,24-24 16,-24 25-1</inkml:trace>
  <inkml:trace contextRef="#ctx0" brushRef="#br0" timeOffset="-323">390 1616 0,'25'0'31,"-1"0"1,1 0-32,-1-24 15,1 24-15,-1 0 0,25 0 16,-25-24-16,25 24 15,0 0-15,0-25 0,0 25 16,-1 0-16,1 0 16,-24 0-16,-1 0 0,-48 0 31,-1 25-31</inkml:trace>
  <inkml:trace contextRef="#ctx0" brushRef="#br0" timeOffset="1416">1734 1372 0,'24'0'63,"1"0"-48,-1-24-15,0-1 16,1 25-1,24-24-15,0-1 0,146-48 32,-73 49-32,0-1 0,25-24 15,-1 25-15,25-25 0,25 0 16,-1 0-16,0 1 16,25-1-16,0 0 0,0 0 15,0 0-15,24 0 16,-24 1-16,24 23 0,-49-24 15,1 25-15,-25-1 0,0 1 16,-49 24-16,-25-24 16,1 24-16,-49-25 0,0 25 15,-25-24-15,1 24 16,-50 0 0,25-25-16,-24 25 15,48 0 32,1 0-31</inkml:trace>
  <inkml:trace contextRef="#ctx0" brushRef="#br0" timeOffset="1933">6008 53 0,'-25'0'0,"25"-24"31,25 24 1,-1 0-17,1 0-15,-1 0 0,0 0 16,25 0-16,0 0 15,24 0-15,1 0 0,-25 0 16,24 0-16,0 0 0,-24-25 16,24 25-16,-24 0 15,-25 0-15,1 0 0,-1 0 16,-24 25 0,0-1-16,-24 1 0,24-1 15,-25 1-15,1 23 0,0 1 16,-1-24-16,1 24 15,24-1-15,0-23 0,0-1 16,-25 25-16,25-25 16,0 1-16,-24-1 0,24 1 15,-24-1-15,-1 1 16,1-25-16,-1 24 16</inkml:trace>
  <inkml:trace contextRef="#ctx0" brushRef="#br0" timeOffset="5520">415 2862 0,'-25'0'0,"1"-25"15,0 25-15,24-24 32,24 24-17,0 24 1,1 1-16,-1-1 16,-24 1-16,25-1 15,-25 1-15,0-1 0,24 0 16,-24 1-16,25-1 0,-25 1 15,24-1-15,-24 1 16,-24-50 15,-1 1-15,1-1-16,24 1 0,-25-1 16,1-23-16,-1 23 15,1-24-15,0 0 0,-1 25 16,25-25-16,0 0 0,0 25 15,0 0-15,0-1 16,25 1-16,-1 24 0,25-25 16,-25 25-16,25 0 15,-24 0-15,23 0 0,-23 25 16,-1-25-16,-24 24 0,25-24 16,-25 25-16,0-1 15,-25 0-15,1-24 0,-1 25 16,1-1-16,-25 1 15,25-25-15,-1 24 0,1 0 16,48-24 0</inkml:trace>
  <inkml:trace contextRef="#ctx0" brushRef="#br0" timeOffset="5755">732 2715 0,'0'-24'0,"0"0"16,25 24 0,-25-25-16,0 1 15,24 24-15,-24 24 16,25-24 0,-25 25-16,24-1 0,-24 0 15,24 25-15,1-24 16,-25-1-16,24 25 0,1-25 15,-25 1-15,24-1 0,-24 1 16</inkml:trace>
  <inkml:trace contextRef="#ctx0" brushRef="#br0" timeOffset="6048">903 2667 0,'25'0'0,"-25"-25"15,24 25-15,-24 25 32,-24-1-17,-1 0 1,1 1-16,0-25 16,24 24-16,-25 1 15,1-1-15,24 1 16,0-1-16,24-24 15,1 24-15,-1-24 16,0 0-16,1 25 0,24-25 16,-25 24-16,25-24 15,-25 25-15,1-25 0,-1 24 16</inkml:trace>
  <inkml:trace contextRef="#ctx0" brushRef="#br0" timeOffset="6427">1294 2691 0,'25'-24'31,"-1"24"-31,0-25 16,1 25-16,-1 0 0,1-24 16,-1 24-16,1 0 15,-1 0-15,-24 24 0,24-24 16,-24 25-16,-24-1 16,24 0-16,-24 1 0,-25-1 15,24 1-15,1 24 0,-1-25 16,1 0-16,0 1 15,-1-1-15,25 1 16,25-25-16,23 0 16,-23 0-16,48-25 0,-24 25 15,0 0-15,24-24 0,-24 24 16,0-25-16</inkml:trace>
  <inkml:trace contextRef="#ctx0" brushRef="#br0" timeOffset="8641">1392 3375 0,'-25'0'15,"1"0"-15,0-25 16,24 1 15,24 24-31,0 0 16,-24-24 0,25 24-16,-1 0 0,1 0 15,-1-25-15,25 25 0,-25 0 16,25 0-16,-24 0 15,23-24-15,-23 24 0,24 0 16,-25 0-16,1-25 16,-1 25-16</inkml:trace>
  <inkml:trace contextRef="#ctx0" brushRef="#br0" timeOffset="8958">1319 3668 0,'24'0'16,"0"-25"-16,1 25 15,-25-24 1,24 24-16,1 0 0,-1 0 15,0-24-15,1 24 16,-1-25-16,1 25 0,-1 0 16,25-24-16,-25 24 0,1-25 15,24 25-15,-25 0 16,1 0-16,-1-24 0,0 24 16</inkml:trace>
  <inkml:trace contextRef="#ctx0" brushRef="#br0" timeOffset="9205">1392 3888 0,'0'24'15,"0"1"-15,24-25 16,1 0-16,-1 0 15,1-25-15,-1 25 16,0-24-16,25 24 0,-24-25 16,23 25-16,-23 0 15,-1-24-15,25 24 0,-24 0 16,-1-25-16,0 25 0,25 0 16,-24-24-16,-1 24 15</inkml:trace>
  <inkml:trace contextRef="#ctx0" brushRef="#br0" timeOffset="12007">1807 2618 0,'24'0'47,"1"0"-16,-1 0 32,1 0 46,-1 0-46,-24-25-32,25 25 63,-1 0-16,0-24-63,1 24 1,-1 0 0,1 0-1,-1 0-15,-24-25 0,25 25 16,-1 0-16,0 0 0,1 0 16,-1 0-1,1 0-15,-1 0 0,0 0 16,1 0-1,-1 0-15,1 0 16,-1 0 0,1 0 62,-25 25-63,24-25 1,0 0 0,-24 24-16,25-24 15,-1 0-15,1 0 16,-1 0 0,1 0-16,-1 0 15,0 0 1,1 0-16,-1 0 15,1 0-15,-1 0 16,0 0 0,-24 25-16,25-25 15,-1 0 1,1 0-16,-1 0 0,1-25 16,23 25-16,-23 0 15,-1-24-15,1 24 16,-1 0-16,1 0 0,-1 0 15,0 0-15,1 0 16,-1 0-16,1 0 16,-1 0-16,1-25 15,-1 25-15,0 0 16,1 0-16,-1-24 16,1 24-16,-1 0 15,1 0-15,-1-24 0,0 24 16,25 0-16,-24 0 0,-1-25 15,0 25-15,1 0 16,-1 0-16,1 0 0,24-24 16,-25 24-16,0 0 0,1 0 15,-1 0-15,1-25 16,-1 25-16,1 0 0,-1 0 16,0-24-16,1 24 15,-1 0-15,25 0 0,-25-25 16,1 25-16,-1 0 0,25 0 15,-24-24-15,-1 24 16,0 0-16,25 0 0,-24-24 16,-1 24-16,25 0 15,-25-25-15,1 25 0,24 0 16,-25 0-16,1-24 0,23 24 16,-23 0-16,-1 0 15,25 0-15,-24 0 0,23-25 16,-23 25-16,24 0 15,-1-24-15,-23 24 0,24 0 16,0 0-16,-1-25 0,1 25 16,0 0-16,0-24 15,0 24-15,0 0 0,-25 0 16,25-24-16,0 24 16,-25 0-16,25 0 0,-25-25 15,25 25-15,-24-24 0,24 24 16,-25 0-16,25 0 15,-25-25-15,25 25 0,-24 0 16,23 0-16,-23-24 16,24 24-16,-25 0 0,25 0 15,-25-24-15,25 24 0,0 0 16,0-25-16,0 25 16,0 0-16,-1-24 0,-23 24 15,48 0-15,-24-25 16,-25 25-16,25 0 0,0 0 15,0-24-15,-25 24 0,25 0 16,-24 0-16,23 0 16,-23-25-16,24 25 0,0 0 15,-25-24-15,25 24 16,0 0-16,-25-24 0,1 24 16,23 0-16,-23-25 0,-1 25 15,1 0-15,-1 0 16,-24-24-16,25 24 15,-1 0 1,0 0 0,-24-25-16,25 25 31</inkml:trace>
  <inkml:trace contextRef="#ctx0" brushRef="#br0" timeOffset="12414">7009 1543 0,'-24'0'16,"-1"0"-1,25 24 17,25-24-32,-1 25 15,1-25-15,23 24 16,-23-24-16,24 25 16,-25-25-16,25 24 0,-25-24 15,1 25-15,24-25 0,-25 24 16,0-24-16,-24 24 15,25 1-15,-25-1 0,0 1 16,0-1-16,-25 1 16,1-1-16,-25 0 0,25 25 15,-25-24-15,-24 24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25.3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49 0,'24'-25'47,"-24"1"0,25 24-47,-1 0 15,0 0 63,-48 0-15,0 0-47,-1 0-1,1 0 1,-1 0-1,25 24 1,-24-24-16,0 0 16,-1 25-16,1-25 15,-1 0 1,25 24-16,-24-24 16,-1 0 15,1 0 0,0 0 0,24 24-15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32.8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1660 0,'25'0'16,"-1"0"77,1 0-77,-1 0 0,1 0-16,-25-24 15,24 24-15,0 0 0,1 0 16,-1-25 0,1 25-16,-1 0 15,1-24-15,-1 24 16,0 0-16,1 0 0,-1-24 15,1 24-15,-1 0 0,0 0 16,1-25-16,24 25 16,-25 0-16,1 0 0,23 0 15,-23-24-15,24 24 16,-25 0-16,25 0 0,0 0 16,-25 0-16,25 0 0,0 0 15,-25 0-15,25 0 16,0 0-16,-25 0 0,25 0 15,-24 0-15,24 0 16,-25 0-16,25 0 0,-25 0 16,25 0-16,-24 0 0,23 0 15,-23 0-15,24 0 16,0 0-16,-25 0 0,25 0 16,0 0-16,-25 0 15,25 0-15,0 0 0,0 0 16,-25 0-16,25 0 0,0 0 15,0 0-15,-1 0 16,1 0-16,-24 0 0,23 0 16,1 0-16,-24 0 0,24 0 15,-25 0-15,0 0 16,1 0-16,-1 0 0,1 0 16,-1 0-16,1-25 15,-1 25-15,0 0 16,1 0-16,-1 0 15,1 0 1,-1 0-16,1 0 16,-1 0-16,0 0 15,1 0-15,-1 0 16,1 0-16,-1 0 0,1-24 16,-1 24-1,-24-25-15,24 25 0,-24-24 16,25 24-16,-25-24 15,24-1-15,-24 1 0,25-1 16,-1 1-16,-24-25 16,24 25-16,1-1 15,-1 1-15,1-1 0,-25-23 16,24 23-16,1-24 16,-1 25-16,-24-1 0,24-23 15,1 23-15,-25 1 0,24-1 16,1 1-16,-25 0 15,24-1-15,1 1 0,-1-1 16,-24 1-16,24-1 16,1 1-16,-25 0 0,24-1 15,1 1-15,-25-1 0,24 1 16,-24-25-16,24 25 16,1-1-16,-25 1 0,24-25 15,-24 24-15,25-23 16,-1 23-16,1-24 0,-1 25 15,-24-1-15,24-23 0,1 23 16,-1 1-16,25-1 16,-24 1-16,-1 24 0,25-24 15,-25 24-15,25 0 16,-24 0-16,23 0 0,-23 0 16,24 24-16,0 0 0,-25-24 15,25 25-15,0-25 16,-1 24-16,-23 1 0,24-25 15,-25 24-15,1 0 16,-1-24-16,0 25 0,1-1 16,-25 1-16,24-1 15,-24 1 1,0-1-16,0 0 0,0 1 16,25 24-16,-25-25 15,24 1-15,-24 23 0,25-23 16,-25-1-16,24 25 0,0-24 15,-24 23-15,25-23 16,-25-1-16,0 1 0,24 24 16,-24-25-16,0 0 0,0 25 15,25-24-15,-25-1 16,0 25-16,0-25 0,24 1 16,-24-1-16,24 25 15,-24-25-15,25 1 0,-25-1 16,0 1-16,24-1 15,-24 1-15,25-1 0,-25 0 16,24-24-16,1 25 0,-25-1 16,24-24-16,0 25 15,1-1-15,-1-24 0,1 24 16,-1-24-16,1 0 0,-25 25 16,24-25-16,0 0 15,1 24-15,-1-24 0,1 0 16,-1 25-1,1-25-15,-1 0 0,0 0 16,25 0-16,-24 0 0,-1 0 16,25 0-16,-25 0 15,25 0-15,-24 0 0,-1 0 16,0 0-16,25-25 16,-24 25-16,-1-24 0,1-1 15,-1 1-15,0 0 0,-24-25 16,25 24-16,-1-23 15,-24 23-15,0-24 0,0 25 16,0-25-16,0 25 16,0-25-16,0 0 0,0 24 15,-24-23-15,24 23 0,-25-24 16,25 25-16,-24 0 16,24-25-16,-24 24 0,24 1 15,0-1-15,0 1 16,0 0-16,24-1 0,0 1 15,1-1-15,24 1 16,-25-1-16,25 25 16,-25-24-16,50 24 0,-26-24 15,1 24-15,0-25 16,24 25-16,-24 0 0,25 0 16,-26 0-16,1 0 0,0 0 15,0 0-15,0 0 16,0 25-16,-25-25 0,25 24 15,-25-24-15,1 24 16,-1 1-16,25-25 0,-25 24 16,1 1-16,-1-1 0,1 1 15,-1-1-15,1-24 16,-1 24-16,0 1 0,1-1 16,-25 1-16,24-1 15,-24 1-15,25-1 0,-25 0 16,0 1-16,0 24 0,0-25 15,-25 0-15,25 1 16,0 24-16,-24-25 0,24 1 16,0-1-16,0 25 15,0-25-15,0 1 0,0-1 16,0 25-16,0-25 0,24 1 16,-24-1-16,0 1 15,25-1-15,-25 0 0,24 1 16,1-1-16,-1 1 0,-24 24 15,49-25-15,-25 0 16,1 1-16,23-1 0,-23-24 16,24 25-16,-25-1 15,25-24-15,-25 0 0,1 0 16,24 0-16,-25 0 0,1 0 16,23-24-16,-23 24 15,-1-25-15,1 25 0,-1-24 16,1-1-16,-25 1 15,24 0-15,0-1 0,-24 1 16,25-1-16,-1 1 0,1-1 16,-1 1-16,1 0 15,-1-1-15,0 25 0,1-24 16,-1 24-16,1 0 16,23-25-16,-23 25 0,24 0 15,-25 0-15,25 25 0,0-25 16,24 0-16,-24 24 15,0-24-15,24 25 0,-24-25 16,24 24-16,-24 0 16,0-24-16,0 25 0,-25-25 15,1 24-15,-1 1 0,0-25 16,1 24-16,-1-24 16,-24 25-16,0-1 0,0 0 15,-24 1 1,24-1-16,-25-24 0,25 25 15,-24-1-15,24 1 0,-24-1 16,24 0-16,0 1 16,0-1-16,0 1 0,0-1 15,0 1-15,24-1 16,-24 0-16,24 1 0,1-1 16,-1 1-16,-24-1 0,25 1 15,-1-1-15,-24 0 16,25 1-16,-25-1 0,0 1 15,24-1 1,-24 0-16,0 1 16,24-1-16,1 1 15,-1-1 1,1 1-16,-1-25 0,1 24 16,-1-24-16,25 0 0,-25 24 15,1-24-15,23 0 16,1 25-16,-24-25 0,24 0 15,-25 0-15,25 0 16,-25 0-16,25 0 0,-24 0 16,23 0-16,-23 0 0,24 0 15,-25 0-15,0-25 16,1 25-16,-1 0 0,1 0 16,-1-24-16,1 24 15,-1 0 1,0 0-16,-24-24 15,25 24-15,-1 0 16,1 0-16,-1 0 16,1 0-16,-1 0 15,0 0-15,1 0 16,-1 0 0,1 0 15,-50 0 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37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73 279 0,'-24'0'16,"-1"0"-16,1 0 15,24-25 16,24 25-31,1 0 32,-1 0-1,1 0-31,-1 0 16,25 0-16,-25 0 15,25 0-15,0 0 16,24 0-16,-24 0 0,24 0 15,1 0-15,-1-24 0,0 24 16,0 0-16,1 0 16,23 0-16,-23 0 0,-1 0 15,0 0-15,0 0 16,1 0-16,-1 0 0,0 0 16,-24 0-16,24 0 0,1 0 15,-1 0-15,0 0 16,0 0-16,1 0 0,-25 0 15,24 0-15,-24 0 16,0 0-16,-1 0 0,-23 24 16,24-24-16,-25 0 0,0 25 15,1-25-15,-25 24 16,24-24-16,-24 24 0,25-24 16,-25 25-16,24-25 0,-24 24 15,0 1-15,25-1 16,-25 1-16,24-25 0,-24 24 15,24 0-15,1 1 16,-25 24-16,24-25 0,1 1 16,-25-1-16,24 25 15,1-25-15,-1 1 0,0-1 16,-24 25-16,25-25 0,-1 1 16,-24-1-16,25 1 15,-25-1-15,24-24 0,-24 24 16,25 1-16,-1-1 15,0-24 1,1 25-16,-1-25 16,1 0-16,-1 0 15,1 0-15,-1 0 0,0 0 16,-24-25-16,25 25 16,-1 0-16,1-24 0,-25-1 15,24 25-15,0-24 0,1 0 16,-1-1-16,-24 1 15,25-1-15,-1-23 0,1 23 16,-1 1-16,-24-25 0,24 24 16,-24-23-16,25 23 15,-25-24-15,0 25 0,0-1 16,0 1-16,0 0 16,0-1-16,0 1 0,0-1 15,0 1-15,0-1 0,0 1 16,0 0-16,0-1 15,24 1-15,-24-1 0,25 1 16,-1-1-16,1 1 16,-1 0-16,0-1 0,1 1 15,-1 24-15,25-25 0,-25 25 16,1-24-16,24 24 16,-25 0-16,25 0 0,-25 0 15,25 0-15,0 24 16,-24-24-16,23 25 0,-23-25 15,-1 24-15,1-24 0,-1 25 16,1-1-16,-1 0 16,0 1-16,-24-1 15,25 1-15,-25-1 16,0 1-16,0-1 16,0 0-16,0 1 0,24-1 15,-24 1-15,0-1 16,0 1-16,0 23 0,0-23 15,0-1-15,0 1 16,0-1-16,0 1 0,0-1 16,0 0-16,0 25 0,0-24 15,0-1-15,0 1 16,0 23-16,0-23 0,0-1 16,0 1-16,0 23 15,0-23-15,25-1 0,-25 1 16,0 24-16,0-25 0,0 0 15,0 1-15,0-1 16,24 1-16,-24-1 0,0 1 16,25-1-1,-25 0-15,24-24 0,-24 25 16,24-25-16,1 24 0,-1-24 16,25 0-16,-25 25 15,25-25-15,0 0 0,0 24 16,0-24-16,0 0 15,0 0-15,-25 0 0,25 0 16,-25 0-16,1 0 0,23-24 16,-23-1-1,-1 1-15,-24-1 0,25 1 16,-25 0-16,24-25 0,-24 0 16,0 0-16,0 0 15,0 0-15,0 0 0,0 1 16,0-1-16,-24 0 15,24 25-15,-25-25 0,1 24 16,24 1-16,-25 24 0,25-25 16,-24 25-16,0 0 15,24-24-15,-25 24 0,1 0 16,-1 0-16,1 0 16,0 0-1,24-24-15,24 24 31,-24-25-31,24 25 0,25-24 16,-24 24-16,23-25 16,1 25-16,0 0 0,24-24 15,-24 24-15,0 0 0,24-25 16,-24 25-16,0 0 16,0 0-16,-25 25 0,25-25 15,0 24-15,-24 1 16,-1-25-16,25 24 0,-25 1 15,1 23-15,-1-23 0,0-1 16,1 25-16,24-24 16,-25 23-16,25-23 0,-25 24 15,25-25-15,-24 25 16,-1 0-16,25-25 0,-25 25 16,1-25-16,-25 25 0,24-24 15,-24 24-15,0-25 16,0 25-16,-24-25 0,24 25 15,-25-25-15,1 25 16,24 0-16,-24-24 0,-1 23 16,25-23-16,-24 24 0,-1 0 15,1-25-15,24 0 16,-25 25-16,1-24 0,24-1 16,-24 1-16,-1-25 15,25 24-15,-24 0 0,-1-24 16,1 0-16,-1 0 0,1 0 15,0 0 1,-1-24-16,1 24 0,24-24 16,-25-1-16,25 1 0,-24-1 15,24 1-15,0-25 16,0 25-16,0-25 0,0 24 16,24-24-16,-24 25 15,25 0-15,-1-1 0,-24 1 16,25 24-16,-1 0 15,0 0-15,1 0 0,-1 0 16,1 24-16,-1 1 16,1-1-1,-25 0-15,24 1 0,-24-1 16,0 1-16,0-1 0,0 1 16,0-1-16,0 0 15,-24 1-15,24-1 0,0 1 16,0-1-16,0 1 15,0-1-15,0 0 0,0 1 16,0-1-16,24 1 16,0-1-16,-24 1 0,25 23 15,-1-23-15,25-1 0,-24 1 16,-1-1-16,0 0 16,25 1-16,-24-1 0,-1 1 15,25-1-15,-25-24 0,1 25 16,24-1-16,-25-24 15,0 24-15,25-24 0,-24 25 16,24-25-16,-25 0 16,25 24-16,0-24 0,0 0 15,-1 0-15,1 0 0,0 0 16,0 0-16,0-24 16,0 24-16,-1 0 0,1-25 15,-24 25-15,24-24 16,-25 24-16,25 0 0,-25-24 15,1-1-15,24 25 0,-25-24 16,0-1-16,1 25 16,24-24-16,-25-1 0,0 1 15,25 0-15,-24-1 16,-1 1-16,1-1 0,-1 1 16,-24 0-16,24-1 0,1 1 15,-25-1-15,0 1 16,24-25-16,-24 25 0,25-25 15,-25 0-15,0 24 16,0-23-16,24-1 0,-24 0 16,0 24-16,25-23 0,-25 23 15,0 1-15,0-25 16,24 24-16,-24 1 0,24 0 16,-24-1-1,25 25-15,-1-24 0,1 24 16,-1 0-16,1-25 0,-1 25 15,25 0-15,-25-24 16,1 24-16,24 0 0,-25 0 16,0 0-16,1 0 0,24-24 15,-25 24-15,0 0 16,1 0-16,-1 24 0,1-24 16,-1 0-16,1 24 15,-1-24-15,0 25 0,1-1 16,-1-24-16,1 25 15,-25-1-15,24 0 0,1 1 16,-1 24-16,0-25 0,1 1 16,-1-1-16,1 0 15,-1 25-15,0-24 0,1-1 16,-1 1-16,-24-1 0,49-24 16,-24 24-16,-1 1 15,0-25-15,1 24 0,-1-24 16,25 25-16,-24-25 15,23 0-15,-23 0 0,24 0 16,-25 0-16,25 0 0,-25 0 16,25 0-16,-24 0 15,24-25-15,-25 25 0,25 0 16,-25-24-16,25 24 16,-25-25-16,1 1 0,24 24 15,-25-24-15,1-1 0,-1 25 16,0-24-16,1-1 15,-1 25-15,1-24 0,-1-1 16,1 1 0,-1 0-16,0-1 15,-24 1-15,25 24 0,-1-25 16,1 1-16,-25-1 16,24 1-16,0 0 0,1 24 15,-1-25-15,1 1 16,-1 24-16,1-25 0,-1 1 15,0 0-15,1 24 16,-1 0-16,1-25 16,-1 25-16,-24-24 0,25-1 15,-1 1 1,0-1-16,-24 1 16,25 24-16,-25-24 15,0-1 126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17.9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441 206 0,'-25'0'16,"25"-24"-1,-24 24 1,-1 0-16,1 0 16,24 24-16,-24-24 15,-1 25-15,-24-25 0,25 24 16,-1 1-16,1-1 16,0 1-16,-1-1 0,1 0 15,-1 25-15,1-24 0,-1 24 16,25-1-16,0 1 15,-24 0-15,24 0 0,0 0 16,0 24-16,24-24 16,-24 0-16,25 0 0,-1-1 15,1-23-15,-1 24 0,1-25 16,-1 1-16,25-1 16,0 0-16,-25 1 0,25-25 15,0 24-15,0-24 16,0 0-16,-1 0 0,1 0 15,0-24-15,24 24 0,-24 0 16,0-25-16,0 1 16,24 24-16,-24-24 0,0-1 15,0 25-15,-1-24 16,-23-1-16,24 1 0,0-1 16,-25 1-16,0-25 0,1 25 15,-1-1-15,1-24 16,-1 25-16,-24-25 0,25 25 15,-25-25-15,24 0 0,-24 25 16,0-25-16,24 24 16,-24-23-16,0-1 0,0 24 15,0-24-15,0 25 16,0-25-16,-24 25 0,0-25 16,-1 24-16,1 1 0,-1 0 15,-24-1-15,25 1 16,-25-1-16,0 25 0,25-24 15,-25 0-15,0 24 16,25-25-16,-25 25 0,0 0 16,0 0-16,25 0 0,-25 0 15,25 0-15,-1 0 16,1 0-16,-25 25 0,24-1 16,1-24-1,0 0-15,24 24 0,-25-24 16,25 25-16,0-1 0,-24-24 15,24 25-15,0-1 16,0 0-16</inkml:trace>
  <inkml:trace contextRef="#ctx0" brushRef="#br0" timeOffset="665">490 597 0,'-25'0'0,"25"-24"16,-24 24 0,24 24-1,0 1 1,-25-1-16,25 0 15,0 1-15,-24-1 0,-1 1 16,25-1-16,0 1 16,-24-1-16,24 0 0,-24 1 15,24-1-15,-25 1 16,25-1-16,25-48 31,-25-1-15,24 25-16,-24-24 0,24-25 15,1 25-15,-25-25 16,24 24-16,1-24 0,-25 1 16,24-1-16,1 24 0,-25-23 15,24 23-15,0 1 16,1-1-16,-1 25 0,1 0 16,-1 0-16,0 0 15,1 25-15,-25-1 0,24-24 16,1 49-16,-1-25 0,-24 1 15,25 24-15,-1-25 16,-24 0-16,24 1 0,-24 24 16,0-25-16,0 1 0,0-1 15,-24-24 1</inkml:trace>
  <inkml:trace contextRef="#ctx0" brushRef="#br0" timeOffset="846">465 671 0,'-24'0'0,"-1"0"16,50 0 15,24 0-31,-25 0 16,25-25-16,0 25 15,-1 0-15,26-24 0,-25 24 16,24 0-16,-24-25 15</inkml:trace>
  <inkml:trace contextRef="#ctx0" brushRef="#br0" timeOffset="2235">12408 329 0,'-24'0'16,"-1"-25"-1,1 25-15,-25-24 0,24 24 16,1 0-16,-25 0 0,25 0 16,-25 0-16,0 0 15,25 24-15,-25 1 0,0-1 16,0-24-16,-24 49 16,24-25-16,0 25 0,0-24 15,-24 23-15,24 1 0,0 25 16,0-26-16,1 1 15,23 0-15,-24 0 0,25 0 16,24 0-16,0-1 0,0 1 16,24 0-16,1 0 15,24 0-15,-1-25 0,26 25 16,-1-25-16,0 25 16,1-24-16,23-1 0,-23 1 15,23-1-15,-24 0 0,1-24 16,-1 0-16,0 0 15,-24 0-15,24 0 0,-24-24 16,0 0-16,24-1 16,-24 1-16,0-1 0,0-24 15,-25 1-15,25 23 0,-24-24 16,-1-24-16,0 24 16,1 0-16,-1 1 0,-24-26 15,25 25-15,-25 1 16,0-1-16,0 0 0,-25 25 15,1-25-15,-1 24 0,1 1 16,-25-1-16,25-23 16,-25 23-16,0 1 0,0-1 15,0 1-15,0 24 16,1-25-16,-1 1 0,24 24 16,1 0-16,-25 0 0,25 0 15,-1 0-15,1 0 16,-1 24-1,25 1 1</inkml:trace>
  <inkml:trace contextRef="#ctx0" brushRef="#br0" timeOffset="3171">11968 988 0,'25'0'31,"-25"-24"-15,0 48 31,-25 0-47,25 1 16,0-1-16,0 1 15,0-1-15,0 1 0,0 23 16,0-23-16,25-1 15,-25 1-15,0-1 16,0-48 15,0-1-15,0 1 0,0-1-16,0 1 0,0-25 15,0 25-15,0-25 0,0 0 16,0 25-16,24-25 15,-24 0-15,0 0 0,25 25 16,-1-25-16,-24 24 16,24 1-16,1 24 15,-1 0-15,1 0 0,-1 0 16,1 0-16,-1 0 16,0 24-16,1-24 0,-1 25 15,1-25-15,-25 24 16,24 1-16,-24-1 15,0 0-15,-24 1 16,-1-1 0,1-24-16,-1 0 0,1 25 15,0-25-15,-1 24 16,1-24-16,-1 25 16,1-25-16,24 24 31,24-24-31,1 0 15,-1 24-15,1-24 16,-1 0-16,0 25 0,1-25 16,-1 24-16,1-24 0,-1 25 15,1-25-15,-1 24 16,-24 1-16,24-25 0,-24 24 16,0 0-16,0 1 15,-24-25-15,24 24 0,-24 1 16,-1-25-16,1 24 0,-1-24 15,1 0-15,-25 0 16,25 0-16,-1 0 0,-24 0 16,25 0-16,-25 0 0,25-24 15,-1 24-15,1 0 16,-25-25-16,25 25 0</inkml:trace>
  <inkml:trace contextRef="#ctx0" brushRef="#br0" timeOffset="22489">905 939 0,'24'0'15,"1"0"-15,-1 0 16,-24 25-1,24-1 32,1-24-31,-1 0-16,1 24 0,-1-24 16,1 25-16,23-25 15,1 24-15,0-24 0,0 25 16,-25-25-16,25 24 15,0-24-15,0 25 0,-25-1 16,25-24-16,0 24 0,-25 1 16,25-1-16,-24-24 15,23 25-15,-23-1 0,24-24 16,-25 24-16,25 1 16,-25-1-16,25 1 0,-24-25 15,-1 24-15,1 1 0,-25-1 16,24-24-16,0 24 15,-24 1-15,25-1 16,-1 1 0,-24-1-16,25-24 0,-1 25 15,1-1-15,-1-24 0,0 24 16,1 1-16,-1-25 16,25 24-16,-24 1 0,-1-25 15,25 24-15,-25-24 16,25 25-16,-25-1 0,1-24 15,24 24-15,-25 1 0,25-25 16,0 24-16,-25-24 16,25 0-16,0 25 0,0-25 15,0 0-15,-1 0 16,1 0-16,0 0 0,0 0 16,0-25-16,0 25 0,0-24 15,-1 24-15,1-25 16,0 25-16,0-24 0,0 24 15,0-24-15,24 24 0,-24 0 16,0 0-16,-1 0 16,1 0-16,-24 0 0,24 0 15,-25 0-15,25 0 16,-25 24-16,1-24 0,-1 24 16,1 1-16,-1-1 0,0 1 15,1-1-15,-1 1 16,1 23-16,-1-23 0,0-1 15,25 1-15,-24-1 16,24 0-16,-25 1 0,25-1 16,-25 1-16,25-1 0,-24 1 15,23-1-15,-23 0 16,-1 1-16,25-25 0,-24 24 16,-1 1-16,0-25 15,1 24-15,-1-24 0,1 25 16,-1-25-16,-24 24 15,25-24-15,-1 24 0,0 1 16,1-25-16,-1 0 16,1 24-16,-1-24 15,25 0-15,-25 0 0,25 25 16,0-25-16,-25 0 0,25 0 16,-24 0-16,24 24 15,-25-24-15,0 0 0,1 24 16,-1-24-1,-24 25-15,25-25 0,-1 0 16,0 24-16,1-24 0,24 0 16,-25 25-16,25-25 15,0 0-15,-25 0 0,25 0 16,-24 0-16,23 0 16,-23 0-16,24 0 0,-25-25 15,1 25-15,23 0 0,-23 0 16,24 0-16,-25 25 15,1-1-15,-1-24 0,0 25 16,1-1-16,24 0 16,-25 1-16,0-1 0,1 1 15,-1-1-15,1 1 0,-1-1 16,1 0-16,-1 1 16,0-1-16,1 1 0,-1-25 15,25 24-15,-24 1 16,-1-1-16,0-24 0,25 24 15,-24-24-15,-1 25 0,733 121 125,-708-121-109,24-25-16,-24 24 0,24-24 16,-24 25-16,25-25 0,-26 24 15,1-24-15,0 24 16,24-24-16,-24 0 0,0 0 16,24 25-16,1-25 15,-26 0-15,26 0 0,-1 24 16,0-24-16,25 0 0,-25 0 15,0 0-15,1 0 16,-1 0-16,-24 0 0,24 0 16,0-24-16,1 24 0,-26 0 15,26 0-15,-25 0 16,-1 24-16,26-24 0,-25 25 16,-1-25-16,1 24 15,25-24-15,-26 25 0,1-25 16,0 24-16,24-24 0,-24 24 15,0-24-15,0 0 16,0 0-16,0 25 0,-1-25 16,1 0-16,0 0 15,-24 0-15,23 0 0,1 0 16,-24 0-16,-1 0 0,25 0 16,-25 0-16,1 0 15,24 0-15,-25 0 0,0 24 16,1-24-16,-1 0 15,1 25-15,24-25 0,-25 24 16,0 1-16,1-25 0,-1 24 16,1-24-16,-1 0 15,1 24-15,23-24 0,-23 0 16,-1 0-16,25 0 16,-24 0-16,23 0 0,1 0 15,-24 0-15,23-24 0,-23 24 16,24-24-16,0-1 15,-25 25-15,25-24 0,0-1 16,-25 1-16,25-25 16,0 25-16,0-1 0,-25 1 15,25-25-15,0 24 0,0 1 16,-25 0-16,25-25 16,0 24-16,-25 1 0,1 0 15,23-1-15,-23 1 16,-1-1-16,-24 1 15,0-1-15,0 1 16,-24 0 0,-1-1-16,1 1 15,24-1-15,-24 25 16,-1-24-16,25-1 0,-24 1 16,24 0-16,0-1 15,0 1 1,0-1-16,0 1 15,0-1-15,0 1 16,0 0-16,0-1 0,0 1 16,0-1-16,24 1 15,-24-1-15,25 25 16,-25-24-16,24 0 0,0-1 16,1 1-16,-1-1 15,1 1-15,-1 0 0,1-1 16,-1-24-16,0 25 0,1-1 15,-1 1-15,1 0 16,-25-1-16,24 1 0,-24-1 16,25 1-16,-25-1 15,0 1-15,-25 0 16,25-1-16,-24 1 0,24-1 16,-25 1-16,25 0 15,-24-1-15,24 1 0,0-1 16,0 1-16,0-1 15,-25 25-15,25-24 0,0 0 16,0-1 0,0 1-1,25-1-15,-25 1 16,0-1-16,24 1 16,-24 0-1,25-1-15,-25 1 16,0-1-1,0 1 1,0-1 15,-25 25 63</inkml:trace>
  <inkml:trace contextRef="#ctx0" brushRef="#br0" timeOffset="24715">11895 1501 0,'0'-25'16,"-24"25"-16,-1 0 31,1 0 63,24-24-79,-25 24 1,25-24-16,0-1 15,-24 25 1,24-24-16,0 48 109,-24-24-109,24 25 16,0-1 0,-25 0-1,25 1 1,0-1-16,-24-24 0,24 25 16,0-1-1,-25-24-15,25 25 0,0-1 16,-24-24-1,24 24-15,24-24 79,-24-24-64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02.5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53 0,'0'-25'79,"0"50"14,0-1-77,0 1-16,0-1 16,0 25-16,25-25 15,-25 1-15,0-1 0,0 25 16,24-25-16,-24 25 15,0 0-15,25-24 0,-25 23 16,0 1-16,0-24 0,24 23 16,-24 1-16,0 0 15,25-24-15,-25 23 0,0 1 16,24 0-16,-24 0 0,24-25 16,-24 25-16,25 0 15,-25-24-15,24 23 0,-24 1 16,0-24-16,25 24 15,-25-1-15,0-23 0,24 24 16,-24-1-16,0-23 16,0 24-16,0-25 0,0 25 15,25-25-15,-25 25 0,0-24 16,0 24-16,0-25 16,0 25-16,0-25 0,0 1 15,0 23-15,0-23 0,0-1 16,0 1-16,0 24 15,0-25-15,0 0 0,0 1 16,0-1-16,0 1 16,0-1-16,0 1 15,0-1-15,0 0 16,0 1 0,0-1-16,0 1 15,0-1 1,0 1-1,24-25-15,-24-25 63,24 25-63,1-24 16,-1 24-1,-24-25 1,25 25-16,-1 0 31,0 0-31,1 0 16,-1 0-16,1 0 0,-1 0 15,1 0-15,23-24 16,1 24-16,0 0 0,0-25 16,0 25-16,24 0 15,-24 0-15,24-24 0,-24 24 16,24 0-16,-24 0 0,24 0 15,-24 0-15,25 0 16,-26 0-16,26 0 0,-1 0 16,-24 0-16,24 0 15,0 0-15,-24 0 0,24 0 16,1 0-16,-1 0 0,0 0 16,0 0-16,1 0 15,-25 0-15,48-24 0,-23 24 16,-26 0-16,26 0 15,-1 0-15,0-25 0,-24 25 16,24 0-16,-24 0 0,24 0 16,1-24-16,-25 24 15,24 0-15,0 0 0,-24 0 16,24-25-16,0 25 16,-24 0-16,25 0 0,-26 0 15,1 0-15,0 0 0,0 0 16,0 0-16,-25 0 15,25 0-15,-24 0 0,-1 0 16,25 0-16,-25 0 16,1 0-16,-1 0 0,25 0 15,-25 0-15,25 0 0,0 0 16,-25 0-16,25 0 16,-24 0-16,24 0 0,-1 0 15,-23 0-15,24 0 0,0-24 16,-25 24-16,0 0 15,1 0-15,-1 0 0,1 0 16,-1 0-16,0 0 16,1 0-16,-1 0 15,1 0 1,-1 0 0,-24-25 46,0 1-46,-24 24-1,24-24-15,0-1 16,0 1-16,-25 24 16,25-25-16,0 1 0,0-1 15,0 1-15,0-25 16,0 25-16,0-1 0,0-23 15,0-1-15,0 24 16,0-48-16,0 24 0,0 0 16,0 0-16,0-24 0,-24 24 15,24 1-15,0-1 16,0 0-16,0 0 0,0 0 16,0 25-16,0-25 15,-25 0-15,25 25 0,0-25 16,0 24-16,-24-24 0,24 1 15,0-1-15,0 24 16,-24-24-16,24 1 0,0-1 16,0 24-16,-25 1 15,25-25-15,0 25 0,0-1 16,0 1-16,-24-1 16,24 1-16,0 0 15,0-1-15,0 1 16,-25 24-1,25-25-15,0 1 16,-24-1 0,24 1-1,-24 24 1,-1 0 0,25-24-16,-24 24 0,-1-25 15,1 25 16,-1-24-15,1 24 0,0-25-1,-1 25 1,1 0-16,-1 0 16,1 0-16,-1-24 15,1 24-15,-25 0 0,25 0 16,-25 0-16,25 0 15,-25 0-15,24 0 0,-24 0 16,1 0-16,-1 0 16,0 0-16,-24 0 0,24 24 15,0-24-15,-24 0 0,24 0 16,0 0-16,-24 0 16,24 0-16,-24 0 0,24 0 15,-25 0-15,26 0 16,-26 0-16,1 0 0,0 0 15,0 0-15,-1 0 16,25 0-16,-24 25 0,0-25 16,0 0-16,-1 0 0,1 0 15,24 0-15,-24 0 16,24 24-16,-24-24 0,24 0 16,-24 0-16,24 0 0,0 0 15,-24 0-15,24 0 16,0 0-16,-24 25 0,24-25 15,0 0-15,0 0 16,0 0-16,25-25 0,-25 25 16,0 0-16,0 0 0,25 0 15,-25 0-15,0 0 16,0 0-16,1 0 0,-1 0 16,0 0-16,0 0 15,0 0-15,0 0 0,1 0 16,23 25-16,-24-25 0,25 0 15,-25 0-15,25 0 16,-1 0-16,1 0 0,-1-25 16,1 25-16,-1 0 15,1 0-15,24-24 16,-24 24-16,-1 0 16,1 0-1,-1 0 1,1 0-1,0 0 1,24 24 0,-25-24-1,1 0 1,24 25-16,-25-25 16,1 0-16,-1 24 15,1-24 1,24-24 31,-24 24-32,-1 0-15,1 0 16,-1 0 0,50 0 46,-25 24-46,0 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7:46.5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0,'25'0'63,"-1"0"-48,1 0 1,-1-25-16,25 25 16,-25 0-16,25 0 0,24 0 15,-24 0-15,25 0 16,-26 0-16,26 0 0,23 0 15,-23 0-15,-1 0 0,0 0 16,0-24-16,1 24 16,-1 0-16,0 0 0,1 0 15,-1 0-15,0 0 16,0 0-16,1 0 0,-1 0 16,0 0-16,0 0 0,1 0 15,-26 0-15,26 0 16,-1 0-16,-24 0 0,24 0 15,-24 0-15,24 0 16,-24 0-16,24 0 0,-24 0 16,0 0-16,0 0 0,0 0 15,0 0-15,-1 0 16,-23 0-16,24 0 0,-25 0 16,25 0-16,-25 0 0,1 0 15,24 0-15,-25 0 16,1 0-16,23 0 0,-23 0 15,-1 0-15,1 0 16,23 0-16,-23 0 0,-1 0 16,1 0-16,-1 0 15,1 0 1,-1 0-16,0 0 16,1 0-16,-1 0 15,1 0-15,-1 0 16,1 0-16,-1 0 15,0 0-15,1 0 16,-25-25 93,-25 25-93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8:18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160 757 0,'0'-24'15,"24"24"1,-24-25-16,0 50 47,-24-1-32,-1-24-15,1 25 16,0-25-16,-1 24 0,1 0 16,-1-24-1,25 25-15,-24-25 0,24 24 16,24-24 0,-24 25-1,25-25-15,-1 24 0,1-24 16,-1 24-16,0 1 15,25-1-15,0-24 0,-24 25 16,23-1-16,-23 1 0,-1-25 16,1 24-16,-1-24 15,-24 24-15</inkml:trace>
  <inkml:trace contextRef="#ctx0" brushRef="#br0" timeOffset="335">233 952 0,'-24'0'0,"-1"0"15,25-24-15,25 24 32,-1 0-32,1 0 0,-1-24 15,25 24-15,24 0 16,0 0-16,49 0 0,-24 0 15,49 0-15,-25 0 0,24 0 16,1-25-16,-1 25 16,1 0-16,-25 0 0,0 0 15,-24 0-15,-25 0 16,0 0-16,-24 0 0,-24 0 16,-1 0-16,1 0 0,-50 0 46,1 0-30</inkml:trace>
  <inkml:trace contextRef="#ctx0" brushRef="#br0" timeOffset="906">2724 952 0,'25'0'0,"-1"-24"16,-24 0 15,-24 24-31,-1 0 16,1 0-16,-1 0 15,1 0-15,-25 0 0,25 0 16,-25 0-16,24 24 15,-23-24-15,23 24 0,1-24 16,-1 25-16,25-1 0,0 1 16,0-1-1,25-24-15,-1 25 0,25-25 16,0 24-16,0-24 16,24 24-16,-24-24 0,24 25 15,-24-25-15,24 24 0,-48-24 16,24 25-16,-25-25 15,0 24-15,-24 1 16,-24-1-16,-25-24 16,25 24-16,-25 1 0,0-25 15,0 24-15,0-24 0,0 0 16,1 0-16,23 0 16,1 0-16,-1 0 0</inkml:trace>
  <inkml:trace contextRef="#ctx0" brushRef="#br0" timeOffset="1159">2993 830 0,'0'-24'0,"0"-1"15,24 25 16,-24 25-31,25-1 16,-1 1-16,-24-1 16,25 1-16,-1 23 0,0-23 15,1 24-15,-1-25 16,-24 1-16,25-1 0,-1 0 16,-24 1-16,0-1 0,0 1 15</inkml:trace>
  <inkml:trace contextRef="#ctx0" brushRef="#br0" timeOffset="1953">3115 1148 0,'-24'-25'0,"24"1"16,-25 0-1,25-1-15,25 1 16,-1-1-16,0 1 15,1 24-15,-1-25 16,25 1-16,-24 24 0,-1 0 16,25 0-16,-25 0 15,1 0-15,-1 0 0,1 0 16,-1 24-16,0 1 0,1-1 16,-1 1-1,-24-1-15,0 1 0,0-1 16,0 0-1,-24-24-15,24 25 0,-25-25 16,1 0 0,24-25-1,0 1 1,0 0 0,24-1-16,-24 1 0,25-1 15,-1 1-15,1-1 16,-1 1-16,1 0 15,-1 24-15,0 0 16,1 0 0,-1 0-16,-24 24 15,25 0-15,-25 1 0,0-1 16,24-24-16,-24 25 16,0-1-16,24 1 0,-24-1 15,25 0-15,-1 1 16,1-1-1,-1-24-15,1 0 16,-1-24 0,0-1-1,-24 1-15,0 0 16,25 24-16,-25-25 0,0 1 16,24-25-16,-24 24 0,0 1 15,0 0-15,0-1 16,0 1-16,0 48 47,0 1-47,0-1 15,0 0-15,0 1 16,25-1-16,-25 1 0,24-1 16,1 1-16,-1-1 15,0-24-15,1 24 16,-1-24-16,1 0 15,-1 0-15</inkml:trace>
  <inkml:trace contextRef="#ctx0" brushRef="#br0" timeOffset="3307">4360 928 0,'0'-24'31,"0"-1"-16,0 1 17,-25 24-17,1 0-15,24 24 16,-25-24-16,25 25 16,-24-25-16,24 24 0,-24 0 15,24 1-15,0-1 16,0 1-16,0-1 0,0 1 15,0-1-15,24 0 0,0 1 16,25-1 0,-24 1-16,-1-25 0,0 0 15,1 0-15,-1 0 16,1 0-16,-1-25 0,1 1 16,-1-1-16,0 1 0,-24 0 15,0-1-15,25 1 16,-25-25-16,0 0 0,0 25 15,-25-25-15,25 0 0,0 25 16,-24-25-16,0 0 16,24 24-16,-25 1 0,25 0 15,0-1-15,0 1 16,-24 24-16,24 24 16,0 1-16,24-1 15,-24 25-15,0-25 16,25 1-16,-1 24 0,-24-1 15,24-23-15,1 24 16,-1-1-16,-24-23 0,25-1 16,-25 1-16,24-1 15,-24 1-15,25-25 16,-25-25 15,-25 25-31,25-24 0,-24 24 16,24-25-16,-25 25 0,25-24 15,-24-1 1,24 1 0,24 0-1,1 24 1,-1-25-16,1 25 16,-1-24-16,0 24 15,1-25-15,-1 25 0,1-24 16,-1 0-1,0 24-15,-24-25 0,-24 50 47,24-1-31,0 0 0,0 1-16,0 24 0,0-25 15,0 0-15,0 25 0,24-24 16,-24-1-16,25 1 15,-1-1-15,1-24 0,-25 24 16,24-24-16,1 0 16,-1 0-16,0-24 15,1 0-15,-25-1 16,24 1-16,-24-1 16,0 1-16,0-1 0,0-23 15,0 23-15,-24 1 16,24-1-16,0 1 0,0 0 15,0-1-15,0 50 32,0-1-32,24-24 15,-24 24-15,25 1 16,-1 24-16,1-25 0,-1 0 16,-24 1-16,24-1 0,1 1 15,-1-1-15,-24 1 16,25-25-16,-25 24 0</inkml:trace>
  <inkml:trace contextRef="#ctx0" brushRef="#br0" timeOffset="3690">5338 879 0,'0'-24'15,"-25"-1"-15,1 1 16,24-1-16,0 1 15,24 24 1,1 0 0,-1 0-16,-24 24 0,24-24 15,1 25-15,-25-1 16,24 1-16,-24-1 0,0 1 16,25-1-16,-25 0 15,0 1-15,0-1 0,0 1 16,24-25-16,-24-25 31,0 1-15,0-1-16,0 1 15,0 0-15,0-25 0,0 24 16,25 1-16,-1-1 0,-24 1 16,24 0-16,-24-1 15,25 1-15,-1 24 16,-24-25-16,25 25 15</inkml:trace>
  <inkml:trace contextRef="#ctx0" brushRef="#br0" timeOffset="4111">5826 733 0,'-24'24'16,"-1"-24"-1,1 0 1,48 0 31,1 0-31,-25-24-1,24 24-15,-24-25 0,24 25 16,-24-24-16,0-1 15,0 1 1,-24 0 0,0 24-16,-1-25 15,1 25-15,-1 0 16,1 25-16,24-1 16,-25 0-16,25 25 15,0-24-15,0-1 16,0 25-16,25-25 0,-1 25 15,1-24-15,24-1 0,-25 0 16,25 1-16,-25-25 16,25 24-16,-24-24 0,23-24 15</inkml:trace>
  <inkml:trace contextRef="#ctx0" brushRef="#br0" timeOffset="5178">6681 562 0,'-25'-25'0,"25"1"16,-24 24-1,24-25-15,-24 25 31,-1 0-31,1 25 16,-1-1-16,1 1 16,24-1-16,-25 1 15,25-1-15,-24 0 0,24 25 16,0-24-16,0-1 16,24 1-16,-24-1 0,25-24 15,-1 24-15,1-24 0,-1 25 16,25-25-16,-25 0 15,1 0-15,24 0 0,-25 0 16,1-25-16,-1 1 0,0 24 16,-24-24-16,25-25 15,-25 24-15,0 1 0,0-25 16,-25 25-16,1-25 16,24 24-16,-24-24 0,-1 25 15,1 0-15,-1-1 16,1 1-16,-1-1 15,1 25-15,24 25 32,24-25-32,1 24 15,-1-24-15,1 0 16,24 0-16,-25 0 16,0 0-16,25-24 0,0-1 31,-25 1-31,-24-1 0,25 1 0,-25 0 15,0-1-15,0-24 16,0 25-16,0-1 0,0-23 16,0 23-16,0 1 0,0-1 15,0 1 1,-25 24-16,25 24 0,0 1 16,0 24-1,0-1-15,0 26 0,25-1 16,-1 25-16,-24-1 0,49 1 15,-24 0-15,-1 0 16,0 24-16,25-25 0,-24-23 16,-1 23-16,-24-23 15,25-26-15,-25 1 0,0 0 16,0-25-16,0 1 0,0-1 16,-25-24-1,1 0-15,-1 0 0,25-24 16,-24-1-16,-1-23 0,1 23 15,0-24-15,24 1 16,0-26-16,0 25 0,0 1 16,0-1-16,24 0 15,0 0-15,1 25 0,-1-1 16,25 1-16,-24-1 0,-1 25 16,25-24-16,-25 24 15,1 0-15,-1 0 0,-24-24 16</inkml:trace>
  <inkml:trace contextRef="#ctx0" brushRef="#br0" timeOffset="5803">2822 1929 0,'24'-24'16,"-24"0"-16,25 24 16,-25-49-16,24 24 15,-24 1-15,25-1 0,-25 1 16,24 24-16,-24-24 0,24 24 31,-24 24-31,0 0 0,25 25 16,-1 0-16,-24 0 0,25 0 15,-1 24-15,1-24 16,-1 0-16,0 24 0,1-24 16,-1 0-16,-24-25 15,25 25-15,-25-25 0,24-24 16,-24 25-16</inkml:trace>
  <inkml:trace contextRef="#ctx0" brushRef="#br0" timeOffset="6576">2944 2271 0,'-49'0'0,"25"0"16,-1 0-1,50 0 1,-1 0-1,1-24-15,-1 24 0,25-25 16,0 25-16,0-24 0,-1 0 16,1-1-16,0 25 15,0-24-15,0-25 0,-25 25 16,1-1-16,-1 1 16,1-1-16,-25-24 0,0 25 15,0 0-15,0-1 0,0 1 16,0-1-16,-25 25 15,25-24-15,-24 24 16,24 24-16,0 1 0,0-1 16,0 25-16,0-25 15,24 25-15,-24 0 0,25 0 16,-25 0-16,24 0 16,-24-1-16,24-23 0,-24 24 15,25-25-15,-25 1 16,0-1-16,0 0 0,24 1 15,1-50 17,-1 1-17,-24-25-15,25 25 16,-1-1-16,0-24 0,1 25 16,-1 0-16,1-1 0,-1 1 15,0 24-15,1 0 16,-1 0-16,1 0 0,-25 24 15,24-24-15,1 25 0,-1-1 16,-24 0-16,24 1 16,1-1-16,-1 1 0,25-25 15,-24 24-15,-1-24 16,25 0-16,-25 0 0,1 0 16,-1-24-16,0 24 15,1-25-15,-1 1 0,-24-1 16,0 1-16,0-25 0,0 25 15,-24-1-15,-1 1 16,1-25-16,0 49 0,-1-24 16,1-1-16,-1 25 0,1 25 15,0-1 1,24 25-16,0-25 0,0 1 16,0 24-16,24-25 15,0 25-15,1-25 0,-1 1 16,1-1-16,-1 1 0,25-25 15,0 0-15,-25 0 16</inkml:trace>
  <inkml:trace contextRef="#ctx0" brushRef="#br0" timeOffset="6834">4800 1661 0,'0'-25'0,"-24"1"0,-1-1 16,25 1 0,25 48-1,-1 1-15,1 24 16,-1 0-16,-24-1 16,24 1-16,1 25 0,-1-26 15,1 26-15,-25-26 0,24 26 16,-24-25-16,25-25 15,-25 25-15,24-25 0,-24 1 16,0-1-16</inkml:trace>
  <inkml:trace contextRef="#ctx0" brushRef="#br0" timeOffset="7392">4874 2149 0,'-49'-24'0,"24"-1"16,1 25-16,24-24 0,0-1 15,0 1 1,24 24-16,25 0 16,-24-24-16,23 24 0,1-25 15,24 25-15,-24-24 16,0 24-16,0-25 0,0 25 16,0-24-16,-25 24 0,1-24 15,-1 24-15,-24-25 16,0 1-16,-24-1 31,-1 25-31,1 0 0,-1 0 16,1 25-16,-1-25 0,1 24 15,0 1-15,24-1 16,-25 0-16,25 1 0,0 24 16,0-25-16,0 25 15,0-25-15,25 1 0,-1-1 16,-24 1-16,49-25 0,-25 24 15,1-24-15,-1 0 16,1 0-16,-1 0 0,0-24 16,1-1-16,-1 1 15,-24-1-15,0 1 16,25-1-16,-25 1 0,0 0 16,0-1-16,0 1 15,0-1-15,24 25 16,-24 25-16,0-1 15,0 25 1,24-25-16,-24 1 0,25 24 16,-1-25-16,1 25 15,-25-25-15,24 1 0,1-1 16,-1 1-16,0-25 0</inkml:trace>
  <inkml:trace contextRef="#ctx0" brushRef="#br0" timeOffset="7879">5728 1929 0,'-24'-48'0,"-1"-26"16,1 25-16,0 1 15,24-1-15,0 24 0,-25 1 16,25-1-16,0 1 16,0 48-1,25-24-15,-25 25 0,24 24 16,-24 0-16,24-1 15,1 1-15,-25 0 0,24 24 16,1-24-16,-25 24 16,24-24-16,-24 0 0,25-24 15,-25 23-15,0-23 0,24-25 16,-24 24-16,-24-48 31,24-1-15,0 1-16,0 0 0,0-1 15,0-24-15,0 0 0,0 25 16,0-25-16,24 25 16,0-1-16,-24 1 0,25 24 15,-1 0-15,1 0 16,-1 24-16,1 25 0,-1-24 16,0 23-16,1-23 0,-25 24 15,0-25-15,0 25 16,0-25-16,0 1 0,0-1 15,-25-24-15,1 0 0,0 0 16,-1 0-16,1 0 16,-1-24-16,1-1 15,24 1-15,-25-25 16,25 25-16</inkml:trace>
  <inkml:trace contextRef="#ctx0" brushRef="#br0" timeOffset="8100">6095 1587 0,'24'-24'0,"-24"0"0,0-1 16,0 50 15,0-1-31,0 0 16,0 1-16,0 24 15,24-25-15,-24 25 0,25 0 16,-1 0-16,-24 0 0,25-1 15,-25 1-15,24 0 16,-24-24-16,25 23 0,-25-23 16,0-1-16</inkml:trace>
  <inkml:trace contextRef="#ctx0" brushRef="#br0" timeOffset="8514">6461 2027 0,'-24'-24'16,"24"-1"0,0 1-1,24 24 17,-24-25-32,24 25 0,1 0 15,-1 0-15,-24-24 0,25 24 16,-1 0-16,1-24 15,-25-1-15,24 25 16,-24-24-16,0-1 16,0 1-16,-24-1 15,24 1-15,-25 24 0,25-24 16,-24 24-16,-1 0 16,1 0-16,-1 0 0,1 24 15,0 0 1,24 1-16,0-1 0,0 1 15,24-1-15,-24 25 0,24-25 16,1 25-16,-1-24 16,25-1-16,-24 0 0,23 1 15,1-25-15,-24 24 16,23-24-16,-23 0 0,24-24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22.8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3688 0,'0'-25'78,"0"1"-62,0-1 15,0 1-31,24 24 16,-24-24-1,0-1-15,25 25 16,-25-24-16,24-1 16,-24 1-1,25 24-15,-25-25 0,24 25 16,-24-24 0,25 24-16,-1-24 0,0 24 15,1-25-15,-1 1 16,1 24-1,-1 0-15,-24-25 16,25 25-16,-1 0 16,0 0-16,1 0 15,-1-24 1,1 24-16,-1 0 16,1 0-16,-1 0 15,0 0-15,1 0 16,-1 0-1,1 0-15,-1 0 16,-24 24 0,25-24-16,-1 0 31,0 25-15,1-25-16,-1 0 31,1 24-31,-1-24 31,0 0-31,1 25 16,-1-25-1,1 0 1,-1 0-16,1 0 16,-1 0-16,0 0 15,1 0 1,-1 0-16,1 0 15,-1 0 1,1 0 0,-1 0-1,0-25 1,1 25-16,-1-24 16,1 24-1,-1 0-15,0-25 16,1 25-16,-25-24 15,24 24 1,-24-25-16,25 25 16,-25-24-1,24 24-15,-24-24 0,25 24 16,-1-25-16,0 1 16,1 24-1,-1-25 1,1 25-1,-25-24-15,24 24 16,1-24 15,-1 24-15,0 0 0,-24-25-16,25 25 15,-1 25 16,-24-1 1,25-24-32,-1 0 31,-24 24-15,25-24-1,-25 25 1,24-25-16,0 24 15,1-24 17,-25 25-32,24-25 15,1 24-15,-1 0 32,1-24-17,-25 25-15,24-25 16,0 0-1,1 0 1,-1 0-16,1-25 16,-1 25-16,0 0 15,-24-24-15,25 24 16,-1 0-16,1 0 0,-25-24 16,24 24-16,1 0 0,-1-25 15,0 25 1,1 0-16,-1-24 15,1 24 1,-1-25-16,1 25 0,-1 0 16,0-24-16,1 24 15,-1 0-15,-24-24 16,25 24-16,-1 0 0,0 0 16,1-25-16,-1 25 15,1 0-15,-1 0 0,1-24 16,-1 24-16,0 0 0,1 0 15,-1 0-15,1 0 16,-1 0-16,1-25 0,-1 25 16,0 0-1,1 0-15,-1 0 0,1 0 16,-1 0-16,1 0 16,-1 0-16,0 25 15,1-25-15,-1 0 16,1 0-1,-1 24-15,1-24 16,-25 25 0,24-25-16,0 0 15,-24 24-15,25-24 16,-1 0-16,1 0 16,-25 24-16,24-24 15,0 0 1,-24 25-16,25-25 15,-25 24 1,24-24-16,-24 25 16,25-25-1,-25 24-15,24-24 16,-24 24-16,25 1 16,-1-25-1,-24 24-15,24-24 16,-24 25-1,25-25 1</inkml:trace>
  <inkml:trace contextRef="#ctx0" brushRef="#br0" timeOffset="1055">1612 3126 0,'24'0'16,"-24"-24"-1,0-1 1,25 25 0,-25-24-16,0-1 15,24 1 1,-24-1 0,0 1-16,0 0 0,0-1 15,0 1-15,0-25 16,0 24-16,0-23 0,0-1 15,0 0-15,0 0 0,-24 0 16,24 0-16,0-24 16,0 0-16,-25 24 0,25-24 15,0 24-15,0-24 16,0 24-16,0 0 0,0 0 16,0 0-16,0 0 0,0 25 15,0-25-15,0 25 16,0-1-16,25 1 0,-25-1 15,0 1-15,0 0 16,0-1-16,0 1 0,0-1 16,0 1-1,0-1 1</inkml:trace>
  <inkml:trace contextRef="#ctx0" brushRef="#br0" timeOffset="1824">1343 1807 0,'25'0'32,"-25"-24"-17,0-1 1,24 25-16,-24-24 16,25 24-16,-25-25 0,24 1 15,-24 0-15,24-1 16,1 25-16,-1-24 0,-24-1 15,25 1-15,-1-1 0,1 1 16,-1 24-16,0-24 16,1-1-16,-1 25 15,1-24-15,-1 24 16,1 0 15,-1 0-15,0 24-1,1-24 1,-25 25-16,24-25 16,-24 24-16,25-24 0,-25 24 15,24-24-15,-24 25 16,24-25-16,-24 24 0,25-24 16,-25 25-16,24-1 15,-24 1 1,25-25-16,-25 24 15</inkml:trace>
  <inkml:trace contextRef="#ctx0" brushRef="#br0" timeOffset="2858">1612 366 0,'-24'0'63,"24"25"-63,-25-25 0,1 24 15,-1 0-15,1-24 0,-1 25 16,1 24-16,0-25 15,24 1-15,-25-1 0,25 0 16,0 25-16,0-24 16,0-1-16,0 25 0,25-25 15,-1 1-15,0-1 0,1 1 16,-1-25-16,25 24 16,-24-24-16,23 0 0,-23 0 15,24 0-15,-25 0 0,1-24 16,-1 24-16,0-25 15,1 1-15,-25-1 0,24 1 16,-24-1-16,0 1 16,0 0-16,0-25 0,-24 24 15,24-23-15,-25 23 16,1-24-16,0 25 0,24-1 16,-25 1-16,1 0 0,-1 24 15,1-25 1,24 50 31</inkml:trace>
  <inkml:trace contextRef="#ctx0" brushRef="#br0" timeOffset="3236">1832 488 0,'24'-24'31,"1"24"-31,-1-25 15,1 1 1,-1 24-16,25-24 0,-25 24 16,25-25-16,-25 1 15,25-1-15,0 1 0,-24 24 16,23-25-16,-23 1 0,-1 0 16,25 24-16,-49-25 15,25 25-15,-1 0 0,0-24 31,-48 24 1</inkml:trace>
  <inkml:trace contextRef="#ctx0" brushRef="#br0" timeOffset="3698">2491 24 0,'0'-24'16,"-24"24"-1,24 24 1,-25 1-16,25-1 15,0 0-15,-24 1 16,24-1-16,0 1 16,0-1-16,24 1 0,1-1 15,-1-24-15,-24 24 16,25-24-16,-1 0 16,0 0-16,1 0 0,-1 0 15,1-24-15,-1 24 16,1-24-16,-1-1 15,-24 1-15,24 24 16,-24-25-16,0 1 0,0-1 16,-24 25-16,24-24 0,-24 0 15,-1 24-15,1-25 16,-1 25-16,1 0 0,-1 0 16,1 0-16,-25 0 0,25 0 15,-1 25-15,1-25 16,0 24-16</inkml:trace>
  <inkml:trace contextRef="#ctx0" brushRef="#br0" timeOffset="4244">2003 977 0,'24'0'31,"1"0"0,-1 0-15,0 0-16,25 0 16,-24 0-16,-1 0 15,25 24-15,-25-24 0,25 0 16,0 25-16,0-25 16,0 0-16,-25 24 0,25-24 15,-24 0-15,-1 0 16,0 24-16,1-24 0,-1 0 15</inkml:trace>
  <inkml:trace contextRef="#ctx0" brushRef="#br0" timeOffset="4730">2833 977 0,'0'-25'15,"0"1"1,-24 24-16,-1 0 31,1 0-31,24 24 16,-25-24-16,25 25 15,-24-25-15,24 24 16,-24 1-16,24-1 16,0 0-16,24 1 15,-24-1-15,24 1 16,1-25-16,-25 24 15,24-24-15,1 0 16,-1 0-16,1 0 16,-1 0-1,-24-24-15,24 24 0,1-25 16,-25 1-16,0-1 0,0 1 16,0 0-1,0-1-15,0 1 0,-25-1 16,1 25-16,24-24 15,-24 24-15,-1-25 0,1 25 16,-1 0-16,1 0 0,-1 25 16</inkml:trace>
  <inkml:trace contextRef="#ctx0" brushRef="#br0" timeOffset="5444">1832 806 0,'0'-25'47,"24"25"-16,1 25-15,-1-1 15,1-24-31,-25 25 0,24-25 16,0 24-16,1 0 0,-1 1 16,1-25-16,-1 24 15,0 1-15,1-25 0,-25 24 16,24-24-16,1 25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37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2542 0,'0'24'47,"0"-48"31,0-1-62,0 1-16,0 0 16,-25-1-16,25 1 0,0-25 15,-24 24-15,24-23 16,0-1-16,0 0 0,-24 0 16,24 0-16,0-24 15,-25 0-15,25 24 0,0-24 16,0-1-16,0 26 0,0-26 15,0 25-15,0 1 16,0-1-16,0 24 0,0 1 16,0-1-16,25 1 15,-25 0-15,24 24 47,-24 24-31,24-24-1,1 0 1,-1 0 0,1 0-1,-1 0-15,25 0 0,-25 0 16,25 0-16,25 0 16,-1-24-16,25 24 0,-1 0 15,50-25-15,-25 1 0,49 24 16,0-25-16,24 1 15,25-1-15,0 1 0,0 24 16,-1-24-16,1-1 16,-24 1-16,23-1 0,-23 25 15,-25-24-15,0 24 0,0-25 16,-25 25-16,-24 0 16,0 0-16,-24-24 0,0 24 15,-25 0-15,0 0 16,-24 0-16,-24 0 0,23 0 15,-23 0-15,-1 0 16,1 0 31,-1 0-31,1 0-16,-1 0 31,-24 24 47,24 1-62,-24-1-16,0 1 15,0-1-15,25 1 16,-25 23-16,0 1 0,24 0 15,-24 24-15,0-24 16,25 25-16,-25-26 0,0 26 16,24-1-16,-24-24 0,0 24 15,25-24-15,-25 0 16,24 0-16,-24-25 0,0 0 16,24 1-16,-24-1 15,0 1-15</inkml:trace>
  <inkml:trace contextRef="#ctx0" brushRef="#br0" timeOffset="594">2473 905 0,'0'-25'15,"0"1"1,24 24 15,-24 24-15,0 1-16,25-1 15,-25 0-15,0 1 16,0-1-16,0 25 16,24-24-16,-24-1 0,0 0 15,0 1-15,0-1 16,0 1-16,0-1 0,0 0 16</inkml:trace>
  <inkml:trace contextRef="#ctx0" brushRef="#br0" timeOffset="1092">1911 172 0,'0'-25'16,"0"1"-16,-24 24 16,24-24-16,24 24 31,-24 24-16,25 0-15,-1 1 0,-24-1 16,24 1-16,1 24 16,-1-1-16,1 1 0,-1-24 15,1 24-15,-1-25 0,0 0 16,-24 1-16,25-1 16</inkml:trace>
  <inkml:trace contextRef="#ctx0" brushRef="#br0" timeOffset="1405">2326 74 0,'0'-24'16,"0"48"30,0 1-46,0-1 16,-24 0-16,24 1 16,-24 24-16,24-25 0,-25 25 15,1 0-15,24-25 16,-25 25-16,25-25 0,-24 1 16,24-1-16,0 1 0,0-1 15,0 1-15,0-1 16,0 0-1,0 1 1</inkml:trace>
  <inkml:trace contextRef="#ctx0" brushRef="#br0" timeOffset="1715">2497 270 0,'25'-25'0,"-25"1"31,24 48 1,-24 1-17,0-1 1,0 0-1,25 1-15,-25-1 16,0 1-16,0-1 16,0 1-16</inkml:trace>
  <inkml:trace contextRef="#ctx0" brushRef="#br0" timeOffset="2981">2864 221 0,'0'24'0,"-25"-24"15,1 0 1,24 25 15,24-25-15,-24 24 15,25-24-31,-1 0 31,1 0-15,-25-24-1,0-1 1,0 1-16,0-1 16,0 1-1,0-1 1,-25 25-16,25-24 16,-24 24-16,24 24 15,-25-24-15,25 25 16,-24-1-16,24 1 0,0-1 15,-25 25-15,25-25 16,0 1-16,0-1 0,0 1 16,25-1-16,-25 0 15,24 1-15,-24-1 16,25-24-16,-1 0 16,1 0-1,-1-24-15,0-1 16,1 25-1,-25-24-15,24 0 0,-24-1 16,25 25-16,-25-24 0,0-1 16,24 1-16,-24 0 15,0-1-15,0 1 16,0-1-16,0 50 31,0-1-15,0 1-16,0-1 15,24 0-15,-24 1 16,25-1-16,-25 1 16,24-1-16,1 0 15,-25 1-15,24-25 16,1 0 0,-25-25 15,24 25-31,-24-24 0,24 0 15,-24-1-15,25 1 16,-25-1 0,24 25-16,-24-24 0,25 24 15,-1 0 1,-24 24 0,25 1-16,-1-1 15,0-24 1,1 0-16,-25 25 15,24-25-15,1 0 0,-1 0 16,1-25-16,-1 25 16,0-24-16,1 24 0,-1-25 15,1 1 1,-25 0-16,0-1 0,0 1 16,0-1-16,0 1 0,-25-1 15,1 1-15,-1 0 16,1-1-16,0 1 0,-1-1 15,1 25-15,-1-24 16,-24 24-16,25 0 0,0 0 16,-1 24-16,25 1 31,0-1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44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293 105 0,'0'-24'0,"0"-1"15,-24 25 17,-1 0-17,1 25 1,-1-1-16,1-24 0,-1 25 15,1-1-15,0 0 0,24 1 16,-25-1-16,1 1 16,-1-1-16,25 25 0,0-25 15,-24 1-15,24-1 0,0 1 16,24-1-16,-24 1 16,25-1-16,-1 0 0,1 1 15,-1-25-15,25 0 16,-25 0-16,25 0 0,0 0 15,0-25-15,0 1 0,0 0 16,-1-1-16,1 1 16,-24-1-16,23 1 0,-23-25 15,-25 25-15,0-1 16,0 1-16,0-1 0,0 1 16,-25 24-16,1-25 0,0 1 15,-25 0-15,24 24 16,1-25-16,0 25 0,-25 0 15,24-24-15,1 24 16,-1 0-16,1 0 0,0 0 16,-1 24-16,1-24 15,24 25 1</inkml:trace>
  <inkml:trace contextRef="#ctx0" brushRef="#br0" timeOffset="786">342 545 0,'0'-25'0,"0"1"16,0 48 31,-25-24-32,25 25-15,-24-1 0,0 1 16,-1-1-16,1 0 15,-1 1-15,1-1 0,-1 25 16,1-24-16,0-1 16,24 0-16,-25 1 0,1-1 15,-1 1-15,25-1 0,0 1 16,-24-25-16,24 24 16,24-24-1,1 0 1,-1 0-1,1-24-15,-1 24 0,0 0 16,25 0-16,-24 0 16,-1 0-16,25 0 0,-25 0 15,1 0-15,24 0 16,-25 0-16,25 0 0,-25 0 16,1 0-16,-1 0 0,1 0 15,-1 0-15,0 0 16,1 0-16,-1-25 15,-24 1 1,25 24 0,-25-25-16,0 1 0,0-1 15,0 1 1,0 0-16,0-1 0,0 1 16,-25-1-16,1 1 0,24-1 15,-25 1-15,1 0 16,0-1-16,-1 1 0,1-1 15,-1 25-15,1-24 16,0 24 0,48 24 46</inkml:trace>
  <inkml:trace contextRef="#ctx0" brushRef="#br0" timeOffset="1361">1539 178 0,'0'-24'16,"24"0"-16,-24-1 16,0 1-16,-24-1 15,-1 25-15,1 0 16,-1 0-16,1 0 15,-25 25-15,25-25 0,-25 24 16,24 1-16,1-1 16,-1 25-16,1-25 0,24 1 15,-24-1-15,24 25 0,0-25 16,0 1-16,0-1 16,0 25-16,24-24 0,0-1 15,1 0-15,-1-24 16,1 25-16,-1-25 0,25 24 15,-25-24-15,1 0 0,24-24 16,-25 24-16,1-25 16,-1 1-16,0 0 0,1-1 15,-1 1-15,1-25 0,-1 24 16,-24 1-16,0 0 16,0-25-16,0 24 0,-24 1 15,-1-1-15,1 1 16,-1 0-16,1-1 0,0 25 15,24-24-15,-25 24 0,1 0 16,-1 24 0,25 1-1</inkml:trace>
  <inkml:trace contextRef="#ctx0" brushRef="#br0" timeOffset="2053">1490 618 0,'-25'0'16,"1"0"-1,-1 0-15,25-24 16,-24 24-16,0 0 15,-1 0 1,25 24 0,-24-24-16,24 24 15,-25 1-15,1-25 0,-1 24 16,25 1-16,-24-1 0,24 1 16,-24-1-16,-1 0 15,25 1-15,0-1 16,0 1-1,0-1 1,25-24 0,-1 0-1,0 0 1,1 0-16,-1 0 16,1 0-16,24-24 0,-25 24 15,0 0-15,25 0 0,-24 0 16,-1 0-16,1 0 15,-1 0-15,0 0 0,1 0 16,-1 0 0,1 0-16,-1 0 15,1 0 1,-25-25-16,24 1 16,-24-1-1,0 1-15,0 0 16,0-1-16,-24 1 15,-1-1-15,25 1 0,-49-1 16,25 1 0,-1 0-16,1-1 0,0 25 15,24-24-15,0 48 32,0 1-1,0-1-31</inkml:trace>
  <inkml:trace contextRef="#ctx0" brushRef="#br0" timeOffset="2615">2613 81 0,'0'-25'16,"0"1"-16,-24 24 0,24-25 15,-25 25-15,1 0 16,-1 0-16,1 0 16,0 25-16,-1-1 15,1 1-15,-1-1 0,1 1 16,-1-1-16,1 0 0,0 25 16,24-24-16,-25-1 15,25 25-15,0-25 0,25 1 16,-25-1-16,24 1 15,0-1-15,1 1 0,24-1 16,-25-24-16,25 0 0,0 0 16,0 0-16,-25 0 15,25-24-15,-25-1 0,25 1 16,-24-1-16,-1 1 16,1-1-16,-25 1 0,0-25 15,0 25-15,0-1 0,0 1 16,-25-1-16,1 1 15,-1 0-15,1 24 0,-25 0 16,25 0-16,-1 0 16,1 0-16,-1 24 0,1-24 15,-1 24-15</inkml:trace>
  <inkml:trace contextRef="#ctx0" brushRef="#br0" timeOffset="3306">2589 520 0,'-25'0'16,"1"0"-16,-1 0 31,1 0 0,0 25-15,-1-1-16,1 1 15,24-1-15,-25 0 16,1 1-16,-1-1 0,1 1 16,24-1-16,-24 1 15,24-1-15,-25-24 16,25 24-16,0 1 15,0-1 1,25-24-16,-1 25 16,0-25-1,1 0 1,-1 0-16,1 0 0,-1 0 16,1 0-16,-1 0 15,25 0-15,-25 0 0,1 24 16,-1-24-16,1 0 0,23 0 15,-23 0-15,-1 0 16,1 0-16,-1 0 16,1 0-1,-1-24-15,-24-1 16,0 1-16,24 24 16,-24-25-16,0 1 15,0 0-15,0-1 0,-24 1 16,24-1-16,-24 1 15,-1-25 1,25 25-16,-24-1 0,-1 25 16,1 0-16,24-24 15,-25 24-15,1 0 16,24 24 46</inkml:trace>
  <inkml:trace contextRef="#ctx0" brushRef="#br0" timeOffset="4296">1539 1546 0,'-25'0'15,"25"-24"1,0 48 15,0 1-15,0-1-16,0 0 0,0 1 15,0 24-15,-24 0 16,24-25-16,0 25 0,0 0 16,0-1-16,0 1 15,-25 25-15,25-26 0,0 1 16,0 0-16,0 0 0,25 24 16,-25-24-16,24 0 15,-24 0-15,0 0 0,0 24 16,0-24-16,0 0 15,25-1-15,-25 1 0,0 25 16,0-26-16,0 1 0,0 25 16,0-26-16,0 1 15,0 0-15,0 24 0,0-24 16,0 0-16,0 0 16,0-25-16,0 25 0,0-24 15,0-1-15,0 0 0,0 1 16,0-1-1,0 1-15,0-1 16,0 0 0,0 1-1,0-1 1,0 1 0,0-1-16,0 1 15,0-1 1,0 0-16,-25-24 15,25 25-15,0-1 16,0 1 0,-24-1-1,24 1 17,-25-25-17,1 0 1</inkml:trace>
  <inkml:trace contextRef="#ctx0" brushRef="#br0" timeOffset="4596">1197 3720 0,'-25'0'15,"50"24"32,-1-24-47,-24 25 16,24-25-16,1 0 0,-1 24 16,1 0-1,-1-24-15,-24 25 0,25-25 16,-25 24-16,24-24 15,-24 25 1,24-25 0</inkml:trace>
  <inkml:trace contextRef="#ctx0" brushRef="#br0" timeOffset="5010">1807 3646 0,'25'0'0,"-1"-24"16,0 24 0,-24 24 15,-24-24-16,0 25-15,-1-1 16,1 1-16,-1-25 16,1 24-16,0 1 0,-1-25 15,1 24-15,-1-24 0,1 24 16,-1-24-16,25 25 16,-24-25-16,24 24 0,-24-24 15,24 25 1,-25-25-1</inkml:trace>
  <inkml:trace contextRef="#ctx0" brushRef="#br0" timeOffset="7821">2393 1644 0,'25'0'32,"-1"0"46,1 0-78,-1 0 15,0 0-15,1 0 0,-1 0 16,1 0 0,-1 0-16,1 0 15,-1 24 16,-24 1-15</inkml:trace>
  <inkml:trace contextRef="#ctx0" brushRef="#br0" timeOffset="8199">3004 2230 0,'24'0'0,"-24"24"16,25-24-1,-25 25 1,24-25-16,1 0 15,-1 24 1,0-24-16,1 0 16,-1 25-1,1-25-15,-1 24 0,1-24 16,-25 24-16,24-24 0,0 25 16,1-1-16,-1 1 15,1-1-15,-25 1 16,24-1-16,1 0 0,-25 1 15,24-1-15,0 1 16</inkml:trace>
  <inkml:trace contextRef="#ctx0" brushRef="#br0" timeOffset="8410">3737 3256 0,'0'24'16,"24"1"-16,-24-1 0,0 0 15,24-24-15,1 25 0,-25-1 16,24 1-16,1-1 16,-1 1-16,1-1 0,-1-24 15,0 24-15</inkml:trace>
  <inkml:trace contextRef="#ctx0" brushRef="#br0" timeOffset="8678">4176 4257 0,'25'24'0,"-25"1"15,24-1-15,-24 1 0,25-1 16,-25 1-16,0-1 16,0 0-16,24 25 0,-24-24 15,0 24-15,0-25 16,0 25-16,0 0 0,0-25 16,0 25-16,0-25 0,0 25 15,0-24-15,0-1 16,24 25-16,-24-25 0</inkml:trace>
  <inkml:trace contextRef="#ctx0" brushRef="#br0" timeOffset="8859">4469 5503 0,'0'24'0,"0"0"15,0 1 1,0-1-16,0 1 16,0-1-1,0 1-15</inkml:trace>
  <inkml:trace contextRef="#ctx0" brushRef="#br0" timeOffset="9116">4469 6211 0,'-24'24'16,"24"1"-16,0-1 16,0 1-16,-25-25 0,25 24 15,0 0-15,0 1 0,0-1 16,0 1-16,0-1 15,0 1-15,0-1 0,0 0 16,0 1-16,0-1 0,25 25 16,-25-24-16,0-1 15,0 25-15,0-25 0</inkml:trace>
  <inkml:trace contextRef="#ctx0" brushRef="#br0" timeOffset="9361">4372 7286 0,'0'48'15,"-25"-23"-15,25-1 0,0 1 16,-24 23-16,24-23 16,0-1-16,-25 25 0,25-24 15,0-1-15,-24 0 16,24 25-16,0-24 0,-25-1 15,25 1-15,0-1 0,0 25 16,-24-25-16,24 1 16,0-1-16,0 1 0,0-1 15,0 0-15</inkml:trace>
  <inkml:trace contextRef="#ctx0" brushRef="#br0" timeOffset="9793">4201 8018 0,'-25'0'0,"25"25"16,0-1 15,25 1-15,-25-1-1,0 0-15,24 1 0,-24-1 16,25-24-1,-25 25-15,0-1 16,24-24-16,-24 24 16,24-24-1,1 0 17,-25-24-17</inkml:trace>
  <inkml:trace contextRef="#ctx0" brushRef="#br0" timeOffset="10166">4079 7969 0,'-25'0'0,"50"0"31,-1 0-15,0 0 0,-24 25-1,25-25 1,-25 24-1,0 1 1,0-1-16,24 0 16,-24 1-16,0-1 15,25-24-15,-25 25 16,0-1-16,24-24 16,-24 25-16,25-50 31</inkml:trace>
  <inkml:trace contextRef="#ctx0" brushRef="#br0" timeOffset="10538">4543 7872 0,'0'-25'16,"24"25"0,-24 25-1,0-1 1,0 1-16,0-1 16,-24 0-16,-1 1 15,1-1-15,-1 1 0,-24 23 16,25-23-16,-25-1 15,25 1-15,-1-1 0,1 1 16,-1-25-16,1 24 0,0-24 16,48 0 46,-24-24-62,24-1 0</inkml:trace>
  <inkml:trace contextRef="#ctx0" brushRef="#br0" timeOffset="11037">4201 5625 0,'-25'-25'0,"1"25"16,48 0 15,-24 25-31,25-25 16,-1 24-16,1-24 0,23 25 15,-23-1-15,24 25 16,-1-25-16,-23 1 0,24-1 16,0 25-16,-1-25 0,-23 1 15,-1-1-15,1-24 16,-1 25-16,1-1 0,-50-24 31</inkml:trace>
  <inkml:trace contextRef="#ctx0" brushRef="#br0" timeOffset="11355">4616 5454 0,'0'24'47,"0"1"-47,0-1 16,-25 25-16,1-25 15,24 25-15,-24-24 0,-1 23 16,1 1-16,-1 0 16,1-24-16,-1 23 0,1-23 15,0-1-15,-1 25 0,25-24 16,-24-25-16,24 24 15,-25 0-15,25 1 16,-24-25-16,24-25 31</inkml:trace>
  <inkml:trace contextRef="#ctx0" brushRef="#br0" timeOffset="11931">4933 5112 0,'0'-25'15,"-24"1"1,0 24-16,-1 0 15,1 0-15,-1 0 0,-24 0 16,1 0-16,23 0 16,-24 0-16,-24 24 0,24 1 15,0-1-15,-24 1 16,24-1-16,-24 25 0,0 0 16,24-25-16,0 50 0,0-26 15,0 1-15,0 24 16,25-24-16,24 25 0,0-26 15,0 26-15,0-25 16,49 24-16,-25-24 0,1 0 16,24 24-16,-1-24 0,26 0 15,-26-1-15,26-23 16,-1 24-16,0-25 0,1 0 16,-1-24-16,0 0 15,0 0-15,1-24 0,-1 0 16,0-25-16,0 0 0,-24 0 15,25 0-15,-26-24 16,1 0-16,0-1 0,-24 1 16,-1 0-16,0 0 15,-24-1-15,-24-23 0,0 23 16,-1 1-16,-24 0 0,0 0 16,-24 24-16,0 0 15,0 24-15,-25 25 0,0 0 16,-24 0-16,0 49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1:24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81 415 0,'-24'0'0,"24"-24"16,-25 24 0,1 0-16,48 0 31,1 0-31,-1 0 16,25 0-16,0 0 0,24 0 15,-24 0-15,24 0 16,-24 24-16,24-24 0,-24 0 15,0 0-15,0 0 0,-25 0 16,1 0-16</inkml:trace>
  <inkml:trace contextRef="#ctx0" brushRef="#br0" timeOffset="308">81 757 0,'0'-24'15,"24"24"1,1-25-16,-1 25 16,1 0-16,-1 0 15,1-24-15,23 24 0,1 0 16,0 0-16,24 0 0,1 0 15,-1 0-15,-24 0 16,24 0-16,-24-25 0,0 25 16,0 0-16,-25 0 15,0 0-15,1 0 0,-25-24 32,-25 24-32</inkml:trace>
  <inkml:trace contextRef="#ctx0" brushRef="#br0" timeOffset="810">716 0 0,'-24'0'0,"-1"0"15,1 0-15,-1 0 0,50 24 32,-1-24-32,1 0 15,23 25-15,-23-25 0,24 24 16,24 1-16,-24-1 16,0 0-16,24 1 0,0-1 15,-24 25-15,0-24 0,24 23 16,-24-23-16,0 24 15,-25-25-15,25 1 0,-24-1 16,-1 0-16,0 1 16,1-1-16,-25 1 0,0-1 15,0 0 1,0 1-16,-25-1 16,25 1-16,-24-1 0,0 1 15,-25-1-15,24 25 16,-23-25-16,-1 25 0,24-24 15,-24 23-15,1-23 16,23 24-16,-24-25 0,25 1 16,-1-1-16,25 0 0,-24 1 15,24-1-15,0 1 16,0-1 0,24-24-16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7:23.0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7132 4567 0,'0'-25'16,"0"1"0,0 0-16,25 24 15,-25-25 1,24 25 0,-24 25-1,25-1 1,-25 25-16,0-25 0,24 25 15,-24-24-15,0 48 0,25-24 16,-25 24-16,24 0 16,-24 25-16,24-25 0,1 25 15,-1 0-15,-24-25 16,25 25-16,-25-1 0,0 1 16,24-25-16,-24 25 0,0 0 15,0-25-15,-24 25 16,24-25-16,-25 25 0,25-25 15,0 24-15,-24 1 16,24 0-16,0 0 0,-25-1 16,25-24-16,0 25 0,0 0 15,-24-25-15,24 25 16,0-25-16,-24-24 0,24 24 16,0-24-16,0 0 0,0 0 15,-25 0-15,25-1 16,0 1-16,0-24 0,0 24 15,0-25-15,0 25 16,-24-25-16,24 1 0,0-1 16,0 1-1,0-1-15,24-24 47,-24 24-31,25-24-16,-1 0 15,0 0-15,1 0 16,24 0-16,-25 0 0,25 0 16,0 0-16,24 25 15,-24-25-15,0 0 0,24 0 16,0 0-16,25 0 0,-25 0 16,25 0-16,24 0 15,0 24-15,0-24 0,49 0 16,-24 0-16,24 0 15,24 25-15,1-25 0,23 24 16,-23 0-16,24-24 16,-1 25-16,1-1 0,0 1 15,0-1-15,0 1 0,-1-1 16,-23 0-16,24-24 16,-1 25-16,1 24 0,-24-25 15,-1 1-15,25-25 0,-25 24 16,1 0-16,-1 1 15,-24-1-15,24 1 0,-24-1 16,0-24-16,0 25 16,0-1-16,-24-24 0,24 24 15,-25-24-15,25 0 0,-24 25 16,24-25-16,-25 0 16,25 0-16,0 24 0,-24-24 15,24 0-15,-25 25 16,1-25-16,-1 0 0,-24 24 15,25-24-15,-25 0 0,25 0 16,-25 25-16,0-25 16,0 0-16,0 0 0,0 0 15,0 0-15,0 0 16,-24 0-16,0 0 0,-1 0 16,-23 0-16,23 0 0,-23 24 15,-1-24-15,-24 0 16,24 0-16,-24 0 0,0-24 15,0 24-15,-1 0 16,-23-25-16,24 25 0,-25 0 16,0-24-16,1 24 0,-1-25 15,1 1 1,-1 24 0,-24-25-16,25 1 15,-25 0 1,24 24-16,-24-25 0,24 25 15,1-24-15,-25-1 16,24 25-16,1-24 0,-1-25 16,1 25-16,-25-1 15,24-24-15,-24 0 0,24 1 16,-24-1-16,25-25 0,-1 26 16,-24-26-16,25 1 15,-25-25-15,24 25 0,-24-25 16,25 1-16,-1-1 0,0-24 15,1 24-15,-25-24 16,24-24-16,1 23 0,-1 1 16,1-24-16,-1 24 15,0-25-15,1 25 0,-1 0 16,1 0-16,-25 0 0,24 0 16,0 24-16,1-24 15,-25 24-15,24 0 0,1-24 16,-25 25-16,24-1 15,-24 0-15,25 1 0,-25 23 16,24-23-16,-24 23 0,24 1 16,-24 0-16,0 24 15,0-24-15,0 24 0,0 0 16,0 0-16,0 0 16,0 25-16,0-25 0,0 25 15,0-1-15,0 1 0,0-1 16,0 1-16,0-1 15,0 1-15,0 0 16,0-1 0,0 1-1,-24 24 17,24-25-32,-24 25 15,-1 0 1,1 0-16,-1 0 0,-24-24 15,1 24-15,-1 0 0,0 0 16,-24 0-16,-25 0 16,0 0-16,1 0 0,-26-24 15,1 24-15,-24 0 0,-1 0 16,1-25-16,-25 25 16,0 0-16,24 0 0,-48 0 15,24 0-15,0-24 16,0 24-16,-24 0 0,24 0 15,-25 0-15,1 0 16,-1 0-16,-23 0 0,23 0 16,1 0-16,-25 0 0,25 0 15,-1 0-15,1 0 16,24-25-16,0 25 0,0 0 16,25 0-16,-1 0 15,0 0-15,1-24 0,-1 24 16,1 0-16,-25 0 0,24 0 15,25 0-15,-24 0 16,-1-25-16,1 25 0,23 0 16,-23 0-16,24 0 0,0 0 15,0 0-15,0 0 16,-25 0-16,25 0 0,-25 0 16,25 0-16,-24 0 15,24 25-15,-25-25 0,25 24 16,0-24-16,0 0 0,0 25 15,-1-25-15,26 24 16,-1-24-16,0 25 0,1-25 16,-1 0-16,0 24 15,1-24-15,-1 0 0,0 24 16,25-24-16,-25 0 0,1 25 16,-1-25-16,25 0 15,-1 0-15,1 0 0,0 0 16,24 0-16,0 0 15,0 0-15,0 0 0,25 0 16,0 0-16,-25 0 0,24 24 16,-24-24-16,25 0 15,-25 0-15,25 0 0,-1 0 16,1 0-16,-1 0 16,1 0-1,24 25-15,-24-25 16,-1 24-1,1-24-15,-1 24 0,1-24 16,0 25-16,-1-25 16,1 24-16,-1-24 0,1 0 15,-1 25-15,1-25 0,-25 0 16,25 0-16,24 24 16,-25-24-16,1 0 0,-1 0 15,1 0-15,0 0 16,-1 0-16,1 0 15,-1 0 1,1 25-16,-1-1 16,1-24-16,24 24 15,-24-24-15,-1 25 16,25-1-16,-24 1 0,24-1 16,-25-24-16,25 25 0,-24-1 15,24 0-15,0 1 16,-25-1-16,25 1 15,-24-1-15,24 0 16,0 1-16,-24-1 0,-1 25 16,25-24-16,-24 23 0,-1-23 15,1-1-15,24 25 16,-24-24-16,24 23 0,-25 1 16,25 0-16,0-24 15,0 23-15,0 26 0,-24-25 16,24-1-16,0 1 0,-25 0 15,25 0-15,0 0 16,0 0-16,0-25 0,0 25 16,0-25-16,0 1 0,0-1 15</inkml:trace>
  <inkml:trace contextRef="#ctx0" brushRef="#br0" timeOffset="824">9551 5739 0,'25'-24'16,"-1"24"-16,1 0 0,-1-25 16,-24 1-16,0 0 15,0-1 1,-49 25-16,25 0 0,-25 0 15,0 0-15,-24 0 16,0 0-16,-1 25 0,25-25 16,-24 24-16,24 0 15,0 1-15,1-1 0,23 1 16,25-1-16,0 25 0,25-25 16,-1 1-16,25-1 15,0 1-15,0-1 0,24 0 16,0 1-16,-24 24 15,24-49-15,-24 24 0,0 1 16,-25-1-16,1 25 0,-25-25 16,-25 1-16,1-1 15,-25 0-15,0 1 0,-24-1 16,0-24-16,-1 25 16,1-25-16,0 0 0,24 0 15,0 0-15,25-25 0,-1 25 16,25-24-16,25-1 15</inkml:trace>
  <inkml:trace contextRef="#ctx0" brushRef="#br0" timeOffset="1147">10283 5666 0,'24'-24'16,"-24"-1"-16,0 1 0,0-1 15,-24 25 1,0 0-16,-1 25 16,1-1-16,-25 1 0,24-1 15,-23 0-15,-1 25 16,24-24-16,-23 23 0,23 1 15,1 0-15,24 0 16,0 0-16,0-25 0,24 25 16,1-24-16,-1-1 0,0 0 15,25 1-15,0-1 16,-25-24-16,25 0 0</inkml:trace>
  <inkml:trace contextRef="#ctx0" brushRef="#br0" timeOffset="1334">9990 6008 0,'-49'-25'16,"25"25"-16,-1 0 0,25-24 15,-24 24-15,48 0 16,1-24-16,-1 24 16,25 0-16,0 0 15,0-25-15,24 25 0,-24 0 16,0-24-16,24-1 0,-24 25 15,-25-24-15</inkml:trace>
  <inkml:trace contextRef="#ctx0" brushRef="#br0" timeOffset="1592">10552 5593 0,'0'-25'0,"24"25"16,-24-24-16,0-1 15,0 50 1,0-1 0,0 1-16,0-1 15,0 25-15,0-25 0,0 25 16,0 0-16,0 0 16,0 0-16,0-25 0,25 25 15,-25 0-15,0-25 0,0 25 16,0-24-16,0-1 15,0 0-15,0 1 0,0-1 16</inkml:trace>
  <inkml:trace contextRef="#ctx0" brushRef="#br0" timeOffset="1951">10820 5593 0,'0'-25'0,"25"25"31,-25-24-31,24 24 0,1 0 15,-1 24 1,0 1 0,-24-1-16,25 0 0,-25 25 15,24 0-15,-24 0 16,25 0-16,-25 0 0,0 0 16,0 24-16,0-24 0,0 0 15,0-1-15,0 1 16,-25-24-16,25 24 0</inkml:trace>
  <inkml:trace contextRef="#ctx0" brushRef="#br0" timeOffset="3175">11529 5153 0,'-25'0'16,"1"-24"-16,-1 24 0,1-25 16,-25 25-16,0 0 15,0 0-15,-24 0 0,0 0 16,0 0-16,-25 0 15,0 0-15,-24 0 0,0 0 16,-25 0-16,1 0 0,-25 0 16,0 0-16,24 0 15,-48 25-15,48-25 0,-23 0 16,23 24-16,25-24 16,-25 24-16,50-24 0,-1 25 15,0-1-15,25-24 0,24 25 16,-24-1-16,48-24 15,-23 25-15,23-1 0,1-24 16,-1 24-16,1 1 16,-1-1-16,1 1 15,0-1-15,24 1 0,-25-1 16,1 0-16,24 1 16,-25 24-16,25-25 0,0 25 15,0 0-15,0 0 16,0-1-16,0 1 0,25 25 15,-25-1-15,24 0 0,-24 0 16,0 1-16,0 23 16,0-23-16,0 23 0,0 50 15,-24-74 1,24 0-16,0 1 0,0-26 16,0 1-16,24-24 0,-24 24 15,25-25-15,-25 0 16,24 1-16,0-25 0,-24 24 15,25-24-15,24 0 16,-25 0-16,1 0 0,23 0 16,1 0-16,0 0 0,0 0 15,0 0-15,24 0 16,-24 0-16,0 0 0,24 0 16,0 25-16,1-1 0,23 1 15,-23-25-15,23 24 16,25 0-16,-24-24 0,24 25 15,0-25-15,0 0 16,-24 0-16,24 0 0,0 0 16,0 0-16,1-25 0,-1 1 15,-25 24-15,25-24 16,-48-1-16,23 1 0,-23 24 16,-1-25-16,-24 1 15,0 24-15,0-25 0,-25 25 16,0-24-16,1 24 0,-1 0 15,1-24-15,-1 24 16,-24-25-16,25 25 0,-1 0 16,-24-24-16,24 24 15,1-25-15,-1 1 16,1 24-16,-25-25 0,24 25 16,0-24-16,1 0 15,-1 24-15,1-25 0,-1-24 16,-24 25-16,25-25 15,-1 0-15,-24 0 0,24 1 16,-24-26-16,0 1 0,0-25 16,-24 25-16,24 0 15,0-25-15,-24 25 0,24 0 16,0-1-16,0 1 16,0 0-16,0-1 0,0 26 15,0-26-15,0 26 0,0-26 16,-25 25-16,25 1 15,-24-1-15,24 0 0,-25 24 16,1-23-16,-1 23 16,1-24-16,0 49 0,-1-24 15,-24 0-15,1 24 0,-26 0 16,25 0-16,-48 24 16,-1-24-16,0 24 0,-24 1 15,0-1-15</inkml:trace>
  <inkml:trace contextRef="#ctx0" brushRef="#br0" timeOffset="3945">10039 2027 0,'-25'-25'0,"1"25"16,24 25 0,-24-1-16,24 1 0,0-1 15,0 25-15,0 24 0,0-24 16,0 49-16,0-25 16,24 25-16,-24 24 0,24 0 15,-24 0-15,25 0 16,-25 25-16,0-1 0,0-24 15,24 25-15,-24-1 16,0-23-16,0-1 0,0-25 16,0 26-16,0-50 0,0 25 15,-24-25-15,24 0 16,0 0-16,-25-24 0,25 24 16,0-24-16,-24-24 0,24 24 15,0-25-15,-24 0 16</inkml:trace>
  <inkml:trace contextRef="#ctx0" brushRef="#br0" timeOffset="4330">9648 4591 0,'0'25'16,"24"-1"-1,1 1 1,-1-25-16,1 24 16,-1-24-16,25 24 0,-25 1 15,1-25-15,24 24 0,-25 1 16,25-1-16,-25-24 15,1 25-15,24-25 0,-25 0 16,0 0-16,1 0 0,-1 0 16,1-25-16,-1 25 15,-24-24-15,25-1 0,-25-24 16,0 25-16,24 0 16,-24-25-16,0 24 0,0 1 15,24-1-15,-24 1 0,0 48 31</inkml:trace>
  <inkml:trace contextRef="#ctx0" brushRef="#br0" timeOffset="5312">10625 0 0,'-24'0'0,"-1"0"15,1 0-15,-25 0 16,24 24-16,-23-24 0,23 25 16,1-1-16,-1-24 0,1 49 15,-1-25-15,1 1 16,0 24-16,-1-1 0,1-23 16,-1 24-16,1 0 15,24-1-15,-25 26 0,25-25 16,-24-1-16,24 1 0,0 0 15,0 0-15,0 0 16,0 0-16,24-1 0,25 1 16,-24-24-1,-1-25-15,25 0 0,-25 0 16,25 0-16,0 0 0,-24-25 16,23 1-16,1-25 15,-24 25-15,24-25 0,-25 0 16,-24 0-16,24 0 15,-24 0-15,0-24 0,0 24 16,-24-24-16,24 24 0,-24 0 16,-1 0-16,1 25 15,-1-25-15,1 49 0,-1 0 16,1 0-16,0 25 16,-1-1-16,1 0 0,24 1 15,-25 24-15,1-25 0,24 25 16</inkml:trace>
  <inkml:trace contextRef="#ctx0" brushRef="#br0" timeOffset="6061">10259 1245 0,'-25'0'0,"25"25"78,-24-1-78,24 1 15,0-1-15,-25 0 16,1 1-16,-1-1 0,1 25 16,24-24-16,-24-1 0,-1 25 15,25-25-15,-24 1 16,24-1-16,-25 1 0,25-1 16,25 0-1,-1-24-15,1 0 16,-1 0-16,0 0 0,25 0 15,-24 0-15,24 0 16,-1 0-16,1 0 0,-24 0 16,24 0-16,-1 0 0,-23 25 15,24-25-15,-25 0 16,25 0-16,-25 24 0,1-24 16,-1 0-16,1 0 15,-1-24-15,1 24 16,-25-25-16,24 1 0,-24 0 15,0-1 1,0 1-16,0-25 0,0 24 16,0 1-16,0-25 15,-24 25-15,24-25 0,-25 0 16,1 25-16,24-25 0,-25 24 16,1-23-16,24 23 15,-25 1-15,1-1 0,24 1 16,-24 24-16,24-25 15,-25 25-15,25-24 0,-24 24 16,24-24-16,-25 24 16,50 0 31,-25 24-32</inkml:trace>
  <inkml:trace contextRef="#ctx0" brushRef="#br0" timeOffset="6548">10283 928 0,'-24'0'63,"24"24"-63,-25 1 15,25-1 1,-24 1-16,24-1 0,-25 25 16,25 0-16,-24-1 15,-1-23-15</inkml:trace>
  <inkml:trace contextRef="#ctx0" brushRef="#br0" timeOffset="8061">11773 5910 0,'-25'0'0,"25"-24"47,25 24-32,-1 0-15,1 0 16,24 0-16,-1 0 0,1 0 16,24 0-16,1 0 15,23 0-15,1 24 0,24-24 16,-24 0-16,24 0 15,-24 0-15,-1 0 0,1 0 16,-25 0-16,1 0 0,-25 0 16,-1 0-16,1 0 15,-24 0-15,-1 0 0,0 0 16</inkml:trace>
  <inkml:trace contextRef="#ctx0" brushRef="#br0" timeOffset="8439">13116 5739 0,'-24'0'31,"48"0"-15,1 25 0,-1-25-16,0 0 15,1 24-15,-1-24 16,1 24-16,-1-24 0,25 25 15,-25-1-15,1 1 16,-1-1-16,-24 1 0,25-1 16,-25 0-16,0 1 0,0-1 15,-25 1-15,1-1 16,-1 1-16,-24-1 0,25 0 16,-25 1-16,25-1 15,-25-24-15,25 25 0,-25-25 16,24 24-16</inkml:trace>
  <inkml:trace contextRef="#ctx0" brushRef="#br0" timeOffset="9628">12628 5397 0,'0'-24'47,"-25"-1"-31,1 25-1,-1 0-15,1 0 16,0 0-16,-1 0 15,1 0-15,-1 25 16,25-1-16,-24 1 0,24-1 16,0 1-16,0 23 15,0-23-15,0-1 0,0 1 16,24 24-16,1-49 0,-25 24 16,24-24-16,1 0 15,-1 0-15,0 0 0,1-24 16,-1-1-16,1-24 15,-1 25-15,1-25 0,-1 0 16,0 0-16,-24-24 0,25 24 16,-25 0-16,0-24 15,0 24-15,0 25 0,0-25 16,0 24-16,0 1 16,-25 24-16,25 24 15,0 25-15,0-24 0,0 24 16,0-1-16,0 1 15,0 0-15,0 24 0,0-24 16,0 0-16,25 0 16,-25-25-16,0 25 0,0-24 15,0-1-15</inkml:trace>
  <inkml:trace contextRef="#ctx0" brushRef="#br0" timeOffset="10060">12970 5373 0,'0'24'0,"-25"-24"16,1 25-1,48-25 16,1 0-31,-1 0 16,0 0-16,1 0 0,-1 0 16,1 0-16,-1-25 15,1 1 1,-25-1-16,0 1 16,0 0-16,-25 24 15,25-25-15,-24 1 0,-1 24 16,1 0-16,-1-25 0,1 25 15,0 0-15,-1 25 16,1-25-16,-1 24 0,25 1 16,-24-1-16,24 0 15,0 1-15,0-1 0,0 1 16,0 24-16,24-25 0,1-24 16,-1 24-16,1 1 15,-1-25-15,0 0 0,1 0 16</inkml:trace>
  <inkml:trace contextRef="#ctx0" brushRef="#br0" timeOffset="10317">13409 4958 0,'0'-49'0,"0"24"15,0 1-15,0 0 0,-24-1 16,-1 25-1,25 25-15,0-1 0,-24 0 16,24 1-16,0 24 0,0 24 16,0-24-16,0 0 15,0 24-15,0 0 0,0-24 16,0 0-16,24 24 16,-24-24-16,0-25 0,25 25 15,-25-24-15,0-1 0,0 0 16</inkml:trace>
  <inkml:trace contextRef="#ctx0" brushRef="#br0" timeOffset="10640">13238 5397 0,'0'-24'16,"0"-1"-16,25 1 16,-1 0-16,1 24 15,-1-25 1,25 25-16,-25 0 0,1 0 15,23 0-15,-23 0 0,-1 0 16,1 0-16,-1 0 16,1-24-16,-25-1 47,0 50-16,0-1-16,0 1 1,0-1-16,0 0 0,0 1 16,0-1-16,0 1 0,0-1 15,0 1-15</inkml:trace>
  <inkml:trace contextRef="#ctx0" brushRef="#br0" timeOffset="10797">13580 4933 0,'0'-24'0,"-24"24"0,24-25 16,0 50 0,0-1-1,0 1-15</inkml:trace>
  <inkml:trace contextRef="#ctx0" brushRef="#br0" timeOffset="11206">13751 5177 0,'0'25'31,"0"-1"0,25 1-15,-1-1-16,-24 25 16,24-25-16,-24 1 15,0-1-15,0 1 0,25-1 16,-25 1-16,0-1 16,0-48 15,0-1-31,0 1 15,0-1-15,0-24 0,24 25 16,-24-25-16,0 25 16,25-1-16,-25 1 0,24-1 15,1 1-15,-1 24 16,0 24-16,1-24 16,-1 25-16,-24-1 0,25 1 15,-25 24-15,0-25 16,0 0-16,0 1 0,0 24 15,0-25-15</inkml:trace>
  <inkml:trace contextRef="#ctx0" brushRef="#br0" timeOffset="11620">14288 5275 0,'0'-24'0,"0"-1"31,0 50 0,25-25 1,-25 24-32,24-24 15,1-24 1,-1-1-1,-24 1 1,0-1-16,0 1 16,-24 24-16,24-24 0,-25 24 15,25-25-15,-24 25 16,-1 0-16,1 0 0,0 25 16,-1-25-16,1 48 15,-1-23-15,1-1 0,24 25 16,0 0-16,24 0 0,1-25 15,-1 25-15,1 0 16,-1-25-16,25 1 0,0-1 16,-25-24-16,25 0 15</inkml:trace>
  <inkml:trace contextRef="#ctx0" brushRef="#br0" timeOffset="13917">15435 4762 0,'-24'0'78,"24"25"-47,0-1-15,0 1-1,0-1 1,0 0-16,0 1 0,0-1 16,0 25-16,0-25 0,0 25 15,0 0-15,0 0 16,0 0-16,0 0 0,-25 0 16,25 24-16,0-24 15,0 0-15,-24-1 0,24 26 16,0-25-16,0-1 0,-24 1 15,24 0-15,0 0 16,0 0-16,0 0 0,-25-1 16,25 1-16,0 0 15,0 0-15,0 0 0,-24 0 16,24-25-16,0 25 0,0 0 16,-25-25-16,25 25 15,0-25-15,0 25 0,-24-24 16,24 24-16,0-25 15,-24 0-15,24 1 0,0-1 16,0 1-16,0-1 16,0 1-1,0-1 1,24-24 15,0-24 0,1 24-31,-1 0 0,1 0 16,-1 0-16,0 0 16,25 0-16,-24 0 0,24 0 15,-1 0-15,1 0 0,0 0 16,24 0-16,1 0 16,-26 0-16,26 0 0,23 0 15,-23 0-15,23 0 16,1 0-16,0 0 0,0 0 15,-1 0-15,1 0 0,24 0 16,-24 0-16,-1 0 16,25 0-16,-24 0 0,24 0 15,-24 0-15,0 0 16,-1 0-16,1 0 0,0 0 16,-25 24-16,25-24 0,-25 0 15,0 0-15,1 0 16,-1 24-16,-24-24 0,-1 0 15,1 0-15,-24 0 16,-1 0-16,1 0 0,-1 0 16,0 0-16,-24-24 0,25 24 15,-25-24 1,0-1 0,0 1 15,-25-1-16,25 1 1,0-1-16,0 1 16,-24 0-16,24-1 15,0 1-15,0-1 16,0 1-16,0-25 0,-24 25 16,24-25-16,-25 0 15,25-24-15,0 24 0,-24 0 16,24-24-16,0-1 0,-25 1 15,25 24-15,0-24 16,0 0-16,0 24 0,0-24 16,-24-1-16,24 26 15,0-26-15,0 1 0,0 24 16,0-24-16,0 0 0,-25-1 16,25 25-16,0-24 15,0 24-15,0 1 0,0-1 16,0 24-16,0 1 15,0-1-15,0 1 0,0 0 16,0-1 0,0 1-1,0-1-15,0 1 32,0-1-17,-24 25 32,0 0-31,-1 0-16,1 0 15,-1 0-15,1 0 0,-25 0 16,0 0-16,0 0 16,1 25-16,-26-25 0,1 0 15,0 0-15,-25 0 16,0 0-16,1 24 0,-1-24 15,-24 0-15,24 0 0,-24 0 16,24 0-16,1 0 16,-1 0-16,25 0 0,-25 0 15,25 0-15,-25 0 16,25 0-16,0 0 0,24 0 16,-25 0-16,1 0 0,24 0 15,0 0-15,25 0 16,-25 0-16,0 0 0,25 25 15,-1-25-15,1 0 0,0 0 16,-1 0-16,1 0 16,-1 0-16,1 0 0,0 0 15,-1 24-15,1-24 16,-1 0-16,1 0 16,-1 0-16,1 0 15,0 0-15,-1 0 0,1 0 16,-1 0-16,1 0 0,-1 0 15,1 0 1,0 0 0,24 25-1,0-1 1,0 0 15,-25 1-15,25-1-16,0 1 15,0-1-15,0 1 16,0-1-16,0 25 0,0-25 16,0 1-16,0-1 15,0 25-15,0-25 0,0 1 16,0-1-16,0 25 0,0-25 16,-24 1-16,24 24 15</inkml:trace>
  <inkml:trace contextRef="#ctx0" brushRef="#br0" timeOffset="14476">16071 4616 0,'0'24'31,"25"1"-15,-25-1-16,0 0 16,0 25-16,0 0 0,0 0 15,24 24-15,-24 0 16,0 1-16,0-1 0,0 25 15,0-1-15,0-23 16,0 23-16,0 1 0,0 0 16,0-25-16,0 25 0,0-25 15,0 0-15,0 1 16,0-1-16,-24 0 0,24 0 16,0-24-16,0 0 15,0 0-15,0 0 0,0 0 16,0-25-16,24 0 0,-24 1 15,0-1-15,25-24 16,-25-24-16</inkml:trace>
  <inkml:trace contextRef="#ctx0" brushRef="#br0" timeOffset="14974">16755 4591 0,'-24'0'0,"24"25"32,0-1-32,0 1 15,0-1-15,0 25 0,0 0 16,-25 0-16,25-1 16,0 26-16,0-1 0,0 0 15,0 25-15,0-25 0,0 25 16,0 0-16,0-1 15,0-24-15,0 25 0,0 0 16,-24 0-16,24-25 16,0 0-16,0 25 0,0-25 15,0 0-15,0 1 0,0-1 16,0-24-16,0 24 16,0-24-16,0 0 0,0 0 15,0-1-15,0-23 16,0-1-16,0 1 0,0-1 15,24-24-15,-24-24 16,25 24-16</inkml:trace>
  <inkml:trace contextRef="#ctx0" brushRef="#br0" timeOffset="15400">17415 4738 0,'24'0'16,"-24"-25"-16,24 25 15,-24 25 1,0-1-16,0 1 15,0 24-15,25-1 16,-25 1-16,0 25 0,0-1 16,24 0-16,-24 25 0,0-1 15,25-23-15,-25 23 16,0 1-16,0 0 0,0-1 16,0-23-16,0 23 15,0-23-15,0-1 0,-25-24 16,25 24-16,0-24 0,0 0 15,0 0-15,-24-1 16,24 1-16,0 0 0,0 0 16,0-25-16,0 1 15,0-1-15,0 1 0,24-25 16,1 0-16</inkml:trace>
  <inkml:trace contextRef="#ctx0" brushRef="#br0" timeOffset="15946">15778 5153 0,'25'24'15,"-1"-24"1,1 25-16,-1-25 0,0 0 16,25 0-16,0 24 0,0-24 15,24 0-15,25 0 16,0 0-16,24-24 0,24 24 15,25-25-15,0 25 16,25-24-16,-1 24 0,0-24 16,1-1-16,-25 25 0,0-24 15,-49 24-15,0-25 16,-24 25-16,-25-24 0,0 24 16,-49 0-16,1 0 0,-50 0 31,-23 0-31</inkml:trace>
  <inkml:trace contextRef="#ctx0" brushRef="#br0" timeOffset="16372">15363 5593 0,'24'0'31,"25"0"-31,0 0 0,24 0 15,1 0-15,23 0 0,1 0 16,0 0-16,24 0 0,0 0 16,0-25-16,25 25 15,-1 0-15,1 0 0,24-24 16,0 24-16,0 0 16,-25 0-16,25-25 0,-24 25 15,-25 0-15,0-24 0,-24 24 16,-1 0-16,-48 0 15,24 0-15,-48 0 0,-1-24 16,1 24-16,-50 0 31</inkml:trace>
  <inkml:trace contextRef="#ctx0" brushRef="#br0" timeOffset="35435">16682 6741 0,'0'24'31,"0"0"32,24-24-48,-24 25-15,0-1 16,0 1-1,0-1-15,0 0 0,0 1 16,0 24-16,0-25 16,0 1-16,0 23 0,0-23 15,0 24-15,0-25 16,0 1-16,0 23 0,0-23 16,0-1-16,0 1 0,0 24 15,0-25-15,0 0 16,25 1-16,-25-1 0,0 1 15,0-1-15,0 1 16,0-1-16,0 0 0,0 1 16,0-1-16,24-24 0,-24 25 15,0-1-15,0 0 16,0 1-16,0-1 16,0 1-16,0-1 15,0 1 1,25-1-16,-25 0 15,0 1 1,0-1 0,0 1-1,0-1 1,0 1 15,0-1-15,0 0 15,0 1-15,24-25 31,-24-25-32,0 1 1</inkml:trace>
  <inkml:trace contextRef="#ctx0" brushRef="#br0" timeOffset="35825">16535 7962 0,'25'0'78,"-1"0"-62,1 0-1,-1 0-15,0 24 16,1-24 0,-1 25-1,1-25 1,-25 24-16,24-24 0,-24 24 16,25-24-16,-1 25 15</inkml:trace>
  <inkml:trace contextRef="#ctx0" brushRef="#br0" timeOffset="36197">16975 7937 0,'24'0'0,"1"0"32,-1 0-17,1 0 1,-25 25 0,-25-25-1,1 24 1,-1-24-16,25 25 15,-24-25-15,0 24 16,-1-24-16,25 24 0,-24 1 16,-1-25-16,25 24 15,-24 1-15,-1-1 16,25 0-16,-24 1 16,24-1-1</inkml:trace>
  <inkml:trace contextRef="#ctx0" brushRef="#br0" timeOffset="36983">16364 8621 0,'25'0'31,"-1"0"-15,-24-24-16,25 24 0,-1-25 15,0 1 1,-24-1 0,0 1-16,0 0 15,-24-1 1,0 25 0,-1-24-16,1 24 0,-1 0 15,1 0-15,0 24 16,-1-24-16,1 25 0,-1-1 15,1-24-15,24 24 16,-25 1-16,25-1 16,0 1-1,25-25-15,-1 24 0,1-24 16,-25 25-16,24-25 16,1 0-16,-1 0 15,0-25-15,1 25 0,-1-24 16,1 24-16,-25-25 15,24 1-15,-24-1 16,24 25-16,-24-24 16,0 0-1,0 48 1,0 0 0,0 1-1,0-1-15,0 1 16,0-1-16,0 1 15,0-1-15,25 0 16</inkml:trace>
  <inkml:trace contextRef="#ctx0" brushRef="#br0" timeOffset="37350">16853 8523 0,'24'0'16,"-24"-24"0,-24 24 15,-1 0-31,1 0 15,0 0 1,-1 0-16,1 24 16,24 1-16,-25-25 15,25 24-15,-24 1 16,24-1-16,24 1 16,-24-1-16,25-24 15,-1 24-15,1-24 16,-1 25-16,0-25 0,1 0 15,-1 0-15,25 0 16,-24-25-16,-1 25 0</inkml:trace>
  <inkml:trace contextRef="#ctx0" brushRef="#br0" timeOffset="37613">17146 8304 0,'0'-25'16,"24"25"-1,1 0 1,-25 25-16,0-1 16,0 0-16,0 1 15,24-1-15,-24 1 0,0 24 16,0-25-16,0 25 0,0-25 15,25 1-15,-25-1 16,0 1-16,0-1 0,0 0 16</inkml:trace>
  <inkml:trace contextRef="#ctx0" brushRef="#br0" timeOffset="38021">17146 8523 0,'24'0'15,"1"0"1,-1 0 0,25 0-16,-25-24 0,1 24 15,24 0-15,-25 0 0,1-24 16,-1 24-16,0 0 15,1 0-15,-1-25 16,-48 25 31,24 25 0,0-1-47,0 0 15,0 1-15,0-1 16,24 1-16,-24-1 16,0 1-16,0-1 0,25 0 15,-25 1 1</inkml:trace>
  <inkml:trace contextRef="#ctx0" brushRef="#br0" timeOffset="38232">17561 8230 0,'-24'0'31</inkml:trace>
  <inkml:trace contextRef="#ctx0" brushRef="#br0" timeOffset="38651">17732 8401 0,'0'25'15,"24"-1"1,-24 1 0,25-1-16,-25 0 15,0 1-15,24-1 16,-24 1-1,0-1-15,25 1 16,-25-1-16,0 0 16,24-24-1,-24-24 17,25 0-32,-25-1 15,24 1-15,-24-1 0,24 1 16,-24-1-16,0 1 15,25 0-15,-25-1 0,24 1 16,-24-1-16,25 1 16,-25 48 15</inkml:trace>
  <inkml:trace contextRef="#ctx0" brushRef="#br0" timeOffset="39418">18221 8523 0,'24'0'16,"0"0"-1,-24-24 1,25 24-16,-25-24 15,0-1 1,-25 1 0,1 24-16,0-25 15,-1 25-15,1 0 16,-1-24-16,1 24 0,-1 0 16,1 0-16,24 24 15,-24 1-15,24-1 16,0 1-16,0-1 15,0 0 1,0 1-16,24-1 0,-24 1 16,24-25-1,-24 24-15,25-24 0,-1 0 16,1 0-16,-25-24 16,24 24-16,-24-25 15,25 25-15,-25-24 16,0-1-16,24 25 0,-24-24 15,0 48 32,24 1-47,-24-1 16,0 1-16,0-1 16,25-24-16,-25 25 15,24-25-15,1 24 0,-1-24 16,0 0-1,1-24-15,-1 24 0,1-25 16,-1 1-16,1-1 0,-25 1 16,24-1-16,-24-23 15,24 23-15,-24-24 0,0 0 16,0 25-16,0-25 16,0 25-16,-24-25 0,24 24 15,0 1-15,-24 24 16,24 24-1,0 1-15,0-1 0,0 25 16,0 0-16,0 0 16,0 0-16,0 0 0,0-25 15,24 25-15,-24 0 0,0-25 16,0 1-16,0-1 16,24 0-16</inkml:trace>
  <inkml:trace contextRef="#ctx0" brushRef="#br0" timeOffset="39804">18514 8548 0,'-25'0'15,"50"0"32,-1 0-47,0-25 16,1 25-16,-1 0 15,1 0 1,-1-24-16,1 24 0,-1 0 16,0 0-16,1-24 0,-1 24 15,1-25 1,-25 1-16,0-1 16,0 1-1,0-1-15,-25 25 16,1 0-16,-1 0 15,25 25-15,-24-1 16,24 1-16,-24-1 0,24 1 16,0 23-16,0-23 0,24-1 15,0 25-15,-24-24 16,25-1-16,24-24 0,-25 24 16,1-24-16,23 0 15,-23-24-15,-1 24 0</inkml:trace>
  <inkml:trace contextRef="#ctx0" brushRef="#br0" timeOffset="41057">16975 9110 0,'24'0'31,"-24"-25"-31,0 50 47,0-1-16,0 0-31,0 1 0,25-1 16,-25 25-16,0 0 16,0 0-16,0 0 0,0-1 15,0 1-15,0 0 0,0 0 16,0 0-16,0 0 15,0 0-15,0-1 0,0 1 16,0 0-16,24 0 16,-24 0-16,0 0 0,0 0 15,25-1-15,-25 1 0,0 0 16,0 0-16,0-25 16,24 25-16,-24 0 0,24-25 15,-24 25-15,25-24 16,-25-1-16,24 1 0,-24-1 15,0 0-15,25-24 0,-25 25 16,0-1 0,24-24-1,-48-24 32,24-1-31</inkml:trace>
  <inkml:trace contextRef="#ctx0" brushRef="#br0" timeOffset="41381">16804 10404 0,'-24'0'0,"48"0"31,-24 24-31,24-24 16,1 25-16,-1-25 16,1 0-16,-1 24 15,1-24-15,23 25 0,-23-1 16,24-24-16,-25 25 0,1-25 15,23 0-15,-23 24 16,-1-24-16,1 0 0,-1 24 16,0-24-1</inkml:trace>
  <inkml:trace contextRef="#ctx0" brushRef="#br0" timeOffset="41710">17463 10404 0,'25'0'16,"-1"0"15,-24 24-15,0 1-1,-24-1-15,-1 1 16,1-1-16,0 1 16,-1-1-16,1 0 0,-1 1 15,-24-1-15,25 1 0,0-25 16,-1 24-16,1 1 16,-1-25-16,25 24 0,-24-24 15,24 24-15,-25-24 16,25 25-1,-24-25-15</inkml:trace>
  <inkml:trace contextRef="#ctx0" brushRef="#br0" timeOffset="44352">16731 11796 0,'24'-24'15,"-24"48"32,0 1-31,0-1-1,0 0-15,0 1 0,25 24 16,-25-25-16,0 25 16,24 0-16,-24 24 0,0-24 15,0 0-15,0 0 0,0-1 16,0 26-16,0-25 16,0-1-16,0 1 0,0 0 15,0 0-15,0-25 16,0 25-16,0 0 0,0 0 15,0-25-15,0 25 0,0-24 16,0-1-16,0 0 16,0 1-16,0-1 0,0 1 15,0-1 1,24-48 31,1 24-47,-1 0 15,1 0 1,-25-25-16,24 25 0,1 0 16,-1 0-16,25 0 0,-25-24 15,1 24-15,23 0 16,-23 0-16,24 0 0,0 0 16,-1 0-16,1 0 0,0 0 15,24 0-15,1 0 16,-25 0-16,24 0 0,0-25 15,-24 25-15,24 0 16,-24 0-16,24 0 0,-24 0 16,0 0-16,0 0 0,0 0 15,-25 0-15,25 0 16,-25 0-16,25 0 0,-24 0 16,-1 0-16,0 0 15,1 0-15,-1 0 0,1 0 16,-25-24 31,-25 0-32,25-1 1,0 1-16,0-1 16,0 1-16,0-1 15,0 1-15,0 0 0,0-1 16,-24 1-16,24-25 15,0 24-15,0 1 0,0-25 16,0 25-16,0-25 0,0 25 16,0-25-16,0 0 15,0 0-15,24 25 0,-24-25 16,0 24-16,0-24 16,0 25-16,25 0 0,-25-1 15,0 1-15,0-1 0,0 1 16,0 0-1,0-1-15,0 1 16,0-1 0,0 1-1,-25-1 1,25 1 0,0 0 15,-24 24-16,-1 0-15,1 0 16,0 0 0,-1 0-16,1 0 0,-1 0 15,1 0-15,0 0 0,-25 0 16,24 0-16,-24 0 16,1 0-16,-1 0 0,0 0 15,0 0-15,-24 0 16,24 0-16,0 0 0,-24 0 15,24 0-15,0 24 16,0-24-16,-24 0 0,24 0 16,0 0-16,0 0 0,25 0 15,-25 0-15,25 0 16,-1 0-16,1 0 0,-1 0 16,1 0-16,0 0 15,-1 0-15,1 0 16,-1 0-16,1 0 0,0 0 15,-1 0 1,1 0-16,-1 0 16,1 0-1,-1 0 1,1 0 0,0 0-1,48 0 16,0 24-15,1-24-16</inkml:trace>
  <inkml:trace contextRef="#ctx0" brushRef="#br0" timeOffset="44814">17341 11796 0,'0'25'46,"0"-1"-46,-24 0 16,24 1-16,0-1 16,0 1-16,0 24 0,0-1 15,0 1-15,0 0 0,24 0 16,-24 0-16,0 0 16,25-1-16,-25 1 0,0 0 15,0 0-15,0 0 0,0-25 16,0 25-16,0-25 15,0 25-15,0-24 0,0-1 16,0 1-16,0-1 16,0 0-16,0 1 15,24-25-15,-24 24 16,25-48 31</inkml:trace>
  <inkml:trace contextRef="#ctx0" brushRef="#br0" timeOffset="45228">17708 11869 0,'-25'0'0,"25"25"47,0-1-32,0 1-15,0-1 16,0 25-16,0-25 0,0 25 15,0 0-15,0 0 16,0 0-16,25 24 0,-25-24 16,0 0-16,0 0 15,0-1-15,0 1 0,24 0 16,-24-24-16,0 23 0,0-23 16,0 24-16,0-25 15,0 0-15,25 1 16,-25-1-16,0-48 31</inkml:trace>
  <inkml:trace contextRef="#ctx0" brushRef="#br0" timeOffset="45629">18074 11967 0,'0'24'62,"0"1"-62,0-1 0,0 1 16,0-1-16,0 25 16,0-25-16,0 25 0,0 0 15,0 0-15,0 0 16,0 0-16,24 0 0,-24-1 16,0 1-16,0 0 0,0-24 15,0 23-15,0-23 16,0-1-16,0 1 0,0-1 15,0 0-15,0 1 16,0-1-16</inkml:trace>
  <inkml:trace contextRef="#ctx0" brushRef="#br0" timeOffset="46290">16804 12187 0,'24'24'31,"1"-24"-15,24 0-16,0 0 16,-25 0-16,49 0 0,-24 0 15,24-24-15,25 24 0,-25 0 16,25 0-16,0-25 16,-1 25-16,1 0 0,0 0 15,-1-24-15,1 24 16,-25 0-16,1 0 0,-25 0 15,-1 0-15,1 0 0,-24 0 16,-1 0-16,1 0 16,-25-24 15</inkml:trace>
  <inkml:trace contextRef="#ctx0" brushRef="#br0" timeOffset="46793">16780 12480 0,'24'0'0,"0"0"16,1 0-16,24 0 0,-25 0 16,25 0-16,24 0 15,-24 0-15,24 0 0,1 0 16,-1-24-16,25 24 0,-25 0 16,25 0-16,-1 0 15,1-25-15,0 25 0,-25 0 16,25 0-16,-25 0 15,0-24-15,-24 24 0,0 0 16,0 0-16,0 0 0,-25 0 16,0-25-16,1 25 15,-1 0-15,-48 0 32</inkml:trace>
  <inkml:trace contextRef="#ctx0" brushRef="#br0" timeOffset="29128">8793 11039 0,'-24'0'0,"-25"0"0,0 0 16,-24 0-16,24 24 0,-24-24 16,24 25-16,-24-25 15,-1 24-15,1-24 0,0 25 16,0-1-16,24 1 15,-25-1-15,1-24 0,24 24 16,0 1-16,1-25 0,-1 24 16,24 1-16,1-1 15,-1-24-15,1 25 0,24-1 16,0 0-16,0 1 16,24 24-16,-24-25 0,25 0 15,-1-24-15,1 25 0,-1-1 16,1 1-16,23-1 15,1 1-15,0-25 0,0 24 16,24 0-16,1-24 16,-1 25-16,0-25 0,25 24 15,-25-24-15,25 0 0,-1 0 16,26 0-16,-26 0 16,25 0-16,25 0 0,-25 0 15,25 0-15,24 0 16,-1 0-16,1-24 0,0 24 15,0 0-15,0 0 0,25 0 16,-25-25-16,0 25 16,0 0-16,0 0 0,-1 0 15,-23 0-15,24 0 16,-24 0-16,-1 0 0,25 0 16,-24 0-16,-1 0 0,1 0 15,-1 0-15,25 0 16,-24-24-16,-1 24 0,25 0 15,-24 0-15,24-24 16,-25 24-16,1 0 0,-1 0 16,-24-25-16,25 25 0,0 0 15,-25 0-15,24 0 16,1-24-16,-1 24 0,1 0 16,-1 0-16,1 0 15,-1 0-15,1-25 0,-1 25 16,1 0-16,-25 0 0,25 0 15,-25 0-15,0 0 16,0 0-16,0 0 0,-24 0 16,24-24-16,0 24 0,0 0 15,-24 0-15,0 0 16,24 0-16,-25 0 0,1 0 16,0 0-16,-1 0 15,1-25-15,-25 25 0,25 0 16,0 0-16,-25 0 0,25-24 15,-1 24-15,1 0 16,0 0-16,-1 0 0,1-24 16,0 24-16,0 0 15,-1 0-15,1 0 0,-25 0 16,25 0-16,-25-25 0,0 25 16,1 0-16,-25-24 15,-1 24-15,1-25 0,0 25 16,-24-24-16,-1 24 15,0-24-15,1-1 0,-1 25 16,1-24-16,-1-1 16,-24 1-16,24-1 15,-24 1-15,25 24 0,-25-24 16,0-1-16,0 1 16,0-1-16,0 1 0,0-1 15,-25 1-15,25 0 16,-24-1-16,0 25 15,-25-24-15,24-1 0,-23 25 16,-26-24-16,25 24 16,-24-25-16,0 1 0,0 24 15,-1-24-15,1 24 0,-25-25 16,1 25-16,-1-24 16,0 24-16,1 0 0,-26-25 15,26 25-15,-25 0 16,0 0-16,-1-24 0,1 24 15,0 0-15,0 0 0,-24 0 16,-1 0-16,0 0 16,1 0-16,-1 0 0,-24 0 15,25 0-15,-1 0 16,1 0-16,-1 0 0,1 0 16,24 0-16,-25 0 0,25 0 15,-25 0-15,25 0 16,-24 0-16,24 0 0,-25 0 15,25 0-15,-25 0 0,25 0 16,0 24-16,-24-24 16,24 0-16,0 0 0,-1 0 15,-23 0-15,24 25 16,-25-25-16,25 0 0,-24 0 16,23 24-16,-23-24 15,24 0-15,0 0 0,0 0 16,-1 0-16,1 25 0,25-25 15,-26 0-15,26 0 16,-1 0-16,0 0 0,1 0 16,-1 0-16,25 0 0,-25-25 15,25 25-15,-25 0 16,25 0-16,0-24 0,-1 24 16,1 0-16,0 0 15,-1 0-15,1-25 0,0 25 16,-25 0-16,25 0 0,0 0 15,-1 0-15,1 0 16,0 0-16,0 25 0,-1-25 16,1 0-16,24 0 15,-24 0-15,0 24 0,-1-24 16,26 0-16,-26 0 0,1 0 16,0 0-16,24 0 15,-24 0-15,24 25 0,-24-25 16,24 0-16,0 0 15,0 0-15,0 0 0,0 0 16,1 0-16,-1 0 0,0 0 16,0 0-16,0 0 15,25 0-15,-25 0 0,0 0 16,-24 0-16,24 0 16,0 0-16,0 0 0,-24 24 15,24-24-15,0 0 0,-24 24 16,24-24-16,0 0 15,-24 25-15,24-25 0,0 0 16,0 24-16,1-24 0,-1 0 16,24 25-16,-23-25 15,23 0-15,1 0 0,-1 24 16,1-24 0,-1 0-1,1 25 1,0-25-1,-1 0 1,25 24-16,-24-24 16,-1 24-1,1 1 1,24-1 0,-25-24-16,1 25 15,24-1-15,-24 1 16,-1-1-16,25 0 0,-24 1 15,-1-1-15,25 1 16,-24 24-16,24-25 0,-25 25 16,25 0-16,0-1 0,-24 1 15,24 25-15,0-26 16,0 26-16,0-1 0,-24 0 16,24-24-16,0 24 15,-25 1-15,25-1 0,0-24 16,-24 24-16,24 0 0,-25-24 15,25 24-15,0-24 16,-24 25-16,24-26 0,0 26 16,-25-26-16,25 1 15,0 25-15,0-26 0,-24 1 16,24 25-16,0-26 0,0 26 16,0-26-16,0 1 15,0 25-15,0-26 0,0 1 16,0 0-16,0 0 0,24-25 15,-24 25-15,25 0 16,-25 0-16,24-25 0,-24 25 16,0 0-16,25-24 15,-25 23-15,0-23 0,0 24 16,0-25-16,0 0 0,0 25 16,0-24-16,0-1 15,0 1-15,0-1 0,0 0 16,0 1-16,0-1 15,0 1-15,0-1 0,0 1 16,0-1-16,0 0 0,0 1 16,0-1-16,0 1 15,0-1-15,0 0 16,24-24-16,-24 25 16,0-1-1,25-24-15,-1 0 16,0 0-1,1 0-15,24 0 16,-25 0-16,25 0 16,0-24-16,0 24 0,24 0 15,0 0-15,1-25 0,-1 25 16,24 0-16,1-24 16,24 24-16,0-24 0,0 24 15,25-25-15,0 25 16,-1-24-16,25 24 0,-24 0 15,24-25-15,0 25 0,-1 0 16,-23 0-16,24 0 16,0-24-16,-24 24 0,-1 0 15,1 0-15,-1 0 16,1 0-16,-1 0 0,-24 0 16,49-24-16,-24 24 0,-1 0 15,1 0-15,-1 0 16,25 0-16,-49 0 0,25 0 15,0 0-15,-25 0 0,0 24 16,-24-24-16,24 0 16,-25 0-16,1 0 0,0 0 15,-1 0-15,1 0 16,24 24-16,-24-24 0,0 0 16,24 0-16,-25 0 0,26 0 15,-26 0-15,25 0 16,0 0-16,1 0 0,-26 0 15,25 0-15,0 0 16,-24 0-16,24 0 0,-24 0 16,0 0-16,24 0 0,-25 0 15,26 0-15,-26 0 16,25 25-16,0-25 0,-24 0 16,24 0-16,0 0 15,-24 0-15,24 0 0,-24-25 16,24 25-16,-24 0 0,-1 0 15,1 0-15,0-24 16,-1 24-16,1 0 0,0 0 16,0 0-16,-1 0 15,1 0-15,-25-24 0,1 24 16,23 0-16,-48 0 0,24 0 16,1-25-16,-26 25 15,1 0-15,25 0 0,-26 0 16,26-24-16,-26 24 15,26 0-15,-25 0 0,24 0 16,-24 0-16,0 0 0,-1 0 16,1-25-16,-24 25 15,-1 0-15,1 0 0,-1 0 16,0 0-16,-24-24 16,25 24-16,-1 0 15,1 0 1,-25-25-16,24 25 15,1 0 1,-25-24 0,0 0-1,-25 24-15</inkml:trace>
  <inkml:trace contextRef="#ctx0" brushRef="#br0" timeOffset="30213">20174 10966 0,'-24'0'0,"24"24"31,-24 1-15,24-1-16,0 0 0,0 25 16,0 0-16,0 0 15,0 24-15,0 0 0,0 1 16,0-1-16,0 25 0,24-25 16,-24 25-16,0-1 15,24-23-15,-24 23 0,0 1 16,25-25-16,-25 1 15,0-1-15,0 0 0,0 0 16,0 1-16,0-1 0,0 0 16,0 0-16,0-24 15,0 25-15,0-1 0,0 0 16,0-24-16,0 24 0,0 1 16,24-26-16,-24 26 15,0-26-15,0 1 0,0 0 16,0-24-16,0 23 15,0-23-15,0 24 0,0-25 16,0 1-16,0-1 16,0 0-16,0 1 0,-24-1 15,24 1-15,0-1 16,-25-24-16,25 24 16,-24-24-1,0 0 1,-1 0-1,1 0-15,-1 0 0,1 0 16,-1 0-16,-23 0 16,23 0-16,1 25 0,-1-25 15,1 24-15,-1-24 0,1 25 16,0-25-16,-1 24 16,1-24-16,-1 25 15,1-25 1,-1 0-16,1 0 0,-25 0 15,25 0-15,-25 0 0,25 0 16,-25 0-16,0-25 16,0 25-16,0 0 0,0 0 15,0 0-15,1 0 16,-1 0-16,0 25 0,0-25 16,25 0-16,-25 24 15,24-24-15,-23 0 0,23 0 16,1 0-16,-1 0 0,1 0 15,-1 0-15,1 0 16</inkml:trace>
  <inkml:trace contextRef="#ctx0" brushRef="#br0" timeOffset="30717">16657 13603 0,'0'-24'0,"0"0"16,0-1 0,25 25-16,-1 0 15,-24 25-15,25-1 16,-1 0-16,1 25 16,-25 0-16,24 0 0,0 0 15,1 0-15,-25-1 16,24 1-16,-24 0 0,25-24 15,-25-1-15,0 0 0,24 1 16</inkml:trace>
  <inkml:trace contextRef="#ctx0" brushRef="#br0" timeOffset="31089">16902 13848 0,'0'-25'16,"24"25"-1,1-24-15,-1 24 16,0 0-16,1-25 0,24 25 16,0 0-16,-1 0 0,1-24 15,0 24-15,0 0 16,0 0-16,0-24 0,-25 24 16,-24-25-16,0 1 15,-24-1 1,24 1-16,-25-1 0,1 1 15,-1 0-15,25-1 16,-24 1-16,24-1 0,0 50 16,0-1-1,0 1-15,0 23 16,24 1-16,-24 0 0,25 0 16,-25 0-16,24 24 15,-24-24-15,25 0 0,-25 0 16,0-1-16,24-23 0,-24-1 15,24 1-15,-24-1 16</inkml:trace>
  <inkml:trace contextRef="#ctx0" brushRef="#br0" timeOffset="31533">17659 13701 0,'0'-49'0,"0"25"16,24-1-16,-24 1 15,25 24 1,-25 24-16,0 1 16,0-1-16,0 25 15,-25-24-15,25 23 0,-24 1 16,24-24-16,0 23 16,0 1-16,0 0 0,-25-24 15,25-1-15,0 0 0,0 1 16,0-1-16,0-48 15,25-1 1,-25 1-16,0 0 16,24-25-16,1 0 0,-25-24 15,24 24-15,1-24 0,-1 24 16,0-25-16,1 50 16,-1-25-16,1 49 0,-1 0 15,0 0-15,-24 25 16,25 23-16,-1-23 0,-24 24 15,25 0-15,-25 24 0,24-24 16,-24-1-16,25 1 16,-25 0-16,24-24 0,-24-1 15,0 0-15,0 1 0,-24-25 16,-1 0 0</inkml:trace>
  <inkml:trace contextRef="#ctx0" brushRef="#br0" timeOffset="31713">17781 13945 0,'-24'-24'0,"-1"0"16,1 24-16,24-25 0,-25 1 15,25-1 1,25 25-16,-1-24 16,1 24-16,-1-25 15,25 25-15,0 0 0,-1-24 16,1 24-16,25-24 0,-26 24 15,1-25-15,-24 1 16</inkml:trace>
  <inkml:trace contextRef="#ctx0" brushRef="#br0" timeOffset="31948">18392 13432 0,'24'0'15,"-24"-24"-15,0 48 47,24 1-47,-24-1 16,0 25-16,0-24 15,0 23-15,25 1 0,-25 0 16,0-24-16,0 23 0,0-23 16,24 24-16,-24-25 15,0 0-15,0 1 0,-24-25 16,-1 0-1</inkml:trace>
  <inkml:trace contextRef="#ctx0" brushRef="#br0" timeOffset="32289">18514 13652 0,'24'-49'0,"0"1"16,-24-1-16,25 24 16,-25 1-16,24-1 0,-24 50 15,0-1 1,25 1-16,-25-1 15,0 25-15,0-25 0,24 25 16,-24 0-16,25-24 16,-1 23-16,0-23 0,-24-1 15,25 25-15,-1-49 0,1 24 16,-1-24-16,1 0 16,-1 0-16,0 0 0,25-24 15,-24 0-15,-1-25 0,-24 24 16,24-23-16,1-26 15,-25 25-15,0 1 0,0-1 16,0 0-16,0 0 16,0 25-16,-25 24 15,1 0 1,0 24-16,24 0 16,-25-24-16,25 25 0</inkml:trace>
  <inkml:trace contextRef="#ctx0" brushRef="#br0" timeOffset="32733">19295 13506 0,'-24'0'16,"-1"0"15,25 24-16,0 1-15,0-1 16,0 0-16,0 1 0,0 24 16,-24-25-16,24 25 15,0-25-15,0 1 0,0-1 16,0 1-16,0-1 0,24-24 31,-24-24-15,0-1-16,25 1 0,-25-1 15,24-23-15,-24-1 16,25 0-16,-1-24 0,0 24 16,-24-25-16,25 26 15,-1-1-15,1 24 0,-1 1 16,1 24-16,-1 24 0,0 1 16,-24 24-16,25-1 15,-25 26-15,24-25 0,1 24 16,-25-24-16,24 24 15,-24-24-15,24-25 0,-24 25 16,0-24-16</inkml:trace>
  <inkml:trace contextRef="#ctx0" brushRef="#br0" timeOffset="32877">19393 13652 0,'0'-24'0,"-25"-1"0,1 25 16,48 0-1,1 0-15,-1 0 16,1 0-16,24 0 16,24 0-16,-24 0 0,-1-24 15,26 24-15</inkml:trace>
  <inkml:trace contextRef="#ctx0" brushRef="#br0" timeOffset="68981">21884 12040 0,'-24'0'31,"-1"0"-31,-24 0 0,25 0 15,-25 0-15,0 0 0,25 0 16,-50 0-16,26 25 16,-1-25-16,-24 0 0,-25 24 15,25-24-15,-25 25 0,-24-1 16,24-24-16,-24 24 16,24 1-16,-24-1 0,24 1 15,1-1-15,-1-24 16,25 25-16,0-1 0,-1 0 15,25 1-15,1-25 16,-1 24-16,0 1 0,0-25 16,0 24-16,0-24 0,1 25 15,-1-25-15,24 0 16,-24 24-16,25-24 0,0 0 16,-1 0-16,1 0 0,-1 0 31,1 0 0,-1 0-15</inkml:trace>
  <inkml:trace contextRef="#ctx0" brushRef="#br0" timeOffset="69371">19613 12187 0,'0'-25'15,"24"25"-15,-24-24 0,25 24 16,-1 0-16,-24-24 16,24 24-1,-24 24-15,0 0 0,-24 1 16,0 24-1,-1-25-15,1 1 0,-1-1 16,-24 25-16,1-25 0,23 1 16,-24-1-16,0 1 15,25-1-15,0 0 0,-1 1 16,1-25-16,-1 24 16,25 1-16,25-1 15,-1-24-15,1 24 16,-1-24-16,25 25 15,0-25-15,24 24 0,-24-24 16,24 25-16,0-25 16,1 24-16,-1-24 0,-24 0 15</inkml:trace>
  <inkml:trace contextRef="#ctx0" brushRef="#br0" timeOffset="70385">10307 13017 0,'0'-24'0,"0"48"31,25 1-15,-25-1-16,24 25 0,-24 0 15,25 24-15,-1-24 0,-24 0 16,25 24-16,-1-24 16,0 0-16,1-25 0,-25 25 15,0-25-15,0 1 16</inkml:trace>
  <inkml:trace contextRef="#ctx0" brushRef="#br0" timeOffset="70781">9672 13481 0,'-48'-49'16,"-26"25"-16,25-25 0,25 0 16,0-24-16,24 24 15,24 0-15,0 1 0,25-1 16,25 0-16,-1 24 0,25 1 15,-25 0-15,25-1 16,-1 1-16,1 24 0,0 0 16,-25 24-16,0-24 15,-24 49-15,0-25 0,0 25 16,-25 0-16,1 24 0,-1-24 16,0 24-16,-24 1 15,0-25-15,-24-1 0,0 26 16,-1-50-16,1 25 15,-1 0-15,-24-25 0,1 25 16,-1-24-16,-25-1 0,26-24 16,-1 24-16,0 1 15,25-25-15,-25 0 0,24 0 16</inkml:trace>
  <inkml:trace contextRef="#ctx0" brushRef="#br0" timeOffset="71507">10918 13017 0,'0'-24'16,"0"-1"-16,24 25 0,-24-24 15,25 24 1,-1 0-1,1 24-15,-1 1 0,1-1 16,-1 1-16,0-1 16,1 1-16,-1 23 0,1-23 15,-25 24-15,24-25 0,-24 0 16,0 1-16,0-1 16,-24 1-16,-1-25 15,1 0 1,24-25-16,-25 1 15,1-1-15,0-23 0,24 23 16,-25-24-16,1-24 16,-1 24-16,25-24 0,0 24 15,0-24-15,0 24 16,0 0-16,49 0 0,-24 1 16,23 23-16,1 1 0,0-1 15,24 25-15,-24 0 16,0 0-16,0 25 0,0-1 15,-25 1-15,1 23 16,-1-23-16,-24 24 0,0-25 16,-24 25-16,-1 0 0,1-25 15,-1 25-15,-24 0 16,1-25-16,23 1 0,1-1 16,-1 1-16,1-25 15,0 0-15,24-25 16,48 1-1,-23 24-15,-1-25 16,25 1-16,0 24 0,24 0 16,-24 0-16,0 24 15,0-24-15,-25 25 0,25-1 16,-25 25-16,-24-25 0,0 25 16,0-24-16,-24 23 15,0-23-15,-1 24 0,-24-25 16,-24 1-16,24-1 15,0 0-15,-24-24 0,24 25 16,0-25-16,1 0 0,23-25 16,1 1-16,24-25 15,0 25-15</inkml:trace>
  <inkml:trace contextRef="#ctx0" brushRef="#br0" timeOffset="71946">11993 12626 0,'0'-24'16,"0"0"-16,0-1 16,0 1-16,0-1 0,24 25 15,0 0 1,1 0-16,-1 25 0,1-1 15,24 1-15,-25 23 0,0 1 16,1 0-16,24 0 16,-49 24-16,24 1 0,1-26 15,-25 26-15,24-25 16,-24 24-16,0-24 0,0 0 16,0-1-16,24-23 0,-24-1 15,0 1-15,0-50 31,0 1-15,25-1-16,-1 1 16,1 0-16,-1-1 0,25 1 15,0 24-15,0-25 16,-25 25-16,25 0 0,0 0 16,0 0-16,-25 0 15,25 0-15,-25 0 0,1 0 16,-1 0-16</inkml:trace>
  <inkml:trace contextRef="#ctx0" brushRef="#br0" timeOffset="72978">13312 12920 0,'0'-25'16,"24"1"-16,-24-1 0,0 1 15,0-1-15,0 1 16,0 0-16,0-1 0,0-24 16,0 25-16,-24-1 15,-1 1-15,1 0 16,-25 24-16,24 0 0,-23 0 16,23 24-16,-24-24 15,25 24-15,-1 25 0,1-24 16,0 24-16,-1-25 15,25 25-15,0 0 0,0-25 16,25 25-16,-1-25 0,0 25 16,25-49-16,-24 25 15,24-1-15,-1-24 0,1 0 16,0 0-16,-24-24 16,23-1-16,-23 25 0,-1-24 15,-24-1-15,25-23 0,-25 23 16,24-24-16,-24 25 15,0-25-15,0 25 0,-24-1 16,24 1-16,0-1 16,0 1-16,0 48 15,0 1 1,0-1-16,0 25 16,24-25-16,0 1 0,-24 24 15,25-25-15,24 1 16,-25-25-16,1 24 0,23-24 15,-23 0-15,24 0 0,0 0 16,-1 0-16,1-24 16,-24 24-16,23-25 0,-23 1 15,24-25-15,-25 24 16,-24-23-16,25-1 0,-25 24 16,0-24-16,0 1 0,-74-50 31,50 74-31,-1-1 0,1 25 15,0 25-15,24-1 16,0 0-16,0 1 16,0 24-16,24-25 0,0 25 15,1-25-15,-1 1 16,25-1-16,-24 1 0,23-25 16,1 24-16,0-24 15,-24 0-15,23 0 0,-23-24 16,24 24-16,-25-25 0,1 1 15,-1-1-15,0 1 16,-24-25-16,25 25 0,-25-25 16,0 24-16,0 1 0,0 0 15,-25-1-15,25 1 16,-24 24-16,0 0 16,24 24-1,-25 25-15,25 0 0,0 0 16,0 24-16,0-24 0,0 24 15,0 25-15,25-25 16,-1 0-16,0 1 0,1 23 16,-1-48-16,1 24 15,-1 1-15,-24-26 0,0-23 16,0-1-16,0 1 0,-24-25 16,-25 0-16,24 0 15,-23-25-15,23 1 0,1-25 16,-25 0-16,24 0 15,1 1-15,24-1 0,0 0 16,0 0-16,0 25 0</inkml:trace>
  <inkml:trace contextRef="#ctx0" brushRef="#br0" timeOffset="73433">14850 12578 0,'-24'0'16,"24"-25"-16,-25 25 15,1 0 1,48 0 0,1 0-1,-1 0 1,1 0-16,-1 0 0,0 0 15,1-24-15,-1 24 0,25-25 16,-24 25-16,-1-24 16,0 24-16,1-24 0,-25-1 15,0 1 1,0-1-16,-25 25 0,1-24 16,0 24-16,-25-25 0,24 25 15,-24 0-15,1 25 16,23-25-16,1 24 0,-1 1 15,1-1-15,24 1 16,0 23-16,24 1 0,1 0 16,-1-24-16,25 23 0,-25 1 15,25-24-15,0 23 16,24-23-16,-24-1 0,0-24 16,0 0-16,-25 0 15,25 0-15,-24-24 0,-1-1 16</inkml:trace>
  <inkml:trace contextRef="#ctx0" brushRef="#br0" timeOffset="73806">15436 12553 0,'-24'-24'0,"24"-25"16,-25 0-16,25 25 0,-24-25 15,24 24-15,-24 1 16,24 0-16,24 24 16,0 0-1,1 0-15,-1 0 0,1 24 16,24 0-16,-25 1 0,0-1 15,25 25-15,-24-24 16,-1 23-16,1 1 0,-1-24 16,-24 23-16,0 1 15,24-24-15,-24-1 0,0 1 16,0-1-16,-24-24 0,0 0 16,-1 0-16,1-24 15,-1-1-15,1 1 0,24-1 16,-25-24-16,1-24 15,24 24-15,0-24 0,24 24 16,-24-24-16,25 0 0,24 24 16,-25 0-16,25 25 15,-25-1-15,25 1 0,-24 24 16,-1 0-16,0 0 16,1 24-16,-25 1 15,0-1-15,-25 0 0</inkml:trace>
  <inkml:trace contextRef="#ctx0" brushRef="#br0" timeOffset="78111">22372 11576 0,'-24'0'15,"0"0"-15,-1 0 16,50-24 15,-1 24-31,0 0 16,25 0-16,0 0 16,-24-25-16,23 25 0,1 0 15,0 0-15,0 0 16,0 0-16,-25 0 0,25 0 15,-24 25-15,-1-25 16,0 0-16,-48 0 16</inkml:trace>
  <inkml:trace contextRef="#ctx0" brushRef="#br0" timeOffset="78458">22421 11967 0,'-24'0'0,"48"0"62,1 0-46,-1 0-16,25 0 16,0 0-16,-25 0 15,50 0-15,-26 0 0,1 0 16,24 0-16,-24 0 0,0 0 16,0 0-16,-25 0 15,1 0-15,-1 0 0,-48 24 31,-1-24-31,1 0 0</inkml:trace>
  <inkml:trace contextRef="#ctx0" brushRef="#br0" timeOffset="78765">22421 12431 0,'25'0'15,"-1"0"1,1 0 0,-1 0-16,0 0 15,1 0-15,-1 0 16,1 0-16,24-24 0,-1 24 15,1 0-15,0 0 0,0 0 16,0 0-16,0 0 16,-1 0-16,1 0 0,-24 24 15,-1-24-15,1 0 16</inkml:trace>
  <inkml:trace contextRef="#ctx0" brushRef="#br0" timeOffset="79101">22446 12944 0,'0'24'0,"24"-24"47,1 0-47,-1 0 15,25 0 1,-25 0-16,25 0 0,0 0 16,0 0-16,24 0 15,0 0-15,1 0 0,-1 0 16,0 0-16,0 0 15,-24 0-15,0 0 0,-24 0 16</inkml:trace>
  <inkml:trace contextRef="#ctx0" brushRef="#br0" timeOffset="153965">50 11308 0,'-25'0'16,"1"0"-16,24-25 15,24 25 32,-24 25-47,25 24 16,-25-25-16,0 25 16,0 24-16,24 0 15,-24 25-15,0 0 0,0-1 16,0 25-16,25 1 15,-25-1-15,0 24 0,0-24 16,0 1-16,0-1 0,0 0 16,-25 24-16,25-24 15,0 0-15,0 1 0,0-1 16,0 0-16,0-24 0,0 24 16,0-25-16,0 1 15,0 0-15,0-1 0,0 1 16,0 0-16,0-25 15,-24 25-15,24-1 0,0-23 16,-25-1-16,25 0 0,0 1 16,0-26-16,0 1 15,0-24-15,-24 24 0,24-25 16,0 0-16,0 1 16,0-1-1,0-48 16,24 24-31,1-25 16,-1 25 0,25-24-16,-25 0 0,25-1 15,0 25-15,0-24 0,24-1 16,1 1-16,-1 24 16,25-25-16,-1 1 0,25 0 15,25-1-15,-1 1 16,25-1-16,25 1 0,-1 24 15,1-25-15,23 1 0,-23 0 16,23-1-16,1 25 16,0-24-16,0 24 0,0 0 15,24-25-15,-24 25 0,0 0 16,-1 0-16,-23 0 16,24 0-16,-25 0 0,0 0 15,-24 0-15,0 25 16,0-25-16,-24 0 0,-25 0 15,-24 0-15,-1 24 0,1-24 16,-25 0-16,-24 0 16,0 0-16,0 0 0,-25 0 15,25 0-15,-25 0 16,1 0-16,-25-24 16,0-1-1,0 1-15,0-1 16,-25 1-16,25 0 15,-24-1 1,24 1-16,0-1 0,-24-24 16,24 25-16,0 0 0,0-1 15,0-24-15,0 1 16,0 23-16,0-24 0,0 0 16,0 1-16,0-1 15,-25-25-15,25 1 0,0 0 16,0 0-16,-24-25 15,24 0-15,-25 1 0,25-26 16,-24 1-16,-1 25 0,25-25 16,-24-1-16,0 26 15,-1-1-15,25 0 0,-24 1 16,-1-1-16,1 0 0,24 1 16,-24 23-16,24-23 15,0 23-15,-25-23 0,25 23 16,0 1-16,0 0 15,0 0-15,0-1 0,25 25 16,-25 1-16,0-1 0,0 24 16,24 1-16,-24 0 15,0-1-15,0 1 0,0-1 16,0 1 0,-24 24-16,24-25 15,-25 25 1,25-24-1,-24 24-15,-1 0 32,1 0-32,-1 0 15,-23 0-15,23 0 16,-24 0-16,0 0 16,-24 0-16,0 0 0,-25 24 15,1-24-15,-26 0 16,1 25-16,-24-25 0,-1 0 15,-24 24-15,0-24 0,0 25 16,-24-25-16,0 0 16,-1 24-16,-24 1 0,25-25 15,0 24-15,-1 0 16,1 1-16,-1-1 0,25 1 16,1-1-16,-1 0 0,24-24 15,-24 25-15,25-1 16,-1-24-16,25 25 0,0-25 15,24 24-15,25-24 0,0 0 16,24 0-16,0 0 16,0 0-16,25 0 0,-1 0 15,1 0-15,-25 0 16,24 0-16,1 0 0,0 0 16,-1 0-16,1 25 15,-25-25-15,25 24 0,-1-24 16,-24 0-16,25 24 0,-25-24 15,25 0-15,-25 25 16,0-25-16,24 0 0,-23 24 16,23-24-16,-24 0 0,25 0 15,-25 0-15,25 0 16,-1 0-16,1 0 16,48 0 30,-48 0 1,-1 0-31,1 0-16,-1 0 16,50 0 30</inkml:trace>
  <inkml:trace contextRef="#ctx0" brushRef="#br0" timeOffset="154487">758 11625 0,'0'-24'15,"24"-1"1,-24 1-1,25 24-15,-1 0 16,1 0 0,-25 24-16,24 25 0,1 0 15,-1 0-15,-24 49 0,24-25 16,1 49-16,-1 0 16,25 0-16,-24 0 0,-1 25 15,0-25-15,25 0 16,-24 25-16,-1-25 0,0 0 15,1 0-15,-1 0 0,1 0 16,-25 0-16,0-24 16,0 24-16,0-49 0,0 25 15,0-25-15,0 1 16,-25-1-16,25 0 0,0-24 16,0 0-16,0-25 0,0 25 15,0-24-15,0-1 16,0 0-16,25-24 31,-25-24-15,24 0-16</inkml:trace>
  <inkml:trace contextRef="#ctx0" brushRef="#br0" timeOffset="155010">2248 11454 0,'0'-24'15,"0"-1"-15,-25 1 0,25 0 16,0 48 15,25 0-31,-1 25 16,-24 0-16,25 24 16,-1 1-16,1 23 0,-25 1 15,24 0-15,0 24 0,1-25 16,-1 26-16,1-1 15,-1 0-15,1 24 0,-1-24 16,0 1-16,-24-1 16,25 24-16,-25-24 0,24 0 15,-24-24-15,0 24 0,0-24 16,0 0-16,0-1 16,0-23-16,0-1 0,0 0 15,-24 0-15,24 1 16,0-25-16,0 24 0,0-24 15,0-25-15,0 25 0,0-25 16,0 1-16,0-1 16,0-48 15</inkml:trace>
  <inkml:trace contextRef="#ctx0" brushRef="#br0" timeOffset="155495">3762 11576 0,'0'-49'0,"-24"25"15,-1 0 1,25 48 0,0 0-16,0 25 15,25 0-15,-25 24 0,24 25 16,1 0-16,-1-1 0,0 1 16,1 24-16,24 0 15,-25 1-15,0-1 0,1 0 16,-25 0-16,24 0 0,1 25 15,-25-25-15,0 0 16,24 0-16,-24 0 0,0 0 16,0-24-16,25 24 0,-25-24 15,0-1-15,24-23 16,-24 23-16,24 1 0,-24-25 16,25 25-16,-25-25 15,24 25-15,-24-25 0,0 0 16,0 1-16,0-1 15,0-24-15,0 0 0,0-25 16,0 1-16,-24-50 16,24 1-16,0-25 15</inkml:trace>
  <inkml:trace contextRef="#ctx0" brushRef="#br0" timeOffset="156312">74 12602 0,'-24'0'16,"-1"0"-16,1 0 16,0 0-1,48 0 16,0 0-31,1 0 16,24 0-16,-1 0 0,50 0 16,0-24-16,24 24 15,49-25-15,24 1 0,50-25 16,23 25-16,50-25 0,24 24 16,0-24-16,48 1 15,1-1-15,0 24 0,-25-24 16,25 1-16,-49 23 15,0 1-15,-25-1 0,-48 1 16,-25 0-16,-24-1 0,-49 25 16,-49-24-16,-24 24 15,-25-25-15,-24 25 0,-74-24 32,1 24-32,-25 0 0,0 0 15,-24 0-15,0 0 0,0 24 16</inkml:trace>
  <inkml:trace contextRef="#ctx0" brushRef="#br0" timeOffset="157517">343 12138 0,'24'0'47,"1"0"-31,-1 0-16,1 0 16,-1 0-16,0-24 0,1 24 15,-1-25-15,1 25 16,-1 0-16,-24-24 0,24 24 15,-24-25-15,0 1 16,0 0 0,-24 24-16,0-25 15,-1 25-15,1 0 16,-1 0-16,1 25 0,0-25 16,-1 24-16,1 0 0,-1 1 15,25-1-15,-24 1 16,24-1-16,0 25 0,0-25 15,0 1-15,24 24 16,-24-25-16,25 0 0,-1 1 16,-24-1-16,25 1 0,-1-1 15,0-24-15,1 0 16,-1 0-16</inkml:trace>
  <inkml:trace contextRef="#ctx0" brushRef="#br0" timeOffset="157738">709 12114 0,'0'-25'0,"0"1"16,0 48 15,0 1-31,25-1 16,-25 0-16,24 1 15,-24-1-15,0 1 0,0-1 16,24-24-16,-24 25 16</inkml:trace>
  <inkml:trace contextRef="#ctx0" brushRef="#br0" timeOffset="157901">660 11772 0,'0'-25'16,"0"50"-1,0-1-15,0 1 16,0-1-16,25 0 16</inkml:trace>
  <inkml:trace contextRef="#ctx0" brushRef="#br0" timeOffset="158939">1198 12016 0,'0'-25'16,"0"50"46,24-25-46,0 0 31,1-25-32,-1 1 1,1 0-16,-25-1 16,0 1-16,0-1 15,-25 1 1,1 24-16,-1-24 15,1 24-15,0 0 0,-1 24 16,1 0-16,24 1 16,-25-1-16,25 1 0,0-1 15,25 25-15,-25 0 16,24-25-16,1 1 0,-1 23 16,0-23-16,1-1 0,24 1 15,-25-25-15,1 0 16,-1 0-16</inkml:trace>
  <inkml:trace contextRef="#ctx0" brushRef="#br0" timeOffset="159552">1466 11943 0,'0'-25'0,"-24"25"15,24-24-15,-25-1 0,25 1 16,25 48 15,-1 1-15,1-1-16,-1 1 15,-24 23-15,25-23 0,-25-1 16,24 1-16,-24-1 0,0 1 16,0-1-16,0 0 15,0 1-15,0-50 47,0 1-47,0 0 16,0-1-16,0 1 15,0-25-15,0 24 0,24-23 16,-24 23-16,0 1 16,25 24-16,-25-25 0,24 25 15,1 0-15,-25 25 16,24-1-16,-24 1 15,25-1-15,-1 0 0,-24 1 16,24-1-16,-24 1 16,0-1-16,0 1 0,0-1 15,25-24-15,-25 24 16,0-48 0,0 0-1,0-1 1,0-24-16,0 25 0,0-25 15,0 25-15,24-1 0,1-24 16,-25 25-16,24 24 16,0 0-16,1 0 0,-1 24 15,1 1 1,-1-1-16,-24 25 0,25-25 16,-1 74-1,-24-73-15,0 23 0</inkml:trace>
  <inkml:trace contextRef="#ctx0" brushRef="#br0" timeOffset="163547">2736 11772 0,'0'-25'16,"0"1"0,0-1 15,0 50-16,0-1 1,0 25 0,0-24-16,0-1 0,25 25 15,-25-25-15,0 25 0,0-25 16,0 1-16,0-1 16,0 1-16,0-1 0,0 1 15,0-1 1,0-48 15,-25-1-15,25 1-16,0-1 15,0 1-15,-24-25 16,24 25-16,0-25 0,0 0 16,0 0-16,0 0 0,0 25 15,0-25-15,0 25 16,0-1-16,24 25 0,1 0 15,-1 0 1,1 25-16,-1-1 0,0 25 16,1 0-16,-1-25 0,1 25 15,-1 0-15,-24 0 16,25-25-16,-1 0 0,-24 25 16,0-24-16,0-1 15</inkml:trace>
  <inkml:trace contextRef="#ctx0" brushRef="#br0" timeOffset="163715">2785 12065 0,'-24'-25'0,"24"1"16,0-1 0,24 25-16,-24-24 15,25 24-15,-1 0 0,0-24 16,1 24-16,-1-25 15,1 25-15,24-24 0,-25 24 16</inkml:trace>
  <inkml:trace contextRef="#ctx0" brushRef="#br0" timeOffset="164213">3225 11796 0,'24'-24'16,"-24"-1"0,-24 25-1,-1 0-15,1 0 16,-1 0-16,1 25 16,0-1-16,-1-24 15,1 25-15,24-1 16,-25 0-16,25 1 0,0-1 15,0 1-15,25-1 0,-25 1 16,24-25-16,1 24 16,-1 0-16,0-24 15,1 0-15,-1 0 0,1-24 16,-1 24-16,-24-24 16,25-1-16,-1 1 0,-24-1 15,0 1-15,0-25 16,0 25-16,0-25 0,0 0 15,-24 0-15,24 25 0,-25-25 16,25 24-16,-24-24 16,24 25-16,-25 24 15,25 24 1,25 1-16,-25 24 0,24-25 16,-24 25-16,25 0 0,-1 0 15,0 0-15,-24-1 16,25 1-16,-1 0 0,-24-24 15,25 23-15,-25-23 16</inkml:trace>
  <inkml:trace contextRef="#ctx0" brushRef="#br0" timeOffset="164681">3567 11869 0,'0'-24'0,"0"0"31,-25 24-31,25-25 16,-24 25-16,-1 0 31,25 25-15,0-1-16,-24-24 15,24 24-15,-24 1 0,24-1 16,0 1-16,-25-1 15,25 0-15,25-24 16,-1 0 0,0 0-1,-24-24-15,25 24 0,-1-24 16,-24-1-16,25 1 16,-25-1-16,0 1 0,0-25 15,0 25-15,0-25 0,0 24 16,-25-23-16,1-1 15,24 24-15,-25-24 0,1 25 16,24 0-16,0 48 31,0 25-31,24-25 0,1 50 16,-1-26-16,1 26 16,-1-25-16,1 24 0,-1 0 15,0-24-15,1 0 16</inkml:trace>
  <inkml:trace contextRef="#ctx0" brushRef="#br0" timeOffset="165659">4446 11527 0,'0'-24'0,"0"0"15,0-1-15,0 1 0,0-1 16,-25 1 0,1 24-1,0 0-15,-1 0 16,1 24-16,-1-24 0,1 25 15,0-1-15,-1 1 0,1-1 16,24 0-16,0 1 16,0-1-16,0 1 0,24-1 15,1 25-15,-1-25 16,0 1-16,25-1 0,-24 1 16,23-1-16,-23-24 0,24 25 15,-25-1-15,1 0 16,-1-24-16,-24 25 0,0-1 15,0 1-15,-24-25 16,-1 24-16,1 0 16,-1-24-16,-24 25 0,25-25 15,-25 0-15,25 0 16,-1 0-16,1 0 0,24-25 16,-24 1-16</inkml:trace>
  <inkml:trace contextRef="#ctx0" brushRef="#br0" timeOffset="166374">4788 11698 0,'24'0'16,"1"-24"-16,-1 0 15,-24-1-15,0 1 16,-24 24-16,24-25 15,-25 25-15,1 0 16,-1 0-16,1 0 0,0 0 16,-1 0-16,1 0 15,-1 25-15,1-1 0,24 1 16,0-1-16,0 0 0,0 1 16,0 24-16,0-25 15,0 1-15,24-1 0,1 0 16,-25 1-16,24-25 15,1 24-15,-1-24 0,0 0 16,1 0-16,-1-24 16,1-1-1,-1 1-15,-24 0 0,0-1 16,25 25-16,-25-24 16,0-1-16,0 1 0,0-1 15,-25 25-15,25-24 16,0 48-1,0 1-15,0-1 16,0 1 0,0-1-16,25-24 0,-25 25 15,24-1-15,0-24 16,1 24-16,-1-24 16,1 0-16,-25-24 0,24 24 15,1-24-15,-1-1 16,0 1-16,-24-1 15,0-24-15,0 25 0,0 0 16,0-25-16,-24 0 16,0 24-16,24-23 0,-25 23 15,1-24-15,24 25 0,-25 0 16,25 48 0,0 0-1,0 1-15,25 24 16,-25-1-16,24 1 0,-24 0 15,25 0-15,-1 0 0,0 0 16,1 0-16,-1-25 16,1 0-16,-25 1 0,24-1 15</inkml:trace>
  <inkml:trace contextRef="#ctx0" brushRef="#br0" timeOffset="166829">5545 11650 0,'0'-25'0,"24"25"15,-24-24-15,0-1 16,0 1-16,0-1 16,0 1-16,-24 24 15,0-24-15,-1 24 0,1 0 16,-1 0-16,1 24 0,-25-24 15,25 24-15,-1 1 16,1-1-16,-1-24 0,25 49 16,0-24-16,0-1 0,0 0 15,0 1 1,25-1-16,-1-24 0,-24 25 16,25-25-16,-1 0 15,0 0-15,1-25 0,-1 25 16,-24-24-1,25 24-15,-25-25 0,24 25 16,-24-24-16,25 0 16,-1 48-1,-24 0 1,24-24 0,-24 25-16,25-25 0,-1 24 15,1-24-15,-25 25 16,24-25-1</inkml:trace>
  <inkml:trace contextRef="#ctx0" brushRef="#br0" timeOffset="167147">5691 11576 0,'0'-24'0,"-24"-1"15,24 1-15,0 0 16,0-1-16,24 50 31,1-1-31,-25 0 16,24 1-16,1-1 0,-1 1 15,-24-1-15,25 1 0,-1-1 16,-24 0-16,0 1 16,-24-25 15,24-25-31,0 1 15,0 0-15,0-25 16,0 0-16,0 0 0,24 25 16,-24-25-16,49 0 0,-25 25 15,1-1-15,-1 25 16,1 0-16,-1 25 0</inkml:trace>
  <inkml:trace contextRef="#ctx0" brushRef="#br0" timeOffset="168725">4934 10404 0,'-24'0'16,"48"24"31,-24 1-47,25-1 0,-25 1 15,24 24-15,-24-1 16,0 1-16,25-24 0,-1 24 16,-24-1-16,0 1 0,24 0 15,-24 0-15,0-25 16,0 25-16,25-24 0,-25-1 15,0 0-15,0 1 16,0-1-16</inkml:trace>
  <inkml:trace contextRef="#ctx0" brushRef="#br0" timeOffset="169007">4886 11088 0,'-25'0'0,"50"0"47,-1 0-47,0 0 16,1 0-1,-1 0-15,-24 24 0,25-24 16,-1 0-16,1 0 0,-1 0 16,0 0-1,-24 25-15,25-25 0</inkml:trace>
  <inkml:trace contextRef="#ctx0" brushRef="#br0" timeOffset="169211">5227 11063 0,'0'-24'0,"0"0"0,25-1 16,-25 1 0,0-1-16,24 25 15,-24 25 1,-24-1 0,24 25-16,-25-25 15,1 1-15,24-1 16,-24 25-16,-1-24 0,1-1 15,-1 0-15</inkml:trace>
  <inkml:trace contextRef="#ctx0" brushRef="#br0" timeOffset="171083">4837 9525 0,'0'24'47,"0"1"-31,0 23-1,24-23-15,-24 24 0,25 0 16,-25-1-16,24 1 0,-24 0 15,24 0-15</inkml:trace>
  <inkml:trace contextRef="#ctx0" brushRef="#br0" timeOffset="171827">5008 10160 0,'24'0'32,"-24"-25"-17,0 50 48,0-1-32,0-48 32,24 24-48</inkml:trace>
  <inkml:trace contextRef="#ctx0" brushRef="#br0" timeOffset="-197978.73">4153 15142 0,'0'24'0,"0"1"63,0-1-32,0 1-15,0-1-1,0 1 1,0-1 15,0-48 16,0-1 0</inkml:trace>
  <inkml:trace contextRef="#ctx0" brushRef="#br0" timeOffset="-197328.73">4153 14825 0,'-25'0'47,"25"24"-47,-24 0 16,0 1 0,24-1-16,-25 1 15,1-1 1,-1 1-16,25-1 0,-24 0 15,-1-24-15,25 25 0,-24-1 16,48-48 62,-24-1-62,25 1-16,-25 0 15,24-1-15,-24 1 16,25-1-16,-25 1 0,24-1 16,-24 1-16,25 0 0,-1 24 15,0-25-15,1 1 16,-1 24-16,1-25 0,-1 25 16,1 0-16,-1 0 15,0 0-15,1 0 0,-1 0 16,1 25-16,-1-25 0,0 24 15,1 1-15,-1-1 16,1 0-16,-1 1 0,-24-1 16,25 1-16,-25-1 0,24 1 15,-24-1-15,0 0 16,0 1-16,0-1 31</inkml:trace>
  <inkml:trace contextRef="#ctx0" brushRef="#br0" timeOffset="-196568.73">4275 14849 0,'0'24'47,"0"1"-47,0-1 15,0 1-15,24 24 0,-24-25 16,0 25-16,0 0 16,25 0-16,-25-1 0,0 1 15,24 0-15,-24 0 0,0 0 16,0 0-16,0-1 15,25 1-15,-25 0 0,0 0 16,0-25-16,0 25 16,0 0-16,0-25 0,0 25 15,0-24-15,0 24 0,0-25 16,0 25-16,0-25 16,-25 1-16,25 24 0,0-25 15,0 0-15,0 1 16,0-1-16,0 1 0,25-25 15,-25 24-15,24 1 0,0-25 16,-24 24 0,25-24-16,-1 24 15,1-24-15,-1 0 16,1 0-16,-1 0 0,0 0 16,25 0-16,0 0 0,-24-24 15,48 24-15,-24 0 16,24-24-16,0 24 0,1 0 15,23 0-15,1-25 16,0 25-16,-1 0 0,25 0 16,0 0-16,1 0 0,-1 0 15,0 0-15,0 0 16,0-24-16,25 24 0,-25 0 16,24 0-16,1-25 15,-1 25-15,-24 0 0,1 0 16,-1 0-16,0 0 0,-24 0 15,-25 0-15,0 0 16,-24 0-16,0 0 0,0-24 16,-25 24-16,0 0 15,1 0 1,-50 0 0,1 0-1</inkml:trace>
  <inkml:trace contextRef="#ctx0" brushRef="#br0" timeOffset="-196148.73">7572 15972 0,'-24'0'0,"-1"0"16,50 0 15,-1 0-15,1 0-16,-1 25 0,0-25 15,25 24-15,-24-24 0,23 25 16,-23-25-16,24 24 15,-25-24-15,1 25 0,-1-25 16,0 24-16,1-24 16,-1 24-16,-24 1 15,0-1-15,-24 1 16,-1-25 0,1 24-16,0 1 0,-1-25 15,1 24-15,-1 0 16,1 1-16,-1-1 0,1-24 15,24 25-15,-24-1 0</inkml:trace>
  <inkml:trace contextRef="#ctx0" brushRef="#br0" timeOffset="-194629.73">8085 15704 0,'-24'0'16,"24"-25"-16,-25 25 15,1 0-15,24 25 31,24-1-15,-24 1-16,25-1 0,-25 25 16,24-25-16,-24 25 15,24 0-15,-24 24 0,0-24 16,25 24-16,-25 1 0,0-25 16,0 24-16,0 0 15,0 0-15,-25 25 0,25-25 16,-24 1-16,24-1 15,0 0-15,0 0 0,-24 1 16,24-26-16,0 26 0,0-25 16,0-1-16,0 26 15,24-25-15,-24-1 0,0 1 16,0-24-16,0 24 16,24-25-16,-24 25 0,0-25 15,25 1-15,-25-1 16,0 1-1,24-25 1,-24 24-16,25-24 16,-1 0-1,1 0-15,23 0 0,1 0 16,0 0-16,0 0 16,24 0-16,0 0 0,25 0 15,0-24-15,24 24 0,0 0 16,0 0-16,25-25 15,-1 25-15,-24 0 0,25 0 16,-1 0-16,1 0 16,-25 0-16,25 0 0,-25 0 15,0 0-15,0 0 0,-24 0 16,24 0-16,-25 0 16,1 0-16,0 25 0,-25-25 15,0 0-15,1 0 16,-1 0-16,-24 0 0,-25 0 15,25 0-15,-25 0 0,1 0 16,-1 0-16,1 0 16,-1 0-16,-24-25 15,25 25 1,-25-24 0,-25-1-16,25 1 15,-24-1 1,24 1-16,0 0 0,-25-1 15,25-24-15,0 25 16,0-25-16,-24 0 0,24 0 16,0-24-16,0 24 0,0-24 15,-25 24-15,25-24 16,0 0-16,0-1 0,-24 1 16,24-25-16,0 25 15,0-25-15,-24 25 0,24-25 16,0 25-16,0 0 0,0 0 15,0 24-15,0-25 16,0 26-16,0-1 0,0 0 16,0 24-16,0 1 15,0 0-15,0-1 0,0 1 16,-25-1-16,1 1 16,-1 24-1,25-24 1,-24 24-16,-1 0 15,1-25-15,0 25 16,-25 0-16,24 0 0,-23 0 16,-1 0-16,-25 0 15,1 0-15,0 0 0,0 0 16,-25 0-16,0 0 16,-24 0-16,24 0 0,-24 0 15,25 0-15,-26 0 0,1 0 16,25 0-16,-25 0 15,24 0-15,0 0 0,1 0 16,-1 0-16,0 25 0,25-25 16,-25 0-16,25 24 15,0-24-15,-1 0 0,1 0 16,24 24-16,-24-24 16,24 0-16,0 25 0,0-25 15,1 0-15,-1 0 0,24 24 16,1-24-16,-25 0 15,25 25-15,-1-25 16,1 0 0,24 24-16,0 0 31,0 1 0,-25-25-15,1 0-1,24-25 1</inkml:trace>
  <inkml:trace contextRef="#ctx0" brushRef="#br0" timeOffset="-194161.73">9355 15655 0,'-24'0'16,"-1"0"-16,25 24 15,-24 1-15,24-1 0,0 1 16,0 23-16,0 1 0,0 0 16,0 24-16,0 1 15,0 23-15,0 1 0,-25 0 16,25 24-16,0-24 15,-24-1-15,24 1 0,0 0 16,0-25-16,0 0 0,0 0 16,0 1-16,0-1 15,0 0-15,0-24 0,0 0 16,0 24-16,0-24 16,0 0-16,0 0 0,0-25 15,0 25-15,0-24 16,0-50-1</inkml:trace>
  <inkml:trace contextRef="#ctx0" brushRef="#br0" timeOffset="-193735.73">10039 15655 0,'0'24'0,"0"1"16,0-1-16,0 1 0,0 23 15,24-23-15,-24 24 0,0 24 16,25-24-16,-25 0 16,24 24-16,-24 0 0,25 1 15,-25-1-15,0 25 16,24-25-16,-24 24 0,0 1 16,24 0-16,-24 0 0,0-25 15,0 24-15,0-23 16,0-1-16,0-24 0,0 24 15,-24-24-15,24 0 16,0 0-16,0 0 0,0-1 16,0-23-16,0-1 15,0 1-15</inkml:trace>
  <inkml:trace contextRef="#ctx0" brushRef="#br0" timeOffset="-192925.73">9477 14897 0,'0'-25'16,"24"25"-16,-24-24 15,-24 24 1,0 0-1,-1 0-15,1 0 16,-1 24-16,-23-24 16,23 0-16,1 25 0,-1-1 15,-24-24-15,25 25 0,0-1 16,-1 1-16,1-1 16,24 0-16,0 25 0,0-24 15,0-1-15,0 0 16,0 1-16,24-1 15,1-24-15,-1 25 0,0-25 0,25 0 16,-24 0-16,-1 0 16,25 0-16,-25-25 0,1 1 15,-1-1-15,1-23 16,-1 23-16,0-24 0,-24 1 16,25-1-16,-25 0 0,0 0 15,0 0-15,0-24 16,0 24-16,0 25 0,0-25 15,-25 24-15,25 1 16,0 0-16,0 48 16,0 0-16,0 25 15,25 0-15,-25 0 16,24 0-16,-24 24 0,25 0 16,-1-24-16,1 24 15,-25-24-15,24 0 0,0 0 16,-24-25-16,25 1 0</inkml:trace>
  <inkml:trace contextRef="#ctx0" brushRef="#br0" timeOffset="-192499.73">9966 14996 0,'-25'0'0,"1"0"16,-1 0-16,50-25 31,-1 25-31,25-24 16,-25 24 0,1 0-16,24-25 0,-25 25 15,0-24-15,-24-1 0,25 25 16,-25-24-16,0 0 15,0-1-15,-25 1 16,1-1-16,0 1 0,-1 24 16,1-25-16,-25 1 15,25 24-15,-1 0 0,1 0 16,-1 24-16,1 1 16,-1-1-16,25 25 0,0 0 15,0-25-15,25 25 0,-1 25 16,1-26-16,-1-23 15,1 24-15,-1-25 0,25 25 16,-25-49-16,1 24 16,23-24-16,-23 0 0,-1 0 15</inkml:trace>
  <inkml:trace contextRef="#ctx0" brushRef="#br0" timeOffset="-192014.73">10283 14776 0,'-24'-25'0,"24"-24"16,0 25-16,0 0 16,-25-1-16,25 1 0,25 48 31,-25 25-15,24-25-16,-24 25 0,0 0 15,24 24-15,-24-24 16,25 25-16,-25-1 0,0-24 15,24 24-15,-24-24 16,25 0-16,-25-25 0,0 25 16,24-25-16,-24 1 0,0-1 15,0-48 17,-24-1-32,24 1 15,0-1-15,0-23 0,-25-1 16,25 0-16,0-24 0,0-1 15,0 1-15,0 24 16,25-24-16,-25 24 0,24 0 16,1 25-16,-1-1 15,0 25-15,1 0 0,-1 25 16,1-1-16,-1 1 0,1 24 16,-25-1-16,0-23 15,0 24-15,0 0 0,0-25 16,-25 0-16,25 25 15,-24-49-15,24 25 0,-25-25 16,1 0-16</inkml:trace>
  <inkml:trace contextRef="#ctx0" brushRef="#br0" timeOffset="-191707.73">10723 14605 0,'24'0'32,"0"0"-17,1 0 1,-1 0 0,1 24-16,-1 25 15,-24-25-15,25 25 16,-25 0-16,0 0 0,0 24 15,24-24-15,-24 0 0,0 0 16,0 0-16,0-1 16,0-23-16,0-1 0,24 1 15,1-25 1,-1 0-16,1 0 0,-1-25 16,1 1-16,-25-1 0</inkml:trace>
  <inkml:trace contextRef="#ctx0" brushRef="#br0" timeOffset="-191527.73">10845 14849 0,'-25'0'15,"1"0"-15,0 0 16,24-24 0,24 24-1,0-25-15,25 25 0,0-24 16,0 24-16,0-25 0,-25 25 15,25-24-15,-25 24 16,1-25-16</inkml:trace>
  <inkml:trace contextRef="#ctx0" brushRef="#br0" timeOffset="-184650.73">18636 15337 0,'-25'0'31,"25"25"-15,0-1-1,0 1-15,-24 24 0,24-25 16,0 49-16,0-24 15,0 24-15,-25-24 0,25 25 16,0 23-16,-24-24 16,24 25-16,0 0 0,-24 0 15,24-25-15,-25 24 0,25 1 16,0 0-16,0 0 16,0-25-16,-24 25 0,24-25 15,0 0-15,0 0 16,0 1-16,0-1 0,0 0 15,0 0-15,0 1 0,-25-1 16,25-24-16,0 0 16,0-1-16,0 1 0,0 0 15,0-24-15,0-1 0,0 0 16,0 1 0,25-25-16,-1 0 15,25 24 1,-25-24-1,1 0-15,-1 0 0,1 0 16,24 0-16,-1 0 16,1 0-16,0-24 0,24 24 15,25 0-15,0 0 16,-1 0-16,26 0 0,-1 0 16,24 0-16,25 0 0,0 24 15,25-24-15,-1 25 16,25-25-16,24 0 0,-24 24 15,24-24-15,25 25 16,-25-25-16,0 24 0,0-24 16,-24 0-16,24 0 0,1 0 15,-26 0-15,1 0 16,24 24-16,-24-24 0,0 0 16,0 0-16,-25 25 15,25-25-15,-25 0 0,1 24 16,-25-24-16,24 0 15,1 0-15,-25 0 0,-1 25 16,1-25-16,-24 0 0,24 24 16,-24-24-16,-1 25 0,1-25 15,-1 0-15,1 24 16,-25-24-16,0 0 0,0 0 16,-24 0-16,-1-24 15,-23 24-15,-1 0 0,0-25 16,-24 25-16,0 0 15,0 0-15,0 0 0,-1-24 16,1 24-16,-24 0 0,24 0 16,-25-25-16,0 25 15,1-24-15,-1 24 0,25-25 16,-25 1 0,1 24-16,-1-24 0,-24-1 31,-24 25 0,24-24-15,-25 24-16,25-25 15,0 1 1,0-1 0,0 1-16,0 0 0,0-1 15,25-24-15,-25 0 16,0 1-16,0-1 0,0 0 15,0-24-15,24-1 0,-24 1 16,25 24-16,-25-48 16,24 23-16,-24 1 0,25 0 15,-1-25-15,0 25 0,-24-25 16,25 25-16,-1-25 16,1 25-16,-25-25 0,24 25 15,1 0-15,-25 24 16,24-24-16,-24 24 0,24-25 15,-24 26-15,0-1 0,0 0 16,0 0-16,0 25 16,0-25-16,0 24 0,0 1 15,0 0-15,0-1 16,0 1-16,0-1 0,0 1 16,0-1-1,0 1-15,0 0 16,-24 24 31,24-25-32,-24 25 1,-1 0-16,1 0 16,-1 0-1,1 0-15,-25 0 0,0 0 16,0 0-16,0-24 0,-24 24 15,-24-25-15,-1 25 16,-24-24-16,-25 24 0,-24-25 16,0 1-16,-24 0 15,-1-1-15,-23 1 0,23-1 16,-23 25-16,23-24 0,-24 24 16,25-25-16,0 25 15,-1-24-15,-24 24 0,25-24 16,-25 24-16,0-25 15,-24 1-15,24 24 0,1-25 16,-1 25-16,0-24 0,0 24 16,49-24-16,0 24 15,0 0-15,25-25 0,24 25 16,-1 0-16,1 0 16,0 0-16,0 0 0,0 0 15,0 0-15,0 0 0,-25 0 16,1 0-16,-1 0 15,1 25-15,-1-25 0,0 0 16,1 0-16,24 0 16,0 0-16,0 0 0,24 0 15,0 0-15,1 0 0,-1 0 16,0 0-16,0 24 16,25-24-16,0 0 0,0 0 15,-1 24-15,1-24 0,0 0 16,24 0-16,0 0 15,0 0-15,25 0 0,-25 0 16,0 25-16,25-25 16,-25 0-16,25 0 0,-1 0 15,-24 0-15,25 0 0,-1 0 16,1 0 0,0 0-16,-1 0 15,1 0 1,-1 0-16,1 24 15,-1-24-15,1 0 0,0 0 16,-1 0 0,1 0-16,24 25 62,0-1-46,0 0-16,0 1 15,0-1-15,0 1 16,0-1-16,-25 1 0,25-1 16,0 0-16,-24 1 0,24-1 15,0 1-15,0-1 16,-25 1-16,25-1 0,0 0 16,0 1-16,0-1 15,0 1-15,0-1 0,25 1 16,-25-1-16,0 0 0,0 1 15,0-1-15,0 1 16,0-1-16</inkml:trace>
  <inkml:trace contextRef="#ctx0" brushRef="#br0" timeOffset="-183931.73">20785 15069 0,'0'-25'0,"0"1"15,0 0 1,0-1 0,-24 25-16,24 25 31,0-1-15,0 25-16,0-25 0,0 25 15,0 24-15,24-24 16,-24 24-16,0 1 0,0-1 15,24 0-15,-24 25 0,0-25 16,25 25-16,-25 0 16,0-1-16,0 1 0,0 0 15,0-1-15,0 1 16,0 0-16,0-1 0,0 1 16,-25 0-16,25-25 0,0 25 15,0-25-15,0 25 16,0-25-16,0 0 0,0 1 15,0-1-15,0-24 16,25 24-16,-25-24 0,0 0 16,0-25-16,0 25 0,24-25 15,-24 25-15,0-24 16,25-25-16,-25 24 0,24 0 16,0-24-1,1 0 1,-25-24-16</inkml:trace>
  <inkml:trace contextRef="#ctx0" brushRef="#br0" timeOffset="-183163.73">23398 15191 0,'-24'0'0,"-1"0"15,1 0-15,24 24 16,0 1 31,0-1-31,24 1-1,-24-1-15,0 25 16,0-25-16,25 50 0,-25-26 15,0 26-15,0-1 16,0 25-16,0-25 0,0 25 16,0-1-16,0 1 0,-25 0 15,25-25-15,0 25 16,-24-1-16,24 1 0,-24 0 16,24-1-16,-25-23 15,25 23-15,0-23 0,0-1 16,0 0-16,0 0 0,0-24 15,25 25-15,-25-26 16,24 1-16,0 0 0,-24 0 16,25 0-16,-1 0 0,-24-25 15,25 25-15,-25-25 16,24 25-16,-24-24 0,0-1 16,0 0-1,0-48 16</inkml:trace>
  <inkml:trace contextRef="#ctx0" brushRef="#br0" timeOffset="-182490.73">25718 15215 0,'0'25'47,"25"-25"-47,-25 24 15,0 1-15,24-1 0,-24 25 16,0 24-16,25-24 16,-25 24-16,24 25 0,-24-25 15,0 25-15,0 0 0,25 24 16,-25-25-16,0 1 16,0 24-16,0-24 0,0 0 15,0 24-15,0-25 16,0-23-16,-25 23 0,25-23 15,0 23-15,0-23 16,0-1-16,0-24 0,0 24 16,25 0-16,-1-24 0,-24 0 15,24 24-15,1-24 16,-1 0-16,-24-25 0,25 25 16,-25 0-16,24-25 15,-24 25-15,0-24 0,0-1 16,0 25-16,0-25 0,0 1 15,25-1-15,-25 1 16,0-1-16,0 1 16,0-50-16,0 1 15,0-1-15</inkml:trace>
  <inkml:trace contextRef="#ctx0" brushRef="#br0" timeOffset="-181081.73">18978 15533 0,'-25'0'16,"25"-25"0,25 25 15,-25 25-31,24-25 16,0 0-16,1 0 0,-1 24 15,1-24-15,-1 0 0,1 0 16,-1 0-16,25-24 15,-25-1-15,1 25 16,-25-24-16,24 24 16,-24-24-16,0-1 0,-24 1 15,24-1 1,-25 25-16,1-24 0,-1 24 16,1 0-16,0-25 0,-1 25 15,1 0-15,-1 0 16,1 25-16,-1-1 0,1-24 15,24 25-15,0-1 0,0 1 16,0-1-16,0 0 16,0 25-16,24-24 0,1-1 15,-1 1-15,1-1 16,24-24-16,-25 24 0,25-24 16,0 25-16,-25-25 0</inkml:trace>
  <inkml:trace contextRef="#ctx0" brushRef="#br0" timeOffset="-180637.73">19515 15508 0,'0'-24'16,"0"0"-16,-24 24 0,24-25 16,0 1-16,0-1 15,24 50 1,-24-1-1,24 1-15,1-25 16,-25 48-16,24-23 0,-24-1 16,25 1-16,-25-1 15,0 1-15,24-25 0,-24 24 16,0 0-16,0 1 16,0-50 15,0 1-16,0 0-15,24-1 0,-24 1 16,0-1-16,25 1 0,-1-25 16,1 25-16,-25-1 15,24 1-15,1-1 0,-1 1 16,25 24-16,-25 0 16,1 0-16,-1 0 0,1 24 15,-1 25-15,0-24 0,1 23 16,-1 1-16,1 0 15,-25-24-15,24 23 0,-24 1 16,0-24-16,0-1 0,25 1 16</inkml:trace>
  <inkml:trace contextRef="#ctx0" brushRef="#br0" timeOffset="-179707.73">21542 15582 0,'0'-25'31,"25"25"-15,-25-24-16,-25-49 31,1 73-15,24-25-16,-25 25 0,1 0 16,-1 0-16,1 0 15,0 0-15,-1 0 0,25 25 16,-24-1-16,-1-24 15,25 24-15,-24 1 0,24-1 16,0 1-16,0-1 0,0 1 16,24-1-16,-24 0 15,25 1-15,-1-25 0,1 0 16,-1 24-16,0-24 16,1 0-16,-1 0 0,1-24 15,-1 24-15,1-25 0,-1 1 16,0 24-16,-24-24 15,25-1-15,-25 1 0,24-1 16,-24 1-16,0-25 16,0 25-16,0-1 0,0-24 15,0 0-15,0 25 0,0-25 16,0 25-16,0-1 16,0 1-16,0 0 0,0 48 31,0 0-16,0 1-15,0 24 0,25-1 16,-25-23-16,0 24 16,24-25-16,-24 25 0,0-25 15,0 25-15,24-24 0,-24-1 16,0 1-16,25-1 16</inkml:trace>
  <inkml:trace contextRef="#ctx0" brushRef="#br0" timeOffset="-179245.73">22250 15435 0,'0'-24'0,"0"-1"15,0 1 1,0-1-1,-24 25-15,0 0 16,-1-24-16,1 24 16,-1 0-16,1 24 15,-25-24-15,25 25 0,-1-25 16,25 24-16,-24 1 0,-1-1 16,25 1-16,0-1 15,0 0-15,0 1 0,0-1 16,25 1-16,-25-1 15,24-24-15,1 25 0,23-25 16,-23 0-16,24 0 0,-25 0 16,25 0-16,0 0 15,0-25-15</inkml:trace>
  <inkml:trace contextRef="#ctx0" brushRef="#br0" timeOffset="-178849.73">22543 15460 0,'0'-25'0,"0"1"16,0-1 0,-24 25 15,0 0-15,-1 25-1,25-1-15,-24-24 0,24 25 16,-25-1-16,25 0 15,0 1-15,25-1 16,-25 1-16,24-1 16,1-24-16,-1 25 15,0-25-15,1 0 0,-1 0 16,1-25-16,-1 25 16,-24-24-16,25 24 0,-25-25 15,0 1-15,0-1 16,0 1-16,-25 0 15,25-1-15,-24 25 0,-1-24 16,1 24-16,24-25 16,-25 25-16,1 0 15,24 25-15,0-1 16</inkml:trace>
  <inkml:trace contextRef="#ctx0" brushRef="#br0" timeOffset="-178339.73">22983 15484 0,'-24'0'16,"24"-24"-16,-25 24 16,25-25-1,-24 25-15,-1 0 16,1-24-16,-1 24 15,1 0 1,0 0-16,24 24 16,-25-24-16,1 25 15,24-1-15,-25-24 16,25 24-16,0 1 0,0-1 16,0 1-1,25-25-15,-1 24 16,1-24-16,-1 0 15,0-24-15,1 24 16,-1-25-16,1 25 0,-1-24 16,1-1-16,-25 1 15,24 24-15,-24-24 0,24-1 16,-24-24-16,0 25 16,0-1-16,0 1 0,0 0 15,-24-1-15,24 1 0,-24 24 31,-1 24-31,25 1 16,-24-1-16,24 0 16,0 1-16,0 24 0,0 0 15,0-25-15,0 25 0,24 0 16,-24-25-16,25 25 16,-1-25-16</inkml:trace>
  <inkml:trace contextRef="#ctx0" brushRef="#br0" timeOffset="-177655.73">23887 15606 0,'0'-24'32,"0"-1"-17,0 1 1,0-1-16,-25 25 0,25-24 15,0 0-15,-24 24 16,24-25-16,-25 1 0,1 24 16,0 0-16,-1 0 15,1 0-15,-1 0 16,1 24-16,-1 1 16,25-1-16,-24 0 15,24 1-15,0-1 0,0 1 16,24-1-16,1-24 0,-1 25 15,1-1-15,-1-24 16,25 24-16,-25-24 0,25 0 16,-24 0-16,-1-24 0,25 0 15,-25 24-15,1-25 16,-25 1-16,24-1 0,-24 1 16,0-1-16,0 1 15,0 0-15,0-1 0,0-24 16,0 0-16,-24 25 15,24 0-15,0-25 0,0 24 16,0 1-16,0 97 47,0-48-47,0-1 0,0 25 16,0 0-16,24-25 0,-24 25 15,0-25-15,25 25 0,-25-24 16,24-1-16,-24 1 15,24-1-15</inkml:trace>
  <inkml:trace contextRef="#ctx0" brushRef="#br0" timeOffset="-177163.73">24375 15484 0,'0'-24'0,"0"-1"16,-24 1 0,-1 24-1,25 24 17,0 1-17,0-1-15,0 0 16,0 1-16,25-25 0,-25 24 15,0 1-15,0-1 0,24-24 16,-24 25-16,25-50 47,-25 1-31,0-1-1,24 1-15,-24-1 16,24 1-16,-24 0 0,0-1 15,25 1-15,-1-1 16,-24 1-16,25 24 16,-1 0-16,1 0 15,-25 24 1,0 1-16,24-1 0,-24 1 16,0-1-16,24 0 15,-24 1-15,0-1 0,0 1 16,0-1-16,25-24 0,-25 25 15,24-1-15</inkml:trace>
  <inkml:trace contextRef="#ctx0" brushRef="#br0" timeOffset="-176605.73">24961 15557 0,'0'-24'15,"0"-1"1,0 1 0,0 0-16,0-1 15,-24 1 1,-1 24-16,1-25 15,0 25-15,-1 0 16,1 25-16,-1-25 0,25 24 16,-24 1-16,24-1 15,-24 0-15,24 1 16,0-1-16,0 1 16,24-1-16,0 1 15,1-1 1,-1 0-16,1-24 15,-1 0-15,0 0 16,-24-24-16,25 24 16,-25-24-16,24 24 0,-24-25 15,25 25-15,-25-24 0,0-1 16,0 1 0,0-1-16,24 25 0,-24-24 15,25 48 16,-25 1-31,24-1 16,-24 1-16,24-1 16,1 1-16,-25-1 0,24 0 15,1 1-15,-25-1 16,24 1-16</inkml:trace>
  <inkml:trace contextRef="#ctx0" brushRef="#br0" timeOffset="-175909.73">26500 15435 0,'0'25'47,"24"-25"-47,1 24 31,-25 0-31,0 1 16,0-1-16,-25 1 16,25-1-16,-24 25 0,24-25 15,-24 1-15,24-1 0,0 25 16,-25-25-16,25 1 15,0-1-15,0 1 16,25-25 0,-1 0-1,0 0-15,1 0 16,24 0-16,-25 0 16,25 0-16,-25 0 0,25-25 15,-24 25-15,23 0 16,-23 0-16,-1-24 0,1 24 15,-1 0-15,1-25 16</inkml:trace>
  <inkml:trace contextRef="#ctx0" brushRef="#br0" timeOffset="-175429.73">27184 15728 0,'0'-24'16,"-25"-1"-16,1 1 15,0 24 1,-1 0-16,25-24 16,-24 24-16,-1 0 15,25 24-15,-24 0 16,24 1-1,-25-1-15,25 1 16,0-1-16,25 1 0,-25-1 16,24-24-16,1 24 15,-1-24-15,1 25 0,23-25 16,-23 0-16,-1 0 0,25 0 16,-25 0-16,1-25 15,-1 25-15,-24-24 0,25 0 16,-25-1-16,-25 1 15,1-1-15,-1 1 16,1-1-16,0 25 0,-1-24 16,1 24-16,-1-24 15,1 24-15,0 0 0,-1 0 16,1 0 0,48 0-1,1 0 1</inkml:trace>
  <inkml:trace contextRef="#ctx0" brushRef="#br0" timeOffset="-175063.73">27794 15704 0,'0'-25'47,"-24"25"-47,0 0 16,-1 0-16,1 0 16,-1 0-16,1 0 0,-1 0 15,1 25-15,0-1 16,-1-24-16,1 25 0,24-1 15,0 0-15,0 1 0,24-1 16,1 1-16,-1-1 16,25-24-16,0 25 0,0-25 15,-1 24-15,26-24 16,-25 0-16,24 0 0,-24 0 16,24 0-16,-24 0 0,-25-24 15,25-1-15,-25 25 16</inkml:trace>
  <inkml:trace contextRef="#ctx0" brushRef="#br0" timeOffset="-173670.73">18562 16217 0,'49'0'0,"25"0"16,-1 0-16,25 0 0,24-25 15,24 25-15,1 0 16,24-24-16,-25 24 0,25 0 16,0 0-16,0 0 0,-24 0 15,24 0-15,0 0 16,0 0-16,0 0 0,-1 0 16,1 0-16,0 0 15,-24 0-15,24 0 0,-25 0 16,1 0-16,0 0 0,-1 0 15,1 0-15,-1 0 16,123-25 0,170 25-1,-292 0-15,-1 0 0,1 0 16,-25 0-16,25 0 0,-1 0 16,-24 25-16,25-25 15,-25 0-15,0 0 0,0 0 16,0 0-16,0 24 15,1-24-15,-1 0 0,-25 0 16,25 25-16,-24-25 0,0 0 16,0 0-16,-1 0 15,1 24-15,0-24 0,-25 0 16,25 0-16,-1 0 16,-23 0-16,23 0 0,1 0 15,-25 0-15,25 25 0,0-25 16,-1 0-16,1 24 15,0-24-15,-1 0 0,1 24 16,-25-24-16,25 25 16,0-25-16,-1 0 0,1 24 15,-25-24-15,25 25 0,-25-25 16,1 0-16,-1 0 16,0 24-16,0-24 0,-24 0 15,0 0-15,0 0 0,0 0 16,0-24-16,-1 24 15,1 0-15,0 0 0,-24-25 16,23 25-16,-23-24 16,24 24-16,0-25 0,-25 25 15,0-24-15,1 24 16,24-24-16,-25 24 16,0 0-16,-24-25 0</inkml:trace>
  <inkml:trace contextRef="#ctx0" brushRef="#br0" timeOffset="-172462.73">20101 14409 0,'-24'0'15,"24"-24"-15,-25 24 0,25-24 16,-24 24 0,24 24-1,-25-24-15,25 24 16,0 1-16,0-1 15,0 25-15,0-25 0,0 25 16,0 0-16,0-24 16,0 23-16,25 1 0,-25-24 15,24 24-15,-24-25 0,25 0 16,-1 1-16,-24-1 16,25-24-16</inkml:trace>
  <inkml:trace contextRef="#ctx0" brushRef="#br0" timeOffset="-172048.73">19857 14800 0,'-25'-24'31,"25"48"0,0 1-15,25-25-16,-25 24 0,24 0 15,1-24-15,-25 25 16,24-25-16,1 0 0,-1 24 16,0-24-16,1 0 15,-1 0-15,1 0 0,-1 0 16,1 0-16,-1 0 0,0-24 15,1-1 1,-1 1-16,1 0 0,-1-1 16,-24 1-16,24-25 15,-24 24-15,25 1 0,-25 0 16,-25 24 0,1 0-16,0 24 15,-1 0-15,-24 25 0,1 0 16,-1 0-16,0 0 15</inkml:trace>
  <inkml:trace contextRef="#ctx0" brushRef="#br0" timeOffset="-170340.73">22397 14825 0,'0'-25'31,"24"25"0,1 0-15,-1 0 0,1-24-16,-1 24 15,0-25-15,1 1 16,-1 24-16,1-25 16,24 1-16,-25 0 0,25-1 15,-25 1-15,25-1 0,-24 1 16,23-25-16,1 25 15,-24-25-15,23 24 0,1-23 16,-24-1-16,24 24 16,-1-24-16,-23 25 0,24 0 15,-25-1-15,25 1 0,-25-1 16,1 25-16,-1-24 16,1 24-16,-1 0 0,0 0 15,1 24-15,-1-24 0,25 25 16,0-1-16,0-24 15,0 25-15,24-1 0,-24 0 16,24-24-16,25 25 16,-25-1-16,25 1 0,-25-25 15,0 24-15,25 1 0,0-1 16,-1-24-16,1 24 16,0 1-16,24-1 0,0-24 15,0 25-15,0-1 16,0-24-16,-24 24 0,24 1 15,0-25-15,-24 24 0,-25-24 16,25 0-16,-25 25 16,-24-25-16,24 0 0,-24 0 15,-24 24-15,23-24 16,-23 0-16,-1 0 0,1 0 16,-1 25-16,1-25 0,-1 0 15,0 0-15,25 24 16,-24-24-16,24 0 0,-1 0 15,-23 24-15,-1-24 16,1 0-16,-1 0 0,0 0 16,-24 25 15,0-1-31,-24-24 0,24 25 16,-24-1-16,24 25 15,0-25-15,0 1 0,-25 24 16,25-25-16,0 25 0,0-25 15,0 25-15,-24 0 16,24-24-16,0 23 0,0-23 16,0-1-16,0 25 15,-25-25-15,25 1 16,0-50 0</inkml:trace>
  <inkml:trace contextRef="#ctx0" brushRef="#br0" timeOffset="-169856.73">25743 14165 0,'-25'-24'15,"1"48"48,24 1-63,0-1 15,-24 25 1,24-25-16,-25 1 0,25-1 16,0 25-16,0-25 0,0 1 15,-24-1-15,24 1 16</inkml:trace>
  <inkml:trace contextRef="#ctx0" brushRef="#br0" timeOffset="-169094.73">25816 13921 0,'0'-25'0,"0"1"15,0 0 1,0-1 0,-24 25-16,24-24 0,-25 24 15,25-25-15,-24 1 16,-1 24-1,1 0-15,0 0 16,-1 24 0,1 1-1,24-1-15,0 1 0,-25-25 16,25 24-16,0 0 16,25 1-16,-1-25 15,1 0 1,-1 0-16,0-25 15,1 1-15,-1 24 16,1-24-16,-25-1 16,24-24-16,-24 25 0,25 0 15,-25-1-15,0-24 16,0 25-16,0-1 0,24-23 16,-24 23-16,0 1 0,0-1 15,0 50 16,0-1-31,0 1 16,0 23-16,0-23 16,0 24-16,0-25 0,0 25 15,0-25-15,0 25 16,24-24-16,-24-1 0,0 0 16</inkml:trace>
  <inkml:trace contextRef="#ctx0" brushRef="#br0" timeOffset="-168655.73">26060 13897 0,'0'-25'16,"0"1"0,25 24-1,-25-25-15,24 1 31,1-1-15,-1 25 0,-24-24-1,24 24-15,-24-24 0,25 24 16,-25-25-16,0 1 16,0-1-1,0 1-15,-25 24 0,25-25 16,-24 25-16,0-24 15,-1 24-15,1 0 0,24 24 16,-25-24-16,25 25 0,-24-1 16,24 1-16,0-1 15,0 1-15,0-1 0,0 0 16,24 1-16,1 24 16,-25-25-16,24-24 0,25 25 15,-25-1-15,1-24 0,-1 24 16,25-24-16,-24 0 15,-1-24-15,0 24 0,1-24 16</inkml:trace>
  <inkml:trace contextRef="#ctx0" brushRef="#br0" timeOffset="-168175.73">26353 13555 0,'0'-25'0,"0"1"16,-24-1-16,24 1 15,-24 24-15,24 24 16,0 1-16,0-1 16,-25 1-16,25 23 0,0-23 15,0 24-15,0 0 16,0-1-16,0 1 0,0 0 16,0 0-16,0-25 0,25 25 15,-25-24-15,0 23 16,0-23-16,0-1 0,24-24 15,-24 25 1,0-50 0,-24 25-16,24-24 15,0-1-15,-25 1 16,25 0-16,0-1 0,0 1 16,0-1-16,0 1 0,0 0 15,0-1-15,0 1 16,0-25-16,25 24 0,-25 1 15,24 0-15,0 24 16,-24-25-16,25 25 0,-1 0 16,1 0-16,-25 25 15,0-1 1,0 0-16,0 1 0,0-1 16,0 1-16,0-1 15,-25 1-15,1-1 16,-1 0-16</inkml:trace>
  <inkml:trace contextRef="#ctx0" brushRef="#br0" timeOffset="-167888.73">26500 13481 0,'0'25'47,"24"-1"-47,-24 25 16,0-25-16,0 25 16,0-24-16,0 24 0,0-1 15,0-23-15,0 24 0,25 0 16,-25-25-16,24 25 15,1-25-15,-1 1 0,0-25 16,1 24-16,-1-24 16</inkml:trace>
  <inkml:trace contextRef="#ctx0" brushRef="#br0" timeOffset="-167713.75">26500 13750 0,'-24'-24'16,"-1"24"-16,50-25 31,-1 25-31,25 0 0,-25 0 16,1-24-16,24 24 16,-1 0-16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3:36.9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659 313 0,'0'-25'16,"0"1"0,0-1-16,0-24 0,0 1 15,-24 48-15,-25-25 16,24 25-16,1 0 16,-25 0-16,25 25 0,-25-1 15,24 0-15,1 1 16,0 24-16,-1 0 0,25-1 15,0 26-15,0-26 0,0 26 16,25-25-16,23-1 16,1 1-16,0 0 0,24-24 15,1-25-15,-1 0 16,0 0-16,25-25 0,-25 1 16,0-1-16,1-24 0,-26 1 15,1-26-15,-24 25 16,-25-24-16,0 0 0,-25 24 15,-24-24-15,1 24 16,-26 0-16,1 0 0,0 25 16,0-1-16,-1 1 0,25 24 15,-24 0-15,24 24 16,1-24-16,23 25 0,-24-1 16,49 1-16</inkml:trace>
  <inkml:trace contextRef="#ctx0" brushRef="#br0" timeOffset="929">512 953 0,'0'-25'15,"0"1"1,25 24-1,-25-25-15,-25 25 47,25 25-47,-24-1 0,0 1 16,24-1-16,-25 25 16,-24 0-16,25-1 0,0 1 15,-1 25-15,-24-1 0,25-24 16,-25 24-16,25-24 15,-1 24-15,-24-24 0,25 0 16,-1 0-16,25 0 16,-24-25-16,24 0 0,-24 1 15,24-1-15,24-48 47,0 24-31,1-25-16,-1 25 15,1 0-15,-1-24 16,1 24-16,23 0 0,1 0 16,0 0-16,0 0 0,24 0 15,0 0-15,1 0 16,-1 0-16,0 24 0,1-24 16,-1 0-16,0 25 0,0-25 15,-24 0-15,0 0 16,0 0-16,-25 0 0,1 0 15,24 0-15,-25-25 16,0 25-16,-24-24 16,25 0-16,-25-1 0,24 1 15,-24-25-15,0 24 16,0-23-16,-24-1 0,24 0 16,-25 0-16,1 0 15,0 0-15,-1 0 0,1 1 16,-1 23-16,-23-24 0,23 25 15,1-25-15,-1 25 16,1-1-16,-1 1 0,1-1 16,0 1-1,24 0 1,-25 24-16,25-25 16,-24 25-1,24-24-15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3:59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3544 9968 0,'-24'0'0,"-1"-24"15,1-1-15,24 1 16,-24 0-16,24-1 16,0 1-16,-25-1 0,25 1 15,25-1 1,-1 25-16,0 0 16,1 0-16,-1 25 15,1-1-15,24 25 16,-25-24-16,0 23 0,1-23 15,-25 24-15,24-25 16,-24 25-16,25-25 0,-25 1 16,0-1-16,0-48 47,-25-1-47,25 1 15,0-25-15,0 0 0,0 0 16,25 1-16,-25-1 0,24 24 15,1-24-15,-1 25 16,0 24-16,1 0 0,24 0 16,-25 24-16,1 1 15,-1-1-15,0 25 0,1-24 16,-1 23-16,-24-23 0,25-1 16,-25 25-16,0-24 15,0-1-15,0 0 16</inkml:trace>
  <inkml:trace contextRef="#ctx0" brushRef="#br0" timeOffset="467">4326 9944 0,'49'-25'0,"-25"1"16,1 0-16,23-1 0,-23 1 15,-25-1-15,24 25 0,-24-24 16,0-1-16,-24 25 15,24-24-15,-49 24 16,25 0-16,-1 0 16,1 24-16,-25-24 0,24 25 15,1-25-15,0 24 0,24 1 16,-25-1-16,25 1 16,0-1-16,0 0 0,0 1 15,25-1-15,-1 1 0,0-1 16,1-24-16,24 25 15,-25-25-15,1 24 0,23-24 16,-23 0-16,-1-24 16,1-1-16,-1 1 15,-24-1-15,24 1 16,-24-1-16,0-23 0,0 23 16,0 1-16,0-25 0,0 24 15,0 1-15,25 24 16,-1 0-1,-24 24-15,0 1 16,25-1-16,-1 1 16,-24-1-16,25 1 0,-1-1 15,-24 0-15,24 1 16,1-1-16</inkml:trace>
  <inkml:trace contextRef="#ctx0" brushRef="#br0" timeOffset="-18714">76 3008 0,'0'-25'16,"0"1"0,0-1-16,0 1 15,0 48 17,0 1-17,-24-1-15,24 1 16,0 24-16,0-1 0,-25-23 15,25 24-15,0-1 16,0 1-16,-24 0 0,24-24 16,0-1-16,0 0 0,0 1 15,0-1-15,0-48 32,0-1-17,24 1-15,-24-25 0,0 0 16,25 0-16,-25 1 0,0-26 15,0 1-15,24-25 16,-24 25-16,25 0 0,-25 24 16,24-24-16,1 48 15,-1 1-15,0 0 0,25 24 16,-24 0-16,-1 24 0,0 0 16,25 25-16,-24 0 15,-1 0-15,1 0 0,23 0 16,-23 24-16,-1-24 15,1 0-15,-1-1 0,-24 1 16,25-24-16,-25 23 0,0-23 16</inkml:trace>
  <inkml:trace contextRef="#ctx0" brushRef="#br0" timeOffset="-18486">150 3057 0,'-25'0'0,"1"0"31,48 0-15,1-25 0,-1 25-16,0-24 0,25 24 15,0-25-15,0 1 16,0-1-16,0 25 0,-1-24 15,1 0-15,-24-1 0</inkml:trace>
  <inkml:trace contextRef="#ctx0" brushRef="#br0" timeOffset="-18216">736 2593 0,'0'-25'0,"0"1"0,0-1 16,-25 25-16,25-24 16,0 48 15,25-24-31,-25 49 0,24-24 16,-24 23-16,24 26 0,1-26 15,-25 26-15,24-1 16,1 0-16,-1-24 0,-24 24 15,25-24-15,-1 0 16,-24-25-16,24 1 0,1-1 16</inkml:trace>
  <inkml:trace contextRef="#ctx0" brushRef="#br0" timeOffset="-17778">1395 2886 0,'0'24'0,"-24"-24"16,24 24-1,24-24 1,1 0 0,-1 0-16,0 0 15,1 25-15,-1-25 0,1 0 16,23 0-16,-23 0 0,-1 0 15,1-25-15,-1 25 16,-24-24-16,25 0 16,-25-1-1,-25 1-15,1-1 0,-1 1 16,1 24-16,-25-25 0,25 1 16,-25 24-16,24 0 15,-23 0-15,23 0 0,1 0 16,-1 24-16,1 1 15,24-1-15,0 25 0,0-24 16,24 23-16,-24 1 0,25-24 16,24 24-16,-25-25 15,0 25-15,25-25 0,-24 1 16,23-1-16,1 1 16,0-25-16,0 0 0,0-25 15</inkml:trace>
  <inkml:trace contextRef="#ctx0" brushRef="#br0" timeOffset="-17545">1932 2666 0,'-24'-25'16,"0"25"-1,48 0 1,-24 25-16,24-25 15,1 24-15,-1 25 0,25-25 16,-24 25-16,23-24 16,1 24-16,0-25 0,0 25 15,0-25-15,-25 1 16,1-1-16,-1-24 0,0 25 16</inkml:trace>
  <inkml:trace contextRef="#ctx0" brushRef="#br0" timeOffset="-17346">2201 2568 0,'-24'-49'0,"24"0"0,-25 25 15,1 24-15,-1 24 16,1 1-16,-1 24 16,25-1-16,-24 26 15,0-1-15,24 0 0,-25 1 16,1-1-16,24 0 0,0 0 15,-25-24-15,25 25 16,0-26-16,-24-23 0</inkml:trace>
  <inkml:trace contextRef="#ctx0" brushRef="#br0" timeOffset="-20573">8185 101 0,'0'-24'16,"-25"-1"-1,1 1 1,-1 24-16,1 0 15,0-24-15,-25 24 0,24 0 16,-24 24-16,1-24 16,-1 24-16,0 1 0,24-1 15,-23 1-15,-1 24 0,24-1 16,1 1-16,0 0 16,24 0-16,0 0 0,0 0 15,24 0-15,0-25 0,25 25 16,-24-25-16,23 1 15,26-1-15,-25 1 0,24-25 16,0 0-16,25 0 16,-25-25-16,-24 1 0,24-1 15,-24 1-15,0-25 0,0 0 16,-25 0-16,1-24 16,-25 24-16,0 0 0,-25-24 15,1 24-15,-25 0 16,0 25-16,0-1 0,0 1 15,1 24-15,-1 0 16,24 0-16,-24 24 0,25-24 16,24 25-16,0-1 0,0 1 15</inkml:trace>
  <inkml:trace contextRef="#ctx0" brushRef="#br0" timeOffset="-19811">7989 712 0,'0'-25'0,"0"1"16,-24 0 0,-1 24-1,1 24 1,24 0-16,-24 1 0,-1-1 16,1 25-16,-25 0 15,25 0-15,-1 24 0,1-24 16,-1 24-16,1 1 15,-1-26-15,1 1 0,0 0 16,-1 0-16,25 0 0,-24-25 16,24 25-16,0-25 15,0 1-15,0-1 16,0 1 0,24-25-16,1 0 15,-1 0 1,25 0-16,-25-25 15,25 25-15,0 0 0,0-24 16,24 24-16,-24 0 16,24-25-16,0 25 0,1 0 15,-25 0-15,24 0 0,-24-24 16,24 24-16,-24 0 16,24 0-16,-24 0 0,0-24 15,-25 24-15,25 0 16,-25 0-16,1 0 0,-25-25 15,24 25-15,-24-24 0,0-1 16,0 1 0,-24 24-16,24-24 0,-25-25 15,25 24-15,-24-24 0,0 1 16,24-1-16,-25 0 16,1 0-16,24 0 0,-25 0 15,1 0-15,-1 1 16,1 23-16,24 1 0,-24-1 15,-1 1-15,1-1 0,-1 1 16,1 24 0,-1-24-16,1 24 0,0 0 15,-1 0 1</inkml:trace>
  <inkml:trace contextRef="#ctx0" brushRef="#br0" timeOffset="-16444">7696 2275 0,'0'-24'16,"0"-1"-16,-24 1 16,24-1-16,0 1 15,-25 24 1,25 24-1,0 1-15,0 24 16,0-25-16,0 25 0,0 0 16,0 24-16,0-24 15,0 0-15,0-25 0,0 25 16,0-25-16,0 1 16,0-1-16,0 1 0,25-50 15,-25 1 1,0-1-16,24-24 15,1 1-15,-25-1 0,24-24 16,-24-1-16,24 1 16,-24 0-16,25 24 0,-25-24 15,24 48-15,1-24 0,-25 25 16,24 24-16,1 0 16,-1 0-16,-24 24 0,49 25 15,-25-24-15,1 23 16,-1 26-16,1-25 0,-1 24 15,0-24-15,1 24 0,24-24 16,-25 0-16,1-1 16,-1-23-16,0-1 0,-24 1 15,25-1-15</inkml:trace>
  <inkml:trace contextRef="#ctx0" brushRef="#br0" timeOffset="-16018">7745 2372 0,'-24'0'15,"-1"0"-15,25-25 16,25 25 0,-1-24-1,1 24-15,23 0 0,1 0 16,0-25-16,0 25 0,0 0 15,0 0-15,-1 0 0,1-24 16,0 24-16,-24 0 16,23 0-16,-23-24 0,-1-1 15,-24 1 1,0-1-16,0-24 16,0 25-16,-24 0 15,24-1-15,0-24 0,0 25 16,-25 0-16,50 48 31,-25 0-31,24 25 16,1 0-16,-25 0 15,24 0-15,-24 24 0,24 0 16,1-24-16,-25 24 0,24-24 16,-24 0-16,25 0 15,-25 0-15,0-25 0</inkml:trace>
  <inkml:trace contextRef="#ctx0" brushRef="#br0" timeOffset="-15562">8771 2275 0,'24'0'63,"1"0"-63,-1 0 15,1 0-15,-1 0 0,0 0 16,1 0-16,24 0 16,-25-24-16,1 24 0,23 0 15,-48-25-15,25 25 16,-1-24-16,-24-1 15,-24 1-15,-1 24 0,1-25 16,0 1-16,-25 0 16,24-1-16,-24 25 0,1-24 15,23 24-15,-24 0 16,25 0-16,-1 0 0,1 24 16,24 1-16,0-1 0,0 25 15,0 0-15,24 0 16,1-1-16,-1 1 0,1 0 15,24 0-15,-1-25 0,-23 25 16,24-24-16,0-1 16,-1-24-16,1 0 0,0 0 15,0 0-15,0-24 16</inkml:trace>
  <inkml:trace contextRef="#ctx0" brushRef="#br0" timeOffset="-15154">9479 2055 0,'0'-24'0,"-24"24"0,24-25 16,24 50-1,1-1 1,-25 1-16,24-1 0,0 0 16,25 1-16,-24-1 15,24 25-15,-25-24 0,25-1 16,-25 0-16,1 1 0,23-1 15,-23-24-15,-25 25 16,24-25-16,1 0 16,-25-25-16,0 1 15,-25-1-15,25-23 16,-24 23-16,24-24 0,0 0 16,-25 1-16,25-1 15,-24 0-15,24 25 0,-24-1 16,24 1-16,0-1 15,-25 25-15,25 25 16,-24-1-16,-1 1 0,1 23 16,24 26-16,-24-26 15,-1 26-15,1-1 0,-1 0 16,1 1-16,-1-26 16,1 26-16,0-26 0,-1 1 15</inkml:trace>
  <inkml:trace contextRef="#ctx0" brushRef="#br0" timeOffset="-11272">2054 3716 0,'0'-24'15,"-24"-1"-15,24 50 47,0-1-31,0 25-16,0-25 0,0 25 15,24 24-15,-24 1 16,25-1-16,-25 0 0,24 25 16,-24-25-16,25 25 0,-1-25 15,-24 0-15,25 1 16,-25-26-16,0 26 0,24-25 16,-24-1-16,24 1 0,-24 0 15,0-24-15,25-1 16,-25 25-16,0-25 0,24-24 15,-24 25-15,0-1 16,0-48 47,25 24-48,-1 0-15,1 0 16,23 0-16,26-25 0,-1 25 15,25-24-15,24 24 16,24-25-16,1 1 0,24 24 16,24-24-16,-24-1 15,0 1-15,0-1 0,-24 1 16,-1 24-16,-48-25 0,0 25 16,-25-24-16,0 24 15,-49 0-15,1 0 0,-1 0 16,-24-24-1,-24 24 1,-1 0-16,1 0 31,24 24 16,0 0-31,24 1-1,-24-1-15,0 1 0,0-1 16,0 25-16,0 0 16,0 0-16,25 0 0,-25-1 15,0 1-15,0 0 0,0 0 16,0 0-16,0-25 16,0 25-16,0-25 0,0 1 15,0-1-15</inkml:trace>
  <inkml:trace contextRef="#ctx0" brushRef="#br0" timeOffset="-10833">4546 5645 0,'-25'0'0,"1"0"15,24 25 32,24-1-31,-24 1-16,25-25 15,-25 24-15,24 0 16,-24 1-16,25-25 0,-25 24 16,24-24-16,0 25 0,1-25 15,-1 0 1,1-25-16,-1 25 0,0-24 15,1 24-15,-1-25 16,1 1-16,-25 0 0,0-1 16,24 1-16,-24-1 0,0 1 15,0 0-15,25 24 16,-25-25-16,0 1 0,24 24 31,0 0-31,1 0 16,-25 24-1,0 1 1,0-1 0,-25-24-16</inkml:trace>
  <inkml:trace contextRef="#ctx0" brushRef="#br0" timeOffset="-8387">5571 6671 0,'0'-24'0,"-24"-1"0,0 25 15,-1-24-15,1 24 16,-25 0-16,0 24 0,0 1 15,-24-1-15,0 1 16,24 23-16,-24 1 0,24 0 16,24 0-16,-24 24 15,49-24-15,0 0 0,0 0 16,25 0-16,-1-1 0,25-23 16,0-1-16,24 1 15,1-25-15,-1 0 0,0 0 16</inkml:trace>
  <inkml:trace contextRef="#ctx0" brushRef="#br0" timeOffset="-7974">6255 6818 0,'25'-25'16,"-50"25"-1,1 0 1,-25 0-16,25 0 0,-25 25 16,0-25-16,0 24 15,25 1-15,-25-1 0,24 0 16,25 1-16,-24 24 16,24-25-16,0 0 0,24 25 15,1-24-15,-1-1 0,1 1 16,23-1-16,-23-24 15,24 0-15,0 0 0,-1 0 16,-23 0-16,24-24 16,-25-1-16,1 1 0,-25-25 15,24 24-15,-24 1 0,0-25 16,-24 0-16,-1 25 16,1-25-16,-1 25 0,1-1 15,-25 1-15,25-1 0,-1 25 16,-24 0-16,25 0 15,-1 0-15,1 0 0,0 25 16</inkml:trace>
  <inkml:trace contextRef="#ctx0" brushRef="#br0" timeOffset="-9731">8502 2910 0,'0'24'31,"0"25"0,0-24-31,0-1 0,0 25 16,0 0-16,0 0 0,0 24 16,0-24-16,0 24 0,0 0 15,0 1-15,25-1 16,-25-24-16,0 24 0,0-24 15,0 0-15,0-1 16,0-23-16,0 24 0,0-25 16,-25 1-16,25-1 0,-24 0 15,-1 1-15,1-1 16,0 1-16,-25-1 0,0-24 16,-24 25-16,24-25 15,-49 24-15,25-24 0,-49 0 16,24 24-16,-24-24 0,-25 25 15,1-25-15,24 24 16,0 1-16,-1-1 0,1-24 16,49 25-16,0-1 15,-1 0-15,26-24 0,-1 25 16,0-1-16,0-24 0,25 25 16,-25-25-16,24 0 15,1 24-15,0-24 0,-1 0 16,1 0-1,-1 0 1,25-24 15,-24 24 1,24 24 14,0 1-30,0-1 0,24 0-16,-24 1 0,0-1 15,0 25-15,25-25 0,-25 25 16,0 0-16,0 0 16,24-25-16,-24 25 0,0 0 15,0-24-15,25 23 0,-25-23 16,0-1-16,0 1 15,24-25-15</inkml:trace>
  <inkml:trace contextRef="#ctx0" brushRef="#br0" timeOffset="-9262">5987 5035 0,'0'24'15,"24"-24"1,0 0 0,1 25-16,-1-25 15,1 24-15,-1 0 16,1 1-16,-1-1 15,0-24 1,-24 25-16,25-25 0,-1 0 16,-24 24-16,25-24 0,-1 0 15,1 0-15,-1-24 16,0 24-16,1-25 0,-1 1 16,1-1-16,-1 25 15,0-24-15,1 0 0,-25-1 16,24 25-16,1-24 0,-25-1 15,24 25-15,1-24 16,-25 0-16,24 24 16,-24 24-1,-24 0 1,24 1-16,-25-1 0,1 1 16,-1-1-16,1 0 15,-25 25-15,25 0 0,-25-24 16</inkml:trace>
  <inkml:trace contextRef="#ctx0" brushRef="#br0" timeOffset="-6721">4155 6525 0,'-25'-25'15,"1"1"-15,24-1 16,-24 1-16,24-1 0,-25 25 16,25-24-16,0 48 15,0 1 1,0 24-16,0 0 0,0-1 15,0 26-15,0-1 16,0 0-16,0 1 0,0 23 16,0 1-16,25-25 15,-25 25-15,0 0 0,0-1 16,0 1-16,24-25 0,-24 0 16,0 1-16,0-25 15,0-1-15,0 1 0,24-24 16,-24-1-16,0 1 15,25-25 1,-1 0-16,1-25 16,-1 25-1,25-24-15,0 24 0,0 0 16,0 0-16,-1-25 0,26 25 16,23 0-16,1-24 15,24 24-15,25 0 0,-1 0 16,1-25-16,24 25 15,0-24-15,0 24 0,24-24 16,-24-1-16,0 25 16,-25-24-16,1-1 0,0 1 15,-50-1-15,25 1 0,-24 0 16,0-1-16,-25 1 16,49-25-16,-49 25 15,-24-1-15,-24-24 16,24 25-16,-25-1 0,-24 1 15,24 0-15,-24-1 0,0 1 16,0-1-16,0 1 16,0-1-16,-24 1 0,24-25 15,-24 25-15,24-25 0,-25 0 16,25 0-16,-24-24 16,24 24-16,-25-24 0,25 0 15,-24 24-15,-1-25 16,25 1-16,-24 0 0,24 24 15,-24 0-15,24 0 0,-25 1 16,25 23-16,0 1 16,0-1-16,-24 1 0,24-1 15,0 1-15,0 0 16,-25 24-16,25-25 0,0 1 16,-24 24-1,24-25-15,-25 25 16,25-24-16,-24 24 15,0 0-15,-1-25 16,1 25-16,-1 0 0,1 0 16,-25 0-16,0 0 0,-24 0 15,0 0-15,-1 0 16,-23 25-16,-25-1 0,-1-24 16,-23 25-16,-25-1 15,24 25-15,-48-25 0,24 1 16,0-1-16,0 25 0,0-24 15,25-1-15,-1 0 16,25 1-16,24-1 0,1 1 16,23-1-16,1 0 0,24 1 15,-24-25-15,24 24 16,0-24-16,0 25 0,1-25 16,-1 24-16,0-24 15,24 25-15,-23-25 0,23 0 16,1 0-16,-1 0 15,1 0-15</inkml:trace>
  <inkml:trace contextRef="#ctx0" brushRef="#br0" timeOffset="-3426">3422 8747 0,'25'0'16,"-25"-24"15,0-1-15,0 1 0,0-1-1,-25 1-15,1 0 16,-1 24-1,1-25-15,0 25 0,-25 0 16,24 0-16,1 25 0,-25-1 16,25 0-16,-1 1 15,25-1-15,0 25 0,0-24 16,0 23-16,0 1 16,25-24-16,-1 23 0,0-23 15,25-1-15,-24 1 0,-1-1 16,25-24-16,-25 0 15,25 0-15,-24-24 0,-1 24 16,0-25-16,1-24 16,-1 25-16,-24 0 0,25-25 15,-25 24-15,0-23 0,0 23 16,0-24-16,-25 25 16,25-1-16,0 1 0,-24 24 15,24 24 1,0 1-1,0 24-15,24-25 0,-24 25 16,25 0-16,-25 0 16,24-1-16,1-23 0,-1 24 15,-24-25-15,24 1 0,1-25 16,-25 24-16</inkml:trace>
  <inkml:trace contextRef="#ctx0" brushRef="#br0" timeOffset="-2856">4155 8869 0,'0'-24'16,"0"-1"-1,0 1 1,-25 24-16,1-24 16,0-1-16,-1 1 15,1 24-15,-1 0 16,1 0-16,-1 0 0,1 24 16,0-24-16,-1 25 15,1-1-15,24 0 0,0 1 16,0-1-16,0 1 0,0 23 15,24-23-15,-24-1 16,25-24-16,-25 25 0,24-1 16,0-24-16,1 0 15,-1 0-15,1 0 0,-1-24 16,1 24-16,-25-25 0,24 1 16,0-1-16,-24 1 15,25-25-15,-25 25 0,24-1 16,-24-23-16,0 23 15,0-24-15,0 25 0,-24-1 16,24-23-16,-25 23 0,25 1 16,-24 24-1,24 24 1,0 1-16,0-1 16,0 0-16,0 1 15,24 24-15,-24-25 0,0 25 16,25-25-16,-25 1 15,0 24-15,24-25 0</inkml:trace>
  <inkml:trace contextRef="#ctx0" brushRef="#br0" timeOffset="-2310">4594 8820 0,'24'-24'16,"0"24"-16,-24-24 16,25 24-16,-1-25 0,-24 1 15,25 24 1,-25-25-16,-25 1 16,1 24-16,-1 0 15,-23 0-15,23 0 16,1 24-16,-1 1 0,1-25 15,-1 24-15,1 1 0,0-1 16,24 0-16,0 1 16,0-1-16,0 1 0,0-1 15,24 0-15,0 1 16,1-25-16,-1 24 0,1-24 16,-1 0-16,25 0 0,-25 0 15,1-24-15,-1-1 16,1 1-16,-1 0 0,0-1 15,1-24-15,-25 25 16,24-25-16,-24 0 0,0 0 16,-24 1-16,24-26 0,-25 25 15,25 25-15,-24-25 16,24 25-16,-24-1 0,24 1 16,0 48-1,24 1-15,-24-1 0,24 25 16,-24 0-16,25 0 0,-1 0 15,1-1-15,-25 1 16,24 0-16,-24 0 0,25 0 16,-25-25-16,0 25 0,24-25 15,-24 1 1</inkml:trace>
  <inkml:trace contextRef="#ctx0" brushRef="#br0" timeOffset="-1842">5230 8601 0,'-25'0'0,"1"-25"32,-1 1-32,50 24 47,-1 24-47,1 1 0,23-1 15,-23 25-15,24-25 0,-25 1 16,0 24-16,-24-25 15,25 0-15,-25 25 0,0-24 16,-25-25 0,1 24-16,0-24 0,-1-24 15,1-1-15,-1 1 16,25-25-16,-24 25 16,24-25-16,24 0 0,-24 24 15,25-23-15,-1-1 16,25 24-16,-25 1 0,1-1 15,24 25-15,-25 0 16,1 0-16,-1 0 0,0 0 16</inkml:trace>
  <inkml:trace contextRef="#ctx0" brushRef="#br0" timeOffset="-810">5718 8576 0,'0'25'0,"-24"-25"16,-1 24 0,25 0-1,25-24 1,-1 25-16,-24-1 16,24-24-16,1 25 15,-25-1-15,24-24 0,1 25 16,-1-25-16,1 0 0,-1 0 15,0 0-15,1-25 16,-1 1-16,1-1 16,-1 1-16,-24-1 15,0 1-15,0 0 0,0-1 16,0 1-16,-24-1 0,-1 1 16,1 24-16,-1-25 15,-23 25-15,-1 0 0,24 25 16,-24-25-16,25 24 15,-25 1-15,49 24 0,-24-25 16,24 25-16,0-25 0,24 25 16,-24-24-16,25 23 15,23-23-15,-23-1 0,24 1 16,-25-25-16,25 24 16,0-24-16,-25 0 0,25-24 15,0 24-15,-25-25 0,25 1 16,-24-25-16,-1 25 15,25-25-15,-49 24 0,24-24 16,-24 1-16,25-1 0,-25 24 16,0-24-16,0 25 15,-25 0-15,1 24 0,24-25 16,-25 25-16,1 25 16,0-1-1,24 0-15,0 1 16,0-1-16,24 1 15,0-1-15,-24 1 0,25-25 16,-1 24-16,1 0 16,-1-24-16,1 25 0,-1-25 15,-24 24-15,24-24 16,-24 25-16,0-1 16,0 1-16,-24-25 15,0 0-15,-1 0 16,1 0-16,24-25 31,24 1-15,1 24-16,23-25 0,-23 1 15,-1 24-15,25-25 16,-25 1-16,25 0 0,-24-1 16,24 1-16,-25-1 0,0-24 15,1 25-15,-25 0 16,0-1-16,0-24 0,0 25 15,0-1-15,0 1 16,-25 24-16,25-24 0,-24 24 16,0 0-16,-1 24 0,1 0 15,-1 1 1,25-1-16,0 1 0,0-1 16,25 1-16,-1-1 15,1 0-15,-1 25 0,0-24 16,25-1-16,-24 1 0,-1-1 15,1 0-15,-1 25 16,0-24-16,-24-1 0,-24 1 16,0-1-16,-25 0 15,0 1-15,0-1 0,-24 1 16</inkml:trace>
  <inkml:trace contextRef="#ctx0" brushRef="#br0" timeOffset="1320">4765 9700 0,'0'-25'0,"0"1"0,0-1 15,25 1-15,-25 0 16,24 24-16,1 0 16,-1 24-16,1-24 15,-1 24-15,0 1 0,1 24 16,-1-25-16,1 0 0,-25 25 15,24-24-15,-24-1 16,0 1-16,0-1 0,0 0 16,0 1-1,0-50 1,-24 1-16,24 0 16,0-1-16,0 1 15,0-25-15,0 24 0,0-23 16,0 23-16,0 1 15,24-1-15,-24 1 0,25 0 16,-1 24-16,0 0 0,1 0 16,-1 24-16,1-24 15,-1 24-15,-24 25 0,24-24 16,-24-1-16,25 0 16,-25 1-16,0-1 0,0 1 15,0-1-15,-25-24 16,25-24-1,0-1 1,25 1 0,-1-25-16,-24 25 0,25-25 15,-1 24-15,1 1 0,-1-25 16,0 25-16,1 24 16,-1-25-16,1 25 0,-1 25 15,1-1-15,-25 1 16,24-1-16,-24 25 15,24-25-15,-24 25 0,25-25 16,-1 25-16,-24-24 16,25-1-16,-1 1 15,1-25-15,-1 0 16,0 0-16,1 0 16,-1-25-16,1 25 0,-25-24 15,24-1-15,1 1 16,-1-1-16,0 1 0,1 0 15,-25-1-15,24 1 16,-24-1-16,0 1 16,0 0-16,0-1 0,0 1 0,0-1 15,-24 1-15,-1 24 16,1 0-16,0 0 16,-1 0-16,1 24 0,-1 1 15,25-1-15,-24 25 16,24-25-16,0 1 0,24 24 15,1-1-15,-1-23 16,1-1-16,23 25 0,-23-24 16,24-25-16,-1 24 0,-23-24 15,24 0-15,-25 0 16,1-24-16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02.0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1884 175 0,'24'-25'32,"-24"1"-17,0 0 1,0 48-1,0 0 1,25 25-16,-25-24 16,24 23-16,1 26 15,-1-25-15,-24-1 0,25 1 16,-1 25 0,0-26-16,-24-23 15</inkml:trace>
  <inkml:trace contextRef="#ctx0" brushRef="#br0" timeOffset="475">1933 443 0,'-25'-48'0,"1"23"15,0-24-15,-1 25 0,25-25 16,-24 25-16,-1-1 16,25-24-16,-24 25 0,24 0 15,24-1 1,1 25-16,-1-24 0,1-1 15,23 25-15,-23 0 0,24 0 16,0-24-16,-25 24 16,25 0-16,0 24 0,-25 1 15,1-1-15,-1 1 16,0-1-16,-24 25 0,0 0 16,-24-1-16,0-23 0,-1 24 15,1 0-15,-25-25 16,24 0-16,1 1 0,0-1 15,-1 1-15,1-25 0,48 0 32,1-25-17,23 25-15,-23 0 16,24 0-16,0 0 0,-1 0 16,1 0-16,-24 25 0,24-25 15,-25 24-15,0 1 16,-24-1-16,0 0 15,-24 1-15,0-1 16,-1 1-16,1-25 0,-25 24 16,0-24-16,25 25 0,-25-25 15,0 0-15,24 24 16,-23-24-16,23 0 0,25-24 16,-24 24-16</inkml:trace>
  <inkml:trace contextRef="#ctx0" brushRef="#br0" timeOffset="1428">321 468 0,'0'-25'0,"0"1"16,0 48 15,0 1-31,24-1 0,-24 25 16,25 0-16,-1 0 15,1 0-15,-1 0 0,1-1 16,-1 1-16,0 0 15,-24-24-15,25 23 0,-1-23 16,-24-1-16,0 1 0,25-1 16</inkml:trace>
  <inkml:trace contextRef="#ctx0" brushRef="#br0" timeOffset="1764">100 712 0,'-24'-49'0,"-1"25"16,1-25-16,0 25 15,24-25-15,0 24 0,24 1 16,0-1-16,25 25 16,0 0-16,0 0 0,0 0 15,0 25-15,24-1 16,-24 1-16,0-1 0,-1 25 15,1-25-15,-24 25 0,-1-24 16,0 24-16,-24-1 16,0-23-16,-24 24 0,24-25 15,-24 1-15,-25 23 16,24-23-16,-23-1 0,-1 1 16,24-25-16,-24 24 0,25-24 15,0 24-15,-1-24 16,50-24-1</inkml:trace>
  <inkml:trace contextRef="#ctx0" brushRef="#br0" timeOffset="2166">1298 663 0,'24'-24'0,"1"-1"15,-1 1-15,-48 24 16,-1 0 0,1 24-16,-25 1 0,25-1 15,-1 1-15,1-1 16,-1 1-16,25 23 0,0-23 16,0-1-16,25 1 15,-25 24-15,24-25 0,25 0 16,-25 1-16,25-25 0,-24 24 15,24-24-15,-1 0 16,-23 0-16,24-24 0,-25 24 16,1-25-16,-1 1 15,0 0-15,-24-25 0,25 24 16,-25-24-16,0 25 0,-25-25 16,1 0-16,0 25 15,-1-25-15,-24 25 0,25 24 16,-25-25-16,0 25 15,25 0-15,-1 25 0,1-1 16,-1 0-16,25 1 16</inkml:trace>
  <inkml:trace contextRef="#ctx0" brushRef="#br0" timeOffset="2760">2226 1567 0,'-24'0'16,"-1"0"-16,1 0 0,-1 0 15,25 24 1,0 1-16,0-1 0,0 25 15,0-25-15,0 25 16,25 25-16,-1-26 0,-24 1 16,25 25-16,-1-26 0,-24 1 15,24 0-15,-24-25 16,0 1-16,25-1 0,-25 1 16,0-1-16,-25-48 15,25-1 1,-24 1-16,24-1 0</inkml:trace>
  <inkml:trace contextRef="#ctx0" brushRef="#br0" timeOffset="3030">2128 1884 0,'0'-73'0,"-24"24"15,-1-24-15,25 24 0,0-24 16,0 24-16,0 0 0,0 25 16,0-25-16,25 25 15,-25-1-15,24 1 0,1 24 16,24 0-16,-25 0 15,25 0-15,-25 0 0,25 24 16,0 1-16,-25-1 0,1 0 16,-1 1-16,1-1 15,-25 25-15,0-25 0,-25 1 16,1 24-16,-25-25 16,25 1-16,-25-1 0,24-24 15,-24 24-15,25-24 0,0 0 16,-1 0-16,1 0 15,24-24 1</inkml:trace>
  <inkml:trace contextRef="#ctx0" brushRef="#br0" timeOffset="3523">3179 1591 0,'0'-24'16,"-25"24"-16,1-25 15,-25 25-15,24-24 0,1 24 16,0 0-16,-25-24 16,24 24-16,1 0 0,-1 24 15,1-24-15,0 24 16,-1 1-16,25-1 0,-24 1 15,24 24-15,0-1 16,0-23-16,24 24 0,1 0 16,-1-25-16,0 25 0,25-25 15,-24 1-15,24-25 16,-25 0-16,25 0 0,-25 0 16,25 0-16,-24-25 0,-1 1 15,0-1-15,1-23 16,-1-1-16,-24 24 0,25-24 15,-25 1-15,0-1 16,0 24-16,0 1 0,0-1 16,0 1-16,0 0 0,24 48 31,-24 0-31,24 1 0,1 24 16,-1-25-16,1 25 15,-1 0-15,1-25 0,-25 25 16,24-24-16,0-1 0,-24 0 15,25-24-15</inkml:trace>
  <inkml:trace contextRef="#ctx0" brushRef="#br0" timeOffset="3853">3545 1542 0,'0'-24'0,"0"0"0,0-1 16,24 25-1,1 0-15,-1 0 16,1 25-16,-1-25 16,25 24-16,-25 0 15,1 25-15,-1-24 0,0-1 16,-24 1-16,25-1 16,-25 0-16,0 1 0,0-1 15,0 1-15,-25-25 0,1 0 16,24-25-1,-24 1-15,24-1 0,0-23 16,0 23-16,0-24 0,24 0 16,0 25-16,1-25 15,-1 25-15,25-1 0,-24 1 16,-1 24-16,25-24 16,-25 24-16,25 0 0</inkml:trace>
  <inkml:trace contextRef="#ctx0" brushRef="#br0" timeOffset="4260">4253 1469 0,'0'25'0,"-24"-1"16,-1-24 0,25 24 15,25-24-31,-1 0 15,1 25-15,-1-25 16,0 0-16,1 0 16,-25-25-16,24 25 0,1 0 15,-25-24-15,24 24 16,-24-24-16,0-1 0,0 1 16,-24-1-16,-1 1 0,1 0 15,-1 24-15,1-25 16,-25 1-16,25 24 0,-25 0 15,24 0-15,-23 0 16,23 24-16,1 1 0,24-1 16,0 25-16,0-25 0,0 25 15,24 0-15,1 0 16,-1-25-16,0 25 0,25-25 16,-24 1-16,24-1 15,-25-24-15,25 0 0,0 0 16,-25 0-16,25-24 0</inkml:trace>
  <inkml:trace contextRef="#ctx0" brushRef="#br0" timeOffset="4669">4644 1323 0,'-25'0'0,"25"-25"15,0 1-15,-24 24 16,48 0-1,1 24 1,-1 1-16,1 24 16,-1-25-16,-24 25 15,25-25-15,-1 1 0,0 23 16,-24-23-16,0-1 16,0 1-16,0-1 15,0-48 1,0-1-1,0 1-15,0-1 0,0 1 16,0-25-16,0 25 0,25-25 16,-1 0-16,-24 25 15,25-1-15,-1 1 0,1-1 16,-1 25-16,0 0 16,1 25-16,-1-1 0,1 1 15,-1 24-15,-24-25 0,24 0 16,-24 25-16,0-24 15,0-1-15,0 25 0,0-25 16,-24 1 0</inkml:trace>
  <inkml:trace contextRef="#ctx0" brushRef="#br0" timeOffset="4955">5230 883 0,'-24'0'0,"-1"-24"16,1 48-16,24 0 16,0 1-16,24 24 15,1 0-15,-1-1 16,0 1-16,1 25 0,-1-26 15,25 1-15,-24 0 16,-1 0-16,0 0 0,-24 0 16,25 0-16,-25-25 0,0 0 15,0 1-15,-25-25 16</inkml:trace>
  <inkml:trace contextRef="#ctx0" brushRef="#br0" timeOffset="5467">5181 1298 0,'0'-24'16,"0"-1"-1,25 25 1,-1 0 0,0 0-16,1-24 15,-1 24-15,25 0 0,-24 0 16,23-24-16,1 24 15,0 0-15,0-25 0,0 25 16,-25-24-16,25 24 0,0-25 16,-25 25-16,25-24 15,-24-1-15,-1 25 0,25-24 16,-25 24-16,-24-24 16,25-1-16,-1 1 15,-24-1 1,-24 25-16,-1 0 15,1 0-15,-25 25 16,25-1-16,-25-24 16,24 25-16,-23-1 0,23 0 15,1 1-15,24-1 0,0 1 16,24-1 0,-24 1-16,49-25 0,-25 24 15,25 0-15,0-24 0,0 25 16,0-1-16,-25 1 15,25-25-15,-25 24 0,1 1 16,-25-1-16,0 0 16,-49 1-16,25-1 0,-50 1 15,25-1-15,-48 0 16,-74 1-16,73-1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3747-0668-4A73-982A-933F8570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22978-01FB-447B-8F7B-73923080B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C76C-3CB3-4163-8938-BE0B7CCD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3F83-2472-4170-9016-56064EDA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9756-C421-493A-B128-64696C1E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8BC1-A05D-477C-89E8-BFAEC4F4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67A12-B99A-4DC2-BCA2-F8BC660A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AD27-5F4C-4952-8A2F-77032CE1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E0FF-BDE2-44CC-A3E7-2E72E9F0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E603-B588-4D1C-8B20-2912FB17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606D7-AC64-428D-8C9D-C994F61A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0C8E3-55CB-4481-8BB8-FBE4C890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8BDD-A79A-469E-B092-26096821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C843-517A-427A-B772-F7D6B653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688E-3AD6-4F97-85F5-464653CC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91DB-7EF2-49AF-8A27-AB6AF0BE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3B61-E7D3-4935-B819-9DF220BF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C712-38F1-4EEB-8CB5-26F42CA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BB9B-549E-4956-B312-6D0139C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295A-D86B-49FE-BB43-C1C87F91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5516-6EE7-41DC-8BF5-EDBBD8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97B8A-4A43-4BFC-9E5B-A11E7D5A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B4D3-DF99-4856-9BDD-E190F438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0F67-2BDF-484C-8ECF-F036A56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99C3-841C-4B5D-AF01-88C9D0B7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EA91-37EF-41B8-BE48-5F4402A8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04A6-9AD3-44D4-B9E1-578F4E6C6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BDD9-AA9D-4E66-9C15-F404CD87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8002-2C71-4E24-ACF3-6FAB7DEC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210DB-0D07-4C3E-8529-92342F2A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989B-E1F0-4006-886B-A909B8AB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6485-C766-41C2-AD3A-BE1D2A4E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A0597-B8AD-47C1-9281-AD406547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83E59-31E5-43F2-850F-435393382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812-C8A6-495A-88F5-EBBDCF7E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9276E-A670-4EC9-83D0-E6EA4661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EC4CF-3D62-4835-A855-37E9809D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9F65D-9740-4AA9-ABB2-6CF2EC8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A361C-25BE-456F-ACB8-DDF1D56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9B7E-8C06-4AB9-8F91-1EEF7564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BE3D-6519-47D7-8473-540A372C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E8E43-98C4-4D6B-805C-85DF593C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F936-413C-44F8-B87E-9E0BF133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4C192-F443-4E9B-BD65-9D787495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ED3BD-9F7D-4B98-81BD-B97380C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C2A1C-0180-4F0B-8952-6DFE0D03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6283-00C1-4D6B-BD0B-6F341BE6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9EE6-9396-46AF-9DA4-E8FC33C7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C149D-5400-416E-8F4F-E56B7E937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CBC7-13FD-488C-A085-68EAFDFF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907E-2A5F-4E76-A5DD-CD6E5DD4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71D3-72FC-4C2E-A30A-4244853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9199-0F24-4369-9314-ABDEDE65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92093-49E6-4380-B40E-D23C4B93B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E8FBB-E9DE-4B7E-92B8-F5AB7432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C5608-6C49-498D-85D6-9E2919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E61E-4FC7-43D0-92ED-C764C1BD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2EA6-5C35-4A66-8CF5-1A0BDF9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40CDD-0076-43B3-A799-5EFB76A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D27F-986D-4870-906A-C013D2A7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9644-36FB-46F4-8DB5-92BBA1B08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F189-B02E-40FC-B1CB-048358A72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1DE4-C96B-4BD1-BF00-CC7A74C7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5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1.xml"/><Relationship Id="rId9" Type="http://schemas.openxmlformats.org/officeDocument/2006/relationships/image" Target="../media/image4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emf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0.emf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1.png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customXml" Target="../ink/ink54.xml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11" Type="http://schemas.openxmlformats.org/officeDocument/2006/relationships/image" Target="../media/image59.emf"/><Relationship Id="rId24" Type="http://schemas.openxmlformats.org/officeDocument/2006/relationships/customXml" Target="../ink/ink60.xml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63.emf"/><Relationship Id="rId31" Type="http://schemas.openxmlformats.org/officeDocument/2006/relationships/image" Target="../media/image69.emf"/><Relationship Id="rId4" Type="http://schemas.openxmlformats.org/officeDocument/2006/relationships/customXml" Target="../ink/ink50.xml"/><Relationship Id="rId9" Type="http://schemas.openxmlformats.org/officeDocument/2006/relationships/image" Target="../media/image58.emf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7.emf"/><Relationship Id="rId30" Type="http://schemas.openxmlformats.org/officeDocument/2006/relationships/customXml" Target="../ink/ink6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1.png"/><Relationship Id="rId21" Type="http://schemas.openxmlformats.org/officeDocument/2006/relationships/image" Target="../media/image78.emf"/><Relationship Id="rId34" Type="http://schemas.openxmlformats.org/officeDocument/2006/relationships/customXml" Target="../ink/ink79.xml"/><Relationship Id="rId7" Type="http://schemas.openxmlformats.org/officeDocument/2006/relationships/image" Target="../media/image71.emf"/><Relationship Id="rId12" Type="http://schemas.openxmlformats.org/officeDocument/2006/relationships/customXml" Target="../ink/ink68.xml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33" Type="http://schemas.openxmlformats.org/officeDocument/2006/relationships/image" Target="../media/image84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8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.xml"/><Relationship Id="rId11" Type="http://schemas.openxmlformats.org/officeDocument/2006/relationships/image" Target="../media/image73.emf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customXml" Target="../ink/ink76.xml"/><Relationship Id="rId10" Type="http://schemas.openxmlformats.org/officeDocument/2006/relationships/customXml" Target="../ink/ink67.xml"/><Relationship Id="rId19" Type="http://schemas.openxmlformats.org/officeDocument/2006/relationships/image" Target="../media/image77.emf"/><Relationship Id="rId31" Type="http://schemas.openxmlformats.org/officeDocument/2006/relationships/image" Target="../media/image83.emf"/><Relationship Id="rId4" Type="http://schemas.openxmlformats.org/officeDocument/2006/relationships/customXml" Target="../ink/ink64.xml"/><Relationship Id="rId9" Type="http://schemas.openxmlformats.org/officeDocument/2006/relationships/image" Target="../media/image72.emf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81.emf"/><Relationship Id="rId30" Type="http://schemas.openxmlformats.org/officeDocument/2006/relationships/customXml" Target="../ink/ink77.xml"/><Relationship Id="rId35" Type="http://schemas.openxmlformats.org/officeDocument/2006/relationships/image" Target="../media/image85.emf"/><Relationship Id="rId8" Type="http://schemas.openxmlformats.org/officeDocument/2006/relationships/customXml" Target="../ink/ink6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customXml" Target="../ink/ink84.xml"/><Relationship Id="rId18" Type="http://schemas.openxmlformats.org/officeDocument/2006/relationships/image" Target="../media/image92.emf"/><Relationship Id="rId3" Type="http://schemas.openxmlformats.org/officeDocument/2006/relationships/image" Target="../media/image1.png"/><Relationship Id="rId21" Type="http://schemas.openxmlformats.org/officeDocument/2006/relationships/customXml" Target="../ink/ink88.xml"/><Relationship Id="rId7" Type="http://schemas.openxmlformats.org/officeDocument/2006/relationships/customXml" Target="../ink/ink81.xml"/><Relationship Id="rId12" Type="http://schemas.openxmlformats.org/officeDocument/2006/relationships/image" Target="../media/image89.emf"/><Relationship Id="rId17" Type="http://schemas.openxmlformats.org/officeDocument/2006/relationships/customXml" Target="../ink/ink86.xml"/><Relationship Id="rId2" Type="http://schemas.openxmlformats.org/officeDocument/2006/relationships/hyperlink" Target="https://www.netcomlearning.com/" TargetMode="Externa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emf"/><Relationship Id="rId11" Type="http://schemas.openxmlformats.org/officeDocument/2006/relationships/customXml" Target="../ink/ink83.xml"/><Relationship Id="rId24" Type="http://schemas.openxmlformats.org/officeDocument/2006/relationships/image" Target="../media/image95.emf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23" Type="http://schemas.openxmlformats.org/officeDocument/2006/relationships/customXml" Target="../ink/ink89.xml"/><Relationship Id="rId10" Type="http://schemas.openxmlformats.org/officeDocument/2006/relationships/image" Target="../media/image88.emf"/><Relationship Id="rId19" Type="http://schemas.openxmlformats.org/officeDocument/2006/relationships/customXml" Target="../ink/ink87.xml"/><Relationship Id="rId4" Type="http://schemas.openxmlformats.org/officeDocument/2006/relationships/hyperlink" Target="https://help.sap.com/viewer/product/SAP_S4HANA_ON-PREMISE/2020/en-US?task=discover_task" TargetMode="External"/><Relationship Id="rId9" Type="http://schemas.openxmlformats.org/officeDocument/2006/relationships/customXml" Target="../ink/ink82.xml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100.emf"/><Relationship Id="rId3" Type="http://schemas.openxmlformats.org/officeDocument/2006/relationships/image" Target="../media/image1.png"/><Relationship Id="rId7" Type="http://schemas.openxmlformats.org/officeDocument/2006/relationships/image" Target="../media/image97.emf"/><Relationship Id="rId12" Type="http://schemas.openxmlformats.org/officeDocument/2006/relationships/customXml" Target="../ink/ink94.xml"/><Relationship Id="rId17" Type="http://schemas.openxmlformats.org/officeDocument/2006/relationships/image" Target="../media/image102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1.xml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10" Type="http://schemas.openxmlformats.org/officeDocument/2006/relationships/customXml" Target="../ink/ink93.xml"/><Relationship Id="rId4" Type="http://schemas.openxmlformats.org/officeDocument/2006/relationships/customXml" Target="../ink/ink90.xml"/><Relationship Id="rId9" Type="http://schemas.openxmlformats.org/officeDocument/2006/relationships/image" Target="../media/image98.emf"/><Relationship Id="rId14" Type="http://schemas.openxmlformats.org/officeDocument/2006/relationships/customXml" Target="../ink/ink9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13" Type="http://schemas.openxmlformats.org/officeDocument/2006/relationships/image" Target="../media/image107.emf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" Type="http://schemas.openxmlformats.org/officeDocument/2006/relationships/image" Target="../media/image1.png"/><Relationship Id="rId21" Type="http://schemas.openxmlformats.org/officeDocument/2006/relationships/image" Target="../media/image111.emf"/><Relationship Id="rId7" Type="http://schemas.openxmlformats.org/officeDocument/2006/relationships/image" Target="../media/image104.emf"/><Relationship Id="rId12" Type="http://schemas.openxmlformats.org/officeDocument/2006/relationships/customXml" Target="../ink/ink101.xml"/><Relationship Id="rId17" Type="http://schemas.openxmlformats.org/officeDocument/2006/relationships/image" Target="../media/image109.emf"/><Relationship Id="rId25" Type="http://schemas.openxmlformats.org/officeDocument/2006/relationships/image" Target="../media/image113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29" Type="http://schemas.openxmlformats.org/officeDocument/2006/relationships/image" Target="../media/image115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.xml"/><Relationship Id="rId11" Type="http://schemas.openxmlformats.org/officeDocument/2006/relationships/image" Target="../media/image106.emf"/><Relationship Id="rId24" Type="http://schemas.openxmlformats.org/officeDocument/2006/relationships/customXml" Target="../ink/ink107.xml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23" Type="http://schemas.openxmlformats.org/officeDocument/2006/relationships/image" Target="../media/image112.emf"/><Relationship Id="rId28" Type="http://schemas.openxmlformats.org/officeDocument/2006/relationships/customXml" Target="../ink/ink109.xml"/><Relationship Id="rId10" Type="http://schemas.openxmlformats.org/officeDocument/2006/relationships/customXml" Target="../ink/ink100.xml"/><Relationship Id="rId19" Type="http://schemas.openxmlformats.org/officeDocument/2006/relationships/image" Target="../media/image110.emf"/><Relationship Id="rId31" Type="http://schemas.openxmlformats.org/officeDocument/2006/relationships/image" Target="../media/image116.emf"/><Relationship Id="rId4" Type="http://schemas.openxmlformats.org/officeDocument/2006/relationships/customXml" Target="../ink/ink97.xml"/><Relationship Id="rId9" Type="http://schemas.openxmlformats.org/officeDocument/2006/relationships/image" Target="../media/image105.emf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14.emf"/><Relationship Id="rId30" Type="http://schemas.openxmlformats.org/officeDocument/2006/relationships/customXml" Target="../ink/ink1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emf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134.emf"/><Relationship Id="rId21" Type="http://schemas.openxmlformats.org/officeDocument/2006/relationships/image" Target="../media/image125.emf"/><Relationship Id="rId34" Type="http://schemas.openxmlformats.org/officeDocument/2006/relationships/customXml" Target="../ink/ink126.xml"/><Relationship Id="rId7" Type="http://schemas.openxmlformats.org/officeDocument/2006/relationships/image" Target="../media/image118.emf"/><Relationship Id="rId12" Type="http://schemas.openxmlformats.org/officeDocument/2006/relationships/customXml" Target="../ink/ink115.xml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emf"/><Relationship Id="rId38" Type="http://schemas.openxmlformats.org/officeDocument/2006/relationships/customXml" Target="../ink/ink128.xml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29" Type="http://schemas.openxmlformats.org/officeDocument/2006/relationships/image" Target="../media/image12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120.emf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133.emf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10" Type="http://schemas.openxmlformats.org/officeDocument/2006/relationships/customXml" Target="../ink/ink114.xml"/><Relationship Id="rId19" Type="http://schemas.openxmlformats.org/officeDocument/2006/relationships/image" Target="../media/image124.emf"/><Relationship Id="rId31" Type="http://schemas.openxmlformats.org/officeDocument/2006/relationships/image" Target="../media/image130.emf"/><Relationship Id="rId4" Type="http://schemas.openxmlformats.org/officeDocument/2006/relationships/customXml" Target="../ink/ink111.xml"/><Relationship Id="rId9" Type="http://schemas.openxmlformats.org/officeDocument/2006/relationships/image" Target="../media/image119.emf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128.emf"/><Relationship Id="rId30" Type="http://schemas.openxmlformats.org/officeDocument/2006/relationships/customXml" Target="../ink/ink124.xml"/><Relationship Id="rId35" Type="http://schemas.openxmlformats.org/officeDocument/2006/relationships/image" Target="../media/image132.emf"/><Relationship Id="rId8" Type="http://schemas.openxmlformats.org/officeDocument/2006/relationships/customXml" Target="../ink/ink113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emf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9" Type="http://schemas.openxmlformats.org/officeDocument/2006/relationships/image" Target="../media/image152.emf"/><Relationship Id="rId21" Type="http://schemas.openxmlformats.org/officeDocument/2006/relationships/image" Target="../media/image143.emf"/><Relationship Id="rId34" Type="http://schemas.openxmlformats.org/officeDocument/2006/relationships/customXml" Target="../ink/ink144.xml"/><Relationship Id="rId42" Type="http://schemas.openxmlformats.org/officeDocument/2006/relationships/customXml" Target="../ink/ink148.xml"/><Relationship Id="rId7" Type="http://schemas.openxmlformats.org/officeDocument/2006/relationships/image" Target="../media/image13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29" Type="http://schemas.openxmlformats.org/officeDocument/2006/relationships/image" Target="../media/image147.emf"/><Relationship Id="rId41" Type="http://schemas.openxmlformats.org/officeDocument/2006/relationships/image" Target="../media/image15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0.xml"/><Relationship Id="rId11" Type="http://schemas.openxmlformats.org/officeDocument/2006/relationships/image" Target="../media/image138.emf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image" Target="../media/image151.emf"/><Relationship Id="rId40" Type="http://schemas.openxmlformats.org/officeDocument/2006/relationships/customXml" Target="../ink/ink147.xml"/><Relationship Id="rId5" Type="http://schemas.openxmlformats.org/officeDocument/2006/relationships/image" Target="../media/image135.emf"/><Relationship Id="rId15" Type="http://schemas.openxmlformats.org/officeDocument/2006/relationships/image" Target="../media/image140.emf"/><Relationship Id="rId23" Type="http://schemas.openxmlformats.org/officeDocument/2006/relationships/image" Target="../media/image144.emf"/><Relationship Id="rId28" Type="http://schemas.openxmlformats.org/officeDocument/2006/relationships/customXml" Target="../ink/ink141.xml"/><Relationship Id="rId36" Type="http://schemas.openxmlformats.org/officeDocument/2006/relationships/customXml" Target="../ink/ink145.xml"/><Relationship Id="rId10" Type="http://schemas.openxmlformats.org/officeDocument/2006/relationships/customXml" Target="../ink/ink132.xml"/><Relationship Id="rId19" Type="http://schemas.openxmlformats.org/officeDocument/2006/relationships/image" Target="../media/image142.emf"/><Relationship Id="rId31" Type="http://schemas.openxmlformats.org/officeDocument/2006/relationships/image" Target="../media/image148.emf"/><Relationship Id="rId4" Type="http://schemas.openxmlformats.org/officeDocument/2006/relationships/customXml" Target="../ink/ink129.xml"/><Relationship Id="rId9" Type="http://schemas.openxmlformats.org/officeDocument/2006/relationships/image" Target="../media/image137.emf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146.emf"/><Relationship Id="rId30" Type="http://schemas.openxmlformats.org/officeDocument/2006/relationships/customXml" Target="../ink/ink142.xml"/><Relationship Id="rId35" Type="http://schemas.openxmlformats.org/officeDocument/2006/relationships/image" Target="../media/image150.emf"/><Relationship Id="rId43" Type="http://schemas.openxmlformats.org/officeDocument/2006/relationships/image" Target="../media/image154.emf"/><Relationship Id="rId8" Type="http://schemas.openxmlformats.org/officeDocument/2006/relationships/customXml" Target="../ink/ink131.xml"/><Relationship Id="rId3" Type="http://schemas.openxmlformats.org/officeDocument/2006/relationships/image" Target="../media/image1.png"/><Relationship Id="rId12" Type="http://schemas.openxmlformats.org/officeDocument/2006/relationships/customXml" Target="../ink/ink133.xml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33" Type="http://schemas.openxmlformats.org/officeDocument/2006/relationships/image" Target="../media/image149.emf"/><Relationship Id="rId38" Type="http://schemas.openxmlformats.org/officeDocument/2006/relationships/customXml" Target="../ink/ink1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13" Type="http://schemas.openxmlformats.org/officeDocument/2006/relationships/image" Target="../media/image21.emf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" Type="http://schemas.openxmlformats.org/officeDocument/2006/relationships/image" Target="../media/image1.png"/><Relationship Id="rId21" Type="http://schemas.openxmlformats.org/officeDocument/2006/relationships/image" Target="../media/image158.emf"/><Relationship Id="rId7" Type="http://schemas.openxmlformats.org/officeDocument/2006/relationships/image" Target="../media/image18.emf"/><Relationship Id="rId12" Type="http://schemas.openxmlformats.org/officeDocument/2006/relationships/customXml" Target="../ink/ink153.xml"/><Relationship Id="rId17" Type="http://schemas.openxmlformats.org/officeDocument/2006/relationships/image" Target="../media/image156.emf"/><Relationship Id="rId25" Type="http://schemas.openxmlformats.org/officeDocument/2006/relationships/image" Target="../media/image160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29" Type="http://schemas.openxmlformats.org/officeDocument/2006/relationships/image" Target="../media/image16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0.xml"/><Relationship Id="rId11" Type="http://schemas.openxmlformats.org/officeDocument/2006/relationships/image" Target="../media/image20.emf"/><Relationship Id="rId24" Type="http://schemas.openxmlformats.org/officeDocument/2006/relationships/customXml" Target="../ink/ink159.xml"/><Relationship Id="rId5" Type="http://schemas.openxmlformats.org/officeDocument/2006/relationships/image" Target="../media/image17.emf"/><Relationship Id="rId15" Type="http://schemas.openxmlformats.org/officeDocument/2006/relationships/image" Target="../media/image155.emf"/><Relationship Id="rId23" Type="http://schemas.openxmlformats.org/officeDocument/2006/relationships/image" Target="../media/image159.emf"/><Relationship Id="rId28" Type="http://schemas.openxmlformats.org/officeDocument/2006/relationships/customXml" Target="../ink/ink161.xml"/><Relationship Id="rId10" Type="http://schemas.openxmlformats.org/officeDocument/2006/relationships/customXml" Target="../ink/ink152.xml"/><Relationship Id="rId19" Type="http://schemas.openxmlformats.org/officeDocument/2006/relationships/image" Target="../media/image157.emf"/><Relationship Id="rId31" Type="http://schemas.openxmlformats.org/officeDocument/2006/relationships/image" Target="../media/image163.emf"/><Relationship Id="rId4" Type="http://schemas.openxmlformats.org/officeDocument/2006/relationships/customXml" Target="../ink/ink149.xml"/><Relationship Id="rId9" Type="http://schemas.openxmlformats.org/officeDocument/2006/relationships/image" Target="../media/image19.emf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161.emf"/><Relationship Id="rId30" Type="http://schemas.openxmlformats.org/officeDocument/2006/relationships/customXml" Target="../ink/ink1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5.emf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4.xml"/><Relationship Id="rId5" Type="http://schemas.openxmlformats.org/officeDocument/2006/relationships/image" Target="../media/image164.emf"/><Relationship Id="rId4" Type="http://schemas.openxmlformats.org/officeDocument/2006/relationships/customXml" Target="../ink/ink1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6.emf"/><Relationship Id="rId18" Type="http://schemas.openxmlformats.org/officeDocument/2006/relationships/customXml" Target="../ink/ink23.xml"/><Relationship Id="rId3" Type="http://schemas.openxmlformats.org/officeDocument/2006/relationships/image" Target="../media/image1.png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20.xml"/><Relationship Id="rId17" Type="http://schemas.openxmlformats.org/officeDocument/2006/relationships/image" Target="../media/image28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10" Type="http://schemas.openxmlformats.org/officeDocument/2006/relationships/customXml" Target="../ink/ink19.xml"/><Relationship Id="rId19" Type="http://schemas.openxmlformats.org/officeDocument/2006/relationships/image" Target="../media/image29.emf"/><Relationship Id="rId4" Type="http://schemas.openxmlformats.org/officeDocument/2006/relationships/customXml" Target="../ink/ink16.xml"/><Relationship Id="rId9" Type="http://schemas.openxmlformats.org/officeDocument/2006/relationships/image" Target="../media/image24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emf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49.emf"/><Relationship Id="rId21" Type="http://schemas.openxmlformats.org/officeDocument/2006/relationships/image" Target="../media/image40.emf"/><Relationship Id="rId34" Type="http://schemas.openxmlformats.org/officeDocument/2006/relationships/customXml" Target="../ink/ink41.xml"/><Relationship Id="rId7" Type="http://schemas.openxmlformats.org/officeDocument/2006/relationships/image" Target="../media/image33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4.emf"/><Relationship Id="rId41" Type="http://schemas.openxmlformats.org/officeDocument/2006/relationships/image" Target="../media/image5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11" Type="http://schemas.openxmlformats.org/officeDocument/2006/relationships/image" Target="../media/image35.emf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8.emf"/><Relationship Id="rId40" Type="http://schemas.openxmlformats.org/officeDocument/2006/relationships/customXml" Target="../ink/ink44.xml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" Type="http://schemas.openxmlformats.org/officeDocument/2006/relationships/customXml" Target="../ink/ink26.xml"/><Relationship Id="rId9" Type="http://schemas.openxmlformats.org/officeDocument/2006/relationships/image" Target="../media/image34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3.emf"/><Relationship Id="rId30" Type="http://schemas.openxmlformats.org/officeDocument/2006/relationships/customXml" Target="../ink/ink39.xml"/><Relationship Id="rId35" Type="http://schemas.openxmlformats.org/officeDocument/2006/relationships/image" Target="../media/image47.emf"/><Relationship Id="rId8" Type="http://schemas.openxmlformats.org/officeDocument/2006/relationships/customXml" Target="../ink/ink28.xml"/><Relationship Id="rId3" Type="http://schemas.openxmlformats.org/officeDocument/2006/relationships/image" Target="../media/image1.png"/><Relationship Id="rId12" Type="http://schemas.openxmlformats.org/officeDocument/2006/relationships/customXml" Target="../ink/ink30.xml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38" Type="http://schemas.openxmlformats.org/officeDocument/2006/relationships/customXml" Target="../ink/ink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5.emf"/><Relationship Id="rId3" Type="http://schemas.openxmlformats.org/officeDocument/2006/relationships/image" Target="../media/image1.png"/><Relationship Id="rId7" Type="http://schemas.openxmlformats.org/officeDocument/2006/relationships/image" Target="../media/image52.emf"/><Relationship Id="rId12" Type="http://schemas.openxmlformats.org/officeDocument/2006/relationships/customXml" Target="../ink/ink49.xml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4400F7-4D49-4A19-9314-F44743EC9AF4}"/>
                  </a:ext>
                </a:extLst>
              </p14:cNvPr>
              <p14:cNvContentPartPr/>
              <p14:nvPr/>
            </p14:nvContentPartPr>
            <p14:xfrm>
              <a:off x="5409886" y="633171"/>
              <a:ext cx="887040" cy="19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4400F7-4D49-4A19-9314-F44743EC9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0886" y="624171"/>
                <a:ext cx="9046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F85B1E-BF58-4230-A9A2-61A8C189DCF1}"/>
                  </a:ext>
                </a:extLst>
              </p14:cNvPr>
              <p14:cNvContentPartPr/>
              <p14:nvPr/>
            </p14:nvContentPartPr>
            <p14:xfrm>
              <a:off x="3384886" y="641811"/>
              <a:ext cx="1319400" cy="925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F85B1E-BF58-4230-A9A2-61A8C189DC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5886" y="632811"/>
                <a:ext cx="133704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6802EC-2C3A-46FC-A4C8-123D24087D50}"/>
                  </a:ext>
                </a:extLst>
              </p14:cNvPr>
              <p14:cNvContentPartPr/>
              <p14:nvPr/>
            </p14:nvContentPartPr>
            <p14:xfrm>
              <a:off x="729526" y="738651"/>
              <a:ext cx="1918800" cy="756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6802EC-2C3A-46FC-A4C8-123D24087D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526" y="729651"/>
                <a:ext cx="19364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FE2278-76BE-4FAD-8797-EB1741FEF078}"/>
                  </a:ext>
                </a:extLst>
              </p14:cNvPr>
              <p14:cNvContentPartPr/>
              <p14:nvPr/>
            </p14:nvContentPartPr>
            <p14:xfrm>
              <a:off x="3349966" y="1978131"/>
              <a:ext cx="1346760" cy="90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FE2278-76BE-4FAD-8797-EB1741FEF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0966" y="1969131"/>
                <a:ext cx="136440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C82056-311F-4EBB-A476-51203EE72CC5}"/>
                  </a:ext>
                </a:extLst>
              </p14:cNvPr>
              <p14:cNvContentPartPr/>
              <p14:nvPr/>
            </p14:nvContentPartPr>
            <p14:xfrm>
              <a:off x="940126" y="422211"/>
              <a:ext cx="625320" cy="1415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C82056-311F-4EBB-A476-51203EE72C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1126" y="413211"/>
                <a:ext cx="642960" cy="14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8DCB6D-9795-4B8D-A313-3E19F1047C0E}"/>
                  </a:ext>
                </a:extLst>
              </p14:cNvPr>
              <p14:cNvContentPartPr/>
              <p14:nvPr/>
            </p14:nvContentPartPr>
            <p14:xfrm>
              <a:off x="1265926" y="2092611"/>
              <a:ext cx="1521720" cy="660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8DCB6D-9795-4B8D-A313-3E19F1047C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6926" y="2083611"/>
                <a:ext cx="15393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BD6B6B8-3B2A-4625-94B9-2F42AC85F7A1}"/>
                  </a:ext>
                </a:extLst>
              </p14:cNvPr>
              <p14:cNvContentPartPr/>
              <p14:nvPr/>
            </p14:nvContentPartPr>
            <p14:xfrm>
              <a:off x="10207966" y="1300251"/>
              <a:ext cx="1258200" cy="221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BD6B6B8-3B2A-4625-94B9-2F42AC85F7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98966" y="1291251"/>
                <a:ext cx="12758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EA3FE5C-9837-4422-82C5-E1EB50E3EA64}"/>
                  </a:ext>
                </a:extLst>
              </p14:cNvPr>
              <p14:cNvContentPartPr/>
              <p14:nvPr/>
            </p14:nvContentPartPr>
            <p14:xfrm>
              <a:off x="7754926" y="1134291"/>
              <a:ext cx="2120760" cy="3225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EA3FE5C-9837-4422-82C5-E1EB50E3EA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45926" y="1125291"/>
                <a:ext cx="2138400" cy="32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597E2B1-4124-43E6-9637-F4BA363EC504}"/>
                  </a:ext>
                </a:extLst>
              </p14:cNvPr>
              <p14:cNvContentPartPr/>
              <p14:nvPr/>
            </p14:nvContentPartPr>
            <p14:xfrm>
              <a:off x="9784966" y="2486811"/>
              <a:ext cx="1742040" cy="846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597E2B1-4124-43E6-9637-F4BA363EC5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75966" y="2477811"/>
                <a:ext cx="175968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7CD1648-2205-49D4-BF15-C0B7622E75A5}"/>
                  </a:ext>
                </a:extLst>
              </p14:cNvPr>
              <p14:cNvContentPartPr/>
              <p14:nvPr/>
            </p14:nvContentPartPr>
            <p14:xfrm>
              <a:off x="10602526" y="2593371"/>
              <a:ext cx="487080" cy="393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7CD1648-2205-49D4-BF15-C0B7622E75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93526" y="2584371"/>
                <a:ext cx="504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1ED0C01-B04E-4E91-8A0B-E3C7145D5C11}"/>
                  </a:ext>
                </a:extLst>
              </p14:cNvPr>
              <p14:cNvContentPartPr/>
              <p14:nvPr/>
            </p14:nvContentPartPr>
            <p14:xfrm>
              <a:off x="7359286" y="2963091"/>
              <a:ext cx="2523600" cy="454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1ED0C01-B04E-4E91-8A0B-E3C7145D5C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50286" y="2954091"/>
                <a:ext cx="25412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4E8B4CD-8FAB-4240-919C-AC439C25FB65}"/>
                  </a:ext>
                </a:extLst>
              </p14:cNvPr>
              <p14:cNvContentPartPr/>
              <p14:nvPr/>
            </p14:nvContentPartPr>
            <p14:xfrm>
              <a:off x="10603606" y="3270891"/>
              <a:ext cx="61920" cy="510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4E8B4CD-8FAB-4240-919C-AC439C25FB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4606" y="3261891"/>
                <a:ext cx="795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9E6D814-60E2-4B1E-AB99-D0912A9AB73F}"/>
                  </a:ext>
                </a:extLst>
              </p14:cNvPr>
              <p14:cNvContentPartPr/>
              <p14:nvPr/>
            </p14:nvContentPartPr>
            <p14:xfrm>
              <a:off x="10128766" y="3956691"/>
              <a:ext cx="1577160" cy="1373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9E6D814-60E2-4B1E-AB99-D0912A9AB7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19766" y="3947691"/>
                <a:ext cx="1594800" cy="13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2B94C16-423B-46BA-9018-2F3A5E5C593E}"/>
                  </a:ext>
                </a:extLst>
              </p14:cNvPr>
              <p14:cNvContentPartPr/>
              <p14:nvPr/>
            </p14:nvContentPartPr>
            <p14:xfrm>
              <a:off x="4396126" y="3401571"/>
              <a:ext cx="2875320" cy="3281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2B94C16-423B-46BA-9018-2F3A5E5C59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87126" y="3392571"/>
                <a:ext cx="2892960" cy="32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59DB116-10FA-4181-9E5F-98C633894A79}"/>
                  </a:ext>
                </a:extLst>
              </p14:cNvPr>
              <p14:cNvContentPartPr/>
              <p14:nvPr/>
            </p14:nvContentPartPr>
            <p14:xfrm>
              <a:off x="3525646" y="2196651"/>
              <a:ext cx="8636400" cy="3175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59DB116-10FA-4181-9E5F-98C633894A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6646" y="2187651"/>
                <a:ext cx="8654040" cy="31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9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CB187C-602F-44A2-8641-FB11D8A5C90D}"/>
                  </a:ext>
                </a:extLst>
              </p14:cNvPr>
              <p14:cNvContentPartPr/>
              <p14:nvPr/>
            </p14:nvContentPartPr>
            <p14:xfrm>
              <a:off x="2321086" y="587811"/>
              <a:ext cx="1037880" cy="81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CB187C-602F-44A2-8641-FB11D8A5C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2086" y="578811"/>
                <a:ext cx="105552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0061C8-34D4-4A11-90D6-A8AA5E9EF7FF}"/>
                  </a:ext>
                </a:extLst>
              </p14:cNvPr>
              <p14:cNvContentPartPr/>
              <p14:nvPr/>
            </p14:nvContentPartPr>
            <p14:xfrm>
              <a:off x="462046" y="719211"/>
              <a:ext cx="1516680" cy="548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0061C8-34D4-4A11-90D6-A8AA5E9EF7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046" y="710211"/>
                <a:ext cx="153432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F8BDB2-AC78-49F2-936A-3031F8FBF35A}"/>
                  </a:ext>
                </a:extLst>
              </p14:cNvPr>
              <p14:cNvContentPartPr/>
              <p14:nvPr/>
            </p14:nvContentPartPr>
            <p14:xfrm>
              <a:off x="3838126" y="553251"/>
              <a:ext cx="3416040" cy="76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F8BDB2-AC78-49F2-936A-3031F8FBF3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9126" y="544251"/>
                <a:ext cx="343368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75A0B1-1C84-4D0A-B34F-A7AFCAE661E3}"/>
                  </a:ext>
                </a:extLst>
              </p14:cNvPr>
              <p14:cNvContentPartPr/>
              <p14:nvPr/>
            </p14:nvContentPartPr>
            <p14:xfrm>
              <a:off x="1564006" y="1993971"/>
              <a:ext cx="2998440" cy="1771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75A0B1-1C84-4D0A-B34F-A7AFCAE661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006" y="1984971"/>
                <a:ext cx="3016080" cy="17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A6D26B8-1A38-4D1B-B2C5-99C657E9EE7B}"/>
                  </a:ext>
                </a:extLst>
              </p14:cNvPr>
              <p14:cNvContentPartPr/>
              <p14:nvPr/>
            </p14:nvContentPartPr>
            <p14:xfrm>
              <a:off x="3947566" y="1763571"/>
              <a:ext cx="6288480" cy="1490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A6D26B8-1A38-4D1B-B2C5-99C657E9EE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8566" y="1754571"/>
                <a:ext cx="6306120" cy="15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0CEF24B-494B-47FE-A52B-3E043F309FC9}"/>
                  </a:ext>
                </a:extLst>
              </p14:cNvPr>
              <p14:cNvContentPartPr/>
              <p14:nvPr/>
            </p14:nvContentPartPr>
            <p14:xfrm>
              <a:off x="448366" y="3778851"/>
              <a:ext cx="6550560" cy="731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0CEF24B-494B-47FE-A52B-3E043F309F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366" y="3769851"/>
                <a:ext cx="65682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18DEFF9-7A44-4F14-B0C4-1F968613FE75}"/>
                  </a:ext>
                </a:extLst>
              </p14:cNvPr>
              <p14:cNvContentPartPr/>
              <p14:nvPr/>
            </p14:nvContentPartPr>
            <p14:xfrm>
              <a:off x="8045086" y="2875251"/>
              <a:ext cx="1442160" cy="1055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18DEFF9-7A44-4F14-B0C4-1F968613FE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36086" y="2866251"/>
                <a:ext cx="14598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97D52F4-59D4-4080-9787-8C846120C538}"/>
                  </a:ext>
                </a:extLst>
              </p14:cNvPr>
              <p14:cNvContentPartPr/>
              <p14:nvPr/>
            </p14:nvContentPartPr>
            <p14:xfrm>
              <a:off x="8106646" y="4088451"/>
              <a:ext cx="2830320" cy="923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97D52F4-59D4-4080-9787-8C846120C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97646" y="4079451"/>
                <a:ext cx="28479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63AE272-2C48-4C7F-95F5-2D52684EF427}"/>
                  </a:ext>
                </a:extLst>
              </p14:cNvPr>
              <p14:cNvContentPartPr/>
              <p14:nvPr/>
            </p14:nvContentPartPr>
            <p14:xfrm>
              <a:off x="7076326" y="3985131"/>
              <a:ext cx="4151880" cy="17215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63AE272-2C48-4C7F-95F5-2D52684EF4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67326" y="3976131"/>
                <a:ext cx="4169520" cy="17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EE553F5-BF32-48F0-888F-7F6A4FC4436C}"/>
                  </a:ext>
                </a:extLst>
              </p14:cNvPr>
              <p14:cNvContentPartPr/>
              <p14:nvPr/>
            </p14:nvContentPartPr>
            <p14:xfrm>
              <a:off x="3886366" y="1740891"/>
              <a:ext cx="1126080" cy="2013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EE553F5-BF32-48F0-888F-7F6A4FC443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77366" y="1731891"/>
                <a:ext cx="1143720" cy="20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76BEC88-ABE6-4E54-8FA5-A90D68FFB6E7}"/>
                  </a:ext>
                </a:extLst>
              </p14:cNvPr>
              <p14:cNvContentPartPr/>
              <p14:nvPr/>
            </p14:nvContentPartPr>
            <p14:xfrm>
              <a:off x="9126166" y="4915011"/>
              <a:ext cx="1943640" cy="1090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76BEC88-ABE6-4E54-8FA5-A90D68FFB6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17166" y="4906011"/>
                <a:ext cx="196128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4561397-8D29-4FE1-A38F-9FF7E1DD66ED}"/>
                  </a:ext>
                </a:extLst>
              </p14:cNvPr>
              <p14:cNvContentPartPr/>
              <p14:nvPr/>
            </p14:nvContentPartPr>
            <p14:xfrm>
              <a:off x="360886" y="4651131"/>
              <a:ext cx="6514920" cy="14774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4561397-8D29-4FE1-A38F-9FF7E1DD66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886" y="4642131"/>
                <a:ext cx="6532560" cy="14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0598F18-FBEC-4B7F-931D-81E15B4E7125}"/>
                  </a:ext>
                </a:extLst>
              </p14:cNvPr>
              <p14:cNvContentPartPr/>
              <p14:nvPr/>
            </p14:nvContentPartPr>
            <p14:xfrm>
              <a:off x="4607086" y="5699811"/>
              <a:ext cx="554400" cy="1926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0598F18-FBEC-4B7F-931D-81E15B4E71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98086" y="5690811"/>
                <a:ext cx="572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D069E96-374B-4D6A-B27E-1CF2D946AAD5}"/>
                  </a:ext>
                </a:extLst>
              </p14:cNvPr>
              <p14:cNvContentPartPr/>
              <p14:nvPr/>
            </p14:nvContentPartPr>
            <p14:xfrm>
              <a:off x="3788806" y="5776491"/>
              <a:ext cx="4520160" cy="10641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D069E96-374B-4D6A-B27E-1CF2D946AA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9806" y="5767491"/>
                <a:ext cx="453780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35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7D1305-6F5F-47DE-9296-2BCC7C889D92}"/>
                  </a:ext>
                </a:extLst>
              </p14:cNvPr>
              <p14:cNvContentPartPr/>
              <p14:nvPr/>
            </p14:nvContentPartPr>
            <p14:xfrm>
              <a:off x="764086" y="923331"/>
              <a:ext cx="1645200" cy="52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7D1305-6F5F-47DE-9296-2BCC7C889D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086" y="914331"/>
                <a:ext cx="16628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8ADB43-7932-483F-B0CB-083BA4F4D904}"/>
                  </a:ext>
                </a:extLst>
              </p14:cNvPr>
              <p14:cNvContentPartPr/>
              <p14:nvPr/>
            </p14:nvContentPartPr>
            <p14:xfrm>
              <a:off x="6356686" y="958251"/>
              <a:ext cx="4466880" cy="1213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8ADB43-7932-483F-B0CB-083BA4F4D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7686" y="949251"/>
                <a:ext cx="4484520" cy="12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E6C161-9007-4D94-B9C7-C791DD8CBD43}"/>
                  </a:ext>
                </a:extLst>
              </p14:cNvPr>
              <p14:cNvContentPartPr/>
              <p14:nvPr/>
            </p14:nvContentPartPr>
            <p14:xfrm>
              <a:off x="272686" y="2074971"/>
              <a:ext cx="146880" cy="35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E6C161-9007-4D94-B9C7-C791DD8CBD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686" y="2065971"/>
                <a:ext cx="164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54C71C-8424-4600-9821-35FD71AB0DFE}"/>
                  </a:ext>
                </a:extLst>
              </p14:cNvPr>
              <p14:cNvContentPartPr/>
              <p14:nvPr/>
            </p14:nvContentPartPr>
            <p14:xfrm>
              <a:off x="650326" y="1564131"/>
              <a:ext cx="2436120" cy="689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54C71C-8424-4600-9821-35FD71AB0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326" y="1555131"/>
                <a:ext cx="24537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7CCC84-B9D8-4912-B7AA-AC4295832DF7}"/>
                  </a:ext>
                </a:extLst>
              </p14:cNvPr>
              <p14:cNvContentPartPr/>
              <p14:nvPr/>
            </p14:nvContentPartPr>
            <p14:xfrm>
              <a:off x="6925846" y="2452971"/>
              <a:ext cx="1033200" cy="389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7CCC84-B9D8-4912-B7AA-AC4295832D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6846" y="2443971"/>
                <a:ext cx="10508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FB76C7-6C5C-4B43-BA2B-EE6163996CEB}"/>
                  </a:ext>
                </a:extLst>
              </p14:cNvPr>
              <p14:cNvContentPartPr/>
              <p14:nvPr/>
            </p14:nvContentPartPr>
            <p14:xfrm>
              <a:off x="8212126" y="2530011"/>
              <a:ext cx="853200" cy="213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FB76C7-6C5C-4B43-BA2B-EE6163996C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03126" y="2521011"/>
                <a:ext cx="870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6DEEEF8-D8A8-4087-ADEB-DE9A52A3BF5D}"/>
                  </a:ext>
                </a:extLst>
              </p14:cNvPr>
              <p14:cNvContentPartPr/>
              <p14:nvPr/>
            </p14:nvContentPartPr>
            <p14:xfrm>
              <a:off x="9328486" y="2350371"/>
              <a:ext cx="1926000" cy="57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6DEEEF8-D8A8-4087-ADEB-DE9A52A3BF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19486" y="2341371"/>
                <a:ext cx="19436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1291AC4-C0D8-42B0-973A-8C95000B4595}"/>
                  </a:ext>
                </a:extLst>
              </p14:cNvPr>
              <p14:cNvContentPartPr/>
              <p14:nvPr/>
            </p14:nvContentPartPr>
            <p14:xfrm>
              <a:off x="6391966" y="2648091"/>
              <a:ext cx="208800" cy="42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1291AC4-C0D8-42B0-973A-8C95000B45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82966" y="2639091"/>
                <a:ext cx="2264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E714214-7E1E-4B05-ADA0-08E96812E570}"/>
                  </a:ext>
                </a:extLst>
              </p14:cNvPr>
              <p14:cNvContentPartPr/>
              <p14:nvPr/>
            </p14:nvContentPartPr>
            <p14:xfrm>
              <a:off x="289606" y="2792451"/>
              <a:ext cx="123840" cy="47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E714214-7E1E-4B05-ADA0-08E96812E5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580" y="2783451"/>
                <a:ext cx="141531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A287E84-313F-4264-BED7-CD4B7529CCA7}"/>
                  </a:ext>
                </a:extLst>
              </p14:cNvPr>
              <p14:cNvContentPartPr/>
              <p14:nvPr/>
            </p14:nvContentPartPr>
            <p14:xfrm>
              <a:off x="614686" y="2294931"/>
              <a:ext cx="2967120" cy="756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A287E84-313F-4264-BED7-CD4B7529CC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686" y="2285935"/>
                <a:ext cx="2984760" cy="773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AB516B1-CACD-482B-9598-63EE95B1323B}"/>
                  </a:ext>
                </a:extLst>
              </p14:cNvPr>
              <p14:cNvContentPartPr/>
              <p14:nvPr/>
            </p14:nvContentPartPr>
            <p14:xfrm>
              <a:off x="3719326" y="2189451"/>
              <a:ext cx="1925640" cy="1125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B516B1-CACD-482B-9598-63EE95B132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0326" y="2180451"/>
                <a:ext cx="194328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C2FDC4-7D05-4903-9369-C1A736304BB6}"/>
                  </a:ext>
                </a:extLst>
              </p14:cNvPr>
              <p14:cNvContentPartPr/>
              <p14:nvPr/>
            </p14:nvContentPartPr>
            <p14:xfrm>
              <a:off x="8137246" y="3167571"/>
              <a:ext cx="2686320" cy="7012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C2FDC4-7D05-4903-9369-C1A736304BB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28246" y="3158571"/>
                <a:ext cx="27039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B779A44-AA8C-4A1E-8023-AEACB15B0167}"/>
                  </a:ext>
                </a:extLst>
              </p14:cNvPr>
              <p14:cNvContentPartPr/>
              <p14:nvPr/>
            </p14:nvContentPartPr>
            <p14:xfrm>
              <a:off x="1105726" y="4343331"/>
              <a:ext cx="1629000" cy="572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B779A44-AA8C-4A1E-8023-AEACB15B01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6726" y="4334331"/>
                <a:ext cx="16466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C5C468F-3038-4016-B390-D2F13FC90BA8}"/>
                  </a:ext>
                </a:extLst>
              </p14:cNvPr>
              <p14:cNvContentPartPr/>
              <p14:nvPr/>
            </p14:nvContentPartPr>
            <p14:xfrm>
              <a:off x="7016206" y="4826811"/>
              <a:ext cx="1918440" cy="3700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C5C468F-3038-4016-B390-D2F13FC90B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7206" y="4817811"/>
                <a:ext cx="19360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F469849-D4E7-4BBF-9C46-D5770E10122E}"/>
                  </a:ext>
                </a:extLst>
              </p14:cNvPr>
              <p14:cNvContentPartPr/>
              <p14:nvPr/>
            </p14:nvContentPartPr>
            <p14:xfrm>
              <a:off x="7280086" y="5330451"/>
              <a:ext cx="523080" cy="7819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F469849-D4E7-4BBF-9C46-D5770E1012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71086" y="5321451"/>
                <a:ext cx="54072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52D3466-A971-46E3-9584-A199C984296A}"/>
                  </a:ext>
                </a:extLst>
              </p14:cNvPr>
              <p14:cNvContentPartPr/>
              <p14:nvPr/>
            </p14:nvContentPartPr>
            <p14:xfrm>
              <a:off x="360526" y="3191691"/>
              <a:ext cx="10401480" cy="34326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52D3466-A971-46E3-9584-A199C98429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526" y="3182691"/>
                <a:ext cx="10419120" cy="34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19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3ED0FE-E732-47C7-8D88-5EF37C4949B5}"/>
              </a:ext>
            </a:extLst>
          </p:cNvPr>
          <p:cNvSpPr txBox="1"/>
          <p:nvPr/>
        </p:nvSpPr>
        <p:spPr>
          <a:xfrm>
            <a:off x="254977" y="448408"/>
            <a:ext cx="7877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Release information</a:t>
            </a:r>
          </a:p>
          <a:p>
            <a:r>
              <a:rPr lang="en-US" dirty="0">
                <a:hlinkClick r:id="rId4"/>
              </a:rPr>
              <a:t>https://help.sap.com/viewer/product/SAP_S4HANA_ON-PREMISE/2020/en-US?task=discover_task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DBACOCKPIT – To check Which are all the DB SAP Application layer is connected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5B560-CF96-4CAA-A905-B28C27669EAD}"/>
              </a:ext>
            </a:extLst>
          </p:cNvPr>
          <p:cNvSpPr txBox="1"/>
          <p:nvPr/>
        </p:nvSpPr>
        <p:spPr>
          <a:xfrm>
            <a:off x="316523" y="2444262"/>
            <a:ext cx="11676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Package?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Grouping of our Development objects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we want our Object to be Sent to Q and P system, we must have to have a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we don’t assign package to a development object, SYSTEM WILL NOT ASK FOR TRANSPORT REQUEST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Objects which a developer creates for Learning and Testing purpose and don’t want to deliver should be KEPT LOCAL which is a default package called $TMP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775F9-EDA1-4666-A91F-1C43A33BDD41}"/>
              </a:ext>
            </a:extLst>
          </p:cNvPr>
          <p:cNvSpPr/>
          <p:nvPr/>
        </p:nvSpPr>
        <p:spPr>
          <a:xfrm>
            <a:off x="2101362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4A6D4-9DCE-4148-8CEA-6764F3FC38F4}"/>
              </a:ext>
            </a:extLst>
          </p:cNvPr>
          <p:cNvSpPr/>
          <p:nvPr/>
        </p:nvSpPr>
        <p:spPr>
          <a:xfrm>
            <a:off x="5064370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86759-7AC1-4BE3-B03B-E9A009259BDC}"/>
              </a:ext>
            </a:extLst>
          </p:cNvPr>
          <p:cNvSpPr/>
          <p:nvPr/>
        </p:nvSpPr>
        <p:spPr>
          <a:xfrm>
            <a:off x="8071339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5D20E6-5BD2-4136-B607-1A1CDB32124B}"/>
              </a:ext>
            </a:extLst>
          </p:cNvPr>
          <p:cNvSpPr/>
          <p:nvPr/>
        </p:nvSpPr>
        <p:spPr>
          <a:xfrm>
            <a:off x="3279531" y="4879731"/>
            <a:ext cx="1784839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13A54F-CDA5-4F85-8E89-0034CC37C755}"/>
              </a:ext>
            </a:extLst>
          </p:cNvPr>
          <p:cNvSpPr/>
          <p:nvPr/>
        </p:nvSpPr>
        <p:spPr>
          <a:xfrm>
            <a:off x="6242539" y="4963257"/>
            <a:ext cx="1828800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FEDEA-BF8F-4972-AD8B-1C66E32D4C4E}"/>
              </a:ext>
            </a:extLst>
          </p:cNvPr>
          <p:cNvSpPr/>
          <p:nvPr/>
        </p:nvSpPr>
        <p:spPr>
          <a:xfrm>
            <a:off x="5064370" y="5679525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73F70-8809-4F15-9C69-A5F166AD6B76}"/>
              </a:ext>
            </a:extLst>
          </p:cNvPr>
          <p:cNvSpPr/>
          <p:nvPr/>
        </p:nvSpPr>
        <p:spPr>
          <a:xfrm>
            <a:off x="8071339" y="5679525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29CFFD-CC36-4F1D-8A4A-5E494499CABD}"/>
              </a:ext>
            </a:extLst>
          </p:cNvPr>
          <p:cNvSpPr/>
          <p:nvPr/>
        </p:nvSpPr>
        <p:spPr>
          <a:xfrm>
            <a:off x="6291093" y="5947234"/>
            <a:ext cx="1555845" cy="12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1A418-EA89-4526-8E97-CCF981D5A91D}"/>
              </a:ext>
            </a:extLst>
          </p:cNvPr>
          <p:cNvSpPr/>
          <p:nvPr/>
        </p:nvSpPr>
        <p:spPr>
          <a:xfrm>
            <a:off x="5064370" y="6394670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E6D2B4-2B91-4878-B31D-F7C0E981F9AE}"/>
              </a:ext>
            </a:extLst>
          </p:cNvPr>
          <p:cNvSpPr/>
          <p:nvPr/>
        </p:nvSpPr>
        <p:spPr>
          <a:xfrm>
            <a:off x="8071339" y="6394670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733770-6725-45B5-A563-0AFB64D55621}"/>
              </a:ext>
            </a:extLst>
          </p:cNvPr>
          <p:cNvSpPr/>
          <p:nvPr/>
        </p:nvSpPr>
        <p:spPr>
          <a:xfrm>
            <a:off x="6291093" y="6662379"/>
            <a:ext cx="1555845" cy="12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A048002-FAA3-405A-A9CB-75282E329915}"/>
                  </a:ext>
                </a:extLst>
              </p14:cNvPr>
              <p14:cNvContentPartPr/>
              <p14:nvPr/>
            </p14:nvContentPartPr>
            <p14:xfrm>
              <a:off x="9610006" y="4720597"/>
              <a:ext cx="423000" cy="317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A048002-FAA3-405A-A9CB-75282E3299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01006" y="4711597"/>
                <a:ext cx="440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B24112-859B-42D5-A0C1-D8AFC9F986D1}"/>
                  </a:ext>
                </a:extLst>
              </p14:cNvPr>
              <p14:cNvContentPartPr/>
              <p14:nvPr/>
            </p14:nvContentPartPr>
            <p14:xfrm>
              <a:off x="9433966" y="5767477"/>
              <a:ext cx="459000" cy="299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B24112-859B-42D5-A0C1-D8AFC9F986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24952" y="5758466"/>
                <a:ext cx="476668" cy="317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3A6A92D-4475-47D2-902F-D72DEF1525F1}"/>
                  </a:ext>
                </a:extLst>
              </p14:cNvPr>
              <p14:cNvContentPartPr/>
              <p14:nvPr/>
            </p14:nvContentPartPr>
            <p14:xfrm>
              <a:off x="9486166" y="6495037"/>
              <a:ext cx="713160" cy="232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3A6A92D-4475-47D2-902F-D72DEF1525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77166" y="6486037"/>
                <a:ext cx="7308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6183B4-9CC8-455C-9872-DBED5E0A845D}"/>
                  </a:ext>
                </a:extLst>
              </p14:cNvPr>
              <p14:cNvContentPartPr/>
              <p14:nvPr/>
            </p14:nvContentPartPr>
            <p14:xfrm>
              <a:off x="1369966" y="4782877"/>
              <a:ext cx="722880" cy="325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6183B4-9CC8-455C-9872-DBED5E0A8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0966" y="4773877"/>
                <a:ext cx="740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49817A0-882F-4D16-A3BA-641648405005}"/>
                  </a:ext>
                </a:extLst>
              </p14:cNvPr>
              <p14:cNvContentPartPr/>
              <p14:nvPr/>
            </p14:nvContentPartPr>
            <p14:xfrm>
              <a:off x="1467526" y="5205157"/>
              <a:ext cx="680040" cy="9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49817A0-882F-4D16-A3BA-6416484050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8526" y="5196157"/>
                <a:ext cx="69768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B3EBCA-B7F9-406B-96F8-4032AC8D1E1E}"/>
                  </a:ext>
                </a:extLst>
              </p14:cNvPr>
              <p14:cNvContentPartPr/>
              <p14:nvPr/>
            </p14:nvContentPartPr>
            <p14:xfrm>
              <a:off x="2497126" y="5405677"/>
              <a:ext cx="2666160" cy="1417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B3EBCA-B7F9-406B-96F8-4032AC8D1E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8126" y="5396677"/>
                <a:ext cx="268380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ED29E66-EA0B-43E0-8BD5-113A6739DDAB}"/>
                  </a:ext>
                </a:extLst>
              </p14:cNvPr>
              <p14:cNvContentPartPr/>
              <p14:nvPr/>
            </p14:nvContentPartPr>
            <p14:xfrm>
              <a:off x="6857086" y="2338837"/>
              <a:ext cx="124200" cy="352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ED29E66-EA0B-43E0-8BD5-113A6739DD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48086" y="2329837"/>
                <a:ext cx="141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435CBB4-CA16-46A3-A28C-DE1784008FC1}"/>
                  </a:ext>
                </a:extLst>
              </p14:cNvPr>
              <p14:cNvContentPartPr/>
              <p14:nvPr/>
            </p14:nvContentPartPr>
            <p14:xfrm>
              <a:off x="7271086" y="1793797"/>
              <a:ext cx="3675600" cy="882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435CBB4-CA16-46A3-A28C-DE1784008FC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2086" y="1784797"/>
                <a:ext cx="369324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54B39C5-BBC5-4A70-AEB2-24AD451EB382}"/>
                  </a:ext>
                </a:extLst>
              </p14:cNvPr>
              <p14:cNvContentPartPr/>
              <p14:nvPr/>
            </p14:nvContentPartPr>
            <p14:xfrm>
              <a:off x="7218526" y="2484637"/>
              <a:ext cx="3719520" cy="885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54B39C5-BBC5-4A70-AEB2-24AD451EB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09526" y="2475637"/>
                <a:ext cx="373716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E8EADE9-18EF-4384-8274-937EB8EF42F5}"/>
                  </a:ext>
                </a:extLst>
              </p14:cNvPr>
              <p14:cNvContentPartPr/>
              <p14:nvPr/>
            </p14:nvContentPartPr>
            <p14:xfrm>
              <a:off x="6743326" y="2299597"/>
              <a:ext cx="4672800" cy="1342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E8EADE9-18EF-4384-8274-937EB8EF42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34326" y="2290597"/>
                <a:ext cx="4690440" cy="13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17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76D836-E309-4E04-8827-27D6E0FFAF83}"/>
                  </a:ext>
                </a:extLst>
              </p14:cNvPr>
              <p14:cNvContentPartPr/>
              <p14:nvPr/>
            </p14:nvContentPartPr>
            <p14:xfrm>
              <a:off x="5794006" y="2162811"/>
              <a:ext cx="1257840" cy="50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76D836-E309-4E04-8827-27D6E0FFAF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5006" y="2153811"/>
                <a:ext cx="12754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29F5CBB-91F9-4D16-A3FF-F01E4AE10CE7}"/>
                  </a:ext>
                </a:extLst>
              </p14:cNvPr>
              <p14:cNvContentPartPr/>
              <p14:nvPr/>
            </p14:nvContentPartPr>
            <p14:xfrm>
              <a:off x="6993886" y="1740891"/>
              <a:ext cx="2660400" cy="870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29F5CBB-91F9-4D16-A3FF-F01E4AE10C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886" y="1731891"/>
                <a:ext cx="267804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ACA8E01-9173-4501-952C-5B84D1A114DE}"/>
                  </a:ext>
                </a:extLst>
              </p14:cNvPr>
              <p14:cNvContentPartPr/>
              <p14:nvPr/>
            </p14:nvContentPartPr>
            <p14:xfrm>
              <a:off x="281326" y="2734491"/>
              <a:ext cx="1284120" cy="1328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ACA8E01-9173-4501-952C-5B84D1A114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326" y="2725491"/>
                <a:ext cx="1301760" cy="13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1C9E928-922A-4E69-8047-FB22A957C7C5}"/>
                  </a:ext>
                </a:extLst>
              </p14:cNvPr>
              <p14:cNvContentPartPr/>
              <p14:nvPr/>
            </p14:nvContentPartPr>
            <p14:xfrm>
              <a:off x="323086" y="2320851"/>
              <a:ext cx="1752120" cy="915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1C9E928-922A-4E69-8047-FB22A957C7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086" y="2311855"/>
                <a:ext cx="1769760" cy="932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D160AF6-2E57-4100-AF2C-0C5DFCDAA1A6}"/>
                  </a:ext>
                </a:extLst>
              </p14:cNvPr>
              <p14:cNvContentPartPr/>
              <p14:nvPr/>
            </p14:nvContentPartPr>
            <p14:xfrm>
              <a:off x="817726" y="709491"/>
              <a:ext cx="1944360" cy="2977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D160AF6-2E57-4100-AF2C-0C5DFCDAA1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8726" y="700491"/>
                <a:ext cx="1962000" cy="29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8E0670C-B40B-4582-9447-A69B618A74B4}"/>
                  </a:ext>
                </a:extLst>
              </p14:cNvPr>
              <p14:cNvContentPartPr/>
              <p14:nvPr/>
            </p14:nvContentPartPr>
            <p14:xfrm>
              <a:off x="5509966" y="5688651"/>
              <a:ext cx="565920" cy="439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8E0670C-B40B-4582-9447-A69B618A74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0966" y="5679651"/>
                <a:ext cx="5835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5CB1A94-BBBF-4276-B081-D1BA885E7EDF}"/>
                  </a:ext>
                </a:extLst>
              </p14:cNvPr>
              <p14:cNvContentPartPr/>
              <p14:nvPr/>
            </p14:nvContentPartPr>
            <p14:xfrm>
              <a:off x="298606" y="-8709"/>
              <a:ext cx="10508400" cy="6551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5CB1A94-BBBF-4276-B081-D1BA885E7E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606" y="-17709"/>
                <a:ext cx="10526040" cy="65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5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2932F-EFD5-4E21-AA96-FA82DB0E21A4}"/>
                  </a:ext>
                </a:extLst>
              </p14:cNvPr>
              <p14:cNvContentPartPr/>
              <p14:nvPr/>
            </p14:nvContentPartPr>
            <p14:xfrm>
              <a:off x="1934446" y="931971"/>
              <a:ext cx="494280" cy="66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2932F-EFD5-4E21-AA96-FA82DB0E2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5446" y="922971"/>
                <a:ext cx="5119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C7B9B7F-AB3F-4CA3-BF3F-816A42EE976A}"/>
                  </a:ext>
                </a:extLst>
              </p14:cNvPr>
              <p14:cNvContentPartPr/>
              <p14:nvPr/>
            </p14:nvContentPartPr>
            <p14:xfrm>
              <a:off x="1836526" y="860331"/>
              <a:ext cx="3571200" cy="3646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C7B9B7F-AB3F-4CA3-BF3F-816A42EE97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7526" y="851331"/>
                <a:ext cx="358884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14B8759-05F4-4108-B8E4-E5BC81698F9A}"/>
                  </a:ext>
                </a:extLst>
              </p14:cNvPr>
              <p14:cNvContentPartPr/>
              <p14:nvPr/>
            </p14:nvContentPartPr>
            <p14:xfrm>
              <a:off x="2574886" y="4667331"/>
              <a:ext cx="2190960" cy="819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14B8759-05F4-4108-B8E4-E5BC81698F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5886" y="4658331"/>
                <a:ext cx="220860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51784BE-03F6-4963-B029-3900B08DE284}"/>
                  </a:ext>
                </a:extLst>
              </p14:cNvPr>
              <p14:cNvContentPartPr/>
              <p14:nvPr/>
            </p14:nvContentPartPr>
            <p14:xfrm>
              <a:off x="3538606" y="5477691"/>
              <a:ext cx="1378080" cy="380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51784BE-03F6-4963-B029-3900B08DE2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9606" y="5468691"/>
                <a:ext cx="1395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CE37C8-488B-4402-932F-BBD969B1C310}"/>
                  </a:ext>
                </a:extLst>
              </p14:cNvPr>
              <p14:cNvContentPartPr/>
              <p14:nvPr/>
            </p14:nvContentPartPr>
            <p14:xfrm>
              <a:off x="3745606" y="3525771"/>
              <a:ext cx="413640" cy="150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CE37C8-488B-4402-932F-BBD969B1C3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6606" y="3516771"/>
                <a:ext cx="431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0FAE5E3-A243-404B-A49F-09D152426E6D}"/>
                  </a:ext>
                </a:extLst>
              </p14:cNvPr>
              <p14:cNvContentPartPr/>
              <p14:nvPr/>
            </p14:nvContentPartPr>
            <p14:xfrm>
              <a:off x="4904806" y="3631251"/>
              <a:ext cx="725760" cy="1874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0FAE5E3-A243-404B-A49F-09D152426E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5788" y="3622251"/>
                <a:ext cx="743435" cy="18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6DFBA2E-5065-40A7-9FBC-7A16C0544638}"/>
                  </a:ext>
                </a:extLst>
              </p14:cNvPr>
              <p14:cNvContentPartPr/>
              <p14:nvPr/>
            </p14:nvContentPartPr>
            <p14:xfrm>
              <a:off x="5837926" y="3937251"/>
              <a:ext cx="185040" cy="494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6DFBA2E-5065-40A7-9FBC-7A16C05446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8926" y="3928251"/>
                <a:ext cx="20268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4F9AE0-B097-4D35-8FC2-4F044A76F766}"/>
                  </a:ext>
                </a:extLst>
              </p14:cNvPr>
              <p14:cNvContentPartPr/>
              <p14:nvPr/>
            </p14:nvContentPartPr>
            <p14:xfrm>
              <a:off x="6304126" y="3899811"/>
              <a:ext cx="372960" cy="364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04F9AE0-B097-4D35-8FC2-4F044A76F7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5126" y="3890811"/>
                <a:ext cx="3906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B71ABC-711E-4003-8BCE-0B2840C1E5F4}"/>
                  </a:ext>
                </a:extLst>
              </p14:cNvPr>
              <p14:cNvContentPartPr/>
              <p14:nvPr/>
            </p14:nvContentPartPr>
            <p14:xfrm>
              <a:off x="6902086" y="3639891"/>
              <a:ext cx="959040" cy="475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B71ABC-711E-4003-8BCE-0B2840C1E5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3086" y="3630891"/>
                <a:ext cx="9766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FB04C18-7EE0-4F2B-BB40-D6D2ED5F8FDA}"/>
                  </a:ext>
                </a:extLst>
              </p14:cNvPr>
              <p14:cNvContentPartPr/>
              <p14:nvPr/>
            </p14:nvContentPartPr>
            <p14:xfrm>
              <a:off x="7007566" y="4026891"/>
              <a:ext cx="905760" cy="158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FB04C18-7EE0-4F2B-BB40-D6D2ED5F8F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98566" y="4017891"/>
                <a:ext cx="923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2AFFDD-A838-4BB3-A909-4674527E03B4}"/>
                  </a:ext>
                </a:extLst>
              </p14:cNvPr>
              <p14:cNvContentPartPr/>
              <p14:nvPr/>
            </p14:nvContentPartPr>
            <p14:xfrm>
              <a:off x="2426566" y="3930051"/>
              <a:ext cx="721440" cy="2304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2AFFDD-A838-4BB3-A909-4674527E03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7566" y="3921051"/>
                <a:ext cx="739080" cy="23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8565C7-3E23-44EA-BD63-64690B6E26B8}"/>
                  </a:ext>
                </a:extLst>
              </p14:cNvPr>
              <p14:cNvContentPartPr/>
              <p14:nvPr/>
            </p14:nvContentPartPr>
            <p14:xfrm>
              <a:off x="6937006" y="2776251"/>
              <a:ext cx="582480" cy="749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8565C7-3E23-44EA-BD63-64690B6E26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8006" y="2767251"/>
                <a:ext cx="60012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43620AF-3CF6-4992-8816-9A7494162ADE}"/>
                  </a:ext>
                </a:extLst>
              </p14:cNvPr>
              <p14:cNvContentPartPr/>
              <p14:nvPr/>
            </p14:nvContentPartPr>
            <p14:xfrm>
              <a:off x="6690766" y="1099011"/>
              <a:ext cx="1706760" cy="1038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43620AF-3CF6-4992-8816-9A7494162A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1766" y="1090011"/>
                <a:ext cx="172440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D2409A-8EB5-43D1-9DC2-BD01D362B09D}"/>
                  </a:ext>
                </a:extLst>
              </p14:cNvPr>
              <p14:cNvContentPartPr/>
              <p14:nvPr/>
            </p14:nvContentPartPr>
            <p14:xfrm>
              <a:off x="8132926" y="2496171"/>
              <a:ext cx="1996200" cy="280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D2409A-8EB5-43D1-9DC2-BD01D362B0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23926" y="2487171"/>
                <a:ext cx="201384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58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EA246-718C-46B2-84E1-4B9A574E7F3E}"/>
              </a:ext>
            </a:extLst>
          </p:cNvPr>
          <p:cNvSpPr txBox="1"/>
          <p:nvPr/>
        </p:nvSpPr>
        <p:spPr>
          <a:xfrm>
            <a:off x="158262" y="1038883"/>
            <a:ext cx="11834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Data – Is a data which never changes. If at all changes, it changes very seldomly. E.g. CUSTOMER, PARTNER, SUPPLIER.</a:t>
            </a:r>
          </a:p>
          <a:p>
            <a:r>
              <a:rPr lang="en-US" dirty="0"/>
              <a:t>LEDGER, EMPLOYEE</a:t>
            </a:r>
          </a:p>
          <a:p>
            <a:endParaRPr lang="en-US" dirty="0"/>
          </a:p>
          <a:p>
            <a:r>
              <a:rPr lang="en-US" dirty="0"/>
              <a:t>Transaction Data – Changes very frequently. Like orders, contracts, policies, LDR Entries. A transaction is always created against master data.</a:t>
            </a:r>
          </a:p>
          <a:p>
            <a:endParaRPr lang="en-US" dirty="0"/>
          </a:p>
          <a:p>
            <a:r>
              <a:rPr lang="en-US" dirty="0"/>
              <a:t>Org Data – NEVER. Like Cost Center, Profit Center, Plant. - Mandatory</a:t>
            </a:r>
          </a:p>
        </p:txBody>
      </p:sp>
    </p:spTree>
    <p:extLst>
      <p:ext uri="{BB962C8B-B14F-4D97-AF65-F5344CB8AC3E}">
        <p14:creationId xmlns:p14="http://schemas.microsoft.com/office/powerpoint/2010/main" val="167782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5CD60-527B-4639-8CC8-C00B917BC107}"/>
              </a:ext>
            </a:extLst>
          </p:cNvPr>
          <p:cNvSpPr txBox="1"/>
          <p:nvPr/>
        </p:nvSpPr>
        <p:spPr>
          <a:xfrm>
            <a:off x="219808" y="211015"/>
            <a:ext cx="493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5B0D14-F960-4DD1-B1E2-DCFA5E3E0808}"/>
                  </a:ext>
                </a:extLst>
              </p14:cNvPr>
              <p14:cNvContentPartPr/>
              <p14:nvPr/>
            </p14:nvContentPartPr>
            <p14:xfrm>
              <a:off x="1503526" y="2621811"/>
              <a:ext cx="794160" cy="826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5B0D14-F960-4DD1-B1E2-DCFA5E3E08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526" y="2612811"/>
                <a:ext cx="81180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4BF233A-1478-46BE-8C9F-0169E3E39EE7}"/>
                  </a:ext>
                </a:extLst>
              </p14:cNvPr>
              <p14:cNvContentPartPr/>
              <p14:nvPr/>
            </p14:nvContentPartPr>
            <p14:xfrm>
              <a:off x="6866806" y="5477691"/>
              <a:ext cx="4425120" cy="1146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4BF233A-1478-46BE-8C9F-0169E3E39E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7806" y="5468691"/>
                <a:ext cx="4442760" cy="11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25C8CEB-E4C4-4420-A096-2B8FFEA41A11}"/>
                  </a:ext>
                </a:extLst>
              </p14:cNvPr>
              <p14:cNvContentPartPr/>
              <p14:nvPr/>
            </p14:nvContentPartPr>
            <p14:xfrm>
              <a:off x="5854846" y="1739811"/>
              <a:ext cx="1900440" cy="1188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25C8CEB-E4C4-4420-A096-2B8FFEA41A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5846" y="1730811"/>
                <a:ext cx="191808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98DB3BD-3288-4874-B45A-DF0D641B2005}"/>
                  </a:ext>
                </a:extLst>
              </p14:cNvPr>
              <p14:cNvContentPartPr/>
              <p14:nvPr/>
            </p14:nvContentPartPr>
            <p14:xfrm>
              <a:off x="6084166" y="1739811"/>
              <a:ext cx="1055520" cy="213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98DB3BD-3288-4874-B45A-DF0D641B20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5166" y="1730811"/>
                <a:ext cx="1073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B6F9C5E-ED4A-42D3-B9DC-F6AC8CA51D55}"/>
                  </a:ext>
                </a:extLst>
              </p14:cNvPr>
              <p14:cNvContentPartPr/>
              <p14:nvPr/>
            </p14:nvContentPartPr>
            <p14:xfrm>
              <a:off x="7570246" y="2276211"/>
              <a:ext cx="2321640" cy="476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B6F9C5E-ED4A-42D3-B9DC-F6AC8CA51D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1246" y="2267211"/>
                <a:ext cx="2339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3A9ED5B-27F9-49B6-8BAC-628EDE187641}"/>
                  </a:ext>
                </a:extLst>
              </p14:cNvPr>
              <p14:cNvContentPartPr/>
              <p14:nvPr/>
            </p14:nvContentPartPr>
            <p14:xfrm>
              <a:off x="5662246" y="2873451"/>
              <a:ext cx="563040" cy="309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3A9ED5B-27F9-49B6-8BAC-628EDE1876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53246" y="2864451"/>
                <a:ext cx="580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D40DA54-5CAE-4B4C-9F7F-8893ED11FC93}"/>
                  </a:ext>
                </a:extLst>
              </p14:cNvPr>
              <p14:cNvContentPartPr/>
              <p14:nvPr/>
            </p14:nvContentPartPr>
            <p14:xfrm>
              <a:off x="4369846" y="2681571"/>
              <a:ext cx="1495080" cy="2203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D40DA54-5CAE-4B4C-9F7F-8893ED11FC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0846" y="2672571"/>
                <a:ext cx="1512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9D175C6-B103-4B9A-A5D7-D062CBC2F712}"/>
                  </a:ext>
                </a:extLst>
              </p14:cNvPr>
              <p14:cNvContentPartPr/>
              <p14:nvPr/>
            </p14:nvContentPartPr>
            <p14:xfrm>
              <a:off x="7526326" y="4017531"/>
              <a:ext cx="1266840" cy="228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9D175C6-B103-4B9A-A5D7-D062CBC2F7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17326" y="4008531"/>
                <a:ext cx="1284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01214B0-2D2D-4BF8-B867-35FEC85248FC}"/>
                  </a:ext>
                </a:extLst>
              </p14:cNvPr>
              <p14:cNvContentPartPr/>
              <p14:nvPr/>
            </p14:nvContentPartPr>
            <p14:xfrm>
              <a:off x="4105966" y="5599731"/>
              <a:ext cx="2726280" cy="335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01214B0-2D2D-4BF8-B867-35FEC85248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96966" y="5590731"/>
                <a:ext cx="27439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A8F80CE-4E0A-4DFF-9723-A2ABE9F16156}"/>
                  </a:ext>
                </a:extLst>
              </p14:cNvPr>
              <p14:cNvContentPartPr/>
              <p14:nvPr/>
            </p14:nvContentPartPr>
            <p14:xfrm>
              <a:off x="8440726" y="2787051"/>
              <a:ext cx="633240" cy="2822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A8F80CE-4E0A-4DFF-9723-A2ABE9F16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31726" y="2778051"/>
                <a:ext cx="650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30A6FED-65A2-4394-B1FA-E5D631EEC493}"/>
                  </a:ext>
                </a:extLst>
              </p14:cNvPr>
              <p14:cNvContentPartPr/>
              <p14:nvPr/>
            </p14:nvContentPartPr>
            <p14:xfrm>
              <a:off x="9240646" y="2843571"/>
              <a:ext cx="906120" cy="225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30A6FED-65A2-4394-B1FA-E5D631EEC4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31646" y="2834571"/>
                <a:ext cx="923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B2FD859-C8DC-4C7B-882C-C21B69509C9E}"/>
                  </a:ext>
                </a:extLst>
              </p14:cNvPr>
              <p14:cNvContentPartPr/>
              <p14:nvPr/>
            </p14:nvContentPartPr>
            <p14:xfrm>
              <a:off x="6143206" y="4868571"/>
              <a:ext cx="500760" cy="5047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B2FD859-C8DC-4C7B-882C-C21B69509C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4206" y="4859571"/>
                <a:ext cx="5184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57BAB59-BC7A-40B7-921A-834F7F7CF534}"/>
                  </a:ext>
                </a:extLst>
              </p14:cNvPr>
              <p14:cNvContentPartPr/>
              <p14:nvPr/>
            </p14:nvContentPartPr>
            <p14:xfrm>
              <a:off x="6110806" y="2136531"/>
              <a:ext cx="721080" cy="606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57BAB59-BC7A-40B7-921A-834F7F7CF5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01806" y="2127531"/>
                <a:ext cx="7387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D41CDBE-788B-4519-864B-6F94BE6F5B7F}"/>
                  </a:ext>
                </a:extLst>
              </p14:cNvPr>
              <p14:cNvContentPartPr/>
              <p14:nvPr/>
            </p14:nvContentPartPr>
            <p14:xfrm>
              <a:off x="10489126" y="2109531"/>
              <a:ext cx="246600" cy="5144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D41CDBE-788B-4519-864B-6F94BE6F5B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80126" y="2100531"/>
                <a:ext cx="2642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F6AAD84-A54F-485A-92B8-AA01D2762DB0}"/>
                  </a:ext>
                </a:extLst>
              </p14:cNvPr>
              <p14:cNvContentPartPr/>
              <p14:nvPr/>
            </p14:nvContentPartPr>
            <p14:xfrm>
              <a:off x="10972966" y="2239131"/>
              <a:ext cx="211320" cy="346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F6AAD84-A54F-485A-92B8-AA01D2762D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63966" y="2230131"/>
                <a:ext cx="228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B45E447-B952-4100-8D7E-D36111030FC3}"/>
                  </a:ext>
                </a:extLst>
              </p14:cNvPr>
              <p14:cNvContentPartPr/>
              <p14:nvPr/>
            </p14:nvContentPartPr>
            <p14:xfrm>
              <a:off x="2786926" y="228171"/>
              <a:ext cx="1768320" cy="835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B45E447-B952-4100-8D7E-D36111030F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7926" y="219171"/>
                <a:ext cx="17859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99A894A-9D3D-450B-823A-739F864CAD1A}"/>
                  </a:ext>
                </a:extLst>
              </p14:cNvPr>
              <p14:cNvContentPartPr/>
              <p14:nvPr/>
            </p14:nvContentPartPr>
            <p14:xfrm>
              <a:off x="4681246" y="217371"/>
              <a:ext cx="691560" cy="7070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99A894A-9D3D-450B-823A-739F864CAD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72246" y="208371"/>
                <a:ext cx="70920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FB2A258-7A72-4123-9820-096F2475AB6C}"/>
                  </a:ext>
                </a:extLst>
              </p14:cNvPr>
              <p14:cNvContentPartPr/>
              <p14:nvPr/>
            </p14:nvContentPartPr>
            <p14:xfrm>
              <a:off x="481126" y="843051"/>
              <a:ext cx="11478240" cy="57715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FB2A258-7A72-4123-9820-096F2475AB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2126" y="834051"/>
                <a:ext cx="11495880" cy="57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13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06BEA28-7195-4C10-8267-7D723C876E3E}"/>
                  </a:ext>
                </a:extLst>
              </p14:cNvPr>
              <p14:cNvContentPartPr/>
              <p14:nvPr/>
            </p14:nvContentPartPr>
            <p14:xfrm>
              <a:off x="3778726" y="3524331"/>
              <a:ext cx="916560" cy="430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06BEA28-7195-4C10-8267-7D723C876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9726" y="3515331"/>
                <a:ext cx="9342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60287A5-F4BF-4633-B383-989836243C0B}"/>
                  </a:ext>
                </a:extLst>
              </p14:cNvPr>
              <p14:cNvContentPartPr/>
              <p14:nvPr/>
            </p14:nvContentPartPr>
            <p14:xfrm>
              <a:off x="8423086" y="3709731"/>
              <a:ext cx="984960" cy="449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60287A5-F4BF-4633-B383-989836243C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4086" y="3700731"/>
                <a:ext cx="10026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F0E0C87-4689-4479-B4EB-4BC85AF1007F}"/>
                  </a:ext>
                </a:extLst>
              </p14:cNvPr>
              <p14:cNvContentPartPr/>
              <p14:nvPr/>
            </p14:nvContentPartPr>
            <p14:xfrm>
              <a:off x="9785686" y="3683451"/>
              <a:ext cx="1829160" cy="459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F0E0C87-4689-4479-B4EB-4BC85AF10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6686" y="3674451"/>
                <a:ext cx="18468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6C19FFE-3C9E-4D8E-BFC6-379BFF6E67CB}"/>
                  </a:ext>
                </a:extLst>
              </p14:cNvPr>
              <p14:cNvContentPartPr/>
              <p14:nvPr/>
            </p14:nvContentPartPr>
            <p14:xfrm>
              <a:off x="8150566" y="4317051"/>
              <a:ext cx="3508560" cy="731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6C19FFE-3C9E-4D8E-BFC6-379BFF6E67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1565" y="4308051"/>
                <a:ext cx="352620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67759A2-5686-4E9F-9CFA-CA70A543F51E}"/>
                  </a:ext>
                </a:extLst>
              </p14:cNvPr>
              <p14:cNvContentPartPr/>
              <p14:nvPr/>
            </p14:nvContentPartPr>
            <p14:xfrm>
              <a:off x="2610886" y="3701451"/>
              <a:ext cx="530280" cy="5058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67759A2-5686-4E9F-9CFA-CA70A543F5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1886" y="3692451"/>
                <a:ext cx="547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475A4F0-E5F1-4690-849B-520E748E27BF}"/>
                  </a:ext>
                </a:extLst>
              </p14:cNvPr>
              <p14:cNvContentPartPr/>
              <p14:nvPr/>
            </p14:nvContentPartPr>
            <p14:xfrm>
              <a:off x="1099966" y="5547891"/>
              <a:ext cx="384120" cy="61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475A4F0-E5F1-4690-849B-520E748E27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0966" y="5538891"/>
                <a:ext cx="401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ACFE29A-B065-407E-BFEB-8AE8D8C0A654}"/>
                  </a:ext>
                </a:extLst>
              </p14:cNvPr>
              <p14:cNvContentPartPr/>
              <p14:nvPr/>
            </p14:nvContentPartPr>
            <p14:xfrm>
              <a:off x="5478646" y="209451"/>
              <a:ext cx="1901880" cy="957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ACFE29A-B065-407E-BFEB-8AE8D8C0A6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69646" y="200451"/>
                <a:ext cx="191952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687731-8A24-4BE7-AE87-54358BA4274C}"/>
                  </a:ext>
                </a:extLst>
              </p14:cNvPr>
              <p14:cNvContentPartPr/>
              <p14:nvPr/>
            </p14:nvContentPartPr>
            <p14:xfrm>
              <a:off x="2628886" y="1028811"/>
              <a:ext cx="422280" cy="13741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687731-8A24-4BE7-AE87-54358BA42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9886" y="1019811"/>
                <a:ext cx="43992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F959DC1-1C13-42B4-A4AA-30AA5478E94F}"/>
                  </a:ext>
                </a:extLst>
              </p14:cNvPr>
              <p14:cNvContentPartPr/>
              <p14:nvPr/>
            </p14:nvContentPartPr>
            <p14:xfrm>
              <a:off x="3173926" y="166611"/>
              <a:ext cx="2321640" cy="7041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F959DC1-1C13-42B4-A4AA-30AA5478E9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926" y="157611"/>
                <a:ext cx="23392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4137E4E-1EFC-43D2-ACD8-5791F547D838}"/>
                  </a:ext>
                </a:extLst>
              </p14:cNvPr>
              <p14:cNvContentPartPr/>
              <p14:nvPr/>
            </p14:nvContentPartPr>
            <p14:xfrm>
              <a:off x="3947566" y="456411"/>
              <a:ext cx="1530360" cy="1695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4137E4E-1EFC-43D2-ACD8-5791F547D8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8566" y="447411"/>
                <a:ext cx="1548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B9CEC4D-DE14-4DE6-BDC8-6A461D0F723C}"/>
                  </a:ext>
                </a:extLst>
              </p14:cNvPr>
              <p14:cNvContentPartPr/>
              <p14:nvPr/>
            </p14:nvContentPartPr>
            <p14:xfrm>
              <a:off x="880366" y="200811"/>
              <a:ext cx="4254840" cy="3561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B9CEC4D-DE14-4DE6-BDC8-6A461D0F72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1366" y="191811"/>
                <a:ext cx="4272480" cy="35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4B9E3F3-3C7B-441A-891D-6475B587D8D9}"/>
                  </a:ext>
                </a:extLst>
              </p14:cNvPr>
              <p14:cNvContentPartPr/>
              <p14:nvPr/>
            </p14:nvContentPartPr>
            <p14:xfrm>
              <a:off x="958486" y="2967411"/>
              <a:ext cx="7000560" cy="31136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4B9E3F3-3C7B-441A-891D-6475B587D8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9486" y="2958411"/>
                <a:ext cx="7018200" cy="31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BF5FA4F-5ABF-4927-B10E-DAA7A56FE0F6}"/>
                  </a:ext>
                </a:extLst>
              </p14:cNvPr>
              <p14:cNvContentPartPr/>
              <p14:nvPr/>
            </p14:nvContentPartPr>
            <p14:xfrm>
              <a:off x="9539806" y="1562331"/>
              <a:ext cx="721080" cy="3812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BF5FA4F-5ABF-4927-B10E-DAA7A56FE0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30806" y="1553314"/>
                <a:ext cx="738720" cy="398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C92D464-0C75-461F-9E1D-95CB0E5810A0}"/>
                  </a:ext>
                </a:extLst>
              </p14:cNvPr>
              <p14:cNvContentPartPr/>
              <p14:nvPr/>
            </p14:nvContentPartPr>
            <p14:xfrm>
              <a:off x="9511366" y="2170731"/>
              <a:ext cx="2288160" cy="516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C92D464-0C75-461F-9E1D-95CB0E5810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02366" y="2161731"/>
                <a:ext cx="23058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1943018-DA78-4E58-AE57-725D52BAEE07}"/>
                  </a:ext>
                </a:extLst>
              </p14:cNvPr>
              <p14:cNvContentPartPr/>
              <p14:nvPr/>
            </p14:nvContentPartPr>
            <p14:xfrm>
              <a:off x="5467126" y="1274691"/>
              <a:ext cx="1260720" cy="2998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1943018-DA78-4E58-AE57-725D52BAEE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58126" y="1265691"/>
                <a:ext cx="1278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9288A12-1EEF-41D8-8C34-777C4EDAFC1B}"/>
                  </a:ext>
                </a:extLst>
              </p14:cNvPr>
              <p14:cNvContentPartPr/>
              <p14:nvPr/>
            </p14:nvContentPartPr>
            <p14:xfrm>
              <a:off x="2223886" y="1239771"/>
              <a:ext cx="7031160" cy="20757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9288A12-1EEF-41D8-8C34-777C4EDAFC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14886" y="1230771"/>
                <a:ext cx="7048800" cy="20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DB882BC-8044-470E-AA82-499DE209446E}"/>
                  </a:ext>
                </a:extLst>
              </p14:cNvPr>
              <p14:cNvContentPartPr/>
              <p14:nvPr/>
            </p14:nvContentPartPr>
            <p14:xfrm>
              <a:off x="6125566" y="1696971"/>
              <a:ext cx="530640" cy="13806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DB882BC-8044-470E-AA82-499DE20944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16566" y="1687971"/>
                <a:ext cx="548280" cy="13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BCB7D72-7D15-4133-97D5-E6F384C6C9C7}"/>
                  </a:ext>
                </a:extLst>
              </p14:cNvPr>
              <p14:cNvContentPartPr/>
              <p14:nvPr/>
            </p14:nvContentPartPr>
            <p14:xfrm>
              <a:off x="5715166" y="3055611"/>
              <a:ext cx="1479600" cy="6955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BCB7D72-7D15-4133-97D5-E6F384C6C9C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06166" y="3046611"/>
                <a:ext cx="149724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6F4E47B-229D-43AC-A1C8-C67909AEF2DB}"/>
                  </a:ext>
                </a:extLst>
              </p14:cNvPr>
              <p14:cNvContentPartPr/>
              <p14:nvPr/>
            </p14:nvContentPartPr>
            <p14:xfrm>
              <a:off x="9284206" y="2417331"/>
              <a:ext cx="141480" cy="450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6F4E47B-229D-43AC-A1C8-C67909AEF2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75206" y="2408331"/>
                <a:ext cx="1591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A8D87B0-9475-4064-AD7C-12C6599CD460}"/>
                  </a:ext>
                </a:extLst>
              </p14:cNvPr>
              <p14:cNvContentPartPr/>
              <p14:nvPr/>
            </p14:nvContentPartPr>
            <p14:xfrm>
              <a:off x="9232006" y="1784811"/>
              <a:ext cx="185040" cy="442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A8D87B0-9475-4064-AD7C-12C6599CD4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23006" y="1775811"/>
                <a:ext cx="20268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2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41979-85FF-463A-97EB-0470A716B75B}"/>
              </a:ext>
            </a:extLst>
          </p:cNvPr>
          <p:cNvSpPr txBox="1"/>
          <p:nvPr/>
        </p:nvSpPr>
        <p:spPr>
          <a:xfrm>
            <a:off x="199292" y="580986"/>
            <a:ext cx="90670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Enter data element name ZDTE_XX_EMPID</a:t>
            </a:r>
          </a:p>
          <a:p>
            <a:r>
              <a:rPr lang="en-US" dirty="0"/>
              <a:t>2. Double Click on it</a:t>
            </a:r>
          </a:p>
          <a:p>
            <a:r>
              <a:rPr lang="en-US" dirty="0"/>
              <a:t>3. Click yes to create new</a:t>
            </a:r>
          </a:p>
          <a:p>
            <a:r>
              <a:rPr lang="en-US" dirty="0"/>
              <a:t>4. Provide Description and click Save</a:t>
            </a:r>
          </a:p>
          <a:p>
            <a:r>
              <a:rPr lang="en-US" dirty="0"/>
              <a:t>5. Select your package and Transport</a:t>
            </a:r>
          </a:p>
          <a:p>
            <a:r>
              <a:rPr lang="en-US" dirty="0"/>
              <a:t>6. Click on Documentation and Select Yes</a:t>
            </a:r>
          </a:p>
          <a:p>
            <a:r>
              <a:rPr lang="en-US" dirty="0"/>
              <a:t>7. Maintain some text and MUST Activate the same</a:t>
            </a:r>
          </a:p>
          <a:p>
            <a:r>
              <a:rPr lang="en-US" dirty="0"/>
              <a:t>8. Back and Now enter field labels</a:t>
            </a:r>
          </a:p>
          <a:p>
            <a:r>
              <a:rPr lang="en-US" dirty="0"/>
              <a:t>5	</a:t>
            </a:r>
            <a:r>
              <a:rPr lang="en-US" dirty="0" err="1"/>
              <a:t>EmpID</a:t>
            </a:r>
            <a:endParaRPr lang="en-US" dirty="0"/>
          </a:p>
          <a:p>
            <a:r>
              <a:rPr lang="en-US" dirty="0"/>
              <a:t>10	Emp Id</a:t>
            </a:r>
          </a:p>
          <a:p>
            <a:r>
              <a:rPr lang="en-US" dirty="0"/>
              <a:t>15	Employee ID</a:t>
            </a:r>
          </a:p>
          <a:p>
            <a:r>
              <a:rPr lang="en-US" dirty="0"/>
              <a:t>20	Employee ID</a:t>
            </a:r>
          </a:p>
          <a:p>
            <a:r>
              <a:rPr lang="en-US" dirty="0"/>
              <a:t>9. Go to Data Type Tab and enter a Domain Name</a:t>
            </a:r>
          </a:p>
          <a:p>
            <a:r>
              <a:rPr lang="en-US" dirty="0"/>
              <a:t>ZDO_00_EMPID</a:t>
            </a:r>
          </a:p>
          <a:p>
            <a:r>
              <a:rPr lang="en-US" dirty="0"/>
              <a:t>and Double Click</a:t>
            </a:r>
          </a:p>
          <a:p>
            <a:r>
              <a:rPr lang="en-US" dirty="0"/>
              <a:t>10. Click Create </a:t>
            </a:r>
          </a:p>
          <a:p>
            <a:r>
              <a:rPr lang="en-US" dirty="0"/>
              <a:t>11. Enter Description and Enter Field Type INT1 (Similar to what we earlier had)</a:t>
            </a:r>
          </a:p>
          <a:p>
            <a:r>
              <a:rPr lang="en-US" dirty="0"/>
              <a:t>12. Save and Activate</a:t>
            </a:r>
          </a:p>
          <a:p>
            <a:r>
              <a:rPr lang="en-US" dirty="0"/>
              <a:t>13. Back to Data Element</a:t>
            </a:r>
          </a:p>
          <a:p>
            <a:r>
              <a:rPr lang="en-US" dirty="0"/>
              <a:t>14. Save and Activate</a:t>
            </a:r>
          </a:p>
          <a:p>
            <a:r>
              <a:rPr lang="en-US" dirty="0"/>
              <a:t>15. Save and Activate Table</a:t>
            </a:r>
          </a:p>
        </p:txBody>
      </p:sp>
    </p:spTree>
    <p:extLst>
      <p:ext uri="{BB962C8B-B14F-4D97-AF65-F5344CB8AC3E}">
        <p14:creationId xmlns:p14="http://schemas.microsoft.com/office/powerpoint/2010/main" val="297915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90284-54E6-485E-94D8-00F39FD3C8BA}"/>
              </a:ext>
            </a:extLst>
          </p:cNvPr>
          <p:cNvSpPr txBox="1"/>
          <p:nvPr/>
        </p:nvSpPr>
        <p:spPr>
          <a:xfrm>
            <a:off x="199292" y="197758"/>
            <a:ext cx="886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Create all the data elements and domain - ZNC_EMP_00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Create a new DB Table for department - ZNC_DEPT_00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E4A321-130A-4DEE-9990-0FAB2A3C432F}"/>
                  </a:ext>
                </a:extLst>
              </p14:cNvPr>
              <p14:cNvContentPartPr/>
              <p14:nvPr/>
            </p14:nvContentPartPr>
            <p14:xfrm>
              <a:off x="2004286" y="1872651"/>
              <a:ext cx="7421400" cy="66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E4A321-130A-4DEE-9990-0FAB2A3C43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86" y="1863651"/>
                <a:ext cx="743904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AEFC43-A48B-4888-BCDA-2A319BB0384D}"/>
                  </a:ext>
                </a:extLst>
              </p14:cNvPr>
              <p14:cNvContentPartPr/>
              <p14:nvPr/>
            </p14:nvContentPartPr>
            <p14:xfrm>
              <a:off x="2057566" y="1579611"/>
              <a:ext cx="7737480" cy="91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AEFC43-A48B-4888-BCDA-2A319BB038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8566" y="1570611"/>
                <a:ext cx="775512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2D53A4-6482-4BF1-89BC-255D2C9D172E}"/>
                  </a:ext>
                </a:extLst>
              </p14:cNvPr>
              <p14:cNvContentPartPr/>
              <p14:nvPr/>
            </p14:nvContentPartPr>
            <p14:xfrm>
              <a:off x="6734326" y="1837371"/>
              <a:ext cx="2374920" cy="361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2D53A4-6482-4BF1-89BC-255D2C9D17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5326" y="1828371"/>
                <a:ext cx="23925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368F06-4302-42FD-8610-A578AB09DCBB}"/>
                  </a:ext>
                </a:extLst>
              </p14:cNvPr>
              <p14:cNvContentPartPr/>
              <p14:nvPr/>
            </p14:nvContentPartPr>
            <p14:xfrm>
              <a:off x="8482846" y="5282571"/>
              <a:ext cx="1648800" cy="329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4368F06-4302-42FD-8610-A578AB09DC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3846" y="5273571"/>
                <a:ext cx="16664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00864A8-3CF9-4C2A-A3BB-46B24F3DF404}"/>
                  </a:ext>
                </a:extLst>
              </p14:cNvPr>
              <p14:cNvContentPartPr/>
              <p14:nvPr/>
            </p14:nvContentPartPr>
            <p14:xfrm>
              <a:off x="4563166" y="5442411"/>
              <a:ext cx="4616280" cy="765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00864A8-3CF9-4C2A-A3BB-46B24F3DF4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4166" y="5433411"/>
                <a:ext cx="463392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F74E6C5-5F09-4E59-B2AA-9F2A1860386D}"/>
                  </a:ext>
                </a:extLst>
              </p14:cNvPr>
              <p14:cNvContentPartPr/>
              <p14:nvPr/>
            </p14:nvContentPartPr>
            <p14:xfrm>
              <a:off x="4809406" y="2471691"/>
              <a:ext cx="264240" cy="544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F74E6C5-5F09-4E59-B2AA-9F2A186038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0406" y="2462691"/>
                <a:ext cx="2818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520EBE1-63D0-4DE6-A52D-7F981A3EB5A6}"/>
                  </a:ext>
                </a:extLst>
              </p14:cNvPr>
              <p14:cNvContentPartPr/>
              <p14:nvPr/>
            </p14:nvContentPartPr>
            <p14:xfrm>
              <a:off x="7306366" y="2482491"/>
              <a:ext cx="264240" cy="445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520EBE1-63D0-4DE6-A52D-7F981A3EB5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7366" y="2473491"/>
                <a:ext cx="2818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6332096-AAA4-4B75-B829-E61BA16033BE}"/>
                  </a:ext>
                </a:extLst>
              </p14:cNvPr>
              <p14:cNvContentPartPr/>
              <p14:nvPr/>
            </p14:nvContentPartPr>
            <p14:xfrm>
              <a:off x="3453286" y="3508131"/>
              <a:ext cx="1655280" cy="3258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6332096-AAA4-4B75-B829-E61BA16033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4286" y="3499131"/>
                <a:ext cx="1672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FE3831D-A0BA-48CE-A416-2DEB12F371E4}"/>
                  </a:ext>
                </a:extLst>
              </p14:cNvPr>
              <p14:cNvContentPartPr/>
              <p14:nvPr/>
            </p14:nvContentPartPr>
            <p14:xfrm>
              <a:off x="6795166" y="3426051"/>
              <a:ext cx="2472120" cy="360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FE3831D-A0BA-48CE-A416-2DEB12F371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86166" y="3417051"/>
                <a:ext cx="24897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E0D75A8-9EA6-45B5-B613-AECEEF27E874}"/>
                  </a:ext>
                </a:extLst>
              </p14:cNvPr>
              <p14:cNvContentPartPr/>
              <p14:nvPr/>
            </p14:nvContentPartPr>
            <p14:xfrm>
              <a:off x="9170446" y="3392931"/>
              <a:ext cx="2752200" cy="6926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E0D75A8-9EA6-45B5-B613-AECEEF27E8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61446" y="3383926"/>
                <a:ext cx="2769840" cy="71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B07669F-D316-4C89-AC3F-EB5B4C09F18A}"/>
                  </a:ext>
                </a:extLst>
              </p14:cNvPr>
              <p14:cNvContentPartPr/>
              <p14:nvPr/>
            </p14:nvContentPartPr>
            <p14:xfrm>
              <a:off x="297886" y="3422811"/>
              <a:ext cx="3061080" cy="11318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B07669F-D316-4C89-AC3F-EB5B4C09F1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8886" y="3413811"/>
                <a:ext cx="307872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05F7CEE-6476-48CF-A5E5-6BA61C736E90}"/>
                  </a:ext>
                </a:extLst>
              </p14:cNvPr>
              <p14:cNvContentPartPr/>
              <p14:nvPr/>
            </p14:nvContentPartPr>
            <p14:xfrm>
              <a:off x="3283006" y="3151011"/>
              <a:ext cx="5926320" cy="2257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05F7CEE-6476-48CF-A5E5-6BA61C736E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74005" y="3142011"/>
                <a:ext cx="5943961" cy="22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EF31982-88F6-4002-AAC5-45A1E87D66B6}"/>
                  </a:ext>
                </a:extLst>
              </p14:cNvPr>
              <p14:cNvContentPartPr/>
              <p14:nvPr/>
            </p14:nvContentPartPr>
            <p14:xfrm>
              <a:off x="9873886" y="5679651"/>
              <a:ext cx="334440" cy="2995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EF31982-88F6-4002-AAC5-45A1E87D66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64886" y="5670651"/>
                <a:ext cx="3520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567F803-CE9F-4E86-AD68-42C2071CBCAB}"/>
                  </a:ext>
                </a:extLst>
              </p14:cNvPr>
              <p14:cNvContentPartPr/>
              <p14:nvPr/>
            </p14:nvContentPartPr>
            <p14:xfrm>
              <a:off x="9900166" y="6109131"/>
              <a:ext cx="442440" cy="1954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567F803-CE9F-4E86-AD68-42C2071CBC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91166" y="6100148"/>
                <a:ext cx="460080" cy="2130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89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88C0A-0C08-4C4E-908D-222D1CF42BFD}"/>
              </a:ext>
            </a:extLst>
          </p:cNvPr>
          <p:cNvSpPr txBox="1"/>
          <p:nvPr/>
        </p:nvSpPr>
        <p:spPr>
          <a:xfrm>
            <a:off x="193431" y="1038883"/>
            <a:ext cx="1149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  - System Maintenance – They are used by Basis Consultant</a:t>
            </a:r>
          </a:p>
          <a:p>
            <a:r>
              <a:rPr lang="en-US" dirty="0"/>
              <a:t>SE – System Engineering – TCODES which we will use </a:t>
            </a:r>
          </a:p>
          <a:p>
            <a:r>
              <a:rPr lang="en-US" dirty="0"/>
              <a:t>ST – System Tools – Both depending on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1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0B85F51-F26C-4C0B-89D0-43FD853564C4}"/>
                  </a:ext>
                </a:extLst>
              </p14:cNvPr>
              <p14:cNvContentPartPr/>
              <p14:nvPr/>
            </p14:nvContentPartPr>
            <p14:xfrm>
              <a:off x="3297046" y="3504171"/>
              <a:ext cx="1398240" cy="1340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0B85F51-F26C-4C0B-89D0-43FD853564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8046" y="3495171"/>
                <a:ext cx="1415880" cy="13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FA06DE-D414-4D6B-9BAF-2A5BBD4FA0DF}"/>
                  </a:ext>
                </a:extLst>
              </p14:cNvPr>
              <p14:cNvContentPartPr/>
              <p14:nvPr/>
            </p14:nvContentPartPr>
            <p14:xfrm>
              <a:off x="1441606" y="905691"/>
              <a:ext cx="7368480" cy="4493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FA06DE-D414-4D6B-9BAF-2A5BBD4FA0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2606" y="896691"/>
                <a:ext cx="7386120" cy="45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28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C9E181-7CC0-48B3-9055-8DE82A36771C}"/>
              </a:ext>
            </a:extLst>
          </p:cNvPr>
          <p:cNvSpPr txBox="1"/>
          <p:nvPr/>
        </p:nvSpPr>
        <p:spPr>
          <a:xfrm>
            <a:off x="254977" y="949569"/>
            <a:ext cx="11517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</a:t>
            </a:r>
          </a:p>
          <a:p>
            <a:endParaRPr lang="en-US" dirty="0"/>
          </a:p>
          <a:p>
            <a:r>
              <a:rPr lang="en-US" dirty="0"/>
              <a:t>Pick one order from SNWD_SO table, Copy NODE_KEY</a:t>
            </a:r>
          </a:p>
          <a:p>
            <a:r>
              <a:rPr lang="en-US" dirty="0"/>
              <a:t>Check Items of that Order in SNWD_SO_I table by passing PARENT_KEY</a:t>
            </a:r>
          </a:p>
          <a:p>
            <a:r>
              <a:rPr lang="en-US" dirty="0"/>
              <a:t>Copy the PRODUCT_GUID of an Item and pass that to NODE_KEY or SNWD_PD (product table)</a:t>
            </a:r>
          </a:p>
          <a:p>
            <a:r>
              <a:rPr lang="en-US" dirty="0"/>
              <a:t>Copt the DESCRIPTION_GUID of the product and pass that to PARENT_KEY of the SNWD_TEXTS table to check name of the product</a:t>
            </a:r>
          </a:p>
          <a:p>
            <a:r>
              <a:rPr lang="en-US" dirty="0"/>
              <a:t>Copy the SUPPLIER_GUID from SNWD_PD table and check who is the supplier of that product in SNWD_BPA table by passing the copied ID to NODE_KEY</a:t>
            </a:r>
          </a:p>
        </p:txBody>
      </p:sp>
    </p:spTree>
    <p:extLst>
      <p:ext uri="{BB962C8B-B14F-4D97-AF65-F5344CB8AC3E}">
        <p14:creationId xmlns:p14="http://schemas.microsoft.com/office/powerpoint/2010/main" val="82764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3776B-ABAF-4423-8BE2-3620CB12E979}"/>
              </a:ext>
            </a:extLst>
          </p:cNvPr>
          <p:cNvSpPr txBox="1"/>
          <p:nvPr/>
        </p:nvSpPr>
        <p:spPr>
          <a:xfrm>
            <a:off x="175846" y="193431"/>
            <a:ext cx="686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Provide the list of </a:t>
            </a:r>
            <a:r>
              <a:rPr lang="en-US" dirty="0" err="1"/>
              <a:t>TCodes</a:t>
            </a:r>
            <a:r>
              <a:rPr lang="en-US" dirty="0"/>
              <a:t> important for BASIS work</a:t>
            </a:r>
          </a:p>
        </p:txBody>
      </p:sp>
    </p:spTree>
    <p:extLst>
      <p:ext uri="{BB962C8B-B14F-4D97-AF65-F5344CB8AC3E}">
        <p14:creationId xmlns:p14="http://schemas.microsoft.com/office/powerpoint/2010/main" val="32668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3">
            <a:extLst>
              <a:ext uri="{FF2B5EF4-FFF2-40B4-BE49-F238E27FC236}">
                <a16:creationId xmlns:a16="http://schemas.microsoft.com/office/drawing/2014/main" id="{F1E70731-9C87-4AD3-AC43-F253353B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264477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87ECBD7-B884-4F30-92C5-5C34B0A4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6775"/>
            <a:ext cx="4084638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529B6C79-785B-4C96-9FCC-1B1CD5B4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More Option icon on top left and choose options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43858A6C-48C2-49A0-9CFC-5CD3B018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9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 Select Theme Settings and Select Theme Dropdown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5">
            <a:extLst>
              <a:ext uri="{FF2B5EF4-FFF2-40B4-BE49-F238E27FC236}">
                <a16:creationId xmlns:a16="http://schemas.microsoft.com/office/drawing/2014/main" id="{EC05789B-47DE-415A-AC71-0BFDD7E3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580290"/>
            <a:ext cx="5241925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6D39E056-9F07-4080-8816-60E7E06C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85" y="3326665"/>
            <a:ext cx="39782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430AEC80-8CD7-4EE3-971B-7C285AF3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2" y="123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Change Theme to SAP Signature Theme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1C3B6FBC-858A-4268-A5C8-716D1C3E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985" y="28406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Click Ok and Restart SAPGUI again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7">
            <a:extLst>
              <a:ext uri="{FF2B5EF4-FFF2-40B4-BE49-F238E27FC236}">
                <a16:creationId xmlns:a16="http://schemas.microsoft.com/office/drawing/2014/main" id="{F01E9A0B-E355-44EA-AED6-F842C1E8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5" y="666658"/>
            <a:ext cx="3482975" cy="32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32DD7F68-C7A4-4683-A8F4-A2101F14A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15" y="2094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Now we click on Add New System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5BA60D-DE1E-4080-9237-C17A19F432C8}"/>
                  </a:ext>
                </a:extLst>
              </p14:cNvPr>
              <p14:cNvContentPartPr/>
              <p14:nvPr/>
            </p14:nvContentPartPr>
            <p14:xfrm>
              <a:off x="8695606" y="2629011"/>
              <a:ext cx="646560" cy="18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5BA60D-DE1E-4080-9237-C17A19F43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6606" y="2620011"/>
                <a:ext cx="664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BBF6ABC-F5AC-465E-A745-5432CCABFA11}"/>
                  </a:ext>
                </a:extLst>
              </p14:cNvPr>
              <p14:cNvContentPartPr/>
              <p14:nvPr/>
            </p14:nvContentPartPr>
            <p14:xfrm>
              <a:off x="951646" y="2549091"/>
              <a:ext cx="876600" cy="203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BBF6ABC-F5AC-465E-A745-5432CCABFA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646" y="2540091"/>
                <a:ext cx="8942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1886351-05B8-4BC8-9CF7-825781AAE88A}"/>
                  </a:ext>
                </a:extLst>
              </p14:cNvPr>
              <p14:cNvContentPartPr/>
              <p14:nvPr/>
            </p14:nvContentPartPr>
            <p14:xfrm>
              <a:off x="9873886" y="1468371"/>
              <a:ext cx="2066400" cy="1468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1886351-05B8-4BC8-9CF7-825781AAE8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64886" y="1459371"/>
                <a:ext cx="2084040" cy="14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556754B-45F5-4E94-BDCC-F7C3CB297CE7}"/>
                  </a:ext>
                </a:extLst>
              </p14:cNvPr>
              <p14:cNvContentPartPr/>
              <p14:nvPr/>
            </p14:nvContentPartPr>
            <p14:xfrm>
              <a:off x="4141246" y="2796051"/>
              <a:ext cx="2347920" cy="747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556754B-45F5-4E94-BDCC-F7C3CB297C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2246" y="2787051"/>
                <a:ext cx="23655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D3D051F-5108-48D6-A3EB-9FC1CAC200A8}"/>
                  </a:ext>
                </a:extLst>
              </p14:cNvPr>
              <p14:cNvContentPartPr/>
              <p14:nvPr/>
            </p14:nvContentPartPr>
            <p14:xfrm>
              <a:off x="5577646" y="4692531"/>
              <a:ext cx="2119680" cy="11912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D3D051F-5108-48D6-A3EB-9FC1CAC200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8646" y="4683531"/>
                <a:ext cx="213732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9A4ED1D-3935-4691-A4B9-532CEFFA377B}"/>
                  </a:ext>
                </a:extLst>
              </p14:cNvPr>
              <p14:cNvContentPartPr/>
              <p14:nvPr/>
            </p14:nvContentPartPr>
            <p14:xfrm>
              <a:off x="8193406" y="4299411"/>
              <a:ext cx="2298240" cy="826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9A4ED1D-3935-4691-A4B9-532CEFFA37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4406" y="4290411"/>
                <a:ext cx="231588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E48A87-35D1-404F-8541-52B920E5C02D}"/>
                  </a:ext>
                </a:extLst>
              </p14:cNvPr>
              <p14:cNvContentPartPr/>
              <p14:nvPr/>
            </p14:nvContentPartPr>
            <p14:xfrm>
              <a:off x="5653966" y="4957851"/>
              <a:ext cx="1230840" cy="837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E48A87-35D1-404F-8541-52B920E5C0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4966" y="4948851"/>
                <a:ext cx="124848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0AA0A1E-7910-4CD3-84C1-1538BA75A2BF}"/>
                  </a:ext>
                </a:extLst>
              </p14:cNvPr>
              <p14:cNvContentPartPr/>
              <p14:nvPr/>
            </p14:nvContentPartPr>
            <p14:xfrm>
              <a:off x="9037966" y="5184651"/>
              <a:ext cx="1180440" cy="9176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0AA0A1E-7910-4CD3-84C1-1538BA75A2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28966" y="5175651"/>
                <a:ext cx="119808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D5A3781-4FBB-4B28-817A-B25E81FE3A26}"/>
                  </a:ext>
                </a:extLst>
              </p14:cNvPr>
              <p14:cNvContentPartPr/>
              <p14:nvPr/>
            </p14:nvContentPartPr>
            <p14:xfrm>
              <a:off x="341806" y="492411"/>
              <a:ext cx="11457720" cy="61549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D5A3781-4FBB-4B28-817A-B25E81FE3A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806" y="483411"/>
                <a:ext cx="11475360" cy="61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09CDF8F-725C-42E2-AB3E-9588FACE2199}"/>
                  </a:ext>
                </a:extLst>
              </p14:cNvPr>
              <p14:cNvContentPartPr/>
              <p14:nvPr/>
            </p14:nvContentPartPr>
            <p14:xfrm>
              <a:off x="3568486" y="4835811"/>
              <a:ext cx="370800" cy="1472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09CDF8F-725C-42E2-AB3E-9588FACE21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59486" y="4826811"/>
                <a:ext cx="38844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57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732F2-E327-43AC-B18D-8D6553AE5AEE}"/>
                  </a:ext>
                </a:extLst>
              </p14:cNvPr>
              <p14:cNvContentPartPr/>
              <p14:nvPr/>
            </p14:nvContentPartPr>
            <p14:xfrm>
              <a:off x="518926" y="861771"/>
              <a:ext cx="7009560" cy="79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732F2-E327-43AC-B18D-8D6553AE5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926" y="852771"/>
                <a:ext cx="702720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9BF41A8-A5CC-45B3-BFEA-432F533530B6}"/>
                  </a:ext>
                </a:extLst>
              </p14:cNvPr>
              <p14:cNvContentPartPr/>
              <p14:nvPr/>
            </p14:nvContentPartPr>
            <p14:xfrm>
              <a:off x="561766" y="633171"/>
              <a:ext cx="9727200" cy="2560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9BF41A8-A5CC-45B3-BFEA-432F533530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766" y="624171"/>
                <a:ext cx="9744840" cy="25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0B0B9F3-2AF1-48EE-A3CF-58AEC689FA61}"/>
                  </a:ext>
                </a:extLst>
              </p14:cNvPr>
              <p14:cNvContentPartPr/>
              <p14:nvPr/>
            </p14:nvContentPartPr>
            <p14:xfrm>
              <a:off x="1776046" y="3682731"/>
              <a:ext cx="1075680" cy="1856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0B0B9F3-2AF1-48EE-A3CF-58AEC689FA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7046" y="3673731"/>
                <a:ext cx="1093320" cy="18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9EDF3EF-2C3B-4671-BF3A-8E11B7E21B9A}"/>
                  </a:ext>
                </a:extLst>
              </p14:cNvPr>
              <p14:cNvContentPartPr/>
              <p14:nvPr/>
            </p14:nvContentPartPr>
            <p14:xfrm>
              <a:off x="3234766" y="3653211"/>
              <a:ext cx="1240920" cy="1887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9EDF3EF-2C3B-4671-BF3A-8E11B7E21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5766" y="3644211"/>
                <a:ext cx="1258560" cy="19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CCC0067-E452-4E20-A645-5EF2816214D8}"/>
                  </a:ext>
                </a:extLst>
              </p14:cNvPr>
              <p14:cNvContentPartPr/>
              <p14:nvPr/>
            </p14:nvContentPartPr>
            <p14:xfrm>
              <a:off x="1880806" y="5512611"/>
              <a:ext cx="981360" cy="1153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CCC0067-E452-4E20-A645-5EF2816214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1806" y="5503611"/>
                <a:ext cx="99900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6CD9955-0609-4FC4-B6C6-10D7726C9F9E}"/>
                  </a:ext>
                </a:extLst>
              </p14:cNvPr>
              <p14:cNvContentPartPr/>
              <p14:nvPr/>
            </p14:nvContentPartPr>
            <p14:xfrm>
              <a:off x="3244486" y="4957131"/>
              <a:ext cx="1240920" cy="637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6CD9955-0609-4FC4-B6C6-10D7726C9F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5486" y="4948131"/>
                <a:ext cx="1258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E604B07-6E2B-4BC2-BAF7-9F6FB46266B5}"/>
                  </a:ext>
                </a:extLst>
              </p14:cNvPr>
              <p14:cNvContentPartPr/>
              <p14:nvPr/>
            </p14:nvContentPartPr>
            <p14:xfrm>
              <a:off x="3297046" y="3815931"/>
              <a:ext cx="1213920" cy="1162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E604B07-6E2B-4BC2-BAF7-9F6FB46266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8046" y="3806931"/>
                <a:ext cx="123156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D8EF4B0-8301-441F-9540-9049CE35F282}"/>
                  </a:ext>
                </a:extLst>
              </p14:cNvPr>
              <p14:cNvContentPartPr/>
              <p14:nvPr/>
            </p14:nvContentPartPr>
            <p14:xfrm>
              <a:off x="6707326" y="4377891"/>
              <a:ext cx="2850120" cy="354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D8EF4B0-8301-441F-9540-9049CE35F2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98326" y="4368891"/>
                <a:ext cx="28677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10444D3-5DFF-4CDC-A189-AE4CC5AF1595}"/>
                  </a:ext>
                </a:extLst>
              </p14:cNvPr>
              <p14:cNvContentPartPr/>
              <p14:nvPr/>
            </p14:nvContentPartPr>
            <p14:xfrm>
              <a:off x="668326" y="2945451"/>
              <a:ext cx="809280" cy="1414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10444D3-5DFF-4CDC-A189-AE4CC5AF15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9326" y="2936451"/>
                <a:ext cx="8269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0351586-B9D7-4325-B983-43CBA468DD58}"/>
                  </a:ext>
                </a:extLst>
              </p14:cNvPr>
              <p14:cNvContentPartPr/>
              <p14:nvPr/>
            </p14:nvContentPartPr>
            <p14:xfrm>
              <a:off x="351526" y="816051"/>
              <a:ext cx="11379240" cy="2358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0351586-B9D7-4325-B983-43CBA468DD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2526" y="807051"/>
                <a:ext cx="1139688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14FDC71-1D7A-4C26-B403-932144EAACFB}"/>
                  </a:ext>
                </a:extLst>
              </p14:cNvPr>
              <p14:cNvContentPartPr/>
              <p14:nvPr/>
            </p14:nvContentPartPr>
            <p14:xfrm>
              <a:off x="1740766" y="2989371"/>
              <a:ext cx="941400" cy="1407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14FDC71-1D7A-4C26-B403-932144EAAC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1766" y="2980371"/>
                <a:ext cx="959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6D8ECB3-BAB5-4907-B1DF-42E03B20C61A}"/>
                  </a:ext>
                </a:extLst>
              </p14:cNvPr>
              <p14:cNvContentPartPr/>
              <p14:nvPr/>
            </p14:nvContentPartPr>
            <p14:xfrm>
              <a:off x="2268526" y="3341091"/>
              <a:ext cx="193680" cy="3960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6D8ECB3-BAB5-4907-B1DF-42E03B20C6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9526" y="3332091"/>
                <a:ext cx="211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78614D1-DC83-43A8-8D4D-7BA4B0D77CD7}"/>
                  </a:ext>
                </a:extLst>
              </p14:cNvPr>
              <p14:cNvContentPartPr/>
              <p14:nvPr/>
            </p14:nvContentPartPr>
            <p14:xfrm>
              <a:off x="2873326" y="3637371"/>
              <a:ext cx="470520" cy="8208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78614D1-DC83-43A8-8D4D-7BA4B0D77C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64326" y="3628371"/>
                <a:ext cx="48816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8736996-AE09-4521-B16A-BC4594BA7E4E}"/>
                  </a:ext>
                </a:extLst>
              </p14:cNvPr>
              <p14:cNvContentPartPr/>
              <p14:nvPr/>
            </p14:nvContentPartPr>
            <p14:xfrm>
              <a:off x="10612246" y="2795691"/>
              <a:ext cx="1408320" cy="5371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8736996-AE09-4521-B16A-BC4594BA7E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03246" y="2786691"/>
                <a:ext cx="14259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31D2379-A0E6-4A23-A50F-71F3E03696FA}"/>
                  </a:ext>
                </a:extLst>
              </p14:cNvPr>
              <p14:cNvContentPartPr/>
              <p14:nvPr/>
            </p14:nvContentPartPr>
            <p14:xfrm>
              <a:off x="1091326" y="156171"/>
              <a:ext cx="5156280" cy="6177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31D2379-A0E6-4A23-A50F-71F3E03696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2326" y="147171"/>
                <a:ext cx="51739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80C6B0D-CA65-4931-B3B7-132A1E29A7B2}"/>
                  </a:ext>
                </a:extLst>
              </p14:cNvPr>
              <p14:cNvContentPartPr/>
              <p14:nvPr/>
            </p14:nvContentPartPr>
            <p14:xfrm>
              <a:off x="6329686" y="3727731"/>
              <a:ext cx="2639520" cy="9342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80C6B0D-CA65-4931-B3B7-132A1E29A7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20686" y="3718731"/>
                <a:ext cx="2657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13B8A736-7B9B-429D-AC62-967660CE3A33}"/>
                  </a:ext>
                </a:extLst>
              </p14:cNvPr>
              <p14:cNvContentPartPr/>
              <p14:nvPr/>
            </p14:nvContentPartPr>
            <p14:xfrm>
              <a:off x="10498126" y="6216051"/>
              <a:ext cx="949680" cy="33624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13B8A736-7B9B-429D-AC62-967660CE3A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89126" y="6207051"/>
                <a:ext cx="967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F0EC8309-934E-47A0-9DBF-DBB57C795860}"/>
                  </a:ext>
                </a:extLst>
              </p14:cNvPr>
              <p14:cNvContentPartPr/>
              <p14:nvPr/>
            </p14:nvContentPartPr>
            <p14:xfrm>
              <a:off x="2408926" y="3006651"/>
              <a:ext cx="9496080" cy="87984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F0EC8309-934E-47A0-9DBF-DBB57C7958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99926" y="2997651"/>
                <a:ext cx="951372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7577982-BFD4-4127-B727-6FA493C4BC51}"/>
                  </a:ext>
                </a:extLst>
              </p14:cNvPr>
              <p14:cNvContentPartPr/>
              <p14:nvPr/>
            </p14:nvContentPartPr>
            <p14:xfrm>
              <a:off x="-467474" y="2875251"/>
              <a:ext cx="12443760" cy="376380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7577982-BFD4-4127-B727-6FA493C4BC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476474" y="2866251"/>
                <a:ext cx="12461400" cy="37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84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406423C-8618-415D-B203-17BDD0BA87CA}"/>
                  </a:ext>
                </a:extLst>
              </p14:cNvPr>
              <p14:cNvContentPartPr/>
              <p14:nvPr/>
            </p14:nvContentPartPr>
            <p14:xfrm>
              <a:off x="835006" y="246171"/>
              <a:ext cx="5832360" cy="203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406423C-8618-415D-B203-17BDD0BA87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006" y="237171"/>
                <a:ext cx="5850000" cy="20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363A019-5830-4F8E-8D8A-41D88F0B03D2}"/>
                  </a:ext>
                </a:extLst>
              </p14:cNvPr>
              <p14:cNvContentPartPr/>
              <p14:nvPr/>
            </p14:nvContentPartPr>
            <p14:xfrm>
              <a:off x="1257286" y="3217971"/>
              <a:ext cx="527760" cy="65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363A019-5830-4F8E-8D8A-41D88F0B03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8286" y="3208971"/>
                <a:ext cx="54540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869A86-6B07-45D8-A458-B4F09F9D9A81}"/>
                  </a:ext>
                </a:extLst>
              </p14:cNvPr>
              <p14:cNvContentPartPr/>
              <p14:nvPr/>
            </p14:nvContentPartPr>
            <p14:xfrm>
              <a:off x="984766" y="330771"/>
              <a:ext cx="2901960" cy="2483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869A86-6B07-45D8-A458-B4F09F9D9A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766" y="321771"/>
                <a:ext cx="2919600" cy="25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5D0D176-8F14-4AC5-96EE-1C0D0D5D6992}"/>
                  </a:ext>
                </a:extLst>
              </p14:cNvPr>
              <p14:cNvContentPartPr/>
              <p14:nvPr/>
            </p14:nvContentPartPr>
            <p14:xfrm>
              <a:off x="2302726" y="3042291"/>
              <a:ext cx="3116880" cy="772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D0D176-8F14-4AC5-96EE-1C0D0D5D69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3726" y="3033291"/>
                <a:ext cx="3134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87906DA-8F64-45BD-A541-D2C8B4FEBE9D}"/>
                  </a:ext>
                </a:extLst>
              </p14:cNvPr>
              <p14:cNvContentPartPr/>
              <p14:nvPr/>
            </p14:nvContentPartPr>
            <p14:xfrm>
              <a:off x="6276766" y="1547571"/>
              <a:ext cx="783720" cy="531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87906DA-8F64-45BD-A541-D2C8B4FEBE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7766" y="1538571"/>
                <a:ext cx="801360" cy="5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32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570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30</cp:revision>
  <dcterms:created xsi:type="dcterms:W3CDTF">2020-11-16T13:31:05Z</dcterms:created>
  <dcterms:modified xsi:type="dcterms:W3CDTF">2020-11-17T16:09:04Z</dcterms:modified>
</cp:coreProperties>
</file>