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2:53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38 0,'25'0'62,"-1"0"-46,1 0-1,-1 0 1,-24-24 15,24 24-31,-48 0 78,0 0-31,-1 0-31,1 24 0,-1-24-1,1 0 1,-1 24-16,1-24 47,0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56.0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415 245 0,'0'-24'0,"0"-1"32,0 1-1,0 0-15,24-1-1,-24 1 1,0-1-1,0 1 1,0-1-16,0 1 16,-24 24-1,0 0 1,-1 0-16,1 24 0,-1 1 16,1-1-16,-25 1 15,25-1-15,24 25 0,-25-25 16,25 1-16,-24-1 0,24 25 15,0-24-15,24-1 16,1 25-16,-25-25 0,24 25 16,1-24-16,-25 23 0,24-23 15,-24 24-15,24-25 16,-24 25-16,0-25 16,25 25-16,-25-24 0,0-1 15,-25 25-15,25-25 0,-24 1 16,0-1-16,-1 1 0,1-1 15,24 0-15,-25-24 16,1 25-16,-1-25 0,1 0 16,0-25-1,24 1-15,-25 0 16</inkml:trace>
  <inkml:trace contextRef="#ctx0" brushRef="#br0" timeOffset="275">24 635 0,'-24'0'16,"48"0"15,1 0-16,-1 0-15,1-24 16,48 24 0,-49 0-16,1 0 0,-1 0 15,1-25-15,-1 25 0,0 0 16</inkml:trace>
  <inkml:trace contextRef="#ctx0" brushRef="#br0" timeOffset="931">1050 513 0,'0'-24'16,"0"-1"-1,0 1 1,-24 24-16,-1-25 15,1 25 1,-1 0-16,1 0 0,0 0 16,-25 25-16,24-25 0,-24 24 15,25-24-15,0 0 16,-1 25-16,1-1 0,-1 0 16,25 1-1,25-25 1,-25 24-16,24-24 0,-24 25 15,25-25-15,23 0 16,-23 24-16,-1-24 0,25 24 16,-24-24-16,-1 0 15,25 25-15,-25-25 0,1 24 16,-1-24-16,1 0 16,-25 25-16,24-25 0,-24 24 15,0 1-15,-24-1 16,-1-24-1,1 24-15,-1-24 16,1 0-16,-1 0 0,-23 0 16,23 0-16,1 0 15,-25 0-15,24 0 16,1 0-16,0 0 0,-1 0 16,25-24-16,25 0 31</inkml:trace>
  <inkml:trace contextRef="#ctx0" brushRef="#br0" timeOffset="1589">1636 659 0,'-24'0'0,"-1"0"31,1 0-15,0 0 15,48 0 16,0 0-47,1 0 15,-1 0 1,25 0-16,-25 0 0,1-24 16,24 24-16,-25 0 15,1 0-15,-1 0 16,0 0-16,-48 0 31,0 0-31,-25 0 16,24 0-16,1 0 15,-1 0-15,-23 24 0,23-24 16,1 0-16,-1 0 0,1 0 16,0 0-1,24 25 16,24-25-31,0 0 16</inkml:trace>
  <inkml:trace contextRef="#ctx0" brushRef="#br0" timeOffset="3257">2662 440 0,'0'-25'16,"0"1"-1,-24 24 1,-1 0 15,1 0-31,-1 24 0,1-24 16,-1 25-16,1-1 16,0 1-16,-1 23 0,1-23 15,-1-1-15,25 25 0,0 0 16,0-25-1,0 25-15,0-24 0,25-1 16,-1 0 0,1-24-16,23 25 0,-23-25 15,24 0-15,-25 0 0,25 0 16,0 0-16</inkml:trace>
  <inkml:trace contextRef="#ctx0" brushRef="#br0" timeOffset="3779">3224 489 0,'-25'0'16,"1"-25"0,-1 25-1,1 0 1,0 0-16,-1 0 16,1 25-16,24-1 15,-25-24-15,25 24 16,-24 1-16,24 24 0,0-25 15,0 1-15,0-1 16,24 0-16,-24 1 0,25-1 16,-1 1-16,1-1 15,-1-24-15,0 24 0,25-24 16,-24 0-16,-1 0 0,1-24 16,23 24-16,-23-24 15,-1-1-15,-24 1 0,25-1 16,-25 1-16,0-25 0,0 25 15,0-1-15,0 1 16,-49-25 0,24 25-16,1-1 0,0 25 15,-1 0-15,1 0 16,-1 0-16</inkml:trace>
  <inkml:trace contextRef="#ctx0" brushRef="#br0" timeOffset="4236">3639 391 0,'-25'24'0,"1"-24"0,0 0 16,24 25 15,0-1-15,0 1-16,0-1 16,0 0-16,0 1 0,24-1 15,-24 1-15,24-1 0,1 1 16,-1-1-16,1 0 15,-1 1-15,1-25 0,-1 0 16,25 24-16,-25-24 16,1 0-16,-1 0 0,1-24 15,23-1 1,-48 1-16,0 0 0,0-1 16,0 1-16,0-1 15,0 1-15,0-25 0,0 25 16,-24-1-16,24 1 0,-24-1 15,24 1-15,-25-1 16</inkml:trace>
  <inkml:trace contextRef="#ctx0" brushRef="#br0" timeOffset="4847">4103 415 0,'0'-24'47,"24"24"-32,1 24 1,-25 1-1,24-25-15,-24 24 0,25 1 16,-1-1-16,-24 25 16,0-25-16,24 1 0,-24-1 15,0 0-15,0 1 0,0-1 16,0-48 15,0-1-15,0 1-1,0 0-15,0-1 16,0-24-16,25 25 16,-25 0-16,24-1 0,1 1 15,-1-1-15,1 25 0,-1 0 16,0 0 0,1 25-16,-25-1 15,24 25-15,-24-25 0,0 25 31,0-24-31,0-1 0,0 0 0,0 1 16,0-1-16</inkml:trace>
  <inkml:trace contextRef="#ctx0" brushRef="#br0" timeOffset="5148">4714 171 0,'-25'0'0,"-24"-24"31,49 48-15,25 0-16,-25 25 15,24-24-15,1-1 16,-25 25-16,24 0 0,-24-25 16,24 25-16,1 0 0,-25-25 15,0 25-15,0-24 16,0 23-16,0-23 16,0-1-16</inkml:trace>
  <inkml:trace contextRef="#ctx0" brushRef="#br0" timeOffset="6107">4762 513 0,'0'-24'0,"0"-1"15,25 1 1,-1-1-1,1 25-15,-1-24 0,0 24 16,1 0-16,-1 0 0,25 0 31,-24 24-31,-1 1 0,0-25 0,-24 24 16,25 1-16,-25-1 16,24 0-16,-24 1 0,0-1 15,0 1-15,0-1 0,0 1 16,-24-25-16,24 24 15,-25-24-15,1 0 16,24-24-16,0-1 16,0 1-1,24-1-15,1 1 16,-1-1-16,1 1 16,-1 0-16,1-1 0,23 1 15,-23-1-15,-1 25 16,1-24-16,-1 24 0,1 0 15,-1 0 1,-24 24 47,0 1-63,0-1 15,24 1 1,-24-1-16,0 0 0,0 1 15,25-1-15,-1 1 16,-24-1 0,25-24-16,-1 0 0,1 25 0,-1-25 15,0 0-15,25-25 16,-24 25-16,-1-24 0,0 24 16,1-25-16,-25 1 0,24-1 15,1 1-15,-25 0 16,0-1-16,0 1 0,0-1 15,-25 25-15,25-24 16,-24 24-16,24 24 16,0 1-1,0-1-15,24 25 16,-24 0-16,25 0 0,-1 0 16,25 73-1,-25-49-15,1-24 0,-25 24 16,0-24-16,0 0 0,-25 0 15,25-25-15,-48 0 16,23 1-16,1-25 0,-25 0 16,24 0-16,1-25 15,0 1-15,-25 0 0,24-25 16,25 0-16,-24 0 16,24 0-16,0 0 0,24 0 15,1 1-15,-1-1 0,1 24 16,23 1-16,-23 0 0,24-1 15,-25 25-15,25 0 16,-25 0-16,1 0 0,-1 0 16</inkml:trace>
  <inkml:trace contextRef="#ctx0" brushRef="#br0" timeOffset="7283">488 1636 0,'0'-24'0,"0"0"31,0-1-15,0 1-16,0-1 0,0 1 16,0-1-1,-24 25-15,24-24 0,-24 24 32,-1 24-32,25 1 15,-24-1-15,24 25 0,-25 49 16,25-25-1,0-24-15,0 24 0,0 1 16,0-26-16,25 26 16,-25-1-16,24-24 0,-24 0 15,0-1-15,25 1 16,-25 0-16,0-24 0,0 23 16,0-23-16,-25-1 0,1 1 15,-1-25-15,1 0 16,-1-25-1,1 1-15,0-1 0,24-23 16,0-1-16,-25 24 16,25-24-16,0 1 0,0 23 15,25-24-15,-25 25 16,0-1-16,24 1 16,-24 0-16,24 24 31,1-25-16,-1 25 1,25 0-16,-24 0 16,23-24-16,-23 24 0,24 0 15,-1 0-15,-23 0 16,-1-25-16,25 25 0,-24 0 16,-1 0-16</inkml:trace>
  <inkml:trace contextRef="#ctx0" brushRef="#br0" timeOffset="7897">1245 1881 0,'25'0'16,"-25"-25"-16,0 1 16,-25 24-16,25-25 15,-24 25-15,24-24 0,-24 0 16,-1 24-16,1-25 0,-1 25 16,1 0-16,0 0 15,-1 0-15,1 0 0,-25 0 16,24 25-16,1-25 15,0 24-15,-1 0 0,25 1 16,-24-1-16,24 1 16,24-1-16,-24 0 15,25 1-15,-1-25 0,0 24 16,1 1-16,24-25 16,-25 24-16,1-24 15,-1 25-15,25-25 0,-25 24 0,1-24 16,-1 24-16,0-24 15,-24 25-15,25-25 0,-25 24 16,0 1-16,-25-1 16,1 1-16,0-25 15,-1 24-15,-24-24 0,-24 24 16,49-24 0,-25 0-16,24 0 0,1 0 15,0 0-15,-1-24 16,25 0-16,0-1 15,0 1-15,0-1 0,25 25 16,-1-24-16,0-1 16,1 25-16,-25-24 15,24 24-15,1 0 16,-25 24 0</inkml:trace>
  <inkml:trace contextRef="#ctx0" brushRef="#br0" timeOffset="8328">1612 1978 0,'-25'0'31,"50"0"0,24 0-15,-25 0-16,0 0 16,1 0-16,24 0 15,-25 0-15,25 0 0,-25 0 16,1 0-16,-1 0 0,1 0 16,-1 0-1,-48 0 1,-1-24-1,1 24-15</inkml:trace>
  <inkml:trace contextRef="#ctx0" brushRef="#br0" timeOffset="10452">2711 1807 0,'0'-24'16,"0"0"15,0-1-15,-25 25-16,1 0 15,0 25-15,-1-25 16,-24 24-16,25 0 0,-1 1 15,25-1-15,-24 1 16,0-1-16,24 25 0,0-25 16,0 25-16,0-24 15,0-1-15,24 0 0,0 1 16,1-1-16,24-24 0,0 25 16,-1-25-16,1 0 15,0 0-15,0 0 0,0 0 16,-25 0-16,25-25 0,-24 25 15,-1-24-15,0-1 16</inkml:trace>
  <inkml:trace contextRef="#ctx0" brushRef="#br0" timeOffset="10741">3102 1807 0,'0'-24'16,"24"24"0,-24 24 15,24-24-15,-24 25-16,0-1 0,25 1 15,-25 23-15,0-23 0,24 48 31,-24-48-31,25-1 0,-25 0 0,0 1 16,0-1-16,24 1 16,-24-50-1</inkml:trace>
  <inkml:trace contextRef="#ctx0" brushRef="#br0" timeOffset="10908">3175 1490 0,'0'-25'0,"-25"25"15,25-24-15,-24 48 32</inkml:trace>
  <inkml:trace contextRef="#ctx0" brushRef="#br0" timeOffset="11171">3614 1490 0,'-24'0'16,"0"24"15,24 1-31,0-1 0,0 25 16,0-25-16,0 25 0,24 0 15,-24 0-15,24 24 16,-24-24-16,25 0 0,-1 24 16,-24-48-1,0-1-15,0 0 0</inkml:trace>
  <inkml:trace contextRef="#ctx0" brushRef="#br0" timeOffset="11969">3492 1807 0,'0'25'16,"25"-25"-1,-1 0 1,1 0 0,-1 0-16,0 0 15,1 0-15,-1 0 16,1 0-16,24 0 0,-25 0 16,0 0-16,1 0 0,-1 0 15,1 0-15,-1-25 0,1 25 16,-1 0-16,0-24 15,1 0 1,-25-1 0,24 1-16,-24-1 15,-24 50 17,24-1-32,0 1 15,-25-1-15,25 25 16,0-25-16,0 1 0,0 23 15,25-23-15,-25-1 0,24 1 16,1-1-16,-1-24 16,-24 25-16,25-25 0,-1 0 15,0 0-15,1 0 16,-1 0-16,1-25 0,-1 1 16,1-1-16,-25 1 0,24-1 15,-24 1-15,24 0 16,-24-1-16,0 1 0,0-1 31,0 50-31,0-1 16,0 1-16,0 23 0,0 1 15,0 0-15,0 24 16,25 1-16,-25-25 0,24 24 16,-24 0-16,25-24 0,-25 24 15,24-24-15,-24 24 16,0-48-1,-24-25-15,-1 0 0,1 0 16,-25 0-16,0 0 0,0-25 16,0-23-16,1 23 0,-1-24 15,24 0-15,1 1 16,24 23-16,0-24 0,0 0 16,24 25-16,1-25 15,24 25-15,-1-1 0,-23 25 16,24-24-16,0 24 0,-25-25 15,25 25-15,-25 0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11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0,'0'-25'16,"0"1"15,0 48 0,24 1-31,-24-1 0,0 0 16,25 25-16,-25-24 0,24 24 15,1 24-15,-25-24 16,24 0-16,0-1 0,-24 1 16,25-24-16,-1 24 15,-24-25-15,0 0 0,25 1 16</inkml:trace>
  <inkml:trace contextRef="#ctx0" brushRef="#br0" timeOffset="714">98 430 0,'-25'-24'16,"1"24"-16,-1 0 15,1 0 1,24-24 0,24 24-16,1 0 15,-1-25-15,1 25 0,-1 0 16,25-24-16,0 24 15,-1-25-15,1 25 0,0-24 16,-24 24-16,23-25 0,-23 25 16,-1 0-16,1-24 15,-25 0-15,-25-1 32,1 25-32,-1 0 31,25 25-31,0-1 15,0 0-15,0 1 0,0-1 16,0 1-16,0-1 16,0 1-16,25-1 0,-25 0 15,24 1-15,-24-1 0,25-24 16,-1 0-16,1 0 16,-1 0-16,0 0 0,1 0 15,-1-24-15,1-1 16,-1 1-16,-24 0 15,24 24-15,-24-25 0,0 1 16,0-1 0,0 50 15,25-1-31,-1 1 0,-24 23 16,25 1-16,-1 0 0,1 0 15,-1 24-15,0 1 16,1 48-1,-1-49-15,1 0 0,-25-24 16,0 0-16,0-25 0,0 25 16,-25-49-16,1 0 0,-1 0 15,1 0-15,-25-24 16,25-1-16,-25 1 0,24-25 16,1 0-16,0 25 15,24-25-15,0 0 0,0 0 16,0 0-16,24 25 0,25-25 15,-25 25-15,1-1 16,24 1-16,-25-1 0,0 25 16,25-24-16</inkml:trace>
  <inkml:trace contextRef="#ctx0" brushRef="#br0" timeOffset="1225">1050 64 0,'-24'0'0,"24"24"32,24 1-17,-24-1-15,0 1 0,24 24 16,-24-1-16,25 26 15,-25-25-15,24 24 0,-24-24 16,25 24-16,-25 0 16,24-24-16,1 0 0,-25-25 15,24 25-15,0-24 16,-24-50 0,0 1-16,0-1 15,0 1-15,-24-25 16,24 25-16,-24-25 0,24 0 15,-25 0-15,25 0 0,0 0 16,0 25-16,0-25 16,0 25-16,0-1 0,25 1 15,-25-1-15,24 25 0,0 0 16,1 0-16,-1 0 16,25 0-16,-25 25 0,-24-1 15,25 1-15,-25 24 16,0-25-16,0 0 0,0 1 15,0-1-15,-25 1 0,25-1 16,-24 1-16,0-25 16,-1 0-16,1 0 15</inkml:trace>
  <inkml:trace contextRef="#ctx0" brushRef="#br0" timeOffset="1638">1734 333 0,'-25'24'16,"1"-24"-16,48 0 62,1 0-62,-1 0 0,1 0 16,-1 0-16,1-24 16,-1 24-16,0 0 0,-24-25 15,25 25-15,-25-24 0,0-1 16,-25 1-16,1 24 16,0-24-16,-1 24 15,-24 0-15,25 0 0,-25 0 16,25 24-16,-1 0 15,1 1-15,-1-1 0,25 1 16,0 24-16,25-25 0,-1 25 16,1-25-16,23 1 15,1-1-15,0 1 0,24-1 16,1-24-16,-26 0 16,26 0-16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08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73 446 0,'0'-25'16,"0"1"0,0 0-16,-24-1 15,24 1-15,0-1 16,0 1 0,0-1-16,0 50 46,0-1-46,0 1 16,0-1-16,0 1 16,0 23-16,0-23 0,24 24 15,-24-25-15,25 25 0,-25-25 16,24 1-16,-24 24 16,0-25-16,25-24 15,-25 24-15,0 1 16</inkml:trace>
  <inkml:trace contextRef="#ctx0" brushRef="#br0" timeOffset="602">49 55 0,'0'-24'0,"-24"-1"16,48 25 77,-48 0 1,24 25-47,-25-25 78,25 24-62</inkml:trace>
  <inkml:trace contextRef="#ctx0" brushRef="#br0" timeOffset="1017">489 739 0,'0'24'0,"24"-24"78,0 0-62,1 0-16,24-24 16,0 24-16,-25 0 0,25-25 15,0 25-15,-25-24 16,25 24-16,-25-24 0,1-1 15</inkml:trace>
  <inkml:trace contextRef="#ctx0" brushRef="#br0" timeOffset="1269">1002 275 0,'0'-25'15,"0"1"-15,0 0 0,0-1 16,0 1-16,0-1 16,0 50-1,0-1-15,24 1 16,-24-1-16,24 25 0,1 0 16,-1 0-16,-24-25 15,25 25-15,-1 0 0,-24 0 16,0-25-16,24 25 15,-24-25-15,0 1 0</inkml:trace>
  <inkml:trace contextRef="#ctx0" brushRef="#br0" timeOffset="1797">977 421 0,'-24'0'16,"48"0"-1,1-24 1,23 24 0,1 0-16,0 0 0,0-24 15,0 24-15,0 0 0,-1-25 16,1 25-16,0 0 16,0 0-16,-25-24 0,1 24 15,-25-25-15,-25 25 16,1-24-1,0 24-15,-1 0 0,1 0 16,-1 0 0,1 0-16,-1 0 0,1 24 15,24 1-15,-24-1 16,24 1-16,-25-1 0,25 0 16,0 1-16,0-1 0,25 25 31,-25-24-31,24-25 0,0 0 15,1 0 1,-1 0-16,1 0 16,-1-25-16,1 1 15,-1-1 1,0 25 15,1 25-31,-25-1 0,24-24 16,1 25-16,-25-1 0,24 0 15,0 1-15,1-1 16,-1-24-16,1 25 0,-1-25 16,1 0-16</inkml:trace>
  <inkml:trace contextRef="#ctx0" brushRef="#br0" timeOffset="2036">1759 324 0,'-25'-25'0,"1"25"16,48 0-1,1 25 1,-1-1-16,0 1 0,25-25 16,-24 24-16,-1 0 15,1 1-15,23-1 0,-48 1 16,25-25-16,-1 24 15,1-24-15,-25 24 0,24-24 16</inkml:trace>
  <inkml:trace contextRef="#ctx0" brushRef="#br0" timeOffset="2229">2027 226 0,'0'-24'16,"-24"24"-1,24 24-15,0 0 16,0 1-16,0 24 16,0 0-16,-25-1 0,25 1 15,-24 0-15,0 0 16,24 0-16,-25 0 0,1-25 16,24 0-16,0 1 0,-25-1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13.3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55 146 0,'-24'0'16,"24"25"15,24-1-31,1 1 0,-25-1 0,24 25 16,1 0-16,-1 0 0,25 24 15,-25-24-15,1 0 16,-1-1-16,1 1 0,-1 0 15,-24 0-15,0-25 0,0 1 16,0-1-16,-24 1 16</inkml:trace>
  <inkml:trace contextRef="#ctx0" brushRef="#br0" timeOffset="577">104 586 0,'-24'-25'15,"-1"25"-15,1 0 16,0 0-16,48 0 31,0 0-31,25 0 16,0-24-16,0 24 0,0 0 16,24-24-16,-24 24 15,24-25-15,-24 25 0,0-24 16,0 24-16,-25 0 0,1-25 15,-1 25-15,0 0 16,-24-24-16,0 0 16,-24 24-1,0 0-15,-1 0 0,1 0 16,-1 0-16,1 24 0,0-24 16,-1 24-16,1 1 15,24-1-15,0 1 0,0-1 16,0 25-16,0-25 15,24 1-15,1-1 0,-1 1 16,0-1-16,1 0 0,24-24 16,-25 0-16,25 0 15,-25 0-15,1 0 0,24-24 16,-49 0-16,24-1 16,0 1-16,-24-1 0,0 1 15,0-1-15,0 1 16,0-25-16,0 25 15,0-1-15,-24 50 32,24-1-32,0 1 0,24-1 15,-24 25-15,25-25 0,-1 25 16,1-24-16,-1 23 16,1-23-16,-1-1 0,0-24 15,25 25-15,-24-25 0,-1 0 16</inkml:trace>
  <inkml:trace contextRef="#ctx0" brushRef="#br0" timeOffset="793">1154 488 0,'-24'-49'16,"24"25"-16,0 0 15,24 24 1,-24 24-16,25 0 0,-1 1 15,1-1-15,-1 25 0,1-25 16,-1 25-16,0-24 16,1 24-16,-1-25 0,1 0 15,24 1 1,-25-25-16,-24-25 16</inkml:trace>
  <inkml:trace contextRef="#ctx0" brushRef="#br0" timeOffset="967">1423 537 0,'0'-24'0,"-24"-1"16,24-24-16,-25 49 0,25-24 16,-24 0-1,-1 48-15,25 0 16,0 25-16,-24-24 0,24 23 16,-24 1-16,24 0 15,0 0-15,0 0 0,0-25 16,0 25-16,0-24 15,24-1-15</inkml:trace>
  <inkml:trace contextRef="#ctx0" brushRef="#br0" timeOffset="1207">1570 195 0,'0'-24'16,"0"-1"-16,0 50 16,0-1-16,0 1 15,24 23-15,-24 1 0,25 0 16,-25 0-16,24 0 16,-24 24-16,0-24 0,24 0 15,-24 0-15,25-1 0,-25-23 16</inkml:trace>
  <inkml:trace contextRef="#ctx0" brushRef="#br0" timeOffset="1968">1521 464 0,'0'-25'15,"24"25"1,1 0 0,-25-24-16,24 24 15,1 0-15,-1 0 16,0 0-16,1-24 0,-1 24 16,1 0-16,23 0 0,-23-25 15,24 25-15,-25 0 16,1-24-16,23 24 0,-48-25 15,25 25-15,-25-24 16,-25 24 0,1 0-16,0 0 15,-1 0 1,25 24-16,-24 1 16,24-1-16,0 1 0,-25-1 15,25 0-15,0 1 16,0-1-16,25 1 0,-1-1 15,-24 0-15,25 1 16,23-25-16,-23 0 0,-1 0 16,1 0-16,-1 0 0,1-25 15,-1 1-15,0 24 16,1-24-16,-25-1 0,0 1 16,0-1-16,0 1 15,0 0-15,0-1 16,0 1-16,0 48 15,0 1 1,0 23-16,0-23 16,0 24-16,24-1 15,-24 26-15,0-25 0,49 219 32,-24-219-32,-25 0 15,24 0-15,-24 0 0,0-25 16,0 1-16,0-1 15,-24-24-15,-1 0 0,1-24 16,-1-1-16,-24 1 16,25-25-16,0 24 0,-1-23 15,1-50 1,24 49-16,0 0 0,24 25 0,1-25 16,-1 0-16,0 25 15,1-1-15,-1 1 0,25-1 16,-24 25-16,-1-24 15</inkml:trace>
  <inkml:trace contextRef="#ctx0" brushRef="#br0" timeOffset="2456">2449 49 0,'0'-25'0,"-25"25"15,25-24-15,-24 48 16,24 1 0,0-1-16,0 0 0,0 25 15,0 0-15,24 24 16,-24 1-16,25-25 0,-25 24 16,0 0-16,24 0 0,1 49 15,-25-73 1,0-24-16,24 24 0,-24-25 15,25 0-15,-1-24 32,-24-24-32,0 0 15,0-1-15,0-24 16,-24 25-16,24-25 0,-25 0 16,25 0-16,0 1 0,-24-26 15,24 25-15,0 1 16,0-1-16,0 0 0,24 24 15,1 1-15,-1 0 16,0 24-16,1 0 16,-1 24-16,1 0 15,-25 1-15,24-1 0,-48 50 32,-1-50-32,1 0 0,-1 1 15,1-1-15,0-24 0,-1 25 16,1-25-16</inkml:trace>
  <inkml:trace contextRef="#ctx0" brushRef="#br0" timeOffset="2863">2889 268 0,'24'0'15,"-24"25"-15,24-1 32,1-24-17,-1 0-15,1 0 0,-1 0 16,25 0-16,-25 0 0,1 0 16,-1 0-16,1 0 15,-1 0-15,0-24 0,-24-1 16,0 1-1,0 0-15,0-1 16,-24 25-16,0-24 16,-1-1-16,1 25 0,-1 0 15,-23-24-15,23 24 0,1 0 16,-1 24-16,1 1 16,-1-1-16,1 25 0,24-25 15,-24 25-15,24 0 16,0 0-16,0-25 0,24 25 15,0 0-15,1-24 16,-1-1-16,1 0 0</inkml:trace>
  <inkml:trace contextRef="#ctx0" brushRef="#br0" timeOffset="3049">3621 317 0,'0'-24'0,"25"24"0,-25 24 16,0 1-16,24-1 15,-24 1-15,0 23 16,0 1-16,0 0 0,0 24 16,-24-24-16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17.9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301 268 0,'0'-24'16,"24"24"-16,-24-25 16,25 25-16,-50-24 15,1 24-15,-1 0 16,1 0-16,-25 0 16,25 0-16,-25 0 0,24 24 15,1-24-15,0 25 0,-1-1 16,1-24-16,24 25 15,0-1-15,24 1 16,1-25-16,23 24 16,1-24-16,25 24 0,-26-24 15,1 25-15,24-1 0,-48-24 16,24 25-16,-49-1 16,0 1-16,-25-1 0,1 0 15,-25 1-15,0-1 16,0 1-16,1-1 0,-1-24 15,24 25-15,-24-25 0,25 0 16,24-25-16</inkml:trace>
  <inkml:trace contextRef="#ctx0" brushRef="#br0" timeOffset="234">740 586 0,'-24'0'15,"48"0"17,1 0-17,-1 0-15,1 0 16,-1 0-16,-24-25 0,25 25 15,-1 0-15</inkml:trace>
  <inkml:trace contextRef="#ctx0" brushRef="#br0" timeOffset="1306">1278 293 0,'-25'0'0,"25"-25"15,-24 1 1,-98 24 0,73 24-1,24-24-15,1 25 0,24-1 16,-24 1-16,-1-25 15,25 24-15,0 0 0,25 1 16,-1-1-16,0 1 0,1-25 16,24 24-16,0-24 15,-25 0-15,25 25 0,-25-25 16,25 0-16,-24-25 16,-1 25-16,-24-24 0,24-1 15,1 1-15,-25-1 16,0 1-16,0-25 15,0 25-15,0-25 0,0 0 16,0 25-16,0-25 0,0 0 16,0 25-16,0-1 15,0 1-15,-25 48 16,25 1 0,0-1-16,0 0 0,0 25 15,25 0-15,-25 0 16,24 0-16,1 0 0,-1-1 15,-24-23-15,25 24 0,-1-25 16,0 1 0,1-25-1,-25-25-15,0 1 16,0-1 0,0 1-16,0-1 0,0 1 15,24 0-15,1-1 16,-25 1-16,24-1 0,1 25 15,-1 0-15,0 0 16,1 0-16,-1 25 0,1-1 16,-1-24-16,0 25 0,-24-1 15,25 0-15,-1 1 16,1-1-16,-1 1 0,1-25 16,-1 0-16,0 0 15,25 0-15,-24 0 0,-1-25 16,1 25-1,-1-24-15,0-1 0,1 1 0,-1 0 16,-24-1-16,0 1 0,0-1 16,-24 1-16,-1 0 0,1-1 15,0 1-15,-1 24 16,1 0-16,-1 0 0,1 0 16,-1 0-16,25 24 15,-24 1-15,24-1 0,0 25 16,0 0-1,0-1-15,0-23 0,24-1 16,-24 1-16,25-25 0,-25 24 16,24-24-16,1 0 15,-1 0-15,1-24 16,-1 24-16,-24-25 0,24 1 16,-24-1-16,25 1 15,-25 0-15,0-1 16,0 1-16,24 24 31,-24 24-31,25 1 16,-25-1-16,24 0 15,0 1-15,-24-1 0,25-24 16,-1 25 0</inkml:trace>
  <inkml:trace contextRef="#ctx0" brushRef="#br0" timeOffset="1704">2499 244 0,'-25'0'0,"1"-25"0,24 50 47,0-1-47,24 1 15,-24-1-15,0 1 0,0-1 16,0 25-16,0-25 16,0 1-16,0-1 15,0-48 17,0-1-32,0 1 15,0-1-15,0-23 16,0 23-16,25 1 0,-1-1 15,-24 1-15,25-1 0,-1 1 16,1 24-16,-1 0 16,0 24-16,-24 1 0,25-1 15,-1 1-15,1-1 16,-25 25-16,24-25 0,-24 1 16,25-1-16,-1 1 0,0-25 15</inkml:trace>
  <inkml:trace contextRef="#ctx0" brushRef="#br0" timeOffset="2227">3012 244 0,'0'-25'0,"0"1"16,-25 0-16,25-1 0,-24 1 16,0-1-16,-1 25 15,1 0-15,-1 25 0,25-1 16,-24 1-1,-1-1-15,25 25 0,-24-25 0,24 25 16,0-24-16,24-1 0,-24 0 16,25 1-16,-1-1 15,1-24-15,-1 0 16,1 0-16,-1 0 0,0-24 16,-24-1-1,25 1-15,-25 0 16,0-1-16,0 1 15,0-1 1,0 50-16,0 24 16,0-25-1,0 25-15,24 0 0,-24 0 16,0-1-16,25 26 16,-1-1-16,-24 0 15,24-24-15,1 24 0,-25-24 0,0 0 16,0 0-16,0-25 15,0 1-15,-25-25 0,1 0 16,0 0-16,-25-25 16,24 1-16,1-25 0,0 0 15,-1 0-15,25 1 0,0-50 16,0 49 0,25 25-16,-1-25 0,0 24 15,1 1-15,-1-1 16,1 1-16,-1 0 0,25 24 15</inkml:trace>
  <inkml:trace contextRef="#ctx0" brushRef="#br0" timeOffset="2623">3354 293 0,'-25'24'0,"1"-24"16,48 0 46,1 0-46,-1 0-16,-24-24 0,25 24 16,-1 0-16,0-25 0,1 1 15,-1-1 1,-24 1-1,-24 0-15,-1-1 16,1 25-16,24-24 0,-49 24 16,25-25-16,-1 25 0,1 0 15,-1 0-15,1 25 16,0-1-16,24 1 0,-25-1 16,25 0-16,25 25 15,-1-24-15,0-1 0,1 25 16,-1-25-16,25-24 0,0 25 15,0-25-15,-25 0 16,25 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21.1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25 244 0,'0'-73'16,"0"49"-1,0-1 1,24 50-1,-24-1 1,25 1-16,-25 23 16,24-23-16,1 48 0,-1-24 15,0 0-15,1 24 16,-1-24-16,25 0 0,-25 0 16,1-1-16,-25-23 0,24-1 15,-24 1-15,0-1 16,-24-24-16</inkml:trace>
  <inkml:trace contextRef="#ctx0" brushRef="#br0" timeOffset="573">49 513 0,'0'-24'0,"-24"-1"15,-1 25 1,25-24-16,25 24 31,-1 0-31,25 0 16,0 0-16,0 0 15,0-25-15,24 25 0,0 0 16,0 0-16,-24-24 0,25 24 16,-26 0-16,1-24 15,-24 24-15,-1 0 0,-24-25 16,0 1-1,-24 24-15,-1 0 0,1-25 16,-1 25-16,1 0 0,0 0 16,-1 0-16,1 25 15,-1-1-15,1 1 16,-1-1-16,1 0 0,24 1 16,-24-1-16,24 25 0,0-25 15,0 1-15,0-1 0,0 1 16,24-25-16,-24 24 15,24-24-15,1 0 0,-1 0 16,1 0-16,24-24 16,-25-1-16,0 25 0,1-24 15,-1-1-15,-24 1 0,25 0 16,-25-1-16,0 1 16,0-1-16,0 1 0,0 0 15,24 24 1,-24 24-16,25 0 15,-25 1-15,24-1 0,0 1 16,1 23-16,-1-23 16,25 24-1,-25-25-15,1 1 0,-1-1 16</inkml:trace>
  <inkml:trace contextRef="#ctx0" brushRef="#br0" timeOffset="1863">904 318 0,'24'0'15,"-24"-25"1,0 1-16,0 48 16,25 1-1,-25-1-15,0 1 0,0-1 16,0 25-16,24 0 15,-24-1-15,0 1 0,0 0 16,0 0-16,-24 0 0,24-25 16,-25 25-16,25-24 15,-24-1-15,0 0 0,24 1 16,-25-1-16,1 25 0,-1-49 16,1 49-16,-1-49 15,1 24-15,0 1 0</inkml:trace>
  <inkml:trace contextRef="#ctx0" brushRef="#br0" timeOffset="2674">1026 98 0,'0'-25'16,"-24"1"-16,24 0 15,0-1 1,24 25 0,-24 25-16,25-25 15,-25 24-15,24 0 16,-24 1-16,24 24 0,-24 0 16,25-1-16,-1 26 15,-24-1-15,25 0 0,-25 1 16,24-26-16,-24 26 0,0-26 15,25 1-15,-25 0 16,24 0-16,-24-25 0,0 1 16,0-1-16,0-48 31,-24-25-15,24 0-1,-25 25-15,25-25 0,0 0 16,-24 0-1,24 0-15,0 1 0,0-26 0,0 25 16,24 1-16,-24-1 0,25 24 16,-1 1-16,0-1 15,1 25-15,-1 0 16,1 25 0,-25-1-16,0 1 0,0 24 15,0-25-15,0 0 0,-25 1 16,1-1-16,-1-24 15,1 25-15,0-25 0,-1 24 16,1-24 0,-1 0-16</inkml:trace>
  <inkml:trace contextRef="#ctx0" brushRef="#br0" timeOffset="3093">1539 269 0,'24'0'31,"1"0"-15,-1 0-16,1 0 15,-1 24-15,1-24 16,-1 0-16,0 0 0,25 0 15,-24 0-15,-1 0 16,-24-24-16,25 24 0,-25-25 16,0 1-16,0 0 15,0-1 1,-25 25-16,25-24 0,-24 24 16,-1-25-16,1 25 0,-25 0 15,25 0-15,-1 0 16,1 25-16,-1-25 15,25 24-15,-24 1 0,24-1 16,0 25-16,0-25 0,0 25 16,0 0-16,24-25 0,1 25 15,24-24-15,-25-1 16,25 0-16,0-24 0,0 25 16,-1-25-16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24.8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49 147 0,'-25'-25'16,"25"50"30,25-25-46,-25 24 0,0 1 16,24 48-16,-24-24 16,25-1-16,-25 26 0,24-25 15,-24-1-15,24 1 16,1 0-16,-1 0 0,-24-25 16,25 25-16,-25-24 0,24-1 15</inkml:trace>
  <inkml:trace contextRef="#ctx0" brushRef="#br0" timeOffset="589">73 586 0,'-24'-24'0,"-1"24"15,1-25-15,24 1 16,24 0-1,1 24-15,-1 0 16,1 0-16,23 0 0,1-25 16,24 25-16,-24 0 15,25 0-15,-26 0 0,1-24 16,0 24-16,-24 0 0,23 0 16,-23-25-16,-25 1 15,-25-1 1,1 25-16,0-24 15,-1 24-15,1-24 0,-1 24 16,-24 0-16,25 0 16,0 24-16,24 0 15,0 1-15,-25-1 0,25 1 16,0-1-16,0 25 16,0-25-16,0 1 15,0-1-15,25 1 0,-25-1 0,24 1 16,0-25-16,1 24 15,-1-24-15,1 0 16,-1-24-16,1-1 16,-1 1-16,-24-1 15,0 1-15,0-1 0,0-48 16,0 49 0,0-1-16,24 50 31,1-1-16,-25 1-15,24-1 0,1 0 16,-1 1-16,-24 24 16,24-25-16,1 1 0,-1-1 15,1 0-15,-1-24 0,1 25 16</inkml:trace>
  <inkml:trace contextRef="#ctx0" brushRef="#br0" timeOffset="811">781 366 0,'0'-24'16,"25"48"0,-1 1-16,1-1 15,-1 1-15,0-1 16,1 25-16,24-25 0,-25 1 15,1 24-15,-1-25 16,0 1-16,-24-1 16,25-24-16</inkml:trace>
  <inkml:trace contextRef="#ctx0" brushRef="#br0" timeOffset="998">1074 342 0,'-24'-24'0,"24"-1"31,-24 25-31,24 25 0,-25-1 0,25 0 16,-24 25-16,24-24 15,0 24-15,-25-1 0,25 1 16,0 0-16,0 0 0,0-25 16,0 1-16,25-1 15,-1 1-15</inkml:trace>
  <inkml:trace contextRef="#ctx0" brushRef="#br0" timeOffset="1235">1294 0 0,'-24'0'0,"24"25"16,0 23-1,0 1-15,24 0 0,-24 0 16,0 0-16,25 24 0,-25-24 16,24 24-16,-24-24 15,24 0-15,1 0 0,-25-25 16,24 1-16,-24-1 16,25 0-16</inkml:trace>
  <inkml:trace contextRef="#ctx0" brushRef="#br0" timeOffset="1807">1319 489 0,'-25'-25'0,"1"25"15,-1 0-15,25-24 32,25 24-17,-1-25-15,1 25 16,-1-24-16,25 24 0,-25-25 15,25 25-15,0-24 0,0 24 16,-25-24-16,1-1 16,-1 25-16,1 0 0,-1-24 15,-48 48 32,24 1-31,0-1-16,0 0 0,0 25 15,24-24-15,-24-1 16,24 1-16,1-1 0,-1 0 16,25 1-1,-24-25-15,-1 0 0,0 0 16,1-25-16,-1 1 16,-24 0-16,25-1 15,-25 1-15,0-1 0,0 1 16,0-1-16,0 1 0,0 0 15,24 24 1,-24 24 0,0 0-1,25 1-15,-25 24 0,0 0 16,24-1-16,-24 26 0,0-25 16,24 24-16,-24-24 15,0 24-15,0-24 0,0-25 16,0 25-16,0-25 15,0 1 1,-24-25-16,24-25 16</inkml:trace>
  <inkml:trace contextRef="#ctx0" brushRef="#br0" timeOffset="2322">2222 49 0,'-24'0'16,"24"24"-1,0 25 1,0-24-16,0 23 16,0 1-16,0 25 0,24-26 15,-24 26-15,25-1 16,-25-24-16,0 24 0,24-24 15,-24 0-15,25 0 0,-25 0 16,24-25-16,-24 0 16,0 1-16,24-1 0,1-24 15,-25-24 1,24-25 0,-24 25-1,0-25-15,0 24 0,0-48 16,0 24-16,0 0 0,0-24 15,0 24-15,0 0 0,0-24 16,0 49-16,25-25 16,-25 24-16,0 1 0,24 24 15,1 0 1,-1 24-16,-24 1 16,24-1-16,-24 1 0,0-1 15,0 0-15,0 1 16,-24-1-16,0 1 0,-1-25 15,1 24-15,-1-24 16,1 25-16,-1-25 0,1 0 16,0 0-16,-1 0 0</inkml:trace>
  <inkml:trace contextRef="#ctx0" brushRef="#br0" timeOffset="2714">2686 318 0,'0'-25'0,"25"25"16,-1-24-16,1 24 16,-1 0-1,0 0-15,1 0 0,24 0 16,0 0-1,-1-25-15,-23 25 0,-1 0 16,1-24-16,-1 0 0,-24-1 16,0 1-1,0-1-15,-24 1 0,-1-1 16,1 25-16,-1-24 16,1 24-16,0-24 0,-1 24 15,-24 0-15,25 24 0,-1-24 16,1 24-16,24 25 15,-24-24-15,24 24 0,-25-25 16,25 25-16,0 0 16,0-1-16,25 1 0,-25-24 15,24-1-15,0 1 0,1-1 16</inkml:trace>
  <inkml:trace contextRef="#ctx0" brushRef="#br0" timeOffset="2857">3273 342 0,'24'0'0,"0"0"15,-24-24-15,0-1 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50.3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3958 2076 0,'0'-25'16,"0"1"15,-24-1 1,-1 25-17,1-24 1,0 24-16,-1 0 15,-24 0-15,25-24 0,-25 24 16,0 0-16,0 0 16,-24 0-16,24 0 0,-24 0 15,0 0-15,24 0 16,-24 0-16,24 0 0,-25 0 16,26 0-16,-26 0 0,25 24 15,1-24-15,-26 0 16,26 0-16,-26 0 15,1 0-15,24 24 0,-24-24 16,0 0-16,-1 25 0,1-25 16,0 0-16,-1 24 15,1-24-15,0 25 0,-25-25 16,25 24-16,-25 1 0,25-25 16,-25 24-16,25-24 15,0 24-15,0-24 0,-1 25 16,25-1-16,-24-24 15,24 25-15,0-1 0,1 0 16,-1 1-16,0-1 16,0 1-16,0-1 0,-24 1 15,24-1-15,0 0 0,0 25 16,1-24-16,23-1 0,-24 1 16,0-1-16,1 0 15,23 1-15,-24-1 0,25 1 16,0-25-16,-1 24 0,1 0 15,-1 1 1,1-1-16,-1 1 0,25-1 0,-24 25 16,0-25-16,24 1 15,0-1-15,-25 1 0,25-1 16,0 1-16,0-1 16,-24 25-16,24-25 0,0 1 15,0-1-15,0 1 0,0-1 16,0 25-16,0-25 15,24 1-15,-24-1 0,25 25 16,-25-25-16,24 1 16,0 24-16,1-25 0,24 0 15,-25 1-15,1-1 0,23 1 16,-23-1-16,24 1 16,-25-1-16,25 0 0,0 1 15,0-25-15,-1 24 0,1-24 16,25 25-16,-26-25 15,26 24-15,-1-24 0,0 25 16,25-25-16,0 0 16,-25 24-16,25-24 0,-25 24 15,25-24-15,-1 0 0,-24 25 16,1-25-16,-1 24 16,0-24-16,1 0 15,-1 25-15,0-25 0,0 0 16,1 0-16,-1 0 0,0 24 15,0-24-15,1 0 0,23 0 16,-23 0-16,-1 0 16,25-24-16,-25 24 0,0 0 15,0-25-15,1 25 16,-1-24-16,0 24 0,0-25 16,1 25-16,-25-24 0,-1 24 15,26-24-15,-25-1 16,48 1-1,-48-1-15,-24 25 0,23-24 16,-23-1-16,-1 25 0,1-24 16,-1 0-16,25-1 0,0-24 15,-25 25 1,1-1-16,23 1 0,-23 0 16,24-1-16,-25 1 15,25-25-15,-25 25 0,25-1 16,-24 1-16,-1-25 0,1 24 15,-1 1-15,-24-25 16,0 25-16,0-1 0,0-24 16,0 25-16,0-25 15,0 25-15,0-25 0,0 0 16,0 25-16,0-25 0,0 24 16,-24-24-16,24 1 15,-25 23-15,25-24 0,0 25 16,-24-25-16,24 25 15,0-25-15,0 24 0,-25 1 16,25-25-16,-24 25 16,24-1-16,-25-24 0,1 25 15,-25 0-15,25-1 0,-25 1 16,0-1-16,-24 1 16,0 0-16,-1-1 0,25 1 15,-24-1-15,0 25 0,0-24 16,-1 24-16,25-25 15,-24 25-15,24 0 0,0 0 16,-24 0-16,24 25 16,1-25-16</inkml:trace>
  <inkml:trace contextRef="#ctx0" brushRef="#br0" timeOffset="632">2102 1465 0,'0'-24'15,"0"-1"-15,0 1 16,0-1-1,-24 25 1,24 25 15,0-1-15,0 1-16,0 23 0,0-23 16,-25 24-16,25 0 15,0-25-15,0 25 0,0 0 16,0 0-16,0-25 15,0 25-15,0-25 0,0 1 16,0-1-16,0 1 0,0-1 16</inkml:trace>
  <inkml:trace contextRef="#ctx0" brushRef="#br0" timeOffset="1122">1760 1758 0,'0'-24'31,"0"48"16,25 1-31,-1-1-16,0-24 15,1 24-15,-1 1 0,1-1 16,-1-24-16,-24 25 0,25-1 15,-1-24-15,0 0 16,-24 25-16,25-25 0</inkml:trace>
  <inkml:trace contextRef="#ctx0" brushRef="#br0" timeOffset="1395">2322 1734 0,'-25'0'15,"1"0"1,0 24 0,-1 1-1,1-1 1,-1 0-16,1 1 15,0-1-15,-1 1 0,25-1 16,-24 1-16,-1-1 0,1 0 16,24 1-1</inkml:trace>
  <inkml:trace contextRef="#ctx0" brushRef="#br0" timeOffset="2004">2053 635 0,'0'-25'0,"0"1"16,0 48 46,0 1-62,0 24 0,0-25 16,-24 49-1,24-24-15,0 0 0,24 0 16,-24-25-16,25 1 0,-25 23 16,0-23-16</inkml:trace>
  <inkml:trace contextRef="#ctx0" brushRef="#br0" timeOffset="2659">2249 415 0,'-25'-25'15,"1"1"1,-1 24-16,1-24 0,-1 24 15,1 0-15,-25 0 0,0 0 16,1 0-16,-1 24 16,0 0-16,-24 25 0,-1-24 15,1 24-15,0-1 16,0 1-16,24 0 0,-25 24 16,26-24-16,23 0 0,1 0 15,-1 24-15,25-48 16,0 23-16,25 1 0,24-24 15,-25-1-15,25 1 0,24 23 16,0-48 0,1 25-16,-1-25 0,25 0 0,-25 0 15,25 0-15,-25-25 16,0 1-16,0 0 0,1-1 16,-1 1-16,0-25 0,-24 0 15,24 0-15,-24-24 16,0 0-16,0-1 0,0 1 15,-25-25-15,1 25 16,-25-25-16,0 25 0,0-24 16,-49 23-16,-25 25 0,1 1 15,-49 23-15,-25 1 16,-48 24-16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54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0 391 0,'24'0'31,"50"-24"-15,-1 24-16,0-25 0,25 1 16,0 0-16,48-1 15,1 1-15,24-25 0,0 24 16,24 1-16,-24-25 16,0 25-16,0-1 0,-49 25 15,0-24-15,-24 24 0,-25-25 16,-24 25-16,-25 0 15</inkml:trace>
  <inkml:trace contextRef="#ctx0" brushRef="#br0" timeOffset="366">73 758 0,'0'24'15,"25"-24"1,-1 0 0,1-24-16,48 24 0,-24-25 15,48 25-15,26-24 16,23-25-16,25 25 0,24-25 16,1 0-16,48 0 0,-24 0 15,0 0-15,-25 0 16,-24 25-16,-24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6:42.1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0 153 0,'73'0'110,"-24"-24"-110,49-25 15,-49 49-15,24 0 16,49-25-16,-24 25 16,24 0-16,0-24 15,24 0-15,-72 24 16,23 0-16,-23 0 15,-1 0-15,0 0 16,-48 0 0,-1 0-1,0 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8:44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1294 0 0,'-24'25'0,"-1"-25"16,25 24-16,0 1 31,0-1-15,0 0 15,-24-24-31,24 25 16</inkml:trace>
  <inkml:trace contextRef="#ctx0" brushRef="#br0" timeOffset="551">49 318 0,'-25'0'0,"1"0"31,24 24-15,24-24 15,-24 25-15,25-25-16,-1 0 0,1 0 15,23-25-15,1 25 0,0 0 16,24-24-16,-24 24 16,24 0-16,-24-25 0,0 25 15,0 0-15,-25 0 16,1-24-16,-1 24 0</inkml:trace>
  <inkml:trace contextRef="#ctx0" brushRef="#br0" timeOffset="809">268 440 0,'-24'24'0,"24"1"31,0-1-31,0 1 16,0-1-16,24 0 0,-24 25 15,25-24-15,-25 24 16,0-1-16,0 1 0,0 0 16,0 0-16,0 0 15,0 0-15,0 0 0,0-1 16,0-23-16,0 24 0,0-25 16,0 1-1</inkml:trace>
  <inkml:trace contextRef="#ctx0" brushRef="#br0" timeOffset="1252">659 953 0,'25'-25'16,"-1"25"15,0 0 0,1 0-31,-1-24 0,1 24 16,-1 0 0,1-24-16,-1 24 0,0-25 15,-24 1 1,0-1-1,-24 1-15,0 24 16,-1 0-16,1-25 16,-1 25-16,1 0 0,-1 0 15,-23 25-15,23-1 16,1-24-16,-1 25 16,25 24-16,0-25 0,0 0 15,0 1-15,0-1 16,25 25-16,-1-24 0,1-1 15,-1-24-15,0 24 0,25-24 16,-24 0-16,-1 0 16,25 0-16</inkml:trace>
  <inkml:trace contextRef="#ctx0" brushRef="#br0" timeOffset="1738">1392 904 0,'0'-24'0,"-24"-1"31,24 1-31,-25-1 16,1 25-16,-1-24 15,1 24 1,-1 0-16,1 0 15,0 24-15,-1 1 16,1-1 0,24 1-16,0-1 15,0 0-15,0 1 16,24-1-16,1-24 0,-1 25 16,0-25-1,1-25-15,-1 25 16,1-24-16,-1-1 15,-24 1 1,0 0-16,0-1 0,25 1 16,-25-1-1,24 1-15,0 24 16,1 24 0,-25 1-1,24-1-15,-24 1 0,25-1 16,-25 0-16,0 1 15,0-1-15,24-24 0,-24 25 16</inkml:trace>
  <inkml:trace contextRef="#ctx0" brushRef="#br0" timeOffset="2373">1612 757 0,'0'-24'0,"-25"24"16,50 0 31,-1 24-31,-24 1-16,25-25 0,-1 24 15,-24 1-15,24-1 16,-24 1-16,0-1 0,25-24 15,-25 24-15,0 1 16,0-50 15,0 1-15,0 0-16,0-25 16,0 24-16,0 1 0,0-25 15,0 25-15,24-25 16,-24 24-16,25 1 0,-1-1 15,1 25 1,-1 0-16,-24 25 0,24-1 16,1 1-16,-25-1 0,0 25 15,24-25-15,-24 1 16,0-1-16,25 1 0,-25-1 16,0 1-16,0-50 46,0 1-46,24-25 16,-24 24-16,25 1 0,-25 0 16,24-1-16,0 1 15,1-1-15,-1 25 0,1 0 16,-1 0-16,0 25 16,1-1-1,-25 1-15,24-1 0,-24 25 16,0-25-16,0 1 0,0-1 15,0 1 1,-24-1-16</inkml:trace>
  <inkml:trace contextRef="#ctx0" brushRef="#br0" timeOffset="3076">2467 562 0,'0'24'0,"0"-48"31,0 0-15,0-1 0,24 25-16,-24-24 15,24 24-15,1-25 16,-1 25-16,1 0 0,-1 0 15,1 0-15,-1 25 16,0-25-16,1 24 16,-25 1-16,24-1 0,-24 25 15,0-25-15,0 1 16,25-1-16,-25 1 0,0-1 16,0 0-16,0 1 15,0-50 16,0 1-31,0-25 16,0 25-16,24-25 16,-24 24-16,24-23 0,1 23 15,-1 1-15,-24-1 16,25 1-16,-1 0 0,1 24 16,-1 0-1,-24 24-15,0 0 16,24 1-1,-24-1-15,0 1 0,0-1 16,25 0-16,-25 1 0,24 24 16,-24-25-16,25 1 15,-1-1-15,1-24 16,-1 24-16,0-24 0,1 0 16,24-24-16,-25 24 15,0-24-15,-24-1 0,25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09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366 390 0,'24'0'0,"1"-24"16,-1 24-1,-24-25-15,25 25 0,-25-24 16,24 24-16,0-24 16,1-1-16,-1 1 15,-24-1-15,0 1 16,0 0-1,-24-1-15,24 1 0,-25-1 16,1 25-16,0-24 0,-25 24 16,24 0-16,1 0 15,-25 24-15,25 1 0,-25-1 16,49 25-16,-25-25 16,1 25-16,24 0 15,0 24-15,24-24 0,-24 24 0,49 50 31,-24-50-31,-1-24 0,0 24 0,-24-24 16,25 0-16,-25-25 16,0 25-16,0-25 0,0 1 15,-25-1-15,1 1 0,-25-25 16,25 0 0</inkml:trace>
  <inkml:trace contextRef="#ctx0" brushRef="#br0" timeOffset="196">0 708 0,'24'0'31,"0"0"-15,1 0-16,-1 0 0,1 0 15,24 0-15,-1 0 16,-23 0-16,24 0 0,0 0 15,-1-25-15,-23 25 0,-1 0 16,1 0-16</inkml:trace>
  <inkml:trace contextRef="#ctx0" brushRef="#br0" timeOffset="723">879 635 0,'0'-25'16,"24"25"-16,-24-24 0,25 24 16,-25-25-1,0 1-15,-25-1 16,1 1-1,-1 24-15,1 0 16,0 0-16,-1 0 0,1 0 16,-1 24-16,1 1 15,24-1-15,-25 1 16,25-1-16,0 1 16,0-1-16,25 0 15,-25 1-15,24-25 0,1 24 16,-1 1-16,1-25 15,-1 24-15,25-24 0,-25 0 16,1 24-16,-1-24 0,1 0 16,-1 25-16,0-25 15,1 24-15,-25 1 16,0-1 0,-25-24-16,25 25 0,-24-25 15,0 0-15,-1 24 0,1-24 16,-1 0-16,-24 0 15,25 0-15,0 0 0,-1 0 16,1-24-16,-1 24 16,1 0-16,24-25 0,0 1 15</inkml:trace>
  <inkml:trace contextRef="#ctx0" brushRef="#br0" timeOffset="1132">1294 659 0,'0'24'15,"0"1"32,24-25-31,1 0-16,-1 0 16,1-25-1,-1 25-15,1 0 0,23 0 16,-23 0-16,-1 0 0,25 0 15,-24 0-15,-1-24 16,0 24-16,1 0 0,-1 0 16,-48 0 15,-1 0-15</inkml:trace>
  <inkml:trace contextRef="#ctx0" brushRef="#br0" timeOffset="4024">2173 390 0,'0'-24'16,"0"-1"-1,0 1-15,0 0 16,25 24 15,-25 24-31,0 0 16,24 1-16,-24-1 16,0 25-16,24 0 0,-24 0 15,25 24-15,-25-24 0,0 0 16,24 0-16,-24-1 15,0 1-15,0 0 0,0-24 16,25-1-16,-25 0 16,-25-24-1,1-24 1,-1 0 0,25-1-16,-24 1 15,24-1-15,-24 1 16,-1-25-16,25 25 0,-24-25 15,24 0-15,-25 25 0,25-25 16,0 0-16,0 0 16,0 25-16,0-25 0,25 24 15,-1 1-15,1-1 0,-1 1 16,0 24-16,25 0 16,-24 0-16,-1 0 0,25 0 15,-25 24-15,1 1 16,73 97 15,-98-98-31,0 50 0,-25-50 16,25 1-16,-24-25 15,-25 24-15,24 0 0,1-24 16,-25 0-16,25 25 0,-1-25 16,-24 0-16,25 0 0,0-25 15</inkml:trace>
  <inkml:trace contextRef="#ctx0" brushRef="#br0" timeOffset="4504">2955 488 0,'-25'0'0,"25"-24"16,0-1-1,0 1-15,0-1 16,-24 25-16,24-24 0,-25 24 16,1 0-1,0 0 1,-1 24-16,1 1 15,24-1-15,-25 25 0,1-25 16,24 1-16,-24 24 0,24-25 16,0 1-16,0-1 15,24 0-15,-24 1 0,24-25 16,1 0-16,-1 0 16,1 0-16,23 0 0,-23-25 15,-1 25-15,1-24 0,-1 0 16,-24-1-16,25 1 15,-25-1-15,0-24 0,0 25 16,-25 0-16,1-1 0,24 1 16,-25-1-16,1 25 15,-1-24-15,1 24 16,0 0 0</inkml:trace>
  <inkml:trace contextRef="#ctx0" brushRef="#br0" timeOffset="4942">3394 366 0,'25'-25'15,"-1"25"1,-24-24-16,25 24 0,-25-24 15,0-1-15,-25 1 16,1 24 0,-1 0-16,-23 0 0,23 0 15,1 0-15,-1 24 16,1-24-16,-1 25 0,25-1 16,-24-24-16,24 24 0,0 1 15,24-1-15,1 1 16,-1-1-16,1 1 0,-1-25 15,1 24-15,23 0 16,-23 1-16,-1-1 0,1 1 16,-1-25-16,0 24 0,-24 1 15,25-25-15,-25 24 16,-25 0-16,1-24 16,0 0-16,-1 0 15,-24 0-15,25 0 0,-25 0 16,0 0-16,0-24 15,25 0-15,0 24 0,-25-25 16,49 1-16</inkml:trace>
  <inkml:trace contextRef="#ctx0" brushRef="#br0" timeOffset="5217">3639 0 0,'-25'0'16,"50"24"15,-25 0-31,0 1 16,24 48-1,0 25-15,1-25 16,-1 74-1,-24-99-15,0-23 0,25 24 16,-25-25-16,0 1 16,0-1-16,0 0 15</inkml:trace>
  <inkml:trace contextRef="#ctx0" brushRef="#br0" timeOffset="6113">3687 488 0,'0'-24'16,"-24"-1"0,48 1-1,25 24 1,-24-25-16,24 25 0,24 0 16,-24 0-16,0-24 15,24 24-15,-24 0 16,-1 0-16,1 0 0,0 0 15,-24 0-15,-1 0 0,0 0 16,1 0-16,-25-25 16,-25 25-1,1 0 1,0-24-16,-1 24 16,1 0-16,-1 0 0,1 0 15,-1 0 1,1 24-16,0 1 0,-1-25 15,1 24-15,24 1 16,-49 24 0,49-25-16,0 0 0,0 1 0,0-1 15,0 1 1,24-25-16,-24 24 0,25-24 16,-1 0-16,1 0 15,-1 0-15,0 0 16,1 0-16,-1 0 0,1-24 15,-1-1 1,1 1-16,-25-1 16,24 1-16,-24 0 15,0-1 1,0 50 0,0-1-1,24 0-15,-24 1 16,0-1-1,0 1-15,25-1 0,-25 1 0,24-1 16,1 0-16,-1 1 16,1-25-16,-1 0 15,0 0-15,25 0 0,-24-25 16,-1 25-16,1-24 16,-1 0-16,-24-1 0,24 1 15,-24-25 1,0 24-16,0-23 0,0-1 0,-24 0 15,24 0-15,-24 0 0,-1-24 16,1 24-16,24 25 16,-25-50-1,1 50-15,24 48 32,0 1-32,0 24 15,0-1-15,0-23 0,0 48 16,0-24-16,24 0 0,-24 0 15,25 0-15,-25-1 0,24 1 16,-24-24-16,25 24 16,-25-25-16,24 0 0,0 1 15,-24-1-15,25-24 16</inkml:trace>
  <inkml:trace contextRef="#ctx0" brushRef="#br0" timeOffset="7074">5226 415 0,'25'0'15,"-1"-25"-15,0 1 16,-24-1 0,25 25-1,-25-24-15,0 0 0,-25-1 16,25 1-16,-24 24 0,0 0 15,-1 0-15,1 0 16,-1 0-16,1 0 0,-1 24 16,1 1-16,0-1 0,-1 25 15,1-25-15,24 25 16,0 0-16,0-25 0,0 25 16,0 0-16,24-24 0,-24 23 15,25-23-15,23-1 16,-23 1-16,24-1 0,-25-24 15,25 0-15,0 0 16,0 0-16,0-24 0</inkml:trace>
  <inkml:trace contextRef="#ctx0" brushRef="#br0" timeOffset="8008">5641 439 0,'0'-24'16,"25"24"-1,-25-25 1,-25 25 15,1 25-15,-1-25-16,1 24 0,0-24 16,24 25-16,-25-1 15,25 0-15,0 1 0,0-1 16,0 1-16,0-1 15,25-24-15,-25 25 0,24-1 16,0-24-16,1 0 0,-1 24 16,1-24-16,-1 0 15,1-24-15,-1 0 16,-24-1-16,0 1 16,0-1-16,0 1 15,0-1-15,0 1 0,-24 0 16,-1-1-16,1-24 15,-1 49-15,25-24 0,-24-1 16,-1 25-16,50 25 31,-1-25-15,1 24 0,24-24-16,-25 0 0,25 0 15,0 0-15,-25 0 16,74 0-1,-49 0-15,-25 0 0,25 0 0,-25 0 16,1-24-16,-1 24 16,1-25-16,-25 1 31,-25 24-15,1 0-16,-1 0 15,-23 0 1,23 24-1,-24 1-15,25-1 0,24 1 16,-25-1-16,25 1 0,-24-1 16,24 25-16,0-25 0,24 1 15,-24-1-15,25 1 16,-1-1-16,1-24 0,24 24 31,-1-24-31,-23 0 0,-1 0 0,1 0 16,-1-24-16,0 0 0,1-1 15,-1 1-15,-24-25 16,0 24-16,0-23 0,0-1 16,0-25-16,-24 26 0,24-1 15,-25 0-15,1 0 16,24 0-16,-24-24 16,24 49-16,0 48 15,0 25 1,24-25-16,-24 25 15,24 0-15,-24 0 16,25 0-16,-25-1 0,24 1 16,-24 0-16,25 0 15,-1 24 1,-24-48-16,25-1 0,-25 1 0,0-1 16,24-24-16</inkml:trace>
  <inkml:trace contextRef="#ctx0" brushRef="#br0" timeOffset="8494">6740 488 0,'-24'-24'15,"-1"24"-15,1-25 16,48 25 46,1 0-46,-1 0 0,1 0-16,-1 0 15,1-24-15,-1-1 16,0 25-16,-24-24 15,0-1 1,0 1 0,-24 0-16,0 24 0,-1-25 15,1 25-15,-1-24 16,1 24-16,-1 0 0,1 0 16,0 24-16,-1 1 15,25 23-15,0-23 16,0 24-16,0 0 15,0-1-15,25-23 0,-1 24 0,-24-25 16,49 25-16,-25-25 16,25 1-16,0-25 0,0 24 15,-25-24-15,25 0 16,0-24-16,0-1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8:54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659 0 0,'-49'0'0,"25"0"0,-25 0 16,25 0-16,-25 0 15,24 25-15,-24-25 0,25 24 16,-25-24-16,25 25 0,-1-1 15,-23 1-15,23 23 16,1-23-16,-25 24 0,24 0 16,1-1-16,0 26 15,-1-25-15,1 24 0,24 0 16,0-24-16,0 24 0,24 0 16,-24-24-16,25 25 15,23-26-15,1 1 0,0 0 16,0 0-16,0 0 0,24-25 15,0 1-15,1-1 16,-1-24-16,0 24 0,25-24 16,-25 0-16,0 0 15,25-24-15,-25 0 0,1-1 16,-1 1-16,0-1 16,0 1-16,-24-25 0,25 25 15,-26-25-15,-23 0 0,24-24 16,-25 24-16,0-24 15,-24 24-15,0-24 0,0-1 16,0 1-16,-24 0 0,0 24 16,-1-24-16,-24 24 15,1 0-15,-26 0 0,1 25 16,-25-1-16,1 1 16,-1-1-16,-24 25 0,24 0 15,-24 0-15,24 25 0,1-1 16,23 1-16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9:25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 0,'0'-24'16,"0"0"31,0 48 0,0 0 15,25-24-46,-1 0-1,0 0-15,1 0 16,-1 0 0,1 0-16,-1 0 0,1 0 15,-1 0-15,0 0 16,1 0-16,-1 0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8:44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6716 4429 0,'0'-24'16,"0"48"31,0 1-32,0-1 1,25-24-1,-25 25-15</inkml:trace>
  <inkml:trace contextRef="#ctx0" brushRef="#br0" timeOffset="181">6741 4869 0,'0'24'0,"0"1"16,0-1-16,0 1 15,24-25-15,-24 24 16,24 0 0,-24 1-1</inkml:trace>
  <inkml:trace contextRef="#ctx0" brushRef="#br0" timeOffset="-9233">3419 424 0,'0'24'0,"24"-24"47</inkml:trace>
  <inkml:trace contextRef="#ctx0" brushRef="#br0" timeOffset="-11100">1050 570 0,'0'-24'0,"0"0"16,0-1 0,0 1-1,0-1-15,0 50 32,0-1-17,0 1-15,0-1 16,0 25-1,0-25-15,0 1 16,0 24-16,0-25 0,0 0 16,0 25-16,-24-24 15,24 24-15,0-25 0,0 25 16,0-25-16,-25 1 16,25-50 15,0 1-16,0-25-15,0 25 0,0-25 16,0 0-16,0 0 0,0 0 16,0 0-16,0-24 15,0 24-15,0-24 0,0 24 16,0-24-16,0 24 16,0-24-16,0 48 0,25-24 15,-1 25-15,-24-25 0,49 49 16,-25-24-16,1 24 15,23 0-15,1 0 0,-24 0 16,24 0-16,-1 24 16,1 1-16,0-1 0,-24 0 15,-1 1-15,25-1 0,-49 1 16,0-1-16,0 1 16,0-1-16,0 0 0,-25 1 15,1-1-15,0-24 16,-25 25-16,0-25 0,24 0 15,-23 24-15,-1-24 0,24 0 16,1 0-16,-1 0 16</inkml:trace>
  <inkml:trace contextRef="#ctx0" brushRef="#br0" timeOffset="-10679">1661 424 0,'0'-24'16,"0"-1"15,24 25-31,0 0 0,1 25 15,-1-25-15,1 24 16,23 0-16,-23 1 0,-1-1 16,1 25-16,-1-25 15,1 1-15,-25-1 0,0 1 16,0-1-16,0 1 0,-25-1 16,1 0-16,-1 1 15,1-25-15,-1-25 16,1 25-16,24-24 0,-24 0 15,24-1-15,0-24 16,0 25-16,24-25 0,0 0 16,1 25-16,-1-25 15,25 25-15,-24-1 0,23 1 16,-23 24-16,24-25 0,-25 25 16</inkml:trace>
  <inkml:trace contextRef="#ctx0" brushRef="#br0" timeOffset="-10245">2515 326 0,'-24'0'31,"-1"0"-31,1 0 15,0 0-15,-1 0 16,1 0-16,-1 25 16,25-1-16,-24 0 0,0 1 15,24-1-15,-25 25 0,25 24 32,25-48-32,-25-1 0,24 1 15,-24-1-15,24-24 16,1 0-16,-1 0 0,1 0 15,-1-24-15,0 24 0,-24-25 16,25 1-16,-1-1 16,-24 1-16,0 0 15,0-1-15,-24 1 16,-1-1-16,25 1 0,-24 24 16,0-25-16,-1 25 0,25-24 15,-24 24-15,-1 0 16,50 0 15</inkml:trace>
  <inkml:trace contextRef="#ctx0" brushRef="#br0" timeOffset="-9803">2955 400 0,'-24'0'16,"24"-25"-16,0 1 31,24 24-31,0 0 31,-24 24-15,0 1-1,0-1-15,0 0 0,0 1 16,25 24-16,-25-1 0,0 1 16,0 0-16,0 0 15,24 0-15,-24 0 0,0 0 16,0-25-16,0 25 15,-24-25-15,24 1 0,-25-1 16,25 0-16,-24 1 16,0-25-16,-1 0 0,1 0 15,-25 0-15,24 0 0,1-25 16,-25 1-16,25 0 16,-1-1-16</inkml:trace>
  <inkml:trace contextRef="#ctx0" brushRef="#br0" timeOffset="-9587">2931 106 0</inkml:trace>
  <inkml:trace contextRef="#ctx0" brushRef="#br0" timeOffset="-7727">2418 1328 0,'-25'0'0,"1"0"46,24 24-14,0 0-17,0 1-15,0 24 16,0-25-16,0 1 16,0 23-16,0-23 0,0 24 15,0-25-15,0 25 16,0-25-16,-25 25 0,25 0 15,0-25-15,0 25 16,0-24-16,0-1 0,0 1 16,0-1-16,0 0 0,25 1 15,-25-1-15,0 1 16,24-1-16,1 1 16,-1-25-1,1 0-15,23 24 0,1-24 0,0 0 16,0 0-16,24 0 0,25-24 15,-25 24-15,49 0 16,-24 0-16,24-25 0,0 25 16,25 0-16,-1-24 15,-24 24-15,25-25 0,-25 25 16,0 0-16,0 0 16,-49-24-16,25 24 0,-49 0 15,0 0-15,0 0 0,-25 0 16,-48 0 15</inkml:trace>
  <inkml:trace contextRef="#ctx0" brushRef="#br0" timeOffset="-7241">4371 1792 0,'-24'0'0,"0"0"16,48 0 47,0 0-63,1 24 0,-1-24 15,1 24-15,-1-24 16,1 25-16,23-25 0,-23 24 15,24-24-15,-25 25 0,1-25 16,-1 24-16,0-24 16,1 25-16,-25-1 15,0 0 1,-25 1-16,1-1 16,0-24-16,-1 25 0,1-1 15,-1 1-15,1-1 16,-1 0-16,1 1 15,0-1-15</inkml:trace>
  <inkml:trace contextRef="#ctx0" brushRef="#br0" timeOffset="-6581">5202 1694 0,'24'0'63,"1"0"-63,-1 0 0,25 0 15,0 0-15,0 0 0,0 0 16,24-25-16,-24 25 16,24 0-16,-24 0 0,0 0 15,-25-24-15,0 24 0,1 0 16,-50 0-1,1 0-15,0 0 16,-1 0-16,1 0 16,-1 0-16,1 0 0,0 0 15,-1 0-15,1 24 16,24 1 0,0-1-16,0 1 15,0-1-15,24 1 16,-24 23-16,0-23 0,25 24 15,-25 0-15,0-1 0,0 75 32,0-99-32,0 25 0,0-25 15,0 1-15</inkml:trace>
  <inkml:trace contextRef="#ctx0" brushRef="#br0" timeOffset="-6107">6057 2011 0,'-25'0'15,"25"25"16,25-25-15,-1 0 0,1 0-1,-1 0-15,0 0 16,1 0-16,-1-25 16,1 1-1,-25 0 1,0-1-1,-25 25-15,1-24 0,-1 24 16,1-25-16,0 25 16,-1 0-16,1 25 15,24-1-15,-25-24 16,25 25-16,-24-1 16,24 0-16,0 1 0,24 24 15,-24-25-15,25 1 0,-1 23 16,1-23-16,-1-25 15,0 24-15,1 1 0,-1-25 16,25 0-16,-24 0 0</inkml:trace>
  <inkml:trace contextRef="#ctx0" brushRef="#br0" timeOffset="-5524">6667 1987 0,'0'-24'31,"0"-1"-15,0 1 0,-24 24-1,24-25 1,-25 25-16,1 0 0,0 25 16,-1-25-16,1 24 15,24 1-15,-25-25 16,25 24-16,-24 25 0,24-25 15,0 1-15,0-1 16,0 25-16,24-25 0,-24 1 16,25-25-16,-1 24 0,1-24 15,-1 0 1,0 0-16,1 0 0,-1-24 16,1-1-16,-1 1 0,-24 0 15,25-1-15,-25 1 16,0-1-16,0-24 0,0 25 15,0 0 1,0-1-16,0 50 16,24-1-1,0 25-15,-24-25 16,25 1-16,-25-1 0,24 25 16,-24-25-16,25 1 15,-25-1-15,24 1 16</inkml:trace>
  <inkml:trace contextRef="#ctx0" brushRef="#br0" timeOffset="-4919">6911 1987 0,'25'-24'15,"-25"-1"-15,24 25 31,-24 25-31,0-1 16,25 0-16,-25 1 16,24-1-16,-24 1 0,25-1 15,-25 1-15,24-1 0,-24 0 16,0 1-16,24-25 16,-24 24-16,0 1 15,0-50 16,0 1-31,0-1 16,0 1-16,0 0 16,25-1-16,-25 1 0,24-25 15,1 24-15,-1 1 16,1 0-16,-1 24 16,0 0-16,1 24 15,-1-24-15,-24 24 16,0 1-16,0-1 0,25 1 15,-25-1-15,0 1 16,-25-1-16,1-24 31,24-24-15,0-1-16,24 25 16,-24-24-16,25-1 0,-1 1 15,1 24-15,-1-25 16,0 1-16,1 24 0,-1 0 15,1 0-15,-1 0 0,1 24 16,-25 1-16,24-1 16,-24 1-16,24-1 0,-24 25 15,0-25-15,0 1 16,0-1-16,0 1 16</inkml:trace>
  <inkml:trace contextRef="#ctx0" brushRef="#br0" timeOffset="-4655">7864 1816 0,'24'-24'15,"-24"48"32,0 0-47,0 1 16,25-1-16,-25 1 15,0-1-15,24 25 0,-24 0 16,25 0-16,-25 0 0,24-25 16,-24 25-16,0 0 15,0-1-15,-24-23 0</inkml:trace>
  <inkml:trace contextRef="#ctx0" brushRef="#br0" timeOffset="-3502">2637 2207 0,'-24'0'16,"24"24"31,0 1-32,0-1-15,0 1 0,0 23 16,0 1-16,0 0 0,0 24 16,0 1-16,0-1 15,0 0-15,0 0 0,0 1 16,0-1-16,0 0 16,0-24-16,0 0 0,0 0 15,0 0-15,0-1 0,0 1 16,24-24-16,-24 24 15,0-25-15,0 0 0,0 1 16,25-1-16,-25 1 16,0-1-16,24 1 15,1-25-15,-1 0 16,1 0-16,23-25 16,-23 25-16,48 0 0,-24-24 15,24 24-15,25-25 16,-25 25-16,25 0 0,24 0 15,-24-24-15,-1 24 0,1 0 16,0 0-16,-1-25 16,1 25-16,-25 0 0,-24-24 15,25 24-15,-26 0 16,-23 0-16,-1 0 0,1 0 16,-1 0-16,0 0 31,-24-24-16</inkml:trace>
  <inkml:trace contextRef="#ctx0" brushRef="#br0" timeOffset="-3185">4298 3306 0,'-24'-25'16,"-1"25"-16,1 0 15,24-24 1,0 48 15,24-24-31,1 0 0,-1 25 16,1-25-16,24 0 0,-25 24 16,0-24-16,25 25 15,-24-25-15,-1 24 0,0-24 16,1 25-16,-1-25 15,-24 24-15,0 0 16,-24-24-16,24 25 0,-25-1 16,-23 1-16,23-1 15,-24-24-15,25 24 0,-25 1 16,25-1-16,-25-24 0</inkml:trace>
  <inkml:trace contextRef="#ctx0" brushRef="#br0" timeOffset="-2710">5226 2939 0,'-24'0'16,"-1"0"-16,50 0 31,-1 0-15,1 0-16,-1-24 0,25 24 15,0 0-15,0 0 16,-25 0-16,25 0 0,-25 0 15,1-24-15,-1 24 0,-48 0 32,-1 0-32,1 0 15,0 24-15,-1-24 16,1 0-16,-1 24 0,1-24 16,24 25-16,0-1 0,0 1 15,0 24-15,0-1 16,0 1-16,0 0 0,0 24 15,0-24-15,0 25 16,0-26-16,0 1 0,0 0 16,0 0-16,0-25 0,0 1 15</inkml:trace>
  <inkml:trace contextRef="#ctx0" brushRef="#br0" timeOffset="-2248">5812 3404 0,'0'24'15,"0"0"1,25 1-1,-1-25 1,1 0-16,-1 0 16,1 0-16,-1 0 15,0 0-15,1-25 0,-1 25 16,1-24-16,-25 0 16,0-1-16,0 1 15,-25-1-15,1 25 16,-1-24-16,1 24 15,0 0-15,-1 0 0,1 0 16,-1 0-16,1 24 0,-1-24 16,1 25-16,24-1 15,0 1-15,0-1 0,0 25 16,0-25-16,0 1 16,24 23-16,1-23 0,-1-1 15,1 1-15,-1-1 16,1 1-16,-1-25 0,25 24 15,-25-24-15,1 0 0,-1 0 0</inkml:trace>
  <inkml:trace contextRef="#ctx0" brushRef="#br0" timeOffset="-1805">6521 3526 0,'24'0'0,"25"-25"0,-25 1 15,-24-1-15,25 25 16,-25-24-16,0 0 0,-25-1 15,1 1 1,0 24-16,-1 0 16,1 0-16,-1 0 0,1 0 15,-1 0-15,1 0 16,24 24-16,-24-24 0,24 25 16,-25-25-16,25 24 0,0 0 15,-24 1-15,24-1 16,0 1-16,0-1 0,24 0 15,1 1-15,-1-1 16,0-24 0,1 0-16,-1-24 15,1 24-15,-1-25 16,-24 1-16,25 0 0,-25-1 16,24 25-16,-24-24 15,24-1-15,-24 1 0,25 24 16,-25-24-16,24 24 0,1 24 15,-1 0 1,1 1-16,-25-1 16,24 1-16,0-1 0,-24 0 15,25 1-15,-25-1 16,24-24-16,-24 25 0,25-25 16</inkml:trace>
  <inkml:trace contextRef="#ctx0" brushRef="#br0" timeOffset="-921">7082 3355 0,'0'-25'16,"0"1"0,-24 24-1,0 0-15,24 24 47,24-24-47,0 0 16,-24 25-16,25-25 15,-25-25 48,24 25-48,-24-24 1,-24 24 31,24 24-31,0 1 15,0-1-16,0 1-15,0-1 16,0 0-16,0 1 16,0-1-16,0 1 15,0-1-15,0 1 16,0-1-16,0-48 47,0-1-47,24 1 15,-24-25-15,25 24 16,-25 1-16,24 0 0,-24-25 16,25 24-16,-1 1 0,0-1 15,1 25 1,-1 0-16,1 0 16,-1 0-16,-24 25 0,25-1 15,-1 1-15,-24-1 16,0 1-16,24-1 0,-24 0 15,0 1 1,0-1-16,25-48 47,-1-1-31,-24 1-16,25 0 15,-1-1-15,0 1 0,1-1 16,-1 25-1,1 0-15,-1 0 0,1 25 16,-1 24-16,-24-25 16,24 0-16,-24 25 15,0-24-15,0-1 0,0 1 16,0-1-16,0 0 0,-24 1 16</inkml:trace>
  <inkml:trace contextRef="#ctx0" brushRef="#br0" timeOffset="-515">8011 3306 0,'24'-25'16,"-24"1"-1,0 0 1,24-1-16,1 1 15,-25-1-15,24 25 16,1-24-16,-1 24 16,0 0-16,1 0 0,-1 0 15,1 0-15,-1 24 0,-24 1 16,25-1-16,-25 25 16,0-25-16,-25 25 0,1 0 15,-1 0-15,1-25 16,-25 25-16,25-24 0,-25-1 15,24 1-15,1-1 0,0 0 16,24 1-16,0-1 16,24-24-1,25 0-15,0 0 16,-1 0-16,26 0 0,-25 0 16,24 0-16,0-24 0,-24 24 15,0-25-15,0 25 16,-25-24-16</inkml:trace>
  <inkml:trace contextRef="#ctx0" brushRef="#br0" timeOffset="11711">11796 3257 0,'-24'0'16,"48"0"15,1 0-31,23 0 0,1 0 16,25 0-16,23 0 16,25-24-16,49-1 0,25 25 15,23-49-15,26 25 16,-1-1-16,49 1 0,0-25 15,0 25-15,-24-1 0,-1 1 16,-23-1-16,-1 1 16,-49 24-16,-24-24 0,-24 24 15,-25 0-15,-24 0 16,-25 0-16,0 0 0,-48 0 16,23 0-16,-23 0 15</inkml:trace>
  <inkml:trace contextRef="#ctx0" brushRef="#br0" timeOffset="13318">15826 2500 0,'-25'0'15,"25"24"1,25 1 15,-1-25-31,1 0 16,24 24-16,-1-24 0,1 25 15,0-1-15,24-24 16,-24 24-16,25 25 0,-26-24 16,1-1-16,-24 1 0,24-1 15,-25 0-15,-24 1 16,0-1-16,0 1 0,-24-1 15,-1-24-15,1 25 16,-25-1-16,24 0 0,-48 1 16,24-1-16,0 25 0,1-25 15,-1 1-15,0-1 16,24 1-16,1-1 0,0-24 16</inkml:trace>
  <inkml:trace contextRef="#ctx0" brushRef="#br0" timeOffset="12299">13091 5015 0,'0'25'0,"24"-50"47,0 25-47,1-24 15,24 24-15,-1-24 0,1-1 16,49 1-16,0-1 16,-1-24-16,50 25 0,0-25 15,23 0-15,26 1 0,-1-1 16,25 0-16,-25 0 16,1 0-16,-1 0 0,1 0 15,-25 25-15,-25 0 0,123-25 31,-172 24-31,-23 25 0,-1-24 0,-24 24 16,-25 0-16,1 0 16,-1-24-16</inkml:trace>
  <inkml:trace contextRef="#ctx0" brushRef="#br0" timeOffset="12725">16021 3892 0,'25'0'16,"-1"0"-16,1 0 15,-1 0-15,0 0 16,25 0-16,0 0 0,0 0 16,0 0-16,24 0 15,-24 0-15,0 0 0,-25 24 16,25 1-16,-25-25 0,-24 24 15,0 1-15,0-1 16,0 1-16,-24 23 0,0-23 16,-1-1-16,-24 25 15,25-24-15,0 23 0,-1-23 16,1-1-16,-1 25 0,25-25 16,-24 1-16,24-1 15,-25 1-15,25-1 0</inkml:trace>
  <inkml:trace contextRef="#ctx0" brushRef="#br0" timeOffset="35842">9354 5602 0,'0'-25'16,"24"25"-16,1-24 0,-1-1 15,1 25-15,-1-24 16,25 0-16,-25-1 16,25 25-16,24-24 0,-24 24 15,0-25-15</inkml:trace>
  <inkml:trace contextRef="#ctx0" brushRef="#br0" timeOffset="36706">10477 5284 0,'0'25'31,"0"-1"-31,0 0 16,25 25-1,-25-24-15,0-1 0,0 0 16,0 25-16,24-24 16,-24 24-16,0-25 0,0 0 15,0 1-15,0-1 16,-24-48 15,24-1-31,0-23 16,0 23-16,0-24 0,0-24 15,0 24-15,0-24 16,0 0-16,24 24 0,-24-24 16,25 24-16,-1 0 0,-24 0 15,24 25-15,1 24 16,-1 0-16,1 0 0,-1 0 15,-24 24-15,24 0 0,1 25 16,-1-24-16,1 24 16,-1-1-16,-24 1 0,25 0 15,-1-24-15,0 23 16,1-23-16,-25-1 0,24 1 16,-24-1-1</inkml:trace>
  <inkml:trace contextRef="#ctx0" brushRef="#br0" timeOffset="36885">10648 5357 0,'-24'0'0,"-1"0"0,25-24 31,0 0-31,25-1 16,-1 25-16,25-24 0,-25 24 15,1-25-15,24 1 16,-25-1-16</inkml:trace>
  <inkml:trace contextRef="#ctx0" brushRef="#br0" timeOffset="37065">11015 5040 0,'24'0'0,"-24"-25"16,24 25-1,1 0 1,-25 25-16,24-25 15,1 24 1,-25 1-16,24-1 0,1 1 16,-25-1-16,0 0 15,0 1-15,0-1 0,0 1 16,0-1-16</inkml:trace>
  <inkml:trace contextRef="#ctx0" brushRef="#br0" timeOffset="37359">10966 5064 0,'0'-24'16,"0"-1"-16,0 1 16,0 0-16,24-1 0,-24 1 15,25 24-15,-1 0 0,25 0 16,-25 0-16,1 0 15,24 24-15,-1 1 0,-23-25 16,24 24-16,-1 0 16,-23 1-16,-1-1 0,1 1 15,-1-1-15,-24 1 0,0-1 16,0 0-16,-24 1 16,-1-1-16,-24 1 0,25 24 15,-25-25-15,25-24 16,-25 24-16,25-24 0</inkml:trace>
  <inkml:trace contextRef="#ctx0" brushRef="#br0" timeOffset="37947">11601 4893 0,'-25'0'16,"25"25"-16,0-1 31,25-24-31,-25 25 0,24-1 16,1 0-16,-25 1 0,24-1 15,0 1-15,-24-1 16,25 1-16,-25-1 0,24-24 15,-24 24-15,0 1 16,-24-25 0,-1-25-16,1 1 15,0 0 1,-1-25-16,1 24 0,-1-24 16,25 1-16,-24-1 15,24 0-15,0 0 0,0 25 16,0-25-16,0 24 0,24 1 15,1 0-15,-1 24 16,25-25-16,-25 25 0,1 0 16,-1 25-16,1-25 15,-1 24-15,1 0 0,-1 1 16,-24-1-16,0 1 16,0-1-16,-24 0 0,-1 25 15,1-24-15,-1-1 0,-24 25 16,25-25-16,24 1 15,-24-1-15,24 1 16,0-1-16,24-24 0,0 25 16,1-1-16,-1 0 15,1-24-15,-1 25 0,25-1 16,-25 1-16,1-1 16,-25 1-16</inkml:trace>
  <inkml:trace contextRef="#ctx0" brushRef="#br0" timeOffset="33555">8914 3184 0,'-24'24'15,"48"-24"1,1 0 0,-1 0-16,0-24 0,1 24 15,24 0-15,0-25 0,-25 25 16</inkml:trace>
  <inkml:trace contextRef="#ctx0" brushRef="#br0" timeOffset="34144">9525 3013 0,'0'24'62,"0"1"-62,24-25 0,-24 24 16,0 0-16,25 1 0,-25 24 15,24-25-15,-24 1 16,24-1-16,-24 0 0,0 1 16,0-1-16,0 1 0,0-1 15,-24-24 17,24-24-32,-24-1 15,24 1-15,0-25 16,0 25-16,0-25 0,0 0 15,0 0-15,0 0 16,0 0-16,24 0 0,-24 1 16,24-1-16,1 24 15,-1 1-15,-24 0 0,25 24 16,-1 24-16,1 0 16,-1 1-16,0 24 0,1-1 15,-1 1-15,1 0 0,-1 24 16,1-24-16,-1-24 15,0 24-15,1-1 0,-25-23 16,24-1-16,-24 1 0</inkml:trace>
  <inkml:trace contextRef="#ctx0" brushRef="#br0" timeOffset="34311">9720 3208 0,'-24'-24'16,"-1"24"-16,1 0 15,48 0 17,1 0-32,-1 0 15,1-25-15,23 25 0,-23-24 16,-1-1-16</inkml:trace>
  <inkml:trace contextRef="#ctx0" brushRef="#br0" timeOffset="34515">10013 2939 0,'25'-24'0,"-1"0"32,1 24-17,-25 24 1,24 0-16,0 1 16,-24-1-16,25 25 0,-25-24 15,24 23-15,-24-23 16,25 24-16,-25-25 0,0 1 15,0-1-15,24 0 16,-24 1-16</inkml:trace>
  <inkml:trace contextRef="#ctx0" brushRef="#br0" timeOffset="34761">10086 3062 0,'0'-49'0,"-24"24"16,24-23-16,0 23 15,0 1-15,24-1 16,1 25-16,-1 0 16,1 25-16,-1-25 15,1 24-15,-1 1 0,0-1 16,1 0-16,-1 1 0,1-1 16,-25 1-16,0 23 15,0-23-15,-25-1 0,25 1 16,-24 24-16,-1-25 15,1 0-15,0 1 0,-1-25 16,1 24-16</inkml:trace>
  <inkml:trace contextRef="#ctx0" brushRef="#br0" timeOffset="35313">10551 2891 0,'0'-25'0,"-25"25"31,25 25-31,0-1 16,0 0 0,0 1-16,0 24 0,0-25 15,25 1-15,-25-1 0,24 0 16,-24 1-16,24-1 15,-24 1-15,25-25 16,-25-25 15,-25 1-31,25-1 0,0 1 16,-24 0-16,24-25 16,0 0-16,-24 0 0,24 0 15,0 0-15,-25 1 16,25-1-16,0 0 0,25 24 15,-1 1-15,-24 0 0,24 24 16,1 0-16,24 0 16,-25 24-16,1-24 0,-1 24 15,0 1-15,-24-1 0,25 1 16,-25 24-16,0-25 16,-25 0-16,1 25 0,0-24 15,-1-1-15,1 0 16,24 1-16,-25-1 0,25 25 15,0-24-15,0-1 16,25 0-16,-1 1 0,1-1 16,23 1-16,1-1 0,0 1 15,0-25-15,-25 24 16,25 0-16,-24 1 0</inkml:trace>
  <inkml:trace contextRef="#ctx0" brushRef="#br0" timeOffset="11069">10404 1914 0,'0'-25'15,"0"1"-15,24 24 16,1-25-16,24 25 0,0-24 15,24 24-15,0 0 0,25-24 16,-1 24-16,26 0 16,-1 0-16,24-25 0,25 25 15,25 0-15,23 0 16,1 0-16,49 0 0,-1-24 16,1 24-16,49 0 0,-25-25 15,24 25-15,-24 0 16,25-24-16,-25 24 0,-24 0 15,-25 0-15,-24 0 16,-25 0-16,-24 0 0,-49-25 16,0 25-16,-49 0 0,-24 0 15,0 0-15,-24-24 16,-50 24-16,1 0 16</inkml:trace>
  <inkml:trace contextRef="#ctx0" brushRef="#br0" timeOffset="13889">15924 1376 0,'-25'0'0,"1"-24"15,-1 24-15,1 0 16,24 24 0,0 1-16,24-1 15,1-24-15,-25 25 0,24-1 16,1 1-16,23-25 15,-23 24-15,24 0 0,0 1 16,-1-25-16,1 24 16,-24 1-16,24-1 0,-1 1 15,-23-25-15,-1 24 0,-24 0 16,25 1-16,-25-1 16,0 1-16,-25-1 0,25 0 15,-24 1-15,-1-1 16,-23 25-16,23-24 0,-24-1 15,0 25-15,1-25 0,23 1 16,-24 24-16</inkml:trace>
  <inkml:trace contextRef="#ctx0" brushRef="#br0" timeOffset="30754">8377 2134 0,'0'-25'15,"0"1"1,0-1-16,24 25 15,-24-24-15,25-1 0,-1 1 16,1 0-16,-1-1 16,0 1-16,25-25 0,-24 24 15,24 1-15,-1 0 16,-23-1-16,-1 1 0,1 24 16,-1-25-16,1 25 0</inkml:trace>
  <inkml:trace contextRef="#ctx0" brushRef="#br0" timeOffset="31289">9036 1450 0,'0'24'62,"0"1"-62,0-1 16,0 25-16,25-25 0,-25 1 16,0 24-16,0-25 15,0 0-15,24 25 0,-24-24 16,0-1 0,0 0-16,0-48 31,0 0-16,0-1-15,0 1 0,0-25 16,0 25-16,0-25 16,0 24-16,0-24 0,0 25 15,0-25-15,0 25 0,0-1 16,0 1-16,25-1 16,-1 25-1,-24 25-15,24-1 16,1 1-16,-1-1 0,1 25 15,-1 0-15,1-25 0,-1 25 16,0 0-16,-24-25 16,25 25-16,-25-24 0,24-1 15</inkml:trace>
  <inkml:trace contextRef="#ctx0" brushRef="#br0" timeOffset="31478">9061 1743 0,'-25'0'16,"1"-25"-16,24 1 31,24 24-31,1 0 16,-1-24-16,1-1 0,23 25 15,-23-24-15,24-1 16,-25 25-16</inkml:trace>
  <inkml:trace contextRef="#ctx0" brushRef="#br0" timeOffset="32163">9403 1401 0,'0'-25'31,"0"50"0,0-1 0,24-24-31,-24 25 16,0-1 0,0 1 15,24-1-16,1 0 1,-25 1 0,0-1-1,24-24-15,-24 25 0,0-1 16,25 1 0,-25-1-16,24-24 15,-24 24-15,0 1 16,-24-25 15,-1 0-31,25-25 16,-24 25-16,24-24 15,-25 24-15,25-24 0,-24-1 16,24 1-16,0-1 16,-24-24-16,24 25 0,-25 0 15,1-1-15,24 1 0,0-1 16,-25 1-16,25-1 15,0 1-15,25 24 16,-1 0 0,1 0-16,-1 0 15,0 0-15,1 24 0,-1-24 16,25 25-16,-24-25 16,-1 24-16,0 1 0,1-1 15,-1 1-15,-24-1 16,0 0-16,0 1 0,0-1 15,0 1-15,-24-1 0,-1 1 16,1-1-16,0-24 16,-1 24-16,1-24 0</inkml:trace>
  <inkml:trace contextRef="#ctx0" brushRef="#br0" timeOffset="32763">9842 1328 0,'-24'0'31,"24"24"0,24 0-31,1 1 16,-1-1-16,-24 1 15,25-1-15,-1 1 16,-24-1-16,24 0 0,1 1 16,-25-1-1,24 1-15,-24-50 47,-24 1-47,24-1 16,-25 1-16,1 0 15,24-25-15,-24 24 0,-1-24 16,1 25-16,24-25 0,-25 25 16,25-25-16,0 24 15,0 1-15,0 0 0,25 24 16,-25-25-16,24 25 16,1 0-16,-1 0 0,0 0 15,1 25-15,-1-25 0,-24 24 16,25-24-16,-25 24 15,0 1-15,0-1 0,0 1 16,-25-1 0,1-24-16,-1 25 0,25-1 15,-24-24-15,0 24 0,24 1 16,0-1 0,24 1-1,0-1-15,1 1 16,24-1-16,-25 0 0,0 1 15,25 24-15,-24-25 0,-1 0 16,1 1-16</inkml:trace>
  <inkml:trace contextRef="#ctx0" brushRef="#br0" timeOffset="53575">9012 1499 0,'0'-25'63,"-25"25"-32,50 0 0,-1 0-15,1 0-16,-1 0 16,25 0-16,24 25 0,1-25 15,-1 24-15,24-24 0,26 24 16,-1 1-16,0-25 15,0 24-15,-24 1 0,-1-25 16,1 24-16,-25-24 16,-24 0-16,-24 0 0,23 24 15,-48-48 17,-24 24-32</inkml:trace>
  <inkml:trace contextRef="#ctx0" brushRef="#br0" timeOffset="53910">10135 1303 0,'-24'0'16,"24"-24"-1,0 48 1,0 1 0,-25-1-16,1 0 15,0 1-15,-25 24 16,24 0-16,-23-1 0,-26 1 16,25 24-16,1-24 15,-1 0-15,0 0 0,0-25 16,0 25-16,25 0 0,-25-24 15,25-1-15,-1 0 16,1 1-16,24-1 0,-25 1 16,1-25-16,24 24 15</inkml:trace>
  <inkml:trace contextRef="#ctx0" brushRef="#br0" timeOffset="54531">9818 2817 0,'0'-24'16,"0"0"0,24 24 15,1 0-16,-1 0-15,1 24 0,23-24 16,1 24-16,24-24 16,1 25-16,23-1 0,1 1 15,0-1-15,0-24 16,-1 24-16,1 1 0,-25-1 16,0 1-16,-24-1 0,0 1 15,-24-25-15,-1 24 16,0-24-16,-48 0 15,0-24 1,-1-1-16,-24 1 16</inkml:trace>
  <inkml:trace contextRef="#ctx0" brushRef="#br0" timeOffset="54838">10819 2671 0,'0'-25'0,"-24"1"16,24 0-16,0 48 47,-25 0-31,1 25-16,0 0 15,-1 0-15,-24 0 0,-48 73 16,72-73-16,-24 24 15,0-24-15,1 0 16,23 0-16,-24-1 0,25 1 16,-1-24-16,1 24 15,0-25-15,-1 0 0,1 1 16,24-1-16,0 1 16,-25-25-16,25 24 15</inkml:trace>
  <inkml:trace contextRef="#ctx0" brushRef="#br0" timeOffset="55445">10575 4478 0,'-24'0'16,"48"0"15,0 25-15,1-25-1,-1 24 1,1 0-16,-1-24 0,0 49 16,25-24-16,25-1 15,-26 1-15,26 23 0,-1-23 16,25 24-16,-25-25 0,0 0 15,1 25-15,-26-24 16,1-1-16,-24 1 0,23-1 16,-23 0-1,-25 1-15,0-1 16,-25-24-16</inkml:trace>
  <inkml:trace contextRef="#ctx0" brushRef="#br0" timeOffset="55865">11503 4698 0,'0'-24'0,"0"-1"16,0 1-16,24-1 15,-24 50 16,0-1-31,-24 1 16,24-1-16,-24 0 0,-1 25 16,-24 0-16,25 0 15,-25 0-15,0 24 0,0-24 16,1 24-16,-1-24 16,24 0-16,-24 0 0,25 0 15,0-1-15,-1 1 0,1-24 16,-1 24-16,25-25 15,-24 0-15,24 1 0,0-1 16,-25-24-16,25 25 16,0-1-16,0-48 62,0-1-46</inkml:trace>
  <inkml:trace contextRef="#ctx0" brushRef="#br0" timeOffset="58026">4933 2158 0,'0'-24'16,"0"48"31,-24 0-47,-1-24 16,1 49-16,0-24 0,-1-1 15,-24 25-15,0 24 16,1-24-16,-26 24 0,1 25 15,-25 0-15,1-1 16,-1 26-16,-49-26 0,25 25 16,-49 25-16,25-25 0,-25 0 15,0 25-15,24-1 16,-24 1-16,25-25 0,-1 24 16,1-24-16,24 25 0,0-25 15,-1-24-15,1-1 16,25 1-16,-1 0 0,25-25 15,-25 0-15,25 1 16,-1-1-16,26-24 0,-26 24 16,25-24-16,1 0 15,23-25-15,-24 25 0,25-25 16,-1 1-16,25-1 0,-24 1 16,24-50 30,0 1-30</inkml:trace>
  <inkml:trace contextRef="#ctx0" brushRef="#br0" timeOffset="58371">1294 5431 0,'-24'0'0,"24"-25"32,0 1-32,0 48 31,0 1-15,0-1-16,0 1 15,0-1-15,0 0 0,-25 1 16,25 24-16,-24-25 15,24 25-15,-25-25 0,25 25 16,-24-24-16,24-1 16,-24 0-16,24 1 0,0-1 15,24-24 1,0 0-16,1 0 16,-1 0-16,25 0 0,0-24 15,0-1-15,0 25 16,24-24-16,-24 0 0,0 24 15,-25-25-15</inkml:trace>
  <inkml:trace contextRef="#ctx0" brushRef="#br0" timeOffset="58935">732 6432 0,'0'-24'16,"0"-1"15,0 50-15,-24-25 0,24 24-16,0 0 15,-24 1-15,24-1 0,-25 25 16,25-24-16,0 23 15,0-23-15,0-1 0,0 1 16,25-1-16,-1-24 0,0 24 16,1-24-16,-1 0 15,25-24-15,-24 0 0,-1 24 16,25-49-16,-25 24 16,1 1-16,-1-25 0,-24 25 15,0-1-15,0 1 0,0-1 16,0 1-16,-24 0 15,-1 24-15,25-25 0,-24 25 16,-1 0-16,1 0 16,24 25-16,-24-25 0,24 24 15,0 0-15,-25-24 0,25 25 16,0-1-16</inkml:trace>
  <inkml:trace contextRef="#ctx0" brushRef="#br0" timeOffset="59477">806 6750 0,'0'24'16,"0"0"-1,0 1 1,0-1 0,24 1-16,-24-1 0,0 0 15,0 1-15,0-1 16,0 1-16,0-1 0,0 1 15,0-1-15,0 25 0,0-25 16,0 1 0,0-1-16,0 1 15,25-25 1,-1 0 0,0 0-1,1 0-15,-1-25 16,1 25-16,24 0 0,-25-24 15,0 24-15,25 0 16,-24-25-16,-1 25 0,0 0 16,1 0-16,-25-24 0,24 24 15,-24-25 1,-24 1 0,24 0-1,-25-1-15,1 1 0,0-1 16,-1 1-16,1-25 0,-1 25 15,1-25-15,0 24 16,-1-23-16,1 23 0,-1 1 16,25-1-16,-24 1 15,24 48 17,0 1-17</inkml:trace>
  <inkml:trace contextRef="#ctx0" brushRef="#br0" timeOffset="60561">5129 3623 0,'-25'0'16,"25"25"0,-24-25-16,24 24 15,-25 1-15,1-1 16,-1 25-16,1 0 0,-25 0 16,0 24-16,1 25 15,-26-1-15,-23 1 0,23 24 16,-23-24-16,-25 24 15,24 0-15,-24 0 0,0-24 16,24-1-16,-24 1 0,24 0 16,0-25-16,1 25 15,23-25-15,1 0 0,-25-24 16,25 24-16,24 1 0,-24-1 16,0 0-16,24-24 15,-24 24-15,24-24 0,0 0 16,0 0-16,0 0 15,0-25-15,25 1 0,0-25 16,-1 24-16,1-24 16,24-24 31,24 24-47,-24-25 46,25 25-14,-25-24-32</inkml:trace>
  <inkml:trace contextRef="#ctx0" brushRef="#br0" timeOffset="60940">2564 6066 0,'0'-25'16,"0"1"0,-24 24-16,24 24 62,0 1-62,0-1 16,0 1-16,0-1 0,-25 0 15,25 1-15,0-1 16,0 1-16,0-1 0,0 0 16,0 1-16,25-25 31,-1 0-31,1-25 15,-1 25-15,0-24 16,25 24-16,-24-24 0,-1 24 16,1-25-16,-1 25 0,0 0 15,1 0-15,-1 0 16,1 0-16</inkml:trace>
  <inkml:trace contextRef="#ctx0" brushRef="#br0" timeOffset="61468">2662 6823 0,'0'-25'0,"24"1"31,-24 0-15,0-1 0,0 1-1,-24 24-15,-1 0 16,1 0-1,0 0-15,-1 24 0,1 1 16,-1-1-16,1 0 16,-1 25-16,1-24 0,24-1 15,-24 0-15,24 25 0,0-24 16,24-25-16,0 24 16,1 1-16,-1-25 0,25 0 15,-24 0-15,23-25 16,-23 25-16,-1-24 0,25-1 15,-24 1-15,-25-1 0,24 1 16,-24 0-16,0-1 16,0 1-16,-24-1 0,-1 1 15,25 0-15,-24 24 16,-1-25-16,1 25 0,-1 0 16,1 25-16,0-1 15</inkml:trace>
  <inkml:trace contextRef="#ctx0" brushRef="#br0" timeOffset="62044">2590 7043 0,'0'24'0,"0"0"16,0 1-1,0-1 1,0 1-16,0-1 0,0 1 16,-25-1-16,25 25 0,-24-25 15,-1 25-15,25-24 16,-24-1-16,24 25 0,0-25 16,-25 1-16,25-1 15,0 0 1,0 1-1,25-25-15,-1 0 16,1 0 0,-1 0-16,1-25 15,23 25-15,-23 0 0,-1-24 16,25 24-16,-24 0 16,-1 0-16,0 0 0,1 0 15,-1 0-15,1 0 0,-1 0 16,1 0-16,-1-24 15,0 24 1,-24-25-16,0 1 16,0-1-16,0 1 15,-24-49-15,0 48 16,-1 1-16,1-25 16,-1 25-16,-24-25 0,25 24 15,0 1-15,-1-1 0,1 25 16,24-24-16,-25 24 15,1 0 1,24 24-16,0 1 16,0-1-1,24-24-15</inkml:trace>
  <inkml:trace contextRef="#ctx0" brushRef="#br0" timeOffset="62655">5324 6188 0,'0'-25'0,"24"25"16,1 0 0,-25-24-1,-25 48 1,1 1-1,0-1-15,-1 1 0,-24-1 16,0 25-16,1 0 0,-26 24 16,1-24-16,0 24 15,0-24-15,-1 24 0,1-24 16,24 24-16,0-24 16,0 0-16,1 0 0,23-25 15,-24 25-15,25-24 0,0-1 16,24 0-16,-25 1 15,1-1-15,-1-24 16</inkml:trace>
  <inkml:trace contextRef="#ctx0" brushRef="#br0" timeOffset="63015">4371 6798 0,'-24'0'16,"0"0"-1,24 25 1,-25-25-16,25 24 16,0 1-16,-24-1 0,24 0 15,-25 1-15,25 24 16,-24 0-16,0-25 0,-1 25 15,25 0-15,-24-25 0,-1 1 16,25 23-16,-24-48 16,24 25-16,0-1 0,24-24 15,1 0 1,-1-24-16,1 24 0,-1-25 16,25 1-16,-25 24 0,25-24 15,-25 24-15,1 0 16,-1 0-16,1-25 0,-1 25 15,1 0-15,-1 0 16,-24 25-16</inkml:trace>
  <inkml:trace contextRef="#ctx0" brushRef="#br0" timeOffset="63568">4176 7678 0,'0'-25'0,"25"25"15,-25-24-15,0-1 16,0 1-16,0-1 16,0 1-1,-25 24-15,1 0 16,-1 0 0,1 24-16,-1 1 15,1-1-15,0 1 0,-1-1 16,1 1-16,24-1 15,0 0-15,0 1 0,0-1 16,0 1-16,0-1 0,24 1 16,1-25-1,-1 0-15,0 0 0,1 0 16,-1-25-16,1 25 16,-1-24-16,1-1 0,-1 1 15,0-1-15,-24 1 16,0 0-16,25-1 0,-25 1 15,0-1-15,0 1 0,-25 24 16,1-25-16,0 25 16,-1 0-16,1 0 15,24 25-15,-25-25 0,1 24 16,24 1 0</inkml:trace>
  <inkml:trace contextRef="#ctx0" brushRef="#br0" timeOffset="64145">4054 7897 0,'-24'25'47,"-1"-1"-32,25 1-15,-24-1 16,24 0-16,-25 1 0,1 24 16,24-25-16,-25 1 0,1 23 15,24-23-15,0-1 16,-24 1-16,24-1 0,0 1 31,24-25-31,0-25 16,1 25-1,-1-24-15,1-1 16,-1 25-16,1 0 16,-1-24-16,25 24 15,-25 0-15,1-25 0,-1 25 16,1 0-16,-1-24 0,0 24 16,1 0-16,-1 0 15,1 0-15,-1 0 16,0 0-1,1 0 1,-25-24-16,0-1 16,0 1-1,0-1-15,-25 1 16,25-1-16,-24 1 0,0 0 16,24-1-16,-25 1 15,1-1-15,-1 1 0,1 24 16,0-24-16,-1 24 15,1 0-15,-1 0 0,25 24 16,-24-24-16,24 24 0</inkml:trace>
  <inkml:trace contextRef="#ctx0" brushRef="#br0" timeOffset="65659">586 7653 0,'0'-24'16,"24"24"15,1 0-15,-1 0-1,1 0-15,-1 0 0,25 0 16,-25-25-16,25 25 16,0 0-16,24-24 0,-24 24 15,24 0-15,1 0 0,-1 0 16,25 0-16,-25 0 15,25 0-15,-1 24 0,1-24 16,0 0-16,-1 25 16,1-25-16,-25 24 0,25-24 15,0 0-15,-1 25 0,-23-1 16,23-24-16,-23 24 16,-1 1-16,0-1 0,-24 1 15,24-1-15,-24 1 16,0-1-16,24 25 0,-24-25 15,24 1-15,1-1 0,-1 1 16,0-1-16,0 25 16,1-25-16,-25 1 0,24-1 15,-24 25-15,24-25 16,-24 1-16,0 24 0,-25-25 16,25 0-16,-25 1 0,1 24 15,-1-25-15,1 1 16,-1-1-16,0 25 0,1-25 15,-1 1-15,-24-1 16,25 0-16,-25 1 0,24-1 16,-24 1-16,25-1 0,-25 1 15,0-1 1,0-48 31,-25 24-47,25-25 15,-24 25 1,-1 0-16,25-24 0,-24-1 16,-1 25-16,-23-24 0</inkml:trace>
  <inkml:trace contextRef="#ctx0" brushRef="#br0" timeOffset="66625">1612 8044 0,'24'-24'15,"-24"-1"17,0 50 14,0-1-30,0 0 0,0 1 15,-24-25-31,48 0 94,-24-25-1,25 25-77,-50 25 31,25-1-31,-24 1-16,24-1 15,-25 25-15,-24 0 0,25 0 16,0-1-16,-25 26 0,0-1 15,24-24-15,1 24 16,-25-24-16,25 24 0,24-24 16,-25 0-16,1 0 15,24-25-15,0 25 0,-24-25 16,24 1 0,-25-50 15,1 1-16,-1 0-15</inkml:trace>
  <inkml:trace contextRef="#ctx0" brushRef="#br0" timeOffset="67034">1123 8703 0,'-24'-24'16,"-1"-1"-1,25 50 17,0-1-17,25 1 1,-25-1-16,0 1 16,24-1-16,-24 25 0,25-25 15,-25 1-15,24-1 16,-24 1-16,24-1 0,1 0 15,-1-24-15,-24 25 16,25-25-16,-1-25 16,1 1-1,-1 24-15,0-24 16,1-1-16,-1 25 0,1-24 16,-1 24-16,1-25 0,-1 25 15,0 0-15,1-24 16,-1 24-16,1 0 15,-25 24 17,-25-24-32</inkml:trace>
  <inkml:trace contextRef="#ctx0" brushRef="#br0" timeOffset="69543">24 9949 0,'-24'-25'0,"24"1"15,0 0 1,0-1-16,0 1 16,24 24 46,-24 24-46,0 1-1,25-1-15,-25 0 0,0 1 16,0 24-16,24-25 0,-24 25 16,24-25-16,-24 25 15,0 0-15,0 0 0,25 0 16,-25 0-16,0 24 16,24-24-16,-24 0 0,0 24 15,0-24-15,25 24 0,-25 0 16,0-24-16,0 24 15,0-24-15,0 0 16,0 0-16,0 0 0,0 0 0,0-1 16,0 1-16,0-24 15,0 24-15,-25-1 0,25-23 16,0 24-16,0-25 16,0 25-16,0-25 0,-24 25 15,24-24-15,0-1 0,-25 1 16,25-1-16,0 0 15,-24 1-15,0-1 16,-1-24 0,50 0 31,-1-24-32,0-1 1,1 25-16,-1 0 15,25-24-15,-24 24 0,23-24 16,1 24-16,0-25 16,0 1-16,24 24 0,1-25 15,-1 1-15,0 24 16,0-25-16,25 25 0,0-24 16,-1 24-16,25-24 0,-24 24 15,24-25-15,25 1 16,-25 24-16,0-25 0,25 1 15,-25 24-15,0-25 16,-24 1-16,24 24 0,-25-24 16,1-1-16,-25 25 0,25 0 15,-25-24-15,-24 24 16,24 0-16,1-25 0,-25 25 16,24-24-16,0 24 15,-24 0-15,24-25 0,-24 25 16,0 0-16,0 0 0,-25 0 15,25-24-15,-25 24 16,1 0-16,-25-24 31,0-1 1,-25 25-17,1 0 1,24-24-1,-24 24 1,24-25 0,0 1-1,-25 24-15,25-24 0,0-1 16,0 1-16,-24-1 0,24 1 16,0-25-16,-25 0 15,25 0-15,-24 0 0,24-24 16,0 24-16,-25-24 15,25 24-15,-24-24 0,24 0 16,-24 24-16,24-24 0,-25-1 16,25 1-16,-24 0 15,24-1-15,-25 1 0,25 0 16,-24 0-16,24 24 16,-25-24-16,25 24 0,-24 0 15,24 0-15,0 0 16,-24 25-16,24-25 0,0 25 15,0-1-15,-25 1 16,25-1 0,0 1-1,0-1 17,0 1-1,-24 24-16,-1 0 17,1 0-1,0 0-31,24 24 16,-25-24-16,1 0 0,-1 25 15,1-25 1,-1 24-16,-23-24 0,23 25 0,-24-25 15,-24 24-15,24-24 16,0 25-16,-24-1 0,0 0 16,-1 1-16,1-25 0,0 24 15,0 1-15,-25-1 16,25-24-16,-1 24 0,1-24 16,-24 25-16,23-25 15,1 24-15,0-24 0,-1 25 16,1-25-16,0 24 0,0-24 15,24 25-15,-25-25 16,26 24-16,-26-24 0,26 24 16,-1-24-16,0 25 15,0-25-15,0 24 0,-24-24 16,24 0-16,0 25 0,0-25 16,25 24-16,-25-24 15,0 25-15,25-25 0,-25 24 16,25-24-16,-1 0 15,1 24-15,-1-24 0,1 0 16,-1 0-16,1 0 0,0 0 16,-1 0-1,1 25-15,-1-25 0,1 0 16,-1 0 0,1 0-16,0 0 15,-1 0-15,1 0 31,24 24 94,24-24-93</inkml:trace>
  <inkml:trace contextRef="#ctx0" brushRef="#br0" timeOffset="70792">684 10120 0,'0'-25'16,"-25"25"15,1 0-31,-1 0 15,1 25 1,-1-25-16,1 24 0,24 1 16,-24-25-16,-1 24 15,25 25-15,-24-25 0,24 1 16,0-1-16,0 25 0,0-24 16,24-1-16,-24 0 15,25 1-15,-25-1 0,24 1 16,0-1-16,-24 0 0,25-24 15,-1 0-15,1 0 16,-1 0-16,25 0 0,-25 0 16,1-24-16,-1 24 15,1-24-15</inkml:trace>
  <inkml:trace contextRef="#ctx0" brushRef="#br0" timeOffset="71235">928 10291 0,'0'-25'31,"-25"25"0,1 0-15,24 25-1,0-1-15,0 1 16,0-1 0,0 1-16,0-1 0,24-24 15,-24 24-15,25-24 16,-25 25-16,24-25 0,1 0 15,-1 0-15,-24-25 16,25 1 0,-25 0-16,0-1 15,0 1-15,0-1 16,0 1-16,-25 24 16,25-25-16,-24 25 15,-1 0-15,1 0 16</inkml:trace>
  <inkml:trace contextRef="#ctx0" brushRef="#br0" timeOffset="71835">1172 10169 0,'24'0'16,"-24"24"15,0 1-15,0-1-16,0 0 15,0 1-15,0-1 16,0 1-16,0-1 16,25 1-1,-25-1-15,24-24 0,1 24 16,-1 1 0,1-25-16,-1 0 0,0-25 31,1 1-31,-1 24 0,-24-24 15,0-1-15,0 1 0,0-1 16,-24 1-16,24-1 16,-25 25-16,1-24 15,0 0-15,-1 24 0,1-25 16,-1 25 0,1 0-16,-1 0 15,25 25-15,25-25 31,-1 0-15,1 0 15,-50 0 1</inkml:trace>
  <inkml:trace contextRef="#ctx0" brushRef="#br0" timeOffset="73010">1099 10218 0,'-25'0'0,"1"0"32,24-25-32,0 1 15,24-1 1,1 25 0,-1 0-1,1 0-15,-25 25 16,24-25-16,-24 24 15,24 1-15,1-1 16,-25 0-16,24 1 16,-24-1-16,25 1 0,-25-1 15,0 1-15,24-1 0,-24 0 16,-24-24 15,24-24 0,0 0-31,0-1 16,0 1-16,0-1 16,0 1-16,24-1 0,-24 1 15,0 0 1,25-1-16,-1 25 16,0 0-1,-24 25 1,25-25-16,-1 24 15,-24 0-15,25-24 16,-25 25-16,24-1 16,-24 1-16,25-1 0,-25 1 31,0-50 16,0 1-47,0-1 15,0 1-15,0-1 16,24-23-16,0 23 16,1 1-16,-1-1 15,1 25 1,-1 0-16,1 25 16,-1-1-1,-24 1-15,24-25 0,-24 24 16,25 0-16,-25 1 15,24-1-15,1 1 16,-25-1-16</inkml:trace>
  <inkml:trace contextRef="#ctx0" brushRef="#br0" timeOffset="73761">1832 10144 0,'-25'0'15,"25"-24"1,25 24-1,-1 0 17,0 24-32,1 1 15,-1-1 1,1 1 0,-25-1-16,0 0 15,0 1 1,-25-25 15,25-25-31,0 1 16,0 0-1,0-1 1,0 1-16,0-1 0,0 1 16,25-25-1,-25 25-15,24 24 16,0 0-1,-24 24 1,25 0-16,-25 1 16,0-1-16,24-24 15,-24 25-15,0-1 32,0-48-17,0-1 1,25 1-1,-25-1 1,0 1-16,24 0 0,1 24 16,-25-25-16,24 1 0,0-1 15,1 25 1,-1 25-16,1-1 16,-1 1-1,-24-1-15,0 0 16,25 1-16,-25-1 15,0 1-15,0-1 16</inkml:trace>
  <inkml:trace contextRef="#ctx0" brushRef="#br0" timeOffset="74181">2442 9949 0,'0'24'32,"-24"-24"-17,24 25-15,0-1 16,0 1-1,0-1-15,0 0 0,0 1 16,0-1-16,24 1 16,0-25-1,1 0-15,-1 0 16,-24-25 0,25 1-16,-25-1 15,0 1 1,0 0-16,-25 24 0,25-25 15,-24 25-15,24-24 0,-25 24 16,25-25 0,-24 25-16,24 25 15</inkml:trace>
  <inkml:trace contextRef="#ctx0" brushRef="#br0" timeOffset="74608">2613 9924 0,'0'-24'16,"24"24"15,1 0-16,-1 24 1,-24 1-16,0-1 16,25 1-16,-25-1 15,0 1-15,0-1 16,24 0-16,-24 1 0,0-1 16,0-48 15,0-1-16,0 1-15,0 0 0,0-1 16,0 1-16,0-1 0,25 1 16,-1-1-1,0 1-15,1 24 16,-1 0 0,1 0-16,-25 24 0,24 1 15,-24-1-15,0 25 0,25-24 16,-25 23-16</inkml:trace>
  <inkml:trace contextRef="#ctx0" brushRef="#br0" timeOffset="76469">3395 10437 0,'24'0'31,"0"0"-31,1 0 0,-1-24 16,25 24-16,0-24 0,24 24 15,-24-25-15,24 25 16,25-24-16,-25 24 0,25-25 15,-25 25-15,1-24 16,-1 24-16,-24 0 0,-1-25 16,1 25-16,-24 0 15,-1 0-15</inkml:trace>
  <inkml:trace contextRef="#ctx0" brushRef="#br0" timeOffset="76884">4811 9949 0,'-24'0'0,"-1"0"16,1 0-1,24-24 1,24 24 0,-24-25-16,49 25 15,-24 0-15,23-24 0,-23 24 16,48-25-16,-24 25 16,0 0-16,0-24 0,-1 24 15,1 0-15,-24 0 16,-1 0-16,1 0 0,-50 0 31</inkml:trace>
  <inkml:trace contextRef="#ctx0" brushRef="#br0" timeOffset="77081">5031 9851 0,'-24'0'0,"24"25"31,24-25-31,-24 24 15,24 1-15,-24-1 16,25 0-16,-1 25 0,-24-24 16,25 23-16,-1 1 0,0 0 15,1 24-15,-1-24 16,1-24-16,-25 24 0,24-1 16,1-23-16,-1-1 15</inkml:trace>
  <inkml:trace contextRef="#ctx0" brushRef="#br0" timeOffset="77609">5544 10144 0,'-25'0'15,"25"25"17,25-1-17,-1-24-15,-24 25 16,25-1-16,-1 0 16,0 1-16,1-1 0,-1-24 15,1 25-15,-1-25 0,1 0 16,-1 0-16,0 0 15,1 0-15,-1-25 0,1 1 16,-25-1-16,24 25 16,-24-24-16,0 0 0,0-1 15,-24 1-15,24-1 0,-25 1 16,1-1 0,24 50-1,0-1 1,0 1-16,0 24 15,24-1-15,-24 1 0,25 0 16,-25 24-16,24 1 16,-24-1-16,0-24 0,25 24 15,-25 0-15,0-24 0,24 0 16,-24 0-16,0-25 16,0 1-16,0-1 0,-24 1 15,-1-25 1</inkml:trace>
  <inkml:trace contextRef="#ctx0" brushRef="#br0" timeOffset="78263">5983 9949 0,'0'-24'15,"-24"-1"-15,0 1 16,24-1 0,24 50 15,-24-1-31,24 1 0,1 23 15,-1 1-15,25 0 16,-24 24-16,-1-24 0,0 24 16,1 1-16,-25-1 15,24-24-15,-24 24 0,25-24 16,-25-25-16,0 25 0,0-24 16,0-1-16,0 0 15,0 1-15,0-50 31,0 1-15,-25 0-16,25-1 0,0-24 16,-24 25-16,24-25 15,0 0-15,-25 0 0,25 1 16,-24-1-16,24 0 16,0 0-16,0 0 0,0 0 15,0 25-15,0-1 0,24 1 16,1 0-1,-1 24-15,1 0 0,-1 0 16,1 24-16,-1-24 0,0 24 16,1-24-16,-25 25 15,24-1-15,-24 1 0,0-1 16,0 1 0,0-1-16,-24-24 0,-1 24 15,1-24-15,0 25 0,-1-25 16,1 0-16,-1 0 15,1 0-15,-1 0 16</inkml:trace>
  <inkml:trace contextRef="#ctx0" brushRef="#br0" timeOffset="78816">6618 10071 0,'-24'-24'16,"0"24"-16,48 0 62,0 0-46,1 0-16,-1 0 16,1 0-1,-1 0-15,1-25 16,-25 1-1,24 24-15,-24-25 16,0 1-16,0-1 16,0 1-16,-24 0 15,-1-1 1,1 25-16,-1 0 16,1 25-16,-1-1 15,1 0-15,24 1 16,0-1-16,0 25 15,0-24-15,24-1 0,-24 0 16,25 25-16,-1-24 0,1-1 16,-1 1-16,1-25 15,23 24-15,-23-24 0,-1 0 16,1 0-16,-1 0 0</inkml:trace>
  <inkml:trace contextRef="#ctx0" brushRef="#br0" timeOffset="79217">7205 9949 0,'-25'0'0,"1"0"16,-1 0-1,50 0 1,-1 0-1,1 0-15,23-25 16,-23 25-16,-1 0 16,25 0-16,-24-24 0,-1 24 15,0 0-15,1 0 16,-1 0-16</inkml:trace>
  <inkml:trace contextRef="#ctx0" brushRef="#br0" timeOffset="79852">7595 9631 0,'0'-24'0,"0"0"31,25 48-15,-25 0 0,24 1-16,-24-1 15,25 1-15,-1 24 0,0-1 16,1 1-16,-1 0 15,-24 0-15,25 24 0,-1-24 16,1 24-16,-1-24 0,-24 24 16,24-24-16,-24 0 15,25 0-15,-25-25 0,0 1 16,24-1-16,-24 1 16,25-50 15,-25 1-31,0-1 15,0 1-15,-25-25 0,25 0 16,-24 0-16,24-24 16,-25 24-16,25-24 0,-24 24 15,0-24-15,24 24 0,0-24 16,0 48-16,0-23 16,0 23-16,24 1 0,0-1 15,1 25-15,-1 0 0,1 0 16,-1 25-16,1-25 15,23 24-15,-23 1 0,-25-1 16,24 0-16,-24 1 16,0-1-16,0 1 0,-24-1 15,-1 1-15,1-25 0,0 24 16,-1-24-16,-24 24 16,25-24-16,-1 0 0,1 0 15,0 0 1,24-24-16</inkml:trace>
  <inkml:trace contextRef="#ctx0" brushRef="#br0" timeOffset="80370">8377 9631 0,'-25'0'15,"1"0"1,24 25 15,0-1-15,0 1-16,0-1 15,0 1-15,0-1 0,0 0 16,0 1-16,24-1 0,-24 1 16,25-1-16,-1 1 15,1-1-15,-25 0 0,24-24 16,1 25-16,-1-25 0,0 0 16,1 0-16,-25-25 15,24 25-15,1-24 0,-1 0 16,-24-1-16,0 1 0,25-1 15,-25 1-15,0-1 16,-25-23-16,1 23 0,24 1 16,-25-1-16,1 1 15,-1-1-15,-23 25 0,23-24 16,1 24-16,-1 0 0,1 0 16,24 24-16,-25-24 15,25 25-15,0-1 16</inkml:trace>
  <inkml:trace contextRef="#ctx0" brushRef="#br0" timeOffset="80862">8817 9558 0,'0'-24'16,"24"24"-16,-24 24 31,0 1-15,-24-1-16,24 0 15,0 1-15,0-1 16,0 1-16,0-1 0,0 1 15,24-1-15,-24 0 0,24 1 16,1-25-16,-25 24 16,24-24-16,1 0 0,23 0 15,-23 0-15,-1 0 0,25 0 16,-24-24-16,-1 24 16,0-25-16,1 1 0,-25 0 15,24-1-15,-24 1 16,0-1-16,-24-24 0,-1 25 15,1 0-15,0-25 16,-1 24-16,-24 1 0,25-1 16,-25 1-16,25 24 15,-1 0-15,1 0 0,-1 0 16,1 24-16,0 1 16,24-1-16,0 1 15,0-1-15,0 1 16,0-1-1</inkml:trace>
  <inkml:trace contextRef="#ctx0" brushRef="#br0" timeOffset="81155">9281 9070 0,'24'0'16,"-24"-25"-16,24 25 15,-24 25 1,0-1-16,25-24 16,-25 49-16,24-25 0,-24 25 15,25-24-15,-1 23 0,0 1 16,-24 0-16,25 0 15,-1 0-15,1 0 0,-25 0 16,24-1-16,-24 1 16,0-24-16,0 24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10:14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490 2150 0,'0'-25'0,"24"25"15,-24-24-15,0-1 16,0 1-16,0 0 15,0-1-15,-24 25 16,24-24-16,-25-1 16,1 1-16,-1 24 15,1 0-15,-25 0 0,0 0 16,25 0-16,-25 24 16,0 1-16,0-1 0,0 1 15,25-1-15,0 0 16,-1-24-16,25 25 0,0-1 15,0 1-15,0-1 0,0 1 16,25-1-16,-1 0 16,0 1-16,25-1 0,0 1 15,0-25-15,0 24 0,0-24 16,24 25-16,-24-25 16,0 0-16,-25 0 0,25 24 15,-25-24-15,1 24 0,-1-24 16,0 25-16,-24-1 15,0 1-15,-24 48 32,0-49-32,-1-24 0,1 25 15,-1-1-15,-23 1 16,-1-25-16,24 24 0,-24-24 16,1 0-16,-1 24 0,0-24 15,0 0-15,25 0 16,-1 0-16,1-24 0,-1 24 15,1-24-15,24-1 16,0 1 0,24 24-1,-24-25-15,25 25 16</inkml:trace>
  <inkml:trace contextRef="#ctx0" brushRef="#br0" timeOffset="-1397">636 49 0,'0'-24'16,"24"-1"15,1 25 0,-25 25-15,0-1-16,0 1 15,0-1-15,0 25 16,24 0-16,-24 24 0,25-24 16,-1 24-16,1 0 0,-1 1 15,0-25-15,1 24 16,24 0-16,-25-24 0,1 0 16,-1 0-16,0 0 0,1-1 15,-25-23-15,24 24 16,-24-25-16,0 1 0,0-1 15,0 0 1,-24-24 0,-1 0-16,1 0 15</inkml:trace>
  <inkml:trace contextRef="#ctx0" brushRef="#br0" timeOffset="-1127">685 1051 0,'24'0'15,"1"24"32,-1-24-31,1 24-1,-1-24-15,0 0 0,1 25 16,-1-25-16,1 24 0,-1-24 16,1 25-16,-1-25 15,0 0-15,1 24 16</inkml:trace>
  <inkml:trace contextRef="#ctx0" brushRef="#br0" timeOffset="-798">1344 929 0,'25'0'15,"-25"-25"-15,-25 25 31,1 0-31,-1 0 16,25 25 0,-24-25-16,24 24 0,0 0 15,-24 1-15,-1-1 16,1 1-16,24-1 16,-25 1-16,25-1 0,-24 0 15,24 1-15,-24-1 16,24 1-16,-25-25 0,25 24 15,0 0 1</inkml:trace>
  <inkml:trace contextRef="#ctx0" brushRef="#br0" timeOffset="763">1295 1832 0,'-24'-24'15,"0"24"-15,-1 0 16,1 0 0,-1 0-16,1 0 15,0 0 1,-1 0-16,1 0 15,-1 0-15,-24 0 16,25 24-16,0-24 0,-25 25 16,24-25-16,1 0 15,-1 24-15,1-24 0,24 24 16,-24-24-16,24 25 16,0-1-16,0 1 15,24-1 1,-24 1-16,24-1 15,1 0-15,-25 1 16,24-1-16,-24 1 16,25-1-16,-25 1 0,24-1 15,1 0-15,-25 1 0,24-1 16,-24 1-16,24-1 16,-24 1-16,25-1 0,-25 0 15,24-24-15,-24 25 16,25-1-16,-25 1 0,0-1 15,24 0-15,-24 1 16,0-1 0,25-24 15,-1 0-31,0 0 16,1 0-16,-1-24 0,1 24 15,-1 0-15,0-25 16,25 25-16,-24-24 0,-1 24 15,1-24-15,-1-1 16,0 25-16,1-24 16,-50-1 31</inkml:trace>
  <inkml:trace contextRef="#ctx0" brushRef="#br0" timeOffset="1116">978 2272 0,'-24'0'0,"24"-25"31,24 25-15,0 0-16,1-24 16,-1 24-16,1-24 15,-1 24-15,25 0 0,-25-25 16,1 25-16,24 0 16,-25-24-16,1 24 0,-1 0 15,0-25-15,1 25 16,-1 0-1,1 0 1,-25-24-16,24 24 16,0 0-1</inkml:trace>
  <inkml:trace contextRef="#ctx0" brushRef="#br0" timeOffset="1542">1686 1661 0,'0'-24'0,"0"-1"32,0 50-17,25-25 1,-25 24-16,24 1 16,-24-1-16,0 25 0,25-25 15,-1 25-15,-24-24 16,24 23-16,1 1 0,-1 0 15,1-24-15,-25 23 16,24 1-16,-24-24 0,24 24 16,-24-25-16,25 0 0,-25 1 15,0-1-15,0 1 16,0-1-16,24-24 16,-24-24 15</inkml:trace>
  <inkml:trace contextRef="#ctx0" brushRef="#br0" timeOffset="1998">2199 1564 0,'0'-25'0,"25"1"16,-1-1-1,0 25 17,1 25-32,-1-25 15,-24 24-15,25 1 0,-1-1 16,-24 0-16,25 1 15,-25-1-15,24 25 0,0-24 16,-24-1-16,25 0 16,-25 1-16,24 24 0,-24-25 15,25 0-15,-25 1 0,24-1 16,0 1-16,-24-1 16,25 25-16,-1-25 0,-24 1 15,25-1-15,-1 1 0,-24-1 16,25 1-16,-1-25 15,-24 24-15,0 0 0,24-24 16,-24 25 0,25-25-16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10:31.1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714 929 0,'0'-25'32,"0"1"-17,-25 24 1,25-25-16,0 1 16,0 48 30,0 1-30,0-1-16,0 1 16,0-1-16,0 0 0,25 1 15,-25 24-15,0-25 0,0 1 16,0-1-16,0 0 16,0 1-16,0-1 15,24-24-15,1-24 31,-1-1-15,-24 1 0,24 0-16,1-25 0,-1 0 15,1 24-15,-1-23 16,0-1-16,25-24 0,-24 24 16,24 0-16,-1 0 0,-23 0 15,24 0-15,0 0 16,-25 1-16,25 23 0,-25 1 15,1-1-15,-1 1 16,-24 48 15,-24-24-31,24 25 16,-25-1-16,25 1 31,-24-25-15,-1 0 15</inkml:trace>
  <inkml:trace contextRef="#ctx0" brushRef="#br0" timeOffset="535">1275 25 0,'-48'-24'0,"-1"24"15,0 0-15,0 0 0,0 0 16,0 0-16,1 0 15,-1 0-15,0 24 0,-24 0 16,24 1-16,0-1 16,0 25-16,-24-24 0,24 48 15,0-24-15,-24 48 0,24-23 16,0 23-16,-24 1 16,24 24-16,0-24 0,0-1 15,25 26-15,-1-50 0,25 25 16,0-25-16,25 0 15,24 0-15,0-24 0,24 0 16,24 0-16,1-25 16,24-24-16,0 0 0,25-24 15,0-1-15,23-23 0,-23-26 16,0 1-16,-1 0 16,1-25-16,-25-24 0,-25 24 15,-23-24-15,-50 24 16,1-24-16,-25 25 0,-49-25 15,-49 24-15,0 25 0,-48-1 16,-25 1-16,-25 49 16,-23-1-16,-26 25 0,-23 25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10:39.9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417 391 0,'0'-25'0,"-25"1"16,25 0 0,-24-1-16,24 1 0,-25-1 15,1 25 1,-1 0-1,1 25 1,0-1-16,-1 1 16,1-1-16,-25 25 0,24-25 15,-23 1-15,23 24 16,1-25-16,-1 0 0,25 1 16,0-1-16,0 1 0,25-1 15,-1-24 1,25 25-16,-25-1 0,25-24 15,0 24-15,0-24 16,-25 25-16,25-25 0,-24 24 16,-1-24-16,1 25 0,-25-1 15,0 1 1,0-1-16,-25 0 0,1 1 16,-25-1-16,24-24 0,-23 25 15,23-1-15,1-24 16,-1 0-16,1 0 0,24-24 31</inkml:trace>
  <inkml:trace contextRef="#ctx0" brushRef="#br0" timeOffset="501">710 415 0,'24'-24'15,"-24"-1"1,24 25-16,1 0 16,-25 25-1,24-25-15,-24 24 0,25-24 16,-1 25-16,1-1 0,-25 25 16,24-25-16,0 1 15,-24 24-15,0-25 0,0 1 16,0-1-16,0 0 15,0 1-15,-24-25 32,24-25-32,-24 1 15,24 0-15,-25-25 16,25 24-16,-24 1 16,24-25-16,0 25 0,-25-25 15,25 0-15,0 0 0,0 25 16,0-25-16,25 24 15,-25 1-15,24 0 0,25-1 16,-25 25-16,1 0 16,-1 0-16,25 0 0,-24 0 15,-1 25-15,0-1 0,-24 0 16,0 1 0,0-1-16,-24 1 0,0-1 15,-1 0-15,-24 1 16,25-25-16,-1 24 0,1 1 15,0-25-15</inkml:trace>
  <inkml:trace contextRef="#ctx0" brushRef="#br0" timeOffset="905">1540 196 0,'0'-25'0,"24"25"0,-48 0 31,24 25-31,-24-25 16,-1 24-16,1 25 0,-1-25 16,1 1-16,-1 23 15,25-23-15,0 24 0,0-25 16,0 1-16,25 23 0,24-23 15,-25-1 1,1-24-16,23 0 0,1-24 16,-24 24-16,24-25 15,-1 1-15,-23 0 0,-1-1 16,1-24-16,-25 25 0,0-1 16,0 1-16,0 0 15,-25-1-15,1 25 0,-25-24 16,25 24-16,-1-25 0,-24 25 15,25 0-15,-1 0 16,1 0-16,24 25 0,-24-25 16</inkml:trace>
  <inkml:trace contextRef="#ctx0" brushRef="#br0" timeOffset="1193">2126 25 0,'49'0'0,"-25"0"16,-24-25-16,25 25 0,-25 25 31,-25-25-31,1 48 16,0-23-16,-25-1 0,0 25 15,24 0-15,-23-25 0,23 25 16,1-24-16,24-1 15,0 0-15,0 1 0,24-1 16,25-24-16,0 25 16,24-25-16,-24 0 0,24-25 15,1 1-15,-26 24 0,1-25 16,0 1-16,-24 24 16,-1-24-16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32.5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0,'24'24'0,"-24"1"16,25-1-16,-25 1 0,24-1 31,0 49-31,-24-24 0,25 0 16,-25 24-16,24-24 0,-24 24 15,25-24-15,-25 25 0,0-1 16,0 0-16,24 0 0,-24 1 15,0 23-15,0-23 16,0 23-16,0-23 0,0-1 16,0 0-16,0 25 15,0-25-15,0 0 0,0 1 16,0-1-16,0 0 0,0 0 16,0 1-16,0-1 15,0 0-15,0 0 0,0 1 16,0-1-16,0 0 15,0-24-15,0 24 0,0 1 16,0-1-16,0 0 16,0-24-16,0 24 0,0 1 15,0-26-15,25 26 0,-25-25 16,0 24-16,0-24 16,0 0-16,0 24 0,0-24 15,0-1-15,0 1 0,0 0 16,-25 24-16,25-24 15,0 0-15,0 24 0,-24-24 16,24 0-16,0 24 16,0-24-16,-25 25 0,25-26 15,0 26-15,0-26 0,-24 26 16,24-25-16,0 24 16,0-24-16,0 0 0,0-1 15,0 1-15,0 0 16,0-25-16,0 25 0,24 0 15,-24-24-15,0-1 0,0 25 16,0-25-16,25 1 16,-25-1-16,0 1 0,0 23 15,24-23-15,-24-1 16,0 1-16,25-1 0,-25 1 16,0-1-16,24 0 0,-24 1 15,0-50 16,0 1-31,24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33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25 0,'-25'0'31,"25"-25"-15,-24 25 15,-1 0 16,50 0-31,-1 25-1,25-25-15,-25 0 0,25 24 16,0-24-16,24 0 15,1 25-15,-1-25 0,0 0 16,1 0-16,-1 0 0,0 0 16,0 0-16,-24 0 15,0 0-15,-25 0 0,1 0 16,-1-25-16,-48 25 31,-1 0-31,1 0 0,0 0 16</inkml:trace>
  <inkml:trace contextRef="#ctx0" brushRef="#br0" timeOffset="330">326 123 0,'24'0'47,"-24"24"-47,25 0 16,-25 1 0,0-1-16,0 1 0,0-1 15,24 25-15,-24 0 16,0-25-16,0 25 0,0 0 15,0 24 1,0-24-16,0-25 16,25 1-16,-25-1 0,0 1 0,0-1 15</inkml:trace>
  <inkml:trace contextRef="#ctx0" brushRef="#br0" timeOffset="938">863 562 0,'25'-24'16,"-1"24"-1,-24-25-15,0 1 16,24-1-16,-24 1 16,0 0-1,-24-1-15,0 25 16,-1 0 0,1 0-16,-1 0 15,1 0-15,-1 25 0,1-25 0,0 24 16,-1 0-16,1 1 15,-1-1-15,1 1 16,24-1-16,0 1 0,0-1 16,0 0-16,0 1 15,24-25-15,1 24 16,-1 1 0,1-25-16,-1 0 0,0 0 15,1 0-15,-1-25 0,1 25 16,-1 0-16,-24-24 15,25-1-15,-25 1 16,24 0-16,-24-1 16,0 1-16,0-1 0,0 1 15,24-1-15,1 25 32,-25 25-32,0-1 15,24-24-15,-24 25 16,25-1-16,-1 1 0,-24-1 15,25 0-15,-25 1 0,24-1 16,-24 1 0,24-25-16,-24 24 15</inkml:trace>
  <inkml:trace contextRef="#ctx0" brushRef="#br0" timeOffset="1567">1278 196 0,'-24'0'16,"24"-25"-16,0 50 47,0-1-32,0 1 1,24 72-16,-24-48 0,0 0 16,0-25-16,0 25 0,0-24 15,0 24-15,25-25 16,-25 0-16,0 1 0,0-1 16,0 1-16,0-1 15,24-24 1,-24-24-1,0-1 1,0 1 0,25-1-16,-25 1 15,0 0-15,24-1 0,-24 1 16,25-1-16,-1 1 0,-24-1 16,24 25-16,1-24 15,-1 24-15,1-24 0,-1 24 16,0 24-16,1 0 15,-25 1-15,24-1 16,1 1-16,-25-1 0,24 1 16,-24-1-16,0 0 15,0 1-15,0-1 0,0 1 16,-24-1 0,-1-24-16,1 0 0,-1 0 15,1 0-15,0 0 0,-1 0 16,1-24-16,-1-1 15,1 25-15,24-24 0,-24-1 16,24 1 0,0 0-16,24-1 15,0 25-15</inkml:trace>
  <inkml:trace contextRef="#ctx0" brushRef="#br0" timeOffset="1890">1816 171 0,'0'-24'0,"0"0"0,0-1 16,0 50 15,24 23-31,-24-23 15,25 24-15,-25-25 0,0 25 16,24 0-16,-24 0 16,0-1-16,24 1 0,-24 0 15,0 0-15,0-25 16,0 25-16,25-24 0,-25-1 16,0 1-16,0-1 0,0 0 15,24-24 1</inkml:trace>
  <inkml:trace contextRef="#ctx0" brushRef="#br0" timeOffset="2388">2280 611 0,'-25'0'0,"1"24"31,24 1 0,24-25 1,1 0-32,-1 0 15,1 0-15,-1-25 16,0 25-1,1-24-15,-1 24 0,1-24 16,-1-1-16,-24 1 16,0-1-1,0 1-15,-24-1 0,-1 1 16,1 0 0,-1 24-16,1-25 15,0 25-15,-1 0 0,25 25 16,-24-1-16,-1 0 15,1 1-15,24 24 16,-25-25-16,25 1 16,0-1-16,0 0 0,0 1 15,0-1-15,25 1 16,-1-1-16,1-24 16,-1 25-16,25-25 15,-25 0-15,25 0 0,-24 0 16,24 0-16,-25 0 0,25-25 15</inkml:trace>
  <inkml:trace contextRef="#ctx0" brushRef="#br0" timeOffset="2869">3061 367 0,'0'-25'0,"25"1"0,-25-1 16,-25 1 0,1 0-1,-25-1 1,25 25-16,-25 0 0,24 0 16,1 0-16,-1 0 0,1 0 15,-25 25-15,25-1 16,-1-24-16,25 24 15,-24 1-15,24-1 16,0 1-16,0-1 0,0 1 16,24-25-1,1 24-15,24 25 0,-25-25 16,0 1-16,1-25 0,24 24 16,-25 1-16,1-1 15,-1-24-15,0 24 0,1-24 16,-1 25-16,-24-1 15,25-24-15,-25 25 0,0-1 16,-25 1-16,1-25 16,-1 0-16,1 24 15,0-24-15,-1 0 0,-24 0 16,25 0-16,-1 0 0,1 0 16,-25 0-16,49-24 15,-24 24-15,-1-25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50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1050 0,'25'0'16,"-1"0"15,-24 25 1,25-1-17,-25 0 1,24 1-1,-24-1-15,25 25 0,-25-24 0,24 23 0,-24-23 16,0 24-16,24-25 16,-24 25-16,0-25 0,0 1 15,0-1-15,0 1 16</inkml:trace>
  <inkml:trace contextRef="#ctx0" brushRef="#br0" timeOffset="305">74 952 0,'0'-24'16,"0"0"-16,24-1 31,1 25-31,-1 0 16,0-24-1,1 24-15,-1 0 0,25 0 16,0-25 0,-25 25-16,1 0 0,-1 0 15,1 0-15,-25 25 0,24-25 16,-24 24-16</inkml:trace>
  <inkml:trace contextRef="#ctx0" brushRef="#br0" timeOffset="527">147 1197 0,'24'0'0,"1"0"16,-1 0 0,1 0-1,-1 0-15,0 0 0,1 0 16,-1 0-16,1 0 16,-1 0-16,1 0 15,-25-25-15</inkml:trace>
  <inkml:trace contextRef="#ctx0" brushRef="#br0" timeOffset="1176">977 1026 0,'0'-25'0,"0"1"16,0-1-16,-24 25 15,24-24 1,-25 24-16,1 0 15,0 0 1,-1 0-16,1 0 16,-1 24-16,1-24 0,24 25 15,-24-25-15,-1 24 16,25 1-16,0-1 16,0 1-1,0-1-15,25-24 0,-25 24 16,24-24-16,0 25 0,1-25 15,-1 24-15,1-24 16,-1 0-16,0 25 0,25-25 16,-24 0-16,-1 24 15,25-24-15,-25 25 0,1-25 16,-25 24-16,24-24 0,-24 24 16,25-24-16,-25 25 15,0-1-15,-25-24 0,25 25 16,-24-25-16,-1 24 15,1-24-15,-25 0 0,25 25 16,-1-25-16,-24 0 0,25 0 16,0 0-16,-1 0 15,1 0-15,-1 0 0,1-25 16,0 25-16,-1 0 16,25-24-16,0-1 31</inkml:trace>
  <inkml:trace contextRef="#ctx0" brushRef="#br0" timeOffset="1716">1417 1123 0,'24'0'47,"1"0"-31,-1 0-16,1 0 15,-1 0-15,25 0 16,-25 0-16,25-24 0,-24 24 16,-1 0-16,0 0 15,1 0-15,-1 0 0,1 0 16,-50 0 15,1 0-31,-1 0 16</inkml:trace>
  <inkml:trace contextRef="#ctx0" brushRef="#br0" timeOffset="2376">2199 928 0,'0'24'47,"24"1"-32,-24-1 1,0 1-16,24-1 15,-24 25-15,0-25 0,25 1 16,-25-1-16,0 1 16,0-1-16,24-24 0,-24 25 15,0-1-15,25-24 16,-25 24-16,0-48 47,0 0-47,-25-1 15,25 1-15,0-1 16,-24 1-16,24-25 16,0 0-16,-25 25 15,25-25-15,-24-24 0,24 24 16,0 0-16,-24 0 0,24 25 16,0-25-16,0 24 0,24 1 15,0 0-15,-24-1 16,25 1-16,-1-1 15,1 25-15,-1 0 16,0 0 0,1 25-16,-1-1 15,1 1 1,-25-1-16</inkml:trace>
  <inkml:trace contextRef="#ctx0" brushRef="#br0" timeOffset="2730">2150 952 0,'0'25'16,"24"-25"15,0 0-15,1 0-1,-1 0 1,1 0-16,-1 0 0,1 0 16,-1-25-16,0 25 0,1 0 15,24 0 1,-49-24-16,24 24 0,1 0 15,-50 0 17,1 0-17</inkml:trace>
  <inkml:trace contextRef="#ctx0" brushRef="#br0" timeOffset="3962">2687 806 0,'0'-25'47,"0"1"-31,0 0-1,0-1 1,24 1 0,1-1-16,-1 1 15,1 24-15,-1 0 16,1 0-1,-1 0-15,0 0 16,1 24-16,-1-24 16,-24 25-16,25-1 0,-25 1 15,24-25-15,-24 24 16,0 0-16,0 1 0,0-1 16,0 1-16,-24-1 0,-1 1 31,1-25-31,24 24 0,-25-24 15,1 0-15,24 24 0,-24-24 0,-1 0 32,50 0 15,-25-24-47,24 24 15,0 0-15,1 0 16,-1 0-16,1 0 15,-1 0-15,0 0 16,1 0-16,-1 24 0,1-24 16,-1 25-16,-24-1 0,25 1 15,-25-1-15,24 1 16,-24 23-16,-24-23 16,24-1-16,-25-24 15,1 25-15,-1-25 16,1 0-16,-25 0 0,25 0 15,-1 0-15,1 0 16,-1 0-16,1 0 0,0 0 16,-1 0-16,25-25 31,-24 25-31,24-24 0,-25 24 16,25-25-16,25 25 31,-25-24-31,24 24 15</inkml:trace>
  <inkml:trace contextRef="#ctx0" brushRef="#br0" timeOffset="6744">3615 733 0,'-24'0'0,"24"24"46,24-24-14,0 0-17,1 0 1,-1 0-16,1-24 16,-1 24-16,1 0 0,23 0 15,-23-25-15,-1 25 16,25 0-16,-24 0 15,-1 0-15,0 0 0,1 0 16,-50 0 0,1 0-16,0 25 15,-1-25-15,1 0 16,-1 24-16</inkml:trace>
  <inkml:trace contextRef="#ctx0" brushRef="#br0" timeOffset="7085">3566 928 0,'0'24'31,"25"-24"-15,-1 0-1,0 0 1,1 0-16,-1 0 0,1 0 16,24 0-16,-25-24 15,25 24-15,-25 0 0,25-24 16,-24 24-16,23 0 0,-23 0 16,-1-25-16,1 25 15,-50 0 32,1 0-47</inkml:trace>
  <inkml:trace contextRef="#ctx0" brushRef="#br0" timeOffset="8532">4665 391 0,'0'-25'16,"-24"25"-16,24-24 15,24 48 32,-24 1-31,0-1-16,25 1 0,-25-1 16,0 25-16,24-25 15,-24 1-15,0-1 0</inkml:trace>
  <inkml:trace contextRef="#ctx0" brushRef="#br0" timeOffset="9168">5056 586 0,'-24'-24'15,"24"-1"1,0 1-16,0-1 16,0 1-1,24 24-15,0-24 16,1-1-16,-1 25 15,1 0-15,-1 25 16,1-25-16,-25 24 16,24 0-16,-24 1 0,0-1 15,0 25-15,0-24 16,-24-1-16,-1 25 16,1-25-16,-25 25 0,24-25 0,1 1 15,0-1-15,-25 1 16,24-1-16,1 1 15,-1-1 1,50-24-16,24 0 16,-25 0-16,25 0 15,0 0-15,24 0 16,-24 0-16,0 0 0,0 0 16,-1 0-16,-23 0 15,-1-24-15,1 24 0,-1 0 16</inkml:trace>
  <inkml:trace contextRef="#ctx0" brushRef="#br0" timeOffset="9652">5569 537 0,'0'-24'15,"-25"24"17,1 0-32,24 24 15,-24 1-15,24-1 16,-25 1-16,25-1 15,0 0-15,0 25 16,0-24-16,0 23 0,25-23 0,-1-1 16,-24 1-16,24-1 15,1-24-15,-1 25 0,25-25 16,-24 0-16,-1-25 16,0 25-16,25-24 0,-24-1 15,-1 1-15,1-1 16,-25-23-16,0 23 0,0 1 15,0-25-15,0 25 0,-25-1 16,1 1-16,-1-1 16,1 25-16,-1 0 0,-23 0 15,23 0-15,1 0 0,-1 0 16,1 0-16,24 25 16,-25-25-16,25 24 15</inkml:trace>
  <inkml:trace contextRef="#ctx0" brushRef="#br0" timeOffset="10140">6082 513 0,'-25'0'15,"1"0"1,24-25-16,0 1 16,0 0-16,0-1 15,0 1-15,24-1 16,1 25 0,-1 0-1,1 0-15,-1 0 16,0 0-16,1 0 0,-1 25 15,1-1-15,-1 1 16,1-25-16,-1 48 0,-24-23 16,0-1-16,0 25 15,-24-24-15,-1 23 0,1-23 16,-25 24-16,24-25 0,-23 25 16,23-25-16,1 1 15,-1-1-15,1-24 0,24 25 16,-24-1-16,24 0 15,24-24 1,0 0-16,1 0 0,-1 0 16,25 0-16,73-24 15,-73 24 1,0 0-16,0-24 16,-25 24-16,1-25 0</inkml:trace>
  <inkml:trace contextRef="#ctx0" brushRef="#br0" timeOffset="10584">6741 537 0,'0'-24'16,"0"-1"-1,-24 25-15,-1 25 16,1-25 0,24 24-16,-25 1 0,1-1 15,24 1-15,-24-1 16,24 25-16,0-25 16,0 1-16,24-1 0,-24 0 15,24-24-15,1 25 16,-1-1-16,25-24 15,-24 0-15,-1 0 0,25 0 0,-25 0 16,25 0-16,-24-24 16,-1-1-16,0 1 0,1 0 15,-25-1-15,0-24 16,0 25-16,-25-25 0,25 0 16,-48 25-16,23-25 0,-24 25 15,25-1-15,-25 25 16,25 0-16,-1 0 0,1 0 15,-1 0-15,1 25 16,24-1-16</inkml:trace>
  <inkml:trace contextRef="#ctx0" brushRef="#br0" timeOffset="12803">7352 342 0,'0'24'63,"24"-24"-48,-24 25 1,0-1-16,25 1 15,-25-1-15,24 0 16,-24 25-16,24-24 0,-24 24 16,25 24-1,-25-49-15,0 1 0,24 24 16,-24-25-16,0 0 16,0 1-16,0-1 15,0-48 1</inkml:trace>
  <inkml:trace contextRef="#ctx0" brushRef="#br0" timeOffset="13169">7718 317 0,'0'-24'0,"25"24"62,-25 24-46,0 1-16,24-1 15,-24 1-15,0-1 0,24 25 16,-24-25-16,25 25 0,-25 0 16,24 0-16,-24-25 15,25 25-15,-25-24 0,24-1 16,-24 0-16,0 1 16,25-1-16,-25 1 15,0-50 1</inkml:trace>
  <inkml:trace contextRef="#ctx0" brushRef="#br0" timeOffset="13937">8231 342 0,'0'-25'16,"24"1"-16,1 0 15,-1 24 17,-24 24 14,0 0-30,25-24 0,-25 25-16,0-1 0,24 25 15,-24-24-15,25 23 16,-25 1-16,24-24 0,-24 24 16,0-1-16,24-23 0,-24 24 15,0-25-15,25 0 0,-25 1 16,0-1-1</inkml:trace>
  <inkml:trace contextRef="#ctx0" brushRef="#br0" timeOffset="14705">8890 488 0,'0'-24'0,"0"0"47,-24 48-16,0-24-31,24 24 16,-25-24-16,25 25 0,-24-1 15,24 1 1,0-1-16,0 1 0,0-1 16,0 0-16,24 1 0,1-1 15,48 1 1,-49-25-16,1 24 0,24-24 16,-25 0-16,25-24 15,-25 24-15,1-25 0,-1 25 16,1-24-16,-25-1 0,0 1 15,-25 0 1,1-1-16,-1 1 0,-24-1 16,1 1-16,-1-1 0,0 1 15,24 0-15,-23-1 16,-1 25-16,24-24 0,25-1 16,-24 25-16,24-24 15,0-1-15,0 1 16,0 0-16,24-1 15,1 1-15,24-25 16,-1 24 0,-23 1-16,-1 24 0,1-24 15,-1 24-15,1 0 0,-1 0 16,-24 24-16,24-24 16,-24 24-16,25 1 0,-25 24 15,0-25-15,0 25 0,0-25 16,0 25-16,-25-24 15,25 24-15,0-25 0,0 0 16,0 1-16</inkml:trace>
  <inkml:trace contextRef="#ctx0" brushRef="#br0" timeOffset="15174">9428 24 0,'0'-24'16,"24"24"-16,1 0 31,-1 24-15,-24 1-1,24-1-15,-24 1 0,25-1 16,-25 25-16,24-25 0</inkml:trace>
  <inkml:trace contextRef="#ctx0" brushRef="#br0" timeOffset="29019">806 2980 0,'0'-25'16,"-24"1"-16,24-1 0,0 1 16,0 48 15,0 1-16,0-1-15,0 25 16,0-25-16,0 25 0,0 0 16,0 0-16,0 0 15,0 0-15,0 0 0,0-25 16,0 25-16,0-25 0,0 1 16,-24-1-16</inkml:trace>
  <inkml:trace contextRef="#ctx0" brushRef="#br0" timeOffset="29481">294 3053 0,'-49'-49'31,"24"25"-31,1-1 0,24 1 16,0-1-16,0 1 0,24-1 16,1 1-16,-1 0 15,1-1 1,48 1-16,-24-1 0,-1 25 16,1 0-16,0 0 0,24 25 15,-24-1-15,0 1 16,24-1-16,-24 25 0,0-25 15,24 25-15,-48 0 0,24 0 16,-1 0-16,-23 0 16,-1-1-16,-24-23 0,0 24 15,-24-1-15,-1-23 16,1-1-16,0 25 0,-25-24 16,0-1-16,-24 0 0,24 1 15,0-1-15,-24 1 16,24-1-16,0 1 0,0-1 15,25-24-15,-1 0 0,1 24 16,-1-24 0,1 0-16,24-24 15</inkml:trace>
  <inkml:trace contextRef="#ctx0" brushRef="#br0" timeOffset="30094">1710 3322 0,'0'-25'0,"0"1"16,0-1-16,0 1 16,0-1-1,0 1-15,0 0 16,-24 24-16,24-25 16,-25 25-16,1 0 15,-1 0-15,-72 25 16,72-25-1,-24 24-15,25-24 0,0 24 16,-1 1-16,1-1 0,24 1 16,-25-1-16,25 1 15,0-1-15,0 0 0,25 1 16,-25-1-16,24 1 16,1-25-16,-1 24 15,0-24-15,1 0 0,-1 0 0,1 0 16,-1-24-16,0 24 15,25-25-15,-24 1 0,-1-1 16,1-23-16,-25 23 16,24 1-16,-24-1 0,24-24 15,-24 25-15,0 0 0,0-1 16,25 25 0,-1 25-1,-24-1-15,0 0 0,25 1 16,-25-1-16,24 1 15,1 24-15,-25-25 0,24 0 16,0 1-16,-24-1 16,25-24-16,-25 25 0</inkml:trace>
  <inkml:trace contextRef="#ctx0" brushRef="#br0" timeOffset="30369">2174 2857 0,'-24'-24'0,"24"0"0,-25-1 0,25 1 16,-24 24-16,24 24 16,0 1-1,0-1-15,24 25 16,-24 0-16,25 0 0,-25-1 15,24 1-15,-24 0 16,49 49-16,-49-49 16,24 0-16,-24-25 0,0 0 15,0 1-15,0-1 16,0 1-16</inkml:trace>
  <inkml:trace contextRef="#ctx0" brushRef="#br0" timeOffset="31024">2101 3102 0,'24'0'47,"1"0"-47,-1 0 16,1 0-16,23 0 15,1 0-15,0 0 0,24 0 16,-24 0-16,24-25 0,-24 25 16,0 0-16,0 0 15,-25 0-15,25 0 0,-24 0 16,-1 0-16,0-24 16,-24-1 15,-24 25-16,24-24-15,-24 24 16,-1 0-16,1-24 16,-1 24-16,1 0 0,0 0 15,-1 24-15,1-24 0,-1 24 16,1 1-16,24-1 16,-25 25-16,25-24 0,0 23 15,0-23-15,0 24 16,0-25-16,25 1 0,-25-1 15,24 0-15,1 1 0,-1-25 16,1 0-16,-1 0 16,0 0-16,1-25 15,-1 1-15,1 0 0,-1-50 32,-24 25-32,0 25 0,24 0 15,-24-1-15,0 1 16,0-1-16,25 25 15,-1 25 1,-24-1-16,25 1 0,-1-1 16,1 0-16,-25 25 0,24-24 15,0-1-15,1 1 16,-25-1-16,24 0 0,-24 1 16,25-25-16</inkml:trace>
  <inkml:trace contextRef="#ctx0" brushRef="#br0" timeOffset="31809">3762 3346 0,'0'-25'31,"24"50"0,0-25-15</inkml:trace>
  <inkml:trace contextRef="#ctx0" brushRef="#br0" timeOffset="33780">3762 3273 0,'24'0'15,"0"0"17,1 0-17,-1 0 1,-24 24-1,0 0-15,-24 1 32,-1-25-32,1 0 15,0 0 1,-1 0 0,25-25-16,0 1 31,0 0-31,25 24 15,-25-25-15,24 25 16,0 0 0,-24 25-1,25-25 1,-25 24-16,0 0 31</inkml:trace>
  <inkml:trace contextRef="#ctx0" brushRef="#br0" timeOffset="31318">3664 2906 0,'-25'0'0,"1"0"15,48 0 1</inkml:trace>
  <inkml:trace contextRef="#ctx0" brushRef="#br0" timeOffset="33073">3664 2882 0,'24'-25'47,"1"25"-16,-25-24-16,24 24-15,1 0 16,-25 24 0,24-24-1,-24 25-15,0-1 32,-24-24-32,-1 0 31,1 0-16,-1-24 17,25-1-1,0 50 16,25-25-32,-25 24 1</inkml:trace>
  <inkml:trace contextRef="#ctx0" brushRef="#br0" timeOffset="123305">5715 2125 0,'0'-25'0,"0"1"46,25 24-14,-25 24-17,0 1 1,-25-1-16,25 1 16,-24 23-1,24-23-15,-24-1 0,24 1 16,-25 24-16,25-25 15,-24 0-15,24 25 0,0-24 16,-25 24 0,25-25-16,0 0 0,0 1 31,25-25 0,-25-25-31,24 25 0,1 0 16,-1-24-16,0 24 31,1-24-31,-1 24 0,25 0 0,-24 0 16,-1 0-16,0-25 15,1 25-15,-1 0 16,1 0-16,-1 0 16,1 0-1</inkml:trace>
  <inkml:trace contextRef="#ctx0" brushRef="#br0" timeOffset="123773">5642 2418 0,'-24'0'15,"48"0"17,1 0 14,-25-25-46,24 25 0,0-24 16,1 0-16,24-1 16,0 1-16,24-1 0,0-24 15,0 1-15,49 23 16,-24-24-16,0 0 0,24 1 16,-24 23-16,-1-24 0,1 25 15,-25 0-15,1-1 16,-26 1-16,-23 24 0,-1 0 15,1-25-15,-1 25 16</inkml:trace>
  <inkml:trace contextRef="#ctx0" brushRef="#br0" timeOffset="125064">7401 1685 0,'0'-24'16,"0"-1"15,24 25-15,0 0-1,1 0 1,-1 0 0,-24 25-16,25-25 15,-1 24-15,1 1 0,-25-1 16,48 25 0,-48-25-16,25 1 15,-25-1-15,0 1 0,0-1 31,0-48 1,0-1-17,-25 25-15,25-24 0,0-1 16,0 1-16,0-1 16,0 1-16,0 0 0,25-1 15,-25-24-15,24 25 0,1-1 16,-1 1-16,1 0 15,-1-1-15,0 1 0,1 24 16,-1 0-16,1 0 16,-1 0-16,0 24 0,1-24 15,-1 25-15,1 23 0,-1-23 16,-24-1-16,25 1 16,-25-1-16,24 1 0,-24 23 15,24-23-15,-24-1 16,0 1-16,25-25 15,-25 24-15</inkml:trace>
  <inkml:trace contextRef="#ctx0" brushRef="#br0" timeOffset="125630">8353 1587 0,'0'-24'16,"0"0"0,0-1-16,0 1 15,0-1 1,-24 1-16,-1 24 16,25-25-16,-24 25 15,-1-24-15,1 24 0,0 0 16,-1 0-16,1 24 0,-1-24 15,1 25-15,24-1 16,-25 1-16,25-1 0,0 1 16,0-1-16,0 0 0,25 1 15,-25-1-15,24 1 16,1-1-16,-25 1 0,24-25 16,1 0-16,-25 24 15,24-24-15,0 0 16,1-24-16,-1-1 15,-24 1-15,0-1 16,0 1-16,0-1 16,0-23-16,0 23 15,0 1-15,0-1 16,0 1-16,0-1 16,25 25-1,-25 25-15,24-25 0,1 24 16,-25 1-16,24-1 15,0 1-15,1-1 0,-1 0 16,1 1-16,-1-1 0,1 1 16,-1-25-16,-24 24 15,24-24-15,-24 25 0,25-25 16</inkml:trace>
  <inkml:trace contextRef="#ctx0" brushRef="#br0" timeOffset="126365">8573 1417 0,'0'-25'16,"-25"25"-16,25-24 16,-24 24-16,24 24 31,24-24-31,-24 25 15,25-1-15,-1 0 16,-24 1-16,25-1 0,-1 1 16,-24-1-16,25 0 0,-25 1 15,0-1 1,0 1-16,0-50 31,0 1-15,0-1-1,0 1-15,0 0 16,0-1-16,0 1 0,0-25 16,0 25-16,0-1 0,0 1 15,24-1-15,-24 1 16,0-1-16,24 1 0,1 0 31,-1 48-15,1 0-16,-1 1 15,1-1 1,-25 1-16,24-1 0,0-24 16,-24 25-16,25-1 0,-25 0 15,24-24-15,-24 25 16,0-50 31,0 1-32,0 0 1,25-1-16,-25 1 16,24-1-16,-24 1 15,25-1-15,-25 1 0,24 0 16,0-1-16,1 25 16,-1 0-16,1 25 15,-1-1-15,1 0 16,-1 1-16,-24-1 15,24 1-15,1-1 0,-25 1 16,24-1-16,1 0 0,-25 1 16,24-25-1</inkml:trace>
  <inkml:trace contextRef="#ctx0" brushRef="#br0" timeOffset="126828">9428 1246 0,'24'0'62,"1"0"-46,-1 0-16,0 0 15,1-25-15,-1 25 0,74-24 32,-74 24-32,1-25 0,-1 25 15,1 0 1,-25-24-16,24 24 16,-24-25-16,0 1 15,-24 0 1,-1 24-16,1-25 15,-1 25-15,1 0 0,0-24 16,-1 24-16,-24 0 16,25 24-16,-1 1 0,-23-25 15,23 24-15,1 25 16,24-25-16,0 1 0,0-1 16,24 25-16,1-25 0,23 1 15,-23-1-15,24 1 16,0-1-16,24-24 15,-24 24-15,24-24 0,-24 0 16,0-24-16,-1 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07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489 146 0,'0'-24'16,"24"-1"15,1 1-15,-25-1 0,24 25-1,-24-24-15,24 24 16,-24-24-1,25 24 1,-25 24 31,0 0-31,-25 1-1,25-1-15,-24 25 0,0-24 16,-1-1-16,1 25 15,-1 0-15,1-25 0,-1 25 16,1 0-16,0-25 0,-1 25 16,1 0-16,-1-25 15,25 1-15,-24 48 16,-1-49-16,25 1 16,0-1-16,0 1 0,0-1 15,0 1 1,-24-50 15,0 25-15</inkml:trace>
  <inkml:trace contextRef="#ctx0" brushRef="#br0" timeOffset="416">49 586 0,'-24'0'31,"48"0"94,-24 24-125,24 1 31,-24 23-31,0-23 0,25-1 16,-25 1-16,0-1 0,0 1 16,24-1-16,-24 0 15,25-24 1</inkml:trace>
  <inkml:trace contextRef="#ctx0" brushRef="#br0" timeOffset="776">513 683 0,'0'25'47,"-24"-25"-16,-1 24-31,-24-24 16,25 0 0,0 25-16,-25-25 0,0 24 15,0-24-15,0 25 16,25-25-16,-25 24 0,24 0 15,1-24-15,0 25 0,-1-25 16,25 24-16,25-24 31,-1 0-31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17.5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0 659 0,'0'-24'15,"0"48"48,24-24-48,0 24 1,-24 1-16,25-25 0,-1 24 16,1 1-16,-25-1 0,24 0 15,1 1-15,-25-1 16,24 1-16,0-1 0,-24 1 16,25-1-1,-25 0-15,24 1 16,-24-1-16,0-48 78,25 24-62,-25-25-1,24 1-15,-24 0 16,0-1-16,25 1 15,-25-1-15,24 1 0,0-25 16,1 0-16,-1 0 0,1 1 16,-1-1-16,0 24 15,1-24-15,-1 25 16,1 0-16,-1-1 16,1 25-16,-25 25 31,0-1-16,-25-24 17,25 24-17</inkml:trace>
  <inkml:trace contextRef="#ctx0" brushRef="#br0" timeOffset="481">366 830 0,'-24'0'0,"-1"0"16,25 24-16,-24-24 15,-1 0 1,1-24 15,-1 0-15,25-1-1,0 1 1,0-1-16,0 1 16,0-1-16,0-23 15,25 23-15,-25 1 0,24-1 16,1-24-16,-1 25 0,1-25 15,-1 0-15,0 0 16,1 25-16,24-25 0,-25 0 16,25 25-16,-25-25 15,1 25-15,24-1 0,-25 1 16,0-1-16,1 1 0,-1 24 16,-24-24-1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18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319 1529 0,'0'-24'0,"-25"-1"15,1 1 17,0 24-32,-1 0 0,1 0 15,-1 24-15,1 1 16,-1-25-16,1 24 0,0 0 15,-1 1-15,1 24 0,24-25 16,-25 25-16,25-25 16,0 1-16,0 24 0,25-25 15,-25 1-15,24-1 16,25 0-16,0 1 0,0-25 16,0 24-16,24-24 0,0-24 15,-24 24-15,24-25 16</inkml:trace>
  <inkml:trace contextRef="#ctx0" brushRef="#br0" timeOffset="858">783 1602 0,'-25'0'0,"25"-24"31,-24 24-16,0 0 1,24 24 0,-25 1-1,25-1-15,-24-24 0,24 25 16,0-1-16,0 0 0,0 1 16,0-1-16,0 1 15,0-1 1,24-24-16,1 0 15,-1 0-15,0 0 0,1 0 16,-1 0-16,-24-24 16,25 24-16,-1-25 15,-24 1-15,0-1 16,0 1 0,0 0-16,0-1 0,-24 25 15,-1-24-15,25-1 0,-24 1 16,-1 24-16,25-25 15,-24 25-15,0 0 16,48 0 15,-24 25-31,24-25 0,1 0 16,-1 0 0,1 0-16,-1-25 15,1 25-15,-1 0 0,-24-24 16,24 24-16,1 0 15,-1 0-15,1-24 0,-1 24 16,1 0 0,-1 24-1,-24 0 1,24 1-16,-24-1 16,0 1-16,0-1 0,25 1 15,-25-1 1,0-48 31,0-1-32,0 1-15,24-1 16,-24 1-16,25-1 16,-25 1-16,24 0 0,-24-1 15,24 1-15,1-1 16,-1 25-16,-24-24 0,25 24 15,-1 0-15,1 24 16,-1-24-16,-24 25 16,24-1-16,-24 1 0,25-1 15,-25 0-15,24 1 16,-24-1-16,0 1 0,25-1 16</inkml:trace>
  <inkml:trace contextRef="#ctx0" brushRef="#br0" timeOffset="1113">1540 1041 0,'-24'0'16,"24"24"-1,24 0 1,-24 1-16,24-1 16,-24 25-16,25-25 15,-1 1-15,1 24 0,-1 0 16,-24-25-16,24 25 0,1-25 16,-25 1-16,0-1 15</inkml:trace>
  <inkml:trace contextRef="#ctx0" brushRef="#br0" timeOffset="1711">1589 1358 0,'-25'0'16,"25"-24"-16,0-1 15,25 25-15,-25-24 0,49-1 16,-25 25-16,25-24 16,0 24-16,0-25 0,-1 1 15,-23 24-15,24 0 16,24-24-16,-49-1 16,1 25-16,-1 0 0,-24-24 15,-24-1 1,-1 25-1,1 0-15,0 0 16,-1 0-16,1 0 0,-1 0 16,1 25-16,-1-25 0,-23 49 15,48-25 1,-25 0-16,25 25 0,0-24 16,0-1-16,0 1 15,25-1-15,-25 0 0,24 1 16,0-25-16,1 0 0,24 0 15,-25 0-15,1 0 16,-1-25-16,0 1 0,1 24 16,-1-24-16,-24-1 15,0 1-15,25-1 0,-25 1 16,0-1-16,0 1 0,0 0 16,0-1-1,24 25 1,-24 25-1,0-1-15,25 0 16,-25 1-16,0-1 0,24 1 16,-24-1-16,24 1 15,-24-1-15,25-24 0,-25 24 16,24-24-16</inkml:trace>
  <inkml:trace contextRef="#ctx0" brushRef="#br0" timeOffset="1962">2297 1114 0,'-24'-25'15,"48"25"32,-24 25-47,24-25 16,-24 24-1,25 1-15,-25-1 0,24 0 0,1 1 16,-25-1-16,24 1 16,-24-1-16,0 1 0,25-1 15,-25 0-15</inkml:trace>
  <inkml:trace contextRef="#ctx0" brushRef="#br0" timeOffset="2119">2370 796 0,'-24'0'0,"24"25"31</inkml:trace>
  <inkml:trace contextRef="#ctx0" brushRef="#br0" timeOffset="2569">2541 1016 0,'25'0'16,"-25"25"-1,24-25 1,-24-25-1,25 25 1,-25 25-16,0-1 16,24 0-16,-24 1 15,24-25-15,-24 24 16,0 1-16,0-1 0,25 1 16,-25-1-16,0 0 15,0 1 1,0-50-1,0 1 1,0 0 0,0-1-1,0 1-15,24 24 0,-24-25 0,0 1 16,25-1-16,-1 1 0,-24 0 16,25-1-16,-1 25 15,0 0-15,1 0 16,-1 25-1,-24-1-15,25 0 16,-1 1 0,-24-1-16,25-24 0,-25 25 15,24-25-15</inkml:trace>
  <inkml:trace contextRef="#ctx0" brushRef="#br0" timeOffset="2977">3518 894 0,'0'-24'15,"0"-1"-15,0 1 16,-24 24-16,-1 0 16,1 0-16,-25 0 15,25 0-15,-1 0 16,-24 49-1,25-49-15,0 24 0,24 0 0,-25-24 16,25 25-16,0-1 16,0 1-16,25-1 15,-1-24 1,0 25-16,1-25 0,-1 0 16,25 24-16,-24-24 0,23 24 15,-23-24-15,-1 25 16,25-25-16,-24 24 15,-25 1-15,0-1 16,-25 0 0,1 1-16,-1-25 0,1 24 15,-25-24-15,25 0 16,-25 0-16,24 0 0,-24 0 16,25-24-16,0-1 15</inkml:trace>
  <inkml:trace contextRef="#ctx0" brushRef="#br0" timeOffset="3716">4349 357 0,'24'-25'0,"0"1"16,-24-1-16,0 1 15,0 0-15,0-1 0,0 1 16,0-1-16,-24 1 15,0-1-15,-1 25 16,1 0-16,-1 0 16,-24 0-16,1 25 0,23-25 15,-24 24-15,25 1 0,0 24 16,-25-25-16,49 0 16,-25 25-16,25-24 0,0 24 15,0-25-15,25 25 16,-1-25-16,1 25 0,23-24 15,1-1-15,0 25 0,0-25 16,0 1-16,0-1 16,-1 0-16,1 1 0,0-1 15,-24 1-15,23-1 16,-23 1-16,-25-1 0,24 0 16,-24 1-16,-24-1 15,-25 1-15,25-25 16,-50 24-1,25 1-15,1-25 0,-1 0 0,24 0 16,1 0-16,-1 0 16,1 0-16,24-25 0,24 1 15,-24-1 1,25 1-16,-1-1 0,25 1 16</inkml:trace>
  <inkml:trace contextRef="#ctx0" brushRef="#br0" timeOffset="4249">4764 576 0,'-25'0'0,"1"0"15,0 0 1,24-24 15,24 24-31,0 0 16,1-24-16,-1 24 15,25 0-15,0-25 0,0 25 16,24-24-16,-24-1 0,24 25 16,-24 0-16,0-24 15,0 24-15,-25 0 0,-48 0 31,-25 0-31,24 0 16,-23 24-16,-1-24 0,0 0 16,24 25-16,1-25 15,0 0-15,24 24 16,24 1 15,-24-1-15,24-24-16,-24 24 15,25 1-15,-25-1 16,24 1 0,-24-1-16,0 1 0,25 23 15,-1-23-15,-24-1 0,25 1 16,-25-1-16,24 1 16,0-1-16,1 0 15,-1-24 1,1 0-16</inkml:trace>
  <inkml:trace contextRef="#ctx0" brushRef="#br0" timeOffset="4951">5521 479 0,'0'-25'0,"-25"50"16,50-1 0,-25 1-16,24 23 15,1-23-15,-25-1 16,24 1-16,1 24 0,-25-25 16,24 0-16,-24 1 15,24-1-15,-24 1 0,25-1 16,-25 1-1,0-50 1,-25 1 0,1-1-16,24 1 15,-24-1-15,-1-23 16,1 23-16,24-24 0,-25 25 16,25-25-16,0 0 15,0 0-15,0 1 0,0-1 16,0 24-16,25 1 0,-25-1 15,24 1-15,1 0 16,-1 24-16,0 0 0,1 0 16,24 0-16,-25 24 15,1 0-15,23 1 0,-23-1 16,-1 1-16,1-1 0,-1 1 16,-24-1-16,0 0 15,0 1-15,-24-1 0,-1 1 16,-24-1-16,25-24 15,-25 0-15,25 24 0,-25-24 16,24 0-16,1 0 0,0 0 16,48-24 15,25 24-15,-25 0-16,1 0 0,-1 24 15,25-24-15,-25 25 0,1-1 16,24 1-16,-25-1 15,1 1-15,-1-1 0,49 25 16,-48-49 0,-1 24-16,1 1 0,-1-25 15,0 0-15,1 0 0,-1 0 16</inkml:trace>
  <inkml:trace contextRef="#ctx0" brushRef="#br0" timeOffset="5221">6229 283 0,'0'-24'16,"-24"24"-16,24-24 0,24 24 31,-24 24-15,25 0-16,-25 1 0,24-1 15,0 1-15,-24 24 16,25-25-16,-1 0 16,-24 25-16,25-24 0,-1-1 0,-24 25 15,0-25-15,25 1 16,-25-1-16,24 1 16</inkml:trace>
  <inkml:trace contextRef="#ctx0" brushRef="#br0" timeOffset="5522">6718 259 0,'-25'0'16,"1"-24"-1,24 48 32,0 0-47,24 1 16,-24 24-16,0-25 0,25 25 16,-25 0-16,24-25 15,-24 25-15,25-24 0,-25 23 16,0-23-16,0-1 15,0 1-15</inkml:trace>
  <inkml:trace contextRef="#ctx0" brushRef="#br0" timeOffset="5990">6644 259 0,'0'-24'0,"0"-1"16,-24 25 0,48 25-16,-24-1 15,25-24-15,-1 24 0,74 50 32,-74-50-32,25 1 0,-24-1 15,23 0-15,-23 1 0,24-1 16,-25-24-16,25 25 15,-25-25-15,1 0 0,-1 0 16,1 0 0,-25-25-16,0 1 15,0-25 1,0 25-16,-25-1 0,1-24 16,24 25-16,-25-25 0,1 0 15,24 25-15,-24-1 16,24 1-16,-25-1 0,25 1 15,-24 24 1,24 24 0,24 1-16,-24-1 0,25 1 15,-25-1-15,24 1 16,-24 23-16,24-23 0,1-1 16,-25 25-16,24-24 0,-24-1 15,25-24-15</inkml:trace>
  <inkml:trace contextRef="#ctx0" brushRef="#br0" timeOffset="6699">7377 64 0,'-24'-25'16,"24"1"-1,0-1 1,0 50 0,0-1-1,0 1 1,0 23-16,0-23 0,0 24 15,0-25-15,0 25 16,0 0-16,0 0 0,24-25 16,-24 25-16,24-25 15,1 1-15,-25-1 0,24 1 16,1-25-16,-1 24 16,1-24-16,-1 0 15,0 0-15,1-24 16,-1-1-16,-24 1 15,25-1-15,-25 1 0,0 0 16,0-1-16,-25 1 16,25-1-16,-24 1 0,-1 24 15,25-25-15,-24 1 0,0 24 16,48 24 31,0-24-47,1 0 15,-1 0-15,1 0 0,-1 0 16,1 0-16,-1 0 16,0 0-16,1 0 0,-25-24 15,24 24-15,1 0 0,-25-24 16,24 24 0,-24-25-16,25 25 46,-25 25-30,0-1-16,24 0 16,-24 1-16,0 24 0,0 0 15,0 24-15,0-24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40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928 3444 0,'0'-25'31,"-24"25"0,48 0 63,0 0-78,1 0-16,-1 0 15,1 0-15,-1 0 0,25 0 16,-25 0-1,1 0-15,-1 0 0,1 0 16,-25 25-16,24-25 16,1 24-1,-25 1 1,0-1 0,-25 1-1,25-1 1,-24 0-16,-1 1 0,1-1 15,-1 1 1,1 23-16,0-23 16,-1-1-16,25 1 0,-24-1 15,-1 1-15,25-1 16,-24 0-16,24 1 0,-25-1 16,25 1-1,0-1-15,25-24 16,-25 25-16,24-25 15,1 0 1,-1 0-16,1 0 0,-1 0 16,0 0-16,1 0 0,-1-25 15,1 25-15,-1 0 16,1 0-16,-1-24 0,0 24 16,1 0-16,-25-25 15,0 1-15,-25 24 16</inkml:trace>
  <inkml:trace contextRef="#ctx0" brushRef="#br0" timeOffset="276">904 3761 0,'-25'-24'16,"25"48"15,25-24-31,-1 0 16,1 0-16,-1 0 15,25 0-15,-25 0 16,1 0-16,23 0 16,-23 0-16,-1 0 0,1 0 15,-1-24-15,1 24 0,-25-25 31</inkml:trace>
  <inkml:trace contextRef="#ctx0" brushRef="#br0" timeOffset="913">1807 3688 0,'0'-24'0,"-24"24"0,24-25 16,0 1 15,24-1-31,-24 1 16,0-1-16,0 1 16,-24 24-1,-1 0-15,1 0 16,0 0-16,-1 0 0,-24 0 15,25 24-15,0-24 16,-1 25-16,1-1 16,-1 1-16,25-1 0,-24-24 15,24 25-15,0-1 16,24-24-16,1 24 0,-1 1 16,1-1-16,-1-24 15,25 25-15,-25-1 0,25 1 16,-25-25-16,25 24 0,-24-24 15,24 24-15,-25 1 16,0-25-16,1 24 0,-1-24 16,1 0-16,-1 25 15,-24-1 1,-24-24-16,-1 0 0,1 0 16,-1 0-16,1 0 15,-25 0-15,25 0 0,-25 0 16,24 0-16,1 0 15,0 0-15,-1-24 0,1 24 16,24-25-16</inkml:trace>
  <inkml:trace contextRef="#ctx0" brushRef="#br0" timeOffset="1247">2125 3395 0,'0'-24'16,"0"48"15,0 0-15,24 1-16,-24-1 15,25 1-15,-25-1 0,0 25 16,24-25-16,-24 25 16,0-24-16,25 23 0,-25-23 15,24 24-15,-24-25 16,0 1-16,24 23 0,-24-23 16,25-1-16,-25 1 15,24-25 1</inkml:trace>
  <inkml:trace contextRef="#ctx0" brushRef="#br0" timeOffset="1752">2174 3859 0,'-25'-24'0,"25"-1"16,0 1-16,0-1 15,0 1-15,25 24 16,-25-25-16,24 1 0,1 24 15,-25-24-15,24 24 16,0 0-16,-24-25 0,25 25 16,-1 0-16,1 0 15,-1 0-15,25 0 0,-25 25 16,25-25-16,-24 24 0,-1-24 16,25 24-16,-25-24 15,1 25-15,-1-25 0,1 24 16,-25 1-16,0-1 15,0 1-15,0-1 16,-25 0-16,1-24 16,-1 0-1,25 25-15,-24-25 0,-1-25 16,25 1 0,0 0-1,0-1-15,0 1 0,25-1 16,-25 1-16,24-1 15,1 1-15,-1 0 0,-24-1 16,25 1-16,-1-1 0,-24 1 16,24-1-16,1 25 15,-1-24 1,1 24 0,-1 0-16,0 0 15,1 24-15,-1-24 16</inkml:trace>
  <inkml:trace contextRef="#ctx0" brushRef="#br0" timeOffset="2232">2980 4006 0,'0'-25'15,"-25"25"-15,25-24 16,-24 24-16,24-25 31,24 25 16,1 0-47,23 0 16,-23 0-16,-1 0 0,1 0 15,24-24-15,-1 24 16,-23 0-1,-1 0-15,1-25 0,-1 25 16,-48 0 15,-1 0-15,1 0 0</inkml:trace>
  <inkml:trace contextRef="#ctx0" brushRef="#br0" timeOffset="2579">3517 3517 0,'0'-24'16,"0"-1"-16,0 50 47,24-25-32,-24 24-15,25 1 0,-25-1 16,24 0-16,1 25 15,-1-24-15,0 23 0,1-23 16,-1-1-16,1 1 16,-25 24-16,24-25 0,1-24 15,-25 24-15,24-24 0</inkml:trace>
  <inkml:trace contextRef="#ctx0" brushRef="#br0" timeOffset="2861">3810 3517 0,'0'-24'16,"-24"24"-1,-1 24 1,1 0-1,24 1-15,-25-1 0,25 1 16,0-1-16,-24 25 16,24-25-16,-25 1 0,25-1 15,-24 1-15,24-1 16,0 1-16,-24-1 0,24 0 16,-25 1-16</inkml:trace>
  <inkml:trace contextRef="#ctx0" brushRef="#br0" timeOffset="3155">4030 3468 0,'-25'0'0,"25"25"16,0-1 0,0 1-1,0-1-15,0 0 0,0 1 16,25-1-16,-1 1 0,-24-1 16,25 25-16,-1-25 15,1 1-15,-1-1 0,-24 1 16,24-1-16,1-24 15,-25 24-15</inkml:trace>
  <inkml:trace contextRef="#ctx0" brushRef="#br0" timeOffset="3407">4250 3565 0,'-25'-24'16,"1"24"0,-1 0-16,1 24 15,-1 0-15,1 1 16,0-1-16,24 1 16,-25 23-16,1-23 0,24-1 15,-25 1-15,25-1 16,-24 1-16,24-1 15,-24 25-15,24-25 0,0 1 16</inkml:trace>
  <inkml:trace contextRef="#ctx0" brushRef="#br0" timeOffset="3690">4445 3932 0,'0'-24'31,"24"24"-15,1 0-16,-1-25 15,25 25-15,-24 0 16,-1 0-16,0 0 0,1 0 16,24 0-16,-25 0 0,1 0 15,-1 0-15</inkml:trace>
  <inkml:trace contextRef="#ctx0" brushRef="#br0" timeOffset="4599">3126 4518 0,'0'-24'16,"0"0"0,0 48 30,0 0-46,-24 1 16,24-1-16,-25 1 16,25 24-16,0-25 0,0 0 15,-24 1-15,24-1 16,0 1-16,0-1 0,0 1 16,0-50 15,0 1-16,0-1 1,24 1-16,-24-1 0,0-23 16,0 23-16,25 1 0,-25-25 15,24 0-15,1-24 16,-1 48 0,0 1-16,1-1 0,-25 1 15,24 24 1,1 0-16,-1 24 0,1 1 0,-25-1 15,24 1-15,-24-1 16,24 25-16,-24 0 0,25-25 16,-25 25-16,0-24 15,24 23-15,-24-23 0,0-1 16,25 1-16,-25-1 0,0 25 16</inkml:trace>
  <inkml:trace contextRef="#ctx0" brushRef="#br0" timeOffset="4776">3248 4714 0,'-49'-25'32,"74"25"-17,-1-24-15,1 24 0,-1 0 16,25 0-16,-25 0 15,25-24-15,-24 24 0,24 0 16</inkml:trace>
  <inkml:trace contextRef="#ctx0" brushRef="#br0" timeOffset="5032">3737 4518 0,'0'-24'16,"0"48"46,0 1-46,0-1-16,0 1 16,0-1-16,0 1 0,0-1 15,0 0 1,0 1-16,0-1 0,0 1 15</inkml:trace>
  <inkml:trace contextRef="#ctx0" brushRef="#br0" timeOffset="5371">3615 4518 0,'24'-73'0,"-24"49"16,24 24-1,-24-25-15,25 25 16,-1 0-16,1 0 16,-1 25-16,1-25 15,-1 24-15,0 1 0,1-25 16,48 48-1,-48 1-15,-1-24 0,0-1 16,-24 1-16,0-1 0,0 0 16,0 1-16,0-1 15,-24-24-15,0 25 0,-1-25 16,-24 0-16,0 24 0,25-24 16,-25 0-16,0 0 15,0 0-15,25 0 0,-25-24 16</inkml:trace>
  <inkml:trace contextRef="#ctx0" brushRef="#br0" timeOffset="5664">3981 4470 0,'24'0'0,"1"0"16,-1 24 0,-24 0-1,25 1-15,-25-1 16,24 1 0,-24-1-16,0 1 0,0-1 15,0 0-15,0 25 0,0-24 16,0-1-16,0 1 15,24-25-15,-24 24 0,0 0 16</inkml:trace>
  <inkml:trace contextRef="#ctx0" brushRef="#br0" timeOffset="5988">3981 4543 0,'0'-25'16,"24"1"-16,1 0 15,-1 24 1,1 0-16,-1 0 0,0 0 16,1 24-16,-1-24 15,1 24-15,-1 1 16,1-1-16,-1 1 0,0-1 15,-24 1-15,25 23 16,-25-23-16,0-1 0,0 25 16,0-25-16,-25-24 0,1 25 15,0-1-15,-1-24 16,1 0-16,-25 25 0,24-25 16,-23 0-16,23 0 15,-24 0-15,49-25 0</inkml:trace>
  <inkml:trace contextRef="#ctx0" brushRef="#br0" timeOffset="6725">4445 4494 0,'-24'0'0,"24"24"16,0 1 15,0-1-15,0 1-16,0-1 0,0 1 15,0-1 1,24 25-16,-24-25 0,0 1 15,0-1-15,0 0 0,24 1 16,-24-1 0,0-48 31,0-1-32,0 1-15,0 0 16,0-1-16,0-24 0,0 25 15,0-25-15,0 25 0,25-25 16,-25 24-16,24-23 16,1 23-16,-25 1 0,24-1 15,1 1-15,-1-1 16,0 25-16,1 0 16,-25 25-16,24-25 15,-24 24-15,0 1 16,0-1-16,0 1 0,0-1 15,0 0-15,0 1 0,-24-1 16,-1 1-16,1-25 16,0 24-16,-25 1 15,0-25-15,24 0 16,1 0-16,0 0 16,48 0-1,-24 24 1,24-24-16,1 0 15,-1 24-15,1 1 16,-1-25-16,1 24 0,-1 1 16,0-1-16,1 0 15,-25 1-15,24-1 0,-24 1 16,25-1 0</inkml:trace>
  <inkml:trace contextRef="#ctx0" brushRef="#br0" timeOffset="6949">4933 4689 0,'-24'0'15,"48"-24"17,1 24-17</inkml:trace>
  <inkml:trace contextRef="#ctx0" brushRef="#br0" timeOffset="48237">1783 1759 0,'0'-25'16,"0"1"-1,24 24 17,-24-25-17,0 50 32,0-1-31,25 1-16,-25-1 15,0 0 1,0 25-16,0-24 0,0 24 0,0-1 16,0 1-16,0 0 0,0 0 15,0 0-15,0 24 16,0-24-16,0 0 0,0 24 16,0-24-16,0 0 0,0 0 15,24-1-15,-24 1 16,25 0-16,-25-24 15,0-1-15,24 25 0,-24-25 16,24 1-16,-24-1 16,0 0-16,25-24 31,-25-24 0</inkml:trace>
  <inkml:trace contextRef="#ctx0" brushRef="#br0" timeOffset="48634">1587 2760 0,'0'-24'0,"0"-1"32,25 25 14,-1 25-30,1-1 0,-1 0-16,1 1 0,-1-1 15,0 1-15,1-25 16,-1 24-16,1 1 0,-1-1 16,-24 0-16,25-24 0,-25 25 15,24-25-15,0 0 16</inkml:trace>
  <inkml:trace contextRef="#ctx0" brushRef="#br0" timeOffset="49191">2393 2736 0,'25'0'31,"-25"24"31,-25-24-46,1 24-16,0 1 16,-1-1-16,1 1 15,-1-1-15,1 0 16,-25 1-16,25-1 0,-1 1 16,1-1-16,-1 1 15,1-1-15,0 0 0,-1 1 16,25-1-1,-24-24-15,24-24 94,24 24-63,-24-25 16</inkml:trace>
  <inkml:trace contextRef="#ctx0" brushRef="#br0" timeOffset="50674">1123 660 0,'-24'0'15,"24"-25"1,0 1 0,24 24-1,1 0 17,-25 24-32,24 1 15,-24-1-15,25 0 16,-1 1-16,1-1 0,-1 1 15,0-1-15,1 1 16,24-1-16,-25 25 0,25-25 16,-25 1-16,25 23 15,-24-23-15,-1-1 16,25 25-16,-25-24 0,1-1 0,-1-24 16,1 24-16,-25 1 15,24-25-15,-24 24 0,24-24 16,1 0 15,-25-24-15,24 24-16</inkml:trace>
  <inkml:trace contextRef="#ctx0" brushRef="#br0" timeOffset="51131">1881 586 0,'0'-24'0,"-25"24"46,25 24-46,-24-24 16,24 25 0,-25-25-16,1 24 15,-1 1-15,1-1 16,-25 0-16,25 1 0,-25 24 16,-49 24-1,49-24-15,-24 0 0,24 0 16,0-25-16,1 25 0,-1-25 15,24 25-15,-24-25 0,25 1 16,0-1-16,-1 1 16,25-1-16,-24-24 0,24 25 15,-25-25 1,25 24-16,0-48 31,25-1-15,-25 1-16,24-1 0</inkml:trace>
  <inkml:trace contextRef="#ctx0" brushRef="#br0" timeOffset="52108">2174 440 0,'0'-25'15,"0"1"1,0-1-16,0 1 16,-25 24-1,25-24-15,-24 24 0,24-25 16,-25 1-16,1 24 16,0-25-16,-1 1 0,1 24 15,-1-24-15,-24-1 0,-24 1 16,0-1-1,24 25-15,-24-24 16,0-1-16,24 25 0,-25-24 16,1 24-16,0 0 0,0 0 15,-1 0-15,25 0 0,-24 0 16,24 24-16,-24 1 16,24-1-16,-24 1 0,24 24 15,-24-1-15,24 1 16,-24 0-16,-1 0 0,-48 73 15,25-24 1,48-49-16,0-1 16,25 1-16,-1 0 0,1 0 15,-1 0-15,1 0 0,-1-25 16,25 25-16,0 0 16,-24 0-16,24-25 0,0 25 15,24 0-15,-24-25 16,25 25-16,24 0 0,-25-25 15,25 25-15,-25-24 0,25 23 16,0-23-16,24-1 16,-24 1-16,0-1 0,73 0 15,-49 1 1,1-1-16,-25-24 0,24 25 16,0-25-1,0 0-15,1 0 0,-1 0 0,0 0 16,0 0-16,1 0 0,23 0 15,-23-25-15,-1 25 16,0-24-16,0-1 0,1 1 16,-1 0-16,0-1 15,1 1-15,-1-1 0,0-23 16,-24 23-16,24-24 0,-24 0 16,0 25-16,-25-25 15,25 25-15,-24-25 0,-1 24 16,-24-23-16,24 23 15,-24-24-15,0 1 0,0-1 16,0 0-16,-24 0 0,0 0 16,-1-24-16,1 0 15,-25-1-15,-24 1 0,24 0 16,-49-1-16,25 1 0,-49-24 16,24 23-16,-49 1 15,1 24-15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59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0 0,'0'25'47,"0"-1"-31,0 25 0,0-25-16,0 1 15,0-1-15,0 25 16,0 24-16,0-24 15,0 49-15,0 0 16,0-50-16,0 1 16,0 0-16,0 49 31,0-25-31,0-49 16,0 74-16,0-25 15,0-48-15,0 73 16,0-50-16,0 1 15,0 49-15,0-49 16,0 0-16,0-1 16,0 26-16,0-50 15,0 74-15,0-49 16,0 24-16,0 0 16,0 0-16,0-24 15,0 49-15,0-25 16,24 1-16,25-1 15,-49 0-15,0 0 16,24-24-16,-24 0 16,0 49-16,0-74 15,25 49-15,-25-24 16,0 0-16,24 0 16,-24 24-1,0-48-15,25 72 0,-1-48 16,-24 24-16,0 1 15,25-25 1,-25 73-16,24-49 0,-24-24 31,0 49-31,0-1 16,49 1 0,-49-74-1,0 25-15,0 0 16,0 0-16,0 0 15,0 24-15,0-49 16,24 50-16,-24-25 16,0-25-16,25 25 15,-25-25-15,0 1 16,0-1-16,0 0 16,0 50-1,0-50 1,0 25-16,0 0 15,0 0-15,0-25 16,0 1-16,0 23 16,0-23-16,0-1 15,0 1 1,24-1 0,-24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2:34.1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3175 0,'0'-24'0,"0"-1"0,-25 1 16,25 0-16,0-1 15,0 1-15,0-1 16,0 1 15,0 48 32,0 1-48,0-1-15,0 1 0,0-1 16,0 0-16,0 1 15,0 24-15,0-25 0,0 25 16,0 0-16,0 0 0,0 0 16,0 24-16,0-24 15,0 24-15,-24 0 0,24 0 16,0-24-16,0 25 16,-25-26-16,25 1 0,0 0 15,0 0-15,0 0 0,0 0 16,0-25-16,-24 0 15,24 25-15,0-24 0,0-1 16,0 1-16,0-1 16,0 0-16,-24 1 0,24-1 15,0 1 1,24-25 15,0 0 0,1 0-15,-1 0-16,1-25 16,-1 25-16,0 0 15,25 0-15,-24 0 16,24-24-16,-25 24 0,25 0 16,0 0-16,24 0 0,0-25 15,0 25-15,25 0 16,0 0-16,0 0 0,24 0 15,0 0-15,0 0 16,24 0-16,1 0 0,0 0 16,-1 0-16,25 0 0,24 0 15,1 0-15,-1 0 16,25 0-16,0 0 0,24 0 16,0 0-16,25 0 0,0 25 15,24-25-15,0 24 16,0-24-16,0 0 0,24 25 15,1-25-15,-25 24 16,0-24-16,0 0 0,0 25 16,-24-25-16,0 0 15,-1 24-15,1-24 0,-25 0 16,0 0-16,1 24 0,-26-24 16,1 0-16,0 25 15,-25-25-15,25 24 16,-49-24-16,24 25 0,-24-25 15,0 0-15,0 0 0,-24 24 16,24-24-16,-25 0 0,1 0 16,-25 0-16,25-24 15,-25 24-15,0 0 0,0-25 16,0 25-16,0-24 0,0 24 16,0-25-16,-24 1 15,24 24-15,0-24 0,0 24 16,1-25-16,-1 1 15,0 24-15,0-25 0,24 1 16,-23 24-16,-1-25 0,24 25 16,-24-24-16,25 24 15,-1 0-15,1-24 0,146 24 16,-146 0 0,-1-25-16,1 25 0,-1 0 15,1 0-15,-1 0 0,1 0 16,-1 0-16,-24 0 15,25 0-15,-25 0 0,25-24 16,-25 24-16,0 0 16,0 0-16,0 0 0,-24 0 15,24-25-15,-24 25 0,-1 0 16,1-24-16,0 24 16,-25 0-16,0-25 0,-24 25 15,0 0-15,0-24 16,0 24-16,-1 0 0,-23 0 15,24 0-15,-25 0 0,1 0 16,-1 0-16,0 0 16,1 0-16,-1 0 0,1 0 15,-1 0 1,0 0-16,1 0 16,-1 0 15,-24-24 47,0-1-62,0 1-1,0-1-15,0 1 16,0 0-16,0-25 0,0 24 15,0-24-15,0 1 16,0-1-16,-24 0 0,24 0 16,0-24-16,0 24 15,0-24-15,0 24 0,0 0 16,0 0-16,0 0 0,0 25 16,0-25-16,-25 25 15,25-25-15,0 24 0,0-24 16,0 25-16,0-25 15,0 25-15,0-25 0,0 24 16,0-23-16,-24 23 0,24 1 16,0-1-16,0 1 15,0 0-15,0-1 0,0 1 16,0-1 0,-24 25-16,24-24 15,0-1 1,0 1 15,-25 24 16,25 24-31,-24-24-1,-1 0 1</inkml:trace>
  <inkml:trace contextRef="#ctx0" brushRef="#br0" timeOffset="2226">195 3004 0,'-25'0'47,"50"0"0,-1 0-32,1 0-15,-1 0 16,1 0-16,23 0 0,1 0 15,0 0-15,0 0 16,24 0-16,1 0 0,-1-24 16,24 24-16,1 0 0,0 0 15,24-25-15,0 25 16,0 0-16,0-24 0,0 24 16,25 0-16,0 0 15,-1 0-15,25-24 0,0 24 16,-25 0-16,50 0 0,-25 0 15,24 0-15,-24 0 16,0 0-16,25-25 0,-26 25 16,1 0-1,25 0-15,-25 0 0,0 0 0,24-24 16,-24 24-16,24 0 0,1 0 16,-1 0-16,1-25 15,-1 25-15,0 0 0,25 0 16,-24-24-16,-1 24 15,25 0-15,-25 0 0,-24 0 16,25-24-16,-26 24 16,-23 0-16,0 0 0,-1 0 15,1 0-15,-25 0 0,0 0 16,24 0-16,-23 0 16,-1 0-16,0 24 0,0-24 15,0 0-15,-24 0 0,122 24 16,-98-24-1,73 0 1,-122 0-16,25 0 0,0 25 0,-1-25 16,1 0-16,-25 0 15,49 0-15,-24 0 0,0 0 16,0 0-16,24 0 16,-25 0-16,25-25 0,-24 25 15,24 0-15,-24-24 0,0 24 16,24 0-16,-25 0 15,1 0-15,24-24 0,0 24 16,-24 0-16,24 0 16,0 0-16,0 0 0,0 0 15,1 0-15,-26 0 0,25 0 16,-24 0-16,0 0 16,-25 0-16,25 0 0,-25 0 15,0 0-15,1 0 16,-26 0-16,26 0 0,-1-25 15,-24 25-15,24 0 16,0 0-16,-24 0 0,24 0 16,1 0-16,-1 0 0,25 0 15,-25-24-15,25 24 16,-1 0-16,1 0 0,0 0 16,-1 0-1,1 0-15,0 0 0,-25 0 0,25 0 16,-1 0-16,1 0 0,-25 0 15,25 0-15,-25 0 16,25 0-16,-25 0 0,1 0 16,-1 0-16,0 0 0,-24 0 15,24 0-15,-24 0 16,0 0-16,24 0 16,-24 0-16,0 0 0,0 0 15,0 0-15,24 0 0,-24 0 16,0 0-16,-1 0 0,26 0 15,-25 0-15,24 0 16,0 0-16,-24 0 0,24 0 16,-24 0-16,24 0 15,-24-25 1,0 25-16,0 0 0,0 0 0,0 0 0,-1 0 16,-23 0-16,24-24 15,-25 24-15,0 0 0,25 0 16,-24 0-16,-1 0 15,1 0-15,-1 0 0,0 0 16,1 0-16,-1 0 0,1 0 16,-1 0-16,1 0 15,-1-25-15,0 25 0,1 0 16,-1 0 0,1 0-16,-1 0 0,1 0 15,-1 0-15,0 0 0,1 0 16,-1-24-1,1 24-15,-1 0 16,1 0 15,-50 0 1,1 0-32</inkml:trace>
  <inkml:trace contextRef="#ctx0" brushRef="#br0" timeOffset="3462">3468 2858 0,'0'-25'31,"0"50"16,0-1-31,0 1-1,0-1-15,0 1 16,0 23-16,0 1 0,0 0 16,0 49-1,0-25-15,0-24 0,0 24 16,0 74-16,24-99 15,-24 26-15,0-1 16,0-24-16,0 24 0,0 0 16,0-24-16,0 0 0,0 24 15,0-24-15,0 0 16,-24 24-16,24-24 0,0 0 16,0-25-16,0 25 15,-25 0-15,25-24 16,0-1-16,0 0 0,0 1 15,25-25 1,-25-25 0,0 1-1,0 0 1</inkml:trace>
  <inkml:trace contextRef="#ctx0" brushRef="#br0" timeOffset="4404">6814 2809 0,'0'-24'16,"0"48"31,0 0-32,0 25 1,0-24-16,0 23 0,0 1 16,0 0-16,0 0 15,0 24-15,0-24 16,0 24-16,24 1 0,-24-1 0,24 0 16,-24 1-16,0-26 15,25 26-15,-25-1 0,0 0 16,24 0-16,-24-24 0,0 25 15,25-26-15,-25 1 16,0 0-16,0 0 0,24 0 16,-24 0-16,0-25 15,0 25-15,0-25 0,0 25 16,0-24-16,0 23 16,0-23-16,0-1 0,0 1 15,0-1-15,0 1 0,0-1 16,0-48-1</inkml:trace>
  <inkml:trace contextRef="#ctx0" brushRef="#br0" timeOffset="5330">10453 2833 0,'24'25'31,"-24"-1"-15,0 1 0,0-1-16,0 0 15,0 1-15,0 24 0,24 73 31,1-24-31,-25-25 16,24-24-16,-24 24 0,0 0 16,25 1-16,-25-1 15,0 0-15,0 0 0,24 1 16,-24-26-16,0 26 16,0-25-16,0-1 0,25 1 15,-25 0-15,0 0 0,24 73 31,-24-98-31,0 25 0,0-24 16,0 24-16,0-25 16,0 0-16,0 1 0,24 24 15,-24-25-15,0 1 0,0-1 16,0 0-16,0 1 16,0-1-16,0 25 15,0-24-15,0-1 16,-24 0-16,24 1 15,0-1-15,0-48 47,0-1-47,24 1 16</inkml:trace>
  <inkml:trace contextRef="#ctx0" brushRef="#br0" timeOffset="6354">14995 2858 0,'0'-25'16,"-24"1"0,-1 24-1,50 24 95,-25 1-110,0-1 15,0 1-15,0-1 16,0 25-16,0-25 0,0 74 16,0-49-1,24 0-15,-24 0 0,0-1 16,0 26-16,0-25 0,25-1 15,-25 1-15,0 25 0,0-26 16,24 1-16,-24 0 16,0 0-16,0 24 0,0-48 15,0 23-15,0 1 16,25 25-16,-25-26 16,0-23-16,0-1 0,24 25 15,-24-25-15,0 1 16,0-1-16,0 1 0,24-25 15,-24 24-15,0 1 16,0-1 0,0-48 31</inkml:trace>
  <inkml:trace contextRef="#ctx0" brushRef="#br0" timeOffset="7646">1880 1881 0,'0'-25'16,"0"1"-16,0 0 16,0-1-16,0 1 31,-24-1-31,-1 25 15,1-24-15,-1 24 16,1 0-16,0 0 16,-1 0-16,1 0 0,-1 24 15,1-24-15,-1 25 16,1-25-16,0 24 0,24 1 16,-25-1-16,25 0 0,-24 25 15,24-24-15,0 24 16,0-1-16,24 1 0,-24 0 15,25 0-15,-25 0 16,24 0-16,-24-1 0,24 1 16,-24 0-16,0 0 0,0 0 15,0 0-15,0 0 16,0-25-16,0 25 0,0-25 16,-24 1-16,24-1 15,-24 1-15,24-1 0,0 0 16,-25-24-16,1 0 15</inkml:trace>
  <inkml:trace contextRef="#ctx0" brushRef="#br0" timeOffset="7868">1392 2443 0,'24'-25'16,"0"25"-16,1 0 15,-1-24-15,1 24 16,-1 0-16,1 0 16,-1-25-16,0 25 15</inkml:trace>
  <inkml:trace contextRef="#ctx0" brushRef="#br0" timeOffset="8240">1880 2125 0,'0'-24'0,"24"48"47,-24 1-47,0-1 16,0 0-16,0 1 15,0-1-15,25 25 0,-25 0 16,0-25-16,0 25 0,0 0 15,0-25-15,0 25 16,24-24-16,-24 24 0,0-25 16,0 0-16,0 1 15,0-1-15,0 1 16,-24-50 15</inkml:trace>
  <inkml:trace contextRef="#ctx0" brushRef="#br0" timeOffset="8978">4420 1833 0,'0'-24'16,"-24"24"-16,24-25 0,0 1 15,-25-1-15,1 1 16,-1-1 0,1 25-16,0 0 15,-1 0-15,1 25 16,-1-1-1,1 1-15,24-1 0,-25 1 16,25-1-16,0 25 16,0-25-16,0 25 0,0 0 15,0 0-15,25 0 0,-25 0 16,24 48 0,1-72-16,-25 24 0,0-1 15,0 1-15,24-24 16,-24 23-16,0-23 0,0-1 15,0 25-15,-24-24 16,24-1-16,0 0 0,-25 1 16,25-1-1,-24-24 1,-1 0 0,25-24-16</inkml:trace>
  <inkml:trace contextRef="#ctx0" brushRef="#br0" timeOffset="9247">4054 2394 0,'0'-25'31,"24"25"0,1-24-15,23 24 0,-23 0-16,24-25 15,24 25 1,-49 0 0,1 0-16</inkml:trace>
  <inkml:trace contextRef="#ctx0" brushRef="#br0" timeOffset="9986">4738 2150 0,'-25'0'15,"25"-25"-15,0 1 16,0-1 0,0 1-16,0-1 15,0 1-15,25 0 16,-25-1-16,24 1 0,0-1 16,1 1-16,-1 24 15,1 0-15,-1 0 16,1 0-16,-1 0 15,0 24-15,1-24 0,-1 25 16,1-1-16,-1 25 16,-24-25-16,0 25 0,0-24 15,0 24-15,-24-1 16,-1-23-16,1 24 0,-1-1 16,-23-23-16,23 24 0,1-25 15,-25 1-15,24-1 16,1 25-16,0-49 0,-1 24 15,1 1-15,24-1 16,-25-24-16,50 0 31,-1 0-15,1 0-16,23 0 0,-23 0 16,24-24-16,0 24 15,24 0-15,-24-25 0,0 25 16,-1 0-16,26 0 0,-26-24 15,-23 24-15,24 0 16,-25 0-16,25 0 0,-25 0 31,-48 0 16</inkml:trace>
  <inkml:trace contextRef="#ctx0" brushRef="#br0" timeOffset="10702">7913 1466 0,'24'0'0,"-24"-25"15,24 1-15,1-49 16,-25 48-1,0 1-15,-25 24 16,25-25-16,-24 25 0,0-24 16,-1 24-16,1 0 15,-1 0-15,1 24 16,-1-24-16,1 25 0,0-1 16,-1 1-16,1 23 0,-1-23 15,25 24-15,0 0 16,-24-25-16,24 25 0,0 24 15,0-24-15,24 0 16,-24 0-16,0 24 0,25-24 16,-25 0-16,0 24 0,24-24 15,-24 0-15,0-1 16,0 50-16,0-49 16,0 0-16,0 0 15,0-25-15,-24 0 0,24 25 16,0-24-16,-25-1 0,25 1 15,0-1 1,-24-24-16,0 0 31,24-24-31,0-1 0</inkml:trace>
  <inkml:trace contextRef="#ctx0" brushRef="#br0" timeOffset="10939">7522 2125 0,'0'-24'32,"24"24"-17,1 0-15,-1 0 0,1 0 16,-1 0-16,25 0 15,-25 0-15,1 0 0,23 0 16,-23 0-16,-25-25 16,24 25-16,1 0 0</inkml:trace>
  <inkml:trace contextRef="#ctx0" brushRef="#br0" timeOffset="11701">8254 2003 0,'-24'-24'15,"24"-1"-15,0 1 0,-24-1 16,24 1-16,0-1 0,24 1 16,-24 0-16,24-1 15,1 25 1,-1-24-16,25 24 0,-24 0 16,-1 0-16,25 0 15,24 0 1,-48 0-16,23 0 0,-23 0 0,-1 24 15,1-24-15,-25 25 16,0-1-16,0 0 16,-25 1-16,25-1 0,-24 1 15,-1-1-15,1 1 16,0-1-16,-1 0 0,-24 25 31,25-24-31,-1-25 0,1 24 0,24 1 16,-24-25-16,24 24 0,-25-24 15,50 0 17,-1 0-17,0 0-15,1 0 16,-1 0-16,1 0 0,24 0 16,-25 0-16,0 0 15,1 0-15,-1 24 0,1 1 16,-1-25-16,1 24 15,-25 1-15,0 24 0,0-25 16,0 0-16,0 1 0,0-1 16,-25 1-16,1-1 15,-1-24-15,1 24 16,-1-24-16,1 0 16,0 0-16,-25 0 15,24 0-15,1-24 0,-1 24 0,1 0 16,0-24-16,-1 24 15,25-25-15,-24 25 0,24-24 16</inkml:trace>
  <inkml:trace contextRef="#ctx0" brushRef="#br0" timeOffset="12604">12138 1417 0,'-25'-25'15,"1"1"-15,0 0 16,-1-1 0,1 25-16,-1 0 15,1 0 1,-1 25-16,1-25 15,24 24-15,-24 0 0,24 1 16,0 24-16,-25-25 16,25 25-16,0-25 0,25 25 15,-25 0-15,24 0 16,0 0-16,1 24 0,-25-24 16,24 24-16,1-24 0,-25 24 15,24-24-15,-24 0 16,25 0-16,-25 0 0,0 0 15,0-1-15,0-23 16,0 24-16,-25-25 0,25 0 16,-24 1-16,-1-1 15,1 1-15,-1-25 0,1 24 16,0-24-16,-1 0 0,1-24 16</inkml:trace>
  <inkml:trace contextRef="#ctx0" brushRef="#br0" timeOffset="12843">11796 2101 0,'0'-25'16,"24"25"-1,1-24-15,-1 24 16,1 0-1,-1 0-15,0 0 16,25 0-16,-24 0 0,23 0 16,-23 0-16,-1 0 0,25 0 15,-24 0-15,-1 0 0,0 0 16,1 0-16</inkml:trace>
  <inkml:trace contextRef="#ctx0" brushRef="#br0" timeOffset="13573">12529 1734 0,'0'-24'15,"-25"24"-15,25 24 47,0 1-47,0-1 16,0 1-16,0 23 16,25-23-16,-25 24 15,0-25-15,0 25 0,0-25 16,24 25-16,-24-24 0,0-1 15,0 1-15,0-1 0,0 0 16,24-24 15,1 0-15,-1 0-16,1-24 16,-1 24-16,1 0 15,-1-24-15,25 24 0,-25 0 16,25-25-16,-25 25 0,1-24 15,-1 24-15,1 0 16,-1-25-16,-24 1 16,0-1-16,0-23 31,-24 23-31,24 1 0,0-1 16,0 1-16,-25-1 15,25 1-15,0 0 16,0-1-1,0 50 17,0-1-17,0 0-15,0 1 0,0 24 16,-24-25-16,24 25 0,0 0 16,0 0-16,0 0 15,24-1-15,-24 26 0,25-25 16,-25-1-16,24-23 0,-24 24 15,25-25-15,-25 25 16,24-25-16,-24 1 0,24-25 16,-24 24-16,25-24 15</inkml:trace>
  <inkml:trace contextRef="#ctx0" brushRef="#br0" timeOffset="14337">15899 1417 0,'24'-25'16,"-24"1"0,0 0-16,25 24 0,-25-25 15,0 1 1,0-1-16,-25 25 0,1-24 16,-1 24-1,1 0-15,0 0 0,-1 0 16,1 24-16,-1-24 0,1 25 15,24-1-15,-24 1 16,24 23 0,0 1-16,0 0 0,0-24 15,0 23-15,24 1 0,-24 0 16,24 24-16,-24-24 0,25 0 16,-25 24-16,24-24 15,-24 24-15,25-24 0,-25 0 16,0 24-16,0-24 15,0-24-15,0 23 0,-25-23 16,25 24-16,0-25 0,-24-24 16,24 25-16,-25-1 15,25-48 1</inkml:trace>
  <inkml:trace contextRef="#ctx0" brushRef="#br0" timeOffset="14583">15704 2003 0,'0'-24'16,"24"24"15,0 0-15,1 0-16,-1 0 0,1-25 15,-1 25-15,25 0 16,-25 0-16,1 0 0,-1 0 16,1 0-16,-1-24 0,0 24 15</inkml:trace>
  <inkml:trace contextRef="#ctx0" brushRef="#br0" timeOffset="15550">16803 1514 0,'0'-25'16,"-49"25"-1,24-24 1,1 24-16,-25 0 31,25 0-31,-1 0 0,1 0 16,-1 0-16,1 0 0,-1 0 15,1 0-15,0 0 16,-1 0-16,1 0 0,-1 0 16,1 24-16,0-24 15,-1 0-15,1 0 16,24 25 0,0-1-1,0 0 16,0 1-31,0-1 16,0 1-16,0-1 16,0 0-16,0 1 15,0-1-15,0 1 16,0-1-16,24 1 16,-24-1-16,0 0 15,0 1-15,0-1 31,25-24-15,-1 0 15,0-24-31,1-1 0,-1 1 16,1 0 0,-1-1-1,0 25-15,-24-24 16,25 24-16,-1 0 15,1 0-15,-1 0 32,25 0-32,0 24 0,-25-24 15,1 25-15,-1-25 0,25 24 16,-25 0 0,1 1-16,-1-1 0,-24 1 15,25-1-15,-25 1 16,0 23-16,0-23 0,0-1 15,0 25 1,0-24-16,0-1 0,0 25 0,0-25 16,-25 1-16,25-1 0,-24-24 15,-1 25-15,1-25 16,0 24-16,-1-24 0,1 0 16,-1 0-16,1 0 0,-1 0 15,1 0-15,0 0 16,-1-24-16,25-1 15,-24 25 1,24-24-16,-25 24 16</inkml:trace>
  <inkml:trace contextRef="#ctx0" brushRef="#br0" timeOffset="33819">1489 684 0,'0'25'62,"0"-1"-31,0 0-15,0 1-16,0-1 16,0 1-16,0-1 0,25 1 15,-25 23-15,0-23 16,0 24-16,24-25 15,-24 25-15,25-25 0,-25 1 16,24-25-16,-24 24 0,24-24 16,1 0-16,-1 0 15</inkml:trace>
  <inkml:trace contextRef="#ctx0" brushRef="#br0" timeOffset="34040">1416 391 0,'0'-24'0,"-24"24"16,-1 0-1,25-25-15,0 50 47</inkml:trace>
  <inkml:trace contextRef="#ctx0" brushRef="#br0" timeOffset="34996">4835 733 0,'25'0'0,"-1"0"16,-24-24 0,-24 24 15,-1 0-16,1 0-15,-1 24 16,1 0-16,0-24 16,-1 25-16,1-1 0,-1 1 15,25-1-15,0 1 16,25-1-16,-1 0 0,25-24 16,122 25-1,-98-25-15,25 0 0</inkml:trace>
  <inkml:trace contextRef="#ctx0" brushRef="#br0" timeOffset="36232">8378 733 0,'24'0'32,"-24"-24"-32,24 24 0,-24-25 15,25 25-15,-25-24 16,24-1-16,-24 1 16,0-1-1,-24 1 1,-1 24-16,1 0 15,0 0-15,-1 0 16,1 0-16,-1 24 0,1-24 16,24 25-16,-24-25 15,24 24-15,-25 1 0,25-1 16,0 1-16,0-1 16,0 0-16,25 1 15,-1-1-15,0-24 16,1 0-1,-25-24-15,24 24 16,1-25-16,-25 1 0,24 0 16,-24-25-16,24 24 15,1-24-15,-25 25 0,0-25 16,0 0-16,0 0 0,0 1 16,0-1-16,0 0 15,-25 25-15,25-1 0,0 1 16,0-1-16,-24 50 15,24-1 1,0 1-16,0 23 16,0 1-16,0 0 0,0 0 15,0 24-15,0 0 0,24-24 16,-24 0-16,25 24 16,-25-24-16,24-24 0</inkml:trace>
  <inkml:trace contextRef="#ctx0" brushRef="#br0" timeOffset="37714">12113 98 0,'-24'0'0,"24"-24"16,-24 24-16,24-25 16,-25 1-16,25-1 15,25 50 32,-25-1-31,0 1-16,0-1 0,0 25 15,0-25-15,-25 25 0,25 0 16,0 0-16,0 97 16,0-97-1,0 0-15,0-25 16,0 25-16,25-24 0,-25-1 15,24 1-15,0-25 16,-24 24-16,25-24 0,-1 0 16,1 0-16,-1 0 15,0-24-15,1-1 16</inkml:trace>
  <inkml:trace contextRef="#ctx0" brushRef="#br0" timeOffset="37895">11991 342 0,'-24'0'16,"-1"-24"-16,1 24 0,0 0 15,48 0 1,0 0 0,1 0-16,-1 0 15,1 0-15,23 0 0,-23 0 16,24 0-16,-25 0 0,1 0 15</inkml:trace>
  <inkml:trace contextRef="#ctx0" brushRef="#br0" timeOffset="38929">16314 245 0,'0'-25'0,"25"25"32,-1 0-32,0 0 15,25 25 1,-24-25-16,-1 24 0,1 0 16,23-24-16,1 49 0,0-24 15,-25-1-15,25 1 16,0 23-16,-24-23 0,23-1 15,-23 1-15,-1-1 16,25 0-16</inkml:trace>
  <inkml:trace contextRef="#ctx0" brushRef="#br0" timeOffset="39259">16754 147 0,'-25'24'62,"25"1"-62,-97 146 31,72-147-15,1 25-16,-1-25 0,1 25 16,-1-24-16,1-1 15,0 0-15,24 1 0,-25-1 16,1 1-16,24-1 16,-25-24-16,25 25 15,-24-25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7:26.5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25 220 0,'0'24'0,"0"1"47,24-25-31,-24 24-16,25-24 15,-25 25-15,24-1 16,0 0-16,1 1 16,-25-1-16,24 1 0,-24-1 15,0 1-15,25-25 16,-25 24-16</inkml:trace>
  <inkml:trace contextRef="#ctx0" brushRef="#br0" timeOffset="193">49 49 0,'-24'-25'15,"-1"25"1,25-24 0,25 48-1,-1 1 1</inkml:trace>
  <inkml:trace contextRef="#ctx0" brushRef="#br0" timeOffset="549">538 391 0,'0'-25'0,"0"1"15,0 48 32,24 1-47,-24-1 16,0 1-16,24-1 0,-24 25 15,-24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7:18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4469 465 0,'0'-25'16,"-24"25"-16,24-24 16,0 0 15,-25 24-15,25 24-16,0 0 15,0 1-15,-24-1 16,24 1-16,0-1 0,0 0 15,0 1-15,0-1 16,0 25-16,0-24 0,24-25 16,-24 24-16,25-24 0,-1 24 15,1-24-15,-1 0 16,1-24-16,23 24 0,-23-24 16,-1-1-16,-24 1 15,25-1-15,-25 1 0,0-1 16,0 1-16,0 0 0,0-1 15,-25-24-15,1 25 16,-1 0-16,1 24 0,0-25 16,-1 25-16,1 0 15,-1 0-15,1 25 0,-1-1 16,25 0 0</inkml:trace>
  <inkml:trace contextRef="#ctx0" brushRef="#br0" timeOffset="379">4958 172 0,'0'-25'0,"0"1"16,24-1-16,-24-23 15,0 23-15,0 1 16,-24 24 0,-1 0-16,25 24 0,-24-24 15,-1 25-15,1-1 0,24 25 16,-24-25-16,24 25 16,-25-24-16,25 23 0,0 1 15,25 0-15,-25 0 16,24 24-16,0-24 0,1 0 15,-1 0-15,-24 24 0,49 25 16,-24-49 0,-25-1-16,0-23 0,0 24 15,0-25-15,0 25 16,0-25-16,-25-24 0,1 25 16,-1-25-16,1-25 15</inkml:trace>
  <inkml:trace contextRef="#ctx0" brushRef="#br0" timeOffset="611">4836 514 0,'24'0'15,"0"0"1,1-25-1,-1 25 1,25 0-16,-24 0 0,23-24 16,-23 24-16,-1 0 0,25 0 15,-24 0-15,-1 0 16,-24-25-16</inkml:trace>
  <inkml:trace contextRef="#ctx0" brushRef="#br0" timeOffset="-6354">439 514 0,'25'0'16,"-25"24"62,0 0-47,0 1-15,0-1-1,0 1 1,0-1 0,0 1-1,-25-25 1,25 24-16,0 0 15,0 1-15,0-1 16,0 1-16,0-1 16,0 1-16,0-1 0,0 0 15,-24 1-15,24-1 16,0 1-16,0-1 16,0 1-16,0-1 31,-24-24-31</inkml:trace>
  <inkml:trace contextRef="#ctx0" brushRef="#br0" timeOffset="-5910">146 758 0,'-24'0'16,"0"-25"-16,-1 25 16,25-24-16,0 0 15,0-1 1,0 1-16,25-1 16,-1 1-1,0 0-15,1 24 0,24-25 16,-25 25-16,25 0 0,0 0 15,-25 0-15,25 0 16,0 0-16,-25 25 0,1-1 16,-1 0-16,1 1 15,-1-1-15,-24 25 0,0 0 16,0 0-16,-24-25 0,-1 25 16,1 0-16,-1-25 15,1 25-15,-25-24 0,25-1 16,-25 0-16,0 1 15,0-25-15,0 24 0,25-24 16,-25 0-16,25 0 0,-1 0 16,1 0-16,-25-49 15</inkml:trace>
  <inkml:trace contextRef="#ctx0" brushRef="#br0" timeOffset="-5322">787 831 0,'0'-24'16,"0"-1"-16,0 1 15,0-1 1,0 1-16,0 0 16,-24-1-16,0 50 31,-1-1-16,1 0-15,-1 1 0,1-1 16,24 1-16,-25-1 0,1 25 16,24-25-16,0 1 0,0-1 15,0 1-15,0-1 16,0 1-16,24-25 16,1 24-16,-1-24 15,1-24-15,-1-1 16,1 25-16,-1-24 15,-24-1-15,24 25 16,-24-24-16,0-1 0,25 1 16,-25 0-16,0-1 15,24 1 1,-24 48 0,0 1-16,25-1 15,-25 0-15,24 1 16,-24-1-16,0 1 0,0-1 15,24-24-15,-24 25 16</inkml:trace>
  <inkml:trace contextRef="#ctx0" brushRef="#br0" timeOffset="-5082">1001 660 0,'0'-49'15,"0"25"-15,0-1 0,0 1 16,0 0-16,0 48 31,0 25-15,0 0-16,25-25 0,-25 25 16,0 0-16,0-25 0,24 25 15,-24 0-15,0-25 0,0 1 16,0-1-16,0 1 15,0-1-15,0 1 0</inkml:trace>
  <inkml:trace contextRef="#ctx0" brushRef="#br0" timeOffset="-4518">977 904 0,'-25'-24'15,"25"0"1,25 24-1,-1 0-15,74-25 32,-74 25-32,1 0 15,24 0-15,-25-24 16,0 24-16,1 0 0,-1-25 16,1 25-16,-1 0 0,-24-24 15,25 24-15,-25-25 16,0 1-16,-25 24 15,25-24-15,-24 24 0,24-25 16,-25 25-16,1 0 16,-1 0-16,1 0 15,0 25 1,24-1-16,-25 0 0,25 1 16,0-1-16,0 1 0,0 24 15,0-25-15,0 0 16,25 1-16,-1-25 31,0 0-31,1 0 16,-25-25-16,24 1 0,1 0 15,-25-1 1,24 1-16,-24-1 0,0 1 16,25-1-1,-25 50 16,0-1-31,0 1 16,24 24-16,-24-25 16,0 0-16,0 1 15,24-1-15,-24 1 0,0-1 16,25-24-16,-25 25 0</inkml:trace>
  <inkml:trace contextRef="#ctx0" brushRef="#br0" timeOffset="-4302">1538 636 0,'-24'0'15,"48"0"48</inkml:trace>
  <inkml:trace contextRef="#ctx0" brushRef="#br0" timeOffset="-4121">1514 929 0,'0'24'16,"24"-24"15,1 0-15,-1 0-16,1-24 16,-1 24-1</inkml:trace>
  <inkml:trace contextRef="#ctx0" brushRef="#br0" timeOffset="-2856">1954 563 0,'-25'0'31,"25"24"0,0 0-15,0 1-16,25-1 15,-25 1 1,0 23-16,24-23 0,-24-1 0,0 1 16,25 72-1,-1-97-15,-24 25 16,0-1-16,0-48 47,0-1-47,0 1 15,0 0-15,0-1 16,0 1-16,0-25 0,-24 0 16,24 25-16,0-25 0,0 0 15,0 0-15,0 0 16,0 25-16,24-25 0,0 25 15,-24-1-15,25 25 16,-1 0-16,1 0 0,-1 0 16,0 25-16,1-25 0,-1 24 15,-24 0-15,25 1 16,-25-1-16,24 1 0,-24-1 16,0 25-16,0-25 15,0 1-15,-24-1 16,-1 1-1,25-1-15,-24-24 0,24 24 16,-25-24-16,1 0 16,48 0 15,1 0-31,-1 0 16,1 0-16,-1 0 15,1 0-15,-1 25 0,0-25 16,1 24-16,-1 1 15,1-1-15,-25 1 16,0-1-16,-25 0 0,1-24 16,-1 25-16,1-1 15,0-24-15,-1 25 0,-24-25 16,25 0-16,-1 0 16,1 0-16,0 0 0,24-25 15,-25 25-15,25-24 16,0-1-16</inkml:trace>
  <inkml:trace contextRef="#ctx0" brushRef="#br0" timeOffset="-2364">2564 757 0,'0'-25'16,"25"25"-16,-1-24 31,0 24-15,1 0-16,-1 0 15,1 0 1,-1 0-1,-24-24 1,0-1 0,0 1-1,0-1 1,-24 25-16,24-24 0,-25 24 16,25-25-16,-24 25 0,-1 0 15,1 0 1,0 25-1,24-1-15,-25 1 0,25-1 16,-24 1-16,24-1 0,0 25 16,0-25-16,0 1 15,24-1-15,-24 1 0,25-1 16,-1 0-16,0-24 0,1 0 16,-1 0-1,25 0-15,-24-24 0</inkml:trace>
  <inkml:trace contextRef="#ctx0" brushRef="#br0" timeOffset="-1650">3077 636 0,'0'-25'16,"25"25"-1,-25-48 1,24 48 0,-24-25-16,-24 1 15,-1-1 1,1 25-16,-1 0 0,-24 0 16,25 0-16,0 25 15,-1-25-15,1 24 0,-1 1 16,25-1-16,-24 0 15,24 1-15,0-1 0,0 1 16,0-1-16,24 0 16,1 1-16,-1-1 15,1-24-15,-1 0 16,0 0 0,1-24-16,-1-1 15,-24 1 1,25 0-16,-25-1 0,24 25 15,-24-24-15,0-1 0,0 1 16,25 0 0,-25 48-1,0 0 1,24 1-16,-24 24 0,0-1 16,24 50-1,-24-49-15,0 0 0,25 0 16,-25 48-16,24-48 15,-24 0-15,0-25 0,0 1 16,0-1-16,-24 1 16,-1-25-1,1 0-15,0-25 16,-1 25-16,-24-24 16,25-1-16,-1-23 0,1 23 0,24 1 15,0-25-15,0 25 16,0-25-16,0 24 0,24 25 15,1-24-15,-1-1 16,1 25-16,-1-24 0,1 24 16,-1 0-16,0 0 15,-24-24 1,25 24-16</inkml:trace>
  <inkml:trace contextRef="#ctx0" brushRef="#br0" timeOffset="-1260">3224 611 0,'24'0'0,"-24"-24"0,0 0 15,0-1 1,0 1 0,24 24-16,1 0 15,-25 24 1,24-24-1,-24 25-15,25-1 0,-25 0 16,24 25-16,-24-24 0,0-1 16,25 0-16,-25 1 15,24-1-15,-24 1 0,0-1 16</inkml:trace>
  <inkml:trace contextRef="#ctx0" brushRef="#br0" timeOffset="-1074">3321 269 0,'-24'0'15,"24"-24"1,0 48 15</inkml:trace>
  <inkml:trace contextRef="#ctx0" brushRef="#br0" timeOffset="-648">3492 514 0,'0'-25'32,"25"25"-32,-1 0 31,1 25-15,-25-1-16,24 1 15,-24-1-15,0 0 16,24 1-16,-24-1 0,0 1 15,0-1 1,-24-24 15,24-24-15,0-1-16,0 1 0,0-25 16,24 25-1,-24-1-15,25 25 0,-1-24 16,-24-1-16,25 25 15,-1 0-15,1 0 16,-1 25-16,-24-1 16,24 1-16,-24-1 15,0 0-15,25 25 0,-25-24 16,0-1-16</inkml:trace>
  <inkml:trace contextRef="#ctx0" brushRef="#br0" timeOffset="1844">5910 172 0,'0'-25'0,"25"25"16,-25-24-1,0-1 1,0 1-16,-25 0 16,25-1-1,-24 25-15,-1-24 16,1 24-1,-1 0-15,1 24 16,0 1-16,-1-1 16,25 25-16,-24-25 15,24 1-15,0 24 0,0-1 16,24 1-16,-24 0 16,25 0-16,-1 0 0,-24 0 15,24-1-15,-24 1 0,25 0 16,-25 0-16,0-25 15,0 1-15,0 24 0,0-25 16,0 1 0,-25-1-16,1-24 15,24-24 1</inkml:trace>
  <inkml:trace contextRef="#ctx0" brushRef="#br0" timeOffset="2040">5715 416 0,'24'0'31,"-24"-24"-31,25 24 16,-1 0-16,1 0 15,-1-25-15,0 25 0,25 0 16,-24 0-16,-1-24 15,0 24-15</inkml:trace>
  <inkml:trace contextRef="#ctx0" brushRef="#br0" timeOffset="2538">6325 245 0,'25'0'0,"-25"-24"16,24 24-16,-24-25 16,-24 1-1,-1 24-15,-23 0 16,23 0-1,1 24-15,-1-24 0,1 25 16,-1-25-16,1 0 0,24 24 16,-24 0-16,24 1 15,0-1-15,0 1 16,24-1 0,-24 1-16,24-25 0,1 24 15,-1-24-15,1 0 16,-1 24-16,1-24 0,-1 0 15,25 0-15,-25 0 0,1 0 16,24 25-16,-25-25 16,0 0-16,-24 24 0,25-24 15,-25 25-15,-25-1 16,1-24-16,-25 24 16,0-24-1,25 25-15,-25-25 0,0 0 16,0 0-16,25 0 15,-25 0-15,25-25 0</inkml:trace>
  <inkml:trace contextRef="#ctx0" brushRef="#br0" timeOffset="3054">6863 416 0,'0'-24'0,"24"24"31,-24 24-15,25 0-16,-25 1 15,24-1-15,-24 25 0,0 0 16,0 0-16</inkml:trace>
  <inkml:trace contextRef="#ctx0" brushRef="#br0" timeOffset="5784">3712 1564 0,'-24'0'16,"24"24"0,0 1-1,0-1-15,0 1 16,24-1-16,-24 25 0,0-25 16,25 25-16,-25-25 0,0 25 15,0-24-15,0 24 16,24-25-16,-24 0 0</inkml:trace>
  <inkml:trace contextRef="#ctx0" brushRef="#br0" timeOffset="6522">3590 1881 0,'0'-24'31,"24"24"-15,1-25-1,-1 25-15,1 0 0,-1-24 16,25 24-16,-25 0 0,25-24 16,-24 24-16,24 0 15,-25-25-15,0 25 0,25 0 16,-24 0-1,-1-24-15,-24-1 32,0 1-17,-24 24 17,24 24-17,0 1 1,24-1-16,-24 1 15,24-1-15,-24 0 16,25 1-16,-1-25 16,1 24-16,-1-24 15,1 0-15,-1 0 0,0 0 16,1 0-16,-1-24 16,1 24-16,-25-25 15,0 1 1,24 0-16,-24-1 15,0 1-15,-24 24 32,24 24-17,0 1-15,0-1 0,0 0 0,0 25 16,0-24-16,24 24 16,-24-1-16,0 1 0,0 0 15,0 0-15,0 0 16,0 0-16,0-25 0,0 1 15,-24-1-15,-1-24 16,1 24-16,-1-24 0,1 0 16,0-24-16,-1 24 0,-24-24 15,25-1-15,-1-24 16,25 25-16,-24-1 0,24 1 16,0 0-16,0-1 0,0 1 15,24-1 1,1 25-16</inkml:trace>
  <inkml:trace contextRef="#ctx0" brushRef="#br0" timeOffset="7100">4518 1662 0,'0'-25'0,"0"1"16,0-1 0,24 25-16,-24 25 31,25-1-31,-25 1 0,0-1 16,24 25-16,-24-25 15,0 25-15,25 0 0,-25 0 16,24 0-16,-24-1 15,25-23-15,-25 24 0,0 0 16,24-25-16,-24 0 0,0 1 16,24-1-16,-24 1 15,-24-50 1,24 1 0,-24-1-16,24 1 15,-25 0-15,25-25 0,0 0 0,-24 0 16,24 0-16,0 0 15,-25 0-15,25 25 0,0-25 16,0 25-16,25-1 0,-25 1 16,24 0-16,1 24 15,-1 0-15,0 0 16,1 0 0,-1 0-16,1 24 0,-1 0 15,-24 1 1,0-1-16,0 1 0,0-1 15,-24-24-15,-1 24 0,1 1 16,-1-25 0,1 0-16,0 0 0,-1 0 15,1 0 1,-1-25-16</inkml:trace>
  <inkml:trace contextRef="#ctx0" brushRef="#br0" timeOffset="7602">5031 1637 0,'-24'0'15,"48"0"17,0 0-17,-24 25 1,25-25-16,-1 0 0,1 0 16,-1 0-1,0 0-15,1 0 16,-1 0-16,-24-25 0,0 1 31,-24-1-31,-1 25 16,25-24-16,-24 24 15,0 0-15,-1 0 0,1-25 16,-1 25-16,1 0 0,0 0 16,-1 25-1,25-1-15,0 1 16,25-1-16,-25 1 15,24-1-15,0 0 0,1 1 16,-1 24-16,1-25 0,23 1 16,-23-25-16,-1 24 15,25-24-15,-24 0 0,23 0 16,-23-24-16</inkml:trace>
  <inkml:trace contextRef="#ctx0" brushRef="#br0" timeOffset="4698">2613 1710 0,'0'-24'16,"25"24"-16,-25-24 0,0-1 15,0 1-15,-25-1 16,25 1-16,-24 24 15,24-25-15,-25 25 16,25 25 0,-24-1-1,-1 25-15,25-24 0,0 23 16,0-23-16,0 24 16,25-1-16,-25 1 0,24 0 15,-24 0-15,25 0 0,-25 0 16,0 0-16,24-1 15,-24-23-15,0 24 0,-24-25 16,24 1 0,-25-1-16,1-24 0,-1 0 0</inkml:trace>
  <inkml:trace contextRef="#ctx0" brushRef="#br0" timeOffset="4898">2418 2077 0,'0'-25'16,"24"25"-16,1 0 16,-1-24-1,0 24-15,1 0 16,-1-25-16,1 25 16,-1 0-16,1 0 0,-1 0 15,-24-24-15,24 24 16</inkml:trace>
  <inkml:trace contextRef="#ctx0" brushRef="#br0" timeOffset="5173">2882 1735 0,'-25'0'15,"50"0"17,-25 24-32,24-24 0,-24 25 15,0-1-15,25 1 16,-1-1-16,-24 0 0,24 1 16,1 48-1,-25-24-15,0-25 0,24 25 16,-24-24-16,0-1 0,0 0 15,0 1-15,0-1 16</inkml:trace>
  <inkml:trace contextRef="#ctx0" brushRef="#br0" timeOffset="9725">2686 2834 0,'25'-25'0,"-1"1"16,1 24 0,-25-24-16,24 24 15,0-25-15,-24 1 0,25 24 16,-1-25-16,-24 1 0,0-1 15,25 25-15,-25-24 0,0 0 16,-25 24 0,1 0-16,-1 0 0,1 0 15,0 0-15,-1 24 16,1 0-16,24 1 0,-25-1 16,1 25-16,24-24 0,0 23 15,0 26-15,0-25 16,24-1-16,-24 26 0,25-26 15,-25 1-15,24 0 16,1 0-16,-25 0 0,0-25 16,24 25-16,-24-24 0,0-1 15,-24-24-15,-1 24 16,1-24-16</inkml:trace>
  <inkml:trace contextRef="#ctx0" brushRef="#br0" timeOffset="9929">2564 3103 0,'0'-25'16,"25"25"0,-1 0-1,1-24-15,-1 24 0,0 0 16,1-25-16,24 25 15,-25 0-15,0 0 0,1-24 16</inkml:trace>
  <inkml:trace contextRef="#ctx0" brushRef="#br0" timeOffset="10301">3028 3005 0,'0'-25'0,"0"1"16,0 0-1,25-1-15,-1 1 16,1-1-16,-1 25 16,0 0-16,-24-24 0,25 24 15,-1 0-15,1 24 0,-25 1 16,0-1-1,0 1-15,0 23 0,-25-23 16,1-1-16,-25 25 16,25-25-16,-1 1 0,1-1 15,-1 1-15,1-25 0,48 0 32,25 0-17,-24-25-15,-1 25 16,25-24-16,-25 24 0,25 0 15,-24-25-15,23 25 0,-23 0 16</inkml:trace>
  <inkml:trace contextRef="#ctx0" brushRef="#br0" timeOffset="10725">3737 2687 0,'0'-24'16,"0"-1"-16,0 50 47,0-1-47,24 1 15,-24 24-15,0-25 16,24 25-16,-24 0 0,0-25 16,25 25-1,-25-25-15,0 25 0,24-24 0,-24-1 16</inkml:trace>
  <inkml:trace contextRef="#ctx0" brushRef="#br0" timeOffset="11464">3737 2907 0,'0'-24'62,"24"24"-62,0 0 0,1 0 16,-1-25-16,1 25 15,48-24 1,-24-1-16,-25 25 0,1-24 16,23 24-16,-23 0 0,-25-24 15,24 24-15,-24-25 0,0 1 32,-24 24-32,24-25 0,-25 25 15,25 25 16,0-1-15,25 1 0,-25-1-16,24-24 0,-24 24 15,25 1-15,-1-25 16,1 24-16,-1-24 0,0 0 16,1 0-16,-1 0 0,25 0 15,-49-24 1,25 24-16,-25-25 0,0 1 15,0 0-15,24-1 0,-24 1 16,0-1 0,0 1-16,-24 24 0,24-25 15,0 50 1,0-1 0,0 1-16,0 24 15,0-25-15,24 25 0,0 0 16,1 48-1,-1-48-15,1 0 0,-25-25 16,0 25-16,0-24 0,0-1 16,0 1-16,-25-1 0,1-24 15,-1 24-15,1-24 16,0 0-16,-25 0 0,24-24 16,1 0-16,-1 24 15,1-25-15,24 1 0,0-1 16,0-24-16,24 25 0,1 0 15,-1-1-15,1 1 16,-1-1-16,1 25 0,23-24 16,-23 0-16,-1 24 15,1 0-15,-25-25 0</inkml:trace>
  <inkml:trace contextRef="#ctx0" brushRef="#br0" timeOffset="12022">4640 2590 0,'0'-25'16,"0"1"0,25 48-1,-25 1-15,0-1 16,24 0-16,-24 1 15,0 24-15,0 0 0,24-1 16,-24 50 0,0-73-16,25 23 0,-25 1 15,0 0-15,0-24 0,0-1 16,24 0-16,-24 1 16,0-1-16,0-48 15,0-1 1,0 1-1,0-25-15,-24 25 16,24-1-16,0-24 0,0 1 16,0 23-16,0-24 0,0 25 15,0-1-15,0 1 16,24 0-16,1 24 0,-25-25 16,24 25-16,1-24 0,-1 24 15,0 0 1,1 0-16,-1 0 0,-24 24 15,25-24-15,-1 25 0,-24-1 16,0 0 0,0 1-16,0-1 15,-24-24-15,-1 25 16,1-25-16,-1 0 16,1 0-16,0 0 0,-1 0 15,1 0-15,24-25 16,0 1-16</inkml:trace>
  <inkml:trace contextRef="#ctx0" brushRef="#br0" timeOffset="12485">5251 2687 0,'-25'0'31,"25"25"-31,25-25 31,-1-25-15,1 25-1,-1 0-15,-24-24 0,24 24 16,1-25-16,-25 1 16,0 0-1,-25-1-15,1 1 16,0 24-16,-1-25 16,1 25-16,-1 0 15,1 0-15,-1 0 0,1 25 16,0-1-16,-1 1 15,1-1-15,-1 25 0,25-25 16,0 25-16,25-24 16,-1 23-16,1-23 0,-1-1 15,25-24-15,0 25 0,0-25 16,-1 0-16,1-25 16</inkml:trace>
  <inkml:trace contextRef="#ctx0" brushRef="#br0" timeOffset="14089">6006 2394 0,'24'0'15,"-24"-24"-15,25 24 16,-25-25-1,-25 25 17,1 0-32,-1 25 15,1-25-15,0 24 0,-1 1 16,1-1-16,-1-24 16,1 24-16,24 25 0,-24-24 15,24-1-15,0 1 16,0-1-16,0 25 0,24-25 15,0 1-15,1-25 0,24 24 16,-1-24-16,1 0 16,0-24-16,0 24 0,0-25 15,-25 1-15</inkml:trace>
  <inkml:trace contextRef="#ctx0" brushRef="#br0" timeOffset="15214">3077 3811 0,'25'0'0,"-25"-25"16,24 1-16,-24-25 15,0 25 1,-24 24 0,-1 24-1,1-24-15,-1 24 16,1 1-16,24 24 0,-25-25 16,1 25-16,24 0 15,-24 0-15,24 0 0,0-1 16,0 26-16,24-25 0,0-1 15,-24 1-15,25-24 16,-25 24 0,24-25-16,-24 25 0,0-25 0,-24 1 15</inkml:trace>
  <inkml:trace contextRef="#ctx0" brushRef="#br0" timeOffset="15406">2857 4226 0,'0'-24'15,"25"24"-15,-25-25 16,24 25-16,1-24 16,23-1-16,-23 25 15,-1-24-15,1 24 0,48 0 16</inkml:trace>
  <inkml:trace contextRef="#ctx0" brushRef="#br0" timeOffset="15886">3272 4104 0,'0'-25'0,"0"1"15,0 0 1,0-1 0,24 1-16,0 24 0,-24-25 15,25 25-15,-1 0 16,1-24-16,-1 24 0,0 0 16,1 0-1,-25 24-15,0 1 16,-25-1-1,1 1-15,24-1 0,-24-24 16,-1 24-16,1 1 16,24-1-1,24-24 17,1 0-17,-1 0-15,0 0 16,1 0-16,-1 0 0,1 0 15,-1 25-15,1-25 16,-25 24-16,0 1 16,-25-1-1,1 0 1,-1-24-16,-24 25 0,25-25 16,0 0-16,-25 0 15,24 0-15,1 0 0</inkml:trace>
  <inkml:trace contextRef="#ctx0" brushRef="#br0" timeOffset="16180">3810 4153 0,'0'24'15,"0"1"1,0-1-1,0 0 1,0 1-16</inkml:trace>
  <inkml:trace contextRef="#ctx0" brushRef="#br0" timeOffset="16834">3761 3591 0,'0'-24'16,"-24"24"-16,24-25 16,0 50-1,0-1 1,0 0 0,24 1-16,-24 24 0,0-1 15,24-23-15,-24 24 0,0 0 16,25-1-16,-25 1 15,0 0-15,24-24 0,-24 48 16,25-49 0,-25 1-16,24-1 0,-24 1 15,24-25-15</inkml:trace>
  <inkml:trace contextRef="#ctx0" brushRef="#br0" timeOffset="17650">3761 3860 0,'24'0'46,"1"0"-30,-1 0-16,1 0 16,-1-25-16,0 25 0,25 0 15,-24 0-15,24-24 0,-25 24 16,0 0-16,1-25 16,-1 25-16,1-24 0,-25-1 15,24 25 1,-24-24-1,-24 24-15,-1 0 16,25 24 15,0 1-15,0-1 0,25 1-16,-25-1 0,24 25 15,1-49 1,-25 24-16,24 1 0,0-25 15,1 24-15,-1-24 16,1 0-16,-1 0 0,1 0 16,-1 0-1,-24-24-15,24-1 0,-24 1 16,25 0-16,-25-1 16,0 1-16,0-1 15,0 1-15,0-1 16,0 50 15,0-1-31,0 1 0,24 24 16,1-1-16,-25 1 15,24 0-15,1 0 0,-1 0 16,0 24-16,1-24 0,-1 0 16,-24 0-16,25 0 15,-25-25-15,0 0 0,0 1 16,-25-1-16,1-24 15,-1 0-15,-23 0 0,23 0 16,-24-24-16,25-1 0,-25 1 16,25-25-16,24 25 15,-25-25-15,25 24 16,0 1-16,25-25 0,-25 25 16,24-1-16,0 1 0,1-1 15,24 1-15,-25 0 0,1-1 16,-1 25-16</inkml:trace>
  <inkml:trace contextRef="#ctx0" brushRef="#br0" timeOffset="18166">4762 3542 0,'-24'0'15,"24"-24"1,24 48 15,-24 1-31,25-1 16,-25 0-16,24 25 0,-24 0 16,25 24-16,-25-24 0,0 24 15,24-24-15,-24 0 16,24 0-16,-24 0 0,0 0 15,0-25-15,25 1 16,-25-1-16,0 0 0,-25-24 31,25-24-31,0 0 16,-24-25-16,24 24 16,0-24-16,0 1 15,0-1-15,0 0 0,0 0 16,24-49-16,1 49 15,-1 1-15,-24 23 16,25 1-16,-1-1 0,1 25 16,-1 0-16,0 25 15,-24-1 1,25 1-16,-25-1 0,0 0 16,0 1-16,-25-1 15,1 1-15,0-1 16,-25 1-16,24-25 15,1 0-15,-1 0 0</inkml:trace>
  <inkml:trace contextRef="#ctx0" brushRef="#br0" timeOffset="18628">5226 3664 0,'25'0'31,"-1"0"-15,1 0 0,-25 25-16,24-25 15,0 0-15,1 0 16,-1 0-1,1 0-15,-25-25 16,24 25-16,1-24 16,-25-1-16,0 1 15,0 0 1,0-1-16,-25 1 16,1 24-16,-1-25 15,1 25-15,-1 0 16,-23 0-16,23 0 0,1 0 15,-1 25-15,1-25 0,24 24 16,0 1-16,0-1 16,24 25-16,1-25 0,-1 1 15,1 23-15,-1 1 0,25-24 16,-25-1-16,1 1 16,-1-1-16,25 0 0,-25-24 15</inkml:trace>
  <inkml:trace contextRef="#ctx0" brushRef="#br0" timeOffset="19232">6106 3542 0,'0'-24'31,"24"24"-15,-24-25-16,-24 1 16,-1-1-1,1 25-15,24-24 16,-25 24-16,1 0 15,-1-24-15,1 24 0,0 0 16,-1 24-16,1 0 0,-1 1 16,25-1-1,0 1-15,0-1 0,0 1 16,25-1-16,-25 0 0,24-24 16,1 25-16,-1-1 15,0-24-15,25 0 16,-24 0-16,-1 0 15,25-24-15,-25-1 0,1 1 16,-25 0-16,0-1 16,0 1-16,0-25 15,0 24-15,-25-23 0,1 23 16,24-24-16,-24 0 16,24 25-16,-25 0 0,25-1 15,0 1-15,25 24 16,-1 24-1,-24 1-15,24-1 0,1 25 16,-25-25-16,24 25 0,1 0 16,-25-25-16,24 25 15,1-24-15,-25 24 0,0-25 16,0 0-16</inkml:trace>
  <inkml:trace contextRef="#ctx0" brushRef="#br0" timeOffset="19576">6594 3493 0,'24'0'16,"-24"-24"-16,25 24 15,-1 0 1,1 0-1,-25 24-15,24-24 16,-24 25-16,0-1 0,0 1 16,0-1-16,0 0 0</inkml:trace>
  <inkml:trace contextRef="#ctx0" brushRef="#br0" timeOffset="19993">6374 2614 0,'0'-24'0,"-24"24"16,48 24 15,1-24-31,-25 24 0,24 1 16,1-1-16,-25 25 16,0 0-16</inkml:trace>
  <inkml:trace contextRef="#ctx0" brushRef="#br0" timeOffset="20944">3248 4910 0,'0'-25'31,"0"1"-15,24 24-16,-24-24 0,0-1 15,0 1 1,0-1-16,0 1 15,-24 24-15,0 0 0,-1 0 16,1 24-16,-1-24 16,25 25-16,-24-1 0,0 1 15,-1 23-15,25 1 16,0 0-16,0 0 0,25 0 16,-25 0-16,24 24 15,0-24-15,1 0 0,-25-1 16,24 26-1,-24-1-15,0-49 0,-24 1 16,-1-1-16,-23-24 16,23 0-16</inkml:trace>
  <inkml:trace contextRef="#ctx0" brushRef="#br0" timeOffset="21136">2906 5252 0,'25'0'16,"-25"-25"-16,24 25 16,0 0-16,-24-24 15,25 24-15,-1 0 16,25-25-16,-24 25 0,-1 0 16,0-24-16,25 24 15,-24 0-15,-1-24 0</inkml:trace>
  <inkml:trace contextRef="#ctx0" brushRef="#br0" timeOffset="21635">3443 4885 0,'0'-24'31,"0"48"16,0 1-47,0-1 16,0 1-16,0-1 16,0 1-16,25-1 0,-25 0 15,0 1-15,24-1 16,-24 1-16,25-25 15,-25 24-15,24-24 0,1 0 16,-1-24 0,0 24-16,-24-25 15,25 1-15,-25-1 0,24 1 16,-24 0-16,0-1 16,25 1-16,-25-1 0,0 1 15,0-1-15,0 1 16,24 0-16,-24-1 15,25 50 1,-25-1-16,0 0 16,0 25-16,0-24 0,24 24 15,-24-1-15,0 1 16,24 0-16,-24 0 0,0 0 16,25-25-16,-25 1 0,0-1 15</inkml:trace>
  <inkml:trace contextRef="#ctx0" brushRef="#br0" timeOffset="22183">4298 4690 0,'-24'-24'0,"24"48"63,24 0-63,-24 1 16,25-1-16,-25 1 0,0 24 15,24-25-15,-24 25 0,0 0 16,25-25-16,-25 25 15,0-25-15,24 25 0,-24-24 16</inkml:trace>
  <inkml:trace contextRef="#ctx0" brushRef="#br0" timeOffset="22840">4274 4934 0,'-25'0'16,"50"0"0,-1-24-1,25 24-15,-24 0 16,23-25-16,-23 25 16,24-24-16,-1 24 0,-23-24 15,-1 24-15,1-25 16,-1 25-16,-24-24 0,0-1 15,0 1 1,-24 24 0,-1 0-1,25 24 1,0 1-16,0-1 16,25 1-16,-25-1 0,24 0 15,1 1 1,-1-1-16,0-24 0,1 25 15,-1-25-15,1 0 16,-1 0-16,1 0 16,-25-25-16,24 1 0,-24-1 15,0 1 1,0 0-16,0-1 0,0 1 16,-24-1-16,24 1 15,0 48 1,24 1-1,-24-1-15,24 25 16,1-25-16,-25 25 0,24 24 16,1-24-16,-1 0 15,-24 0-15,25 0 0,-25 0 16,0 0-16,0-25 0,0 0 16,-25 1-16,1-1 15,-1-24-15,-24 0 0,25 0 16,-25-24-16,0 24 15,25-25-15,-1 1 0,1-25 16,24 25-16,0-1 0,0 1 16,24-25-16,1 25 15,-1-1-15</inkml:trace>
  <inkml:trace contextRef="#ctx0" brushRef="#br0" timeOffset="23398">5129 4567 0,'0'-25'15,"0"50"16,0-1-31,24 1 16,0-1 0,-24 25-16,25-25 0,-25 25 15,24-24-15,-24 24 0,0-1 16,25-23-16,-25 24 16,24-25-16,-24 25 0,0-25 15,0 1-15,25-1 16,-25 1-16,0-1 0,0 0 15,0-48 32,-25 0-47,25-1 16,0 1-16,0-25 0,-24 25 16,24-25-16,0 0 0,0 0 15,0 25-15,0-25 16,0 24-16,24 1 15,-24-1-15,25 1 0,-1 24 16,0-24-16,1 24 0,-1 0 16,-24 24-16,25-24 0,-25 24 15,0 1-15,0-1 16,0 1-16,-25-1 16,25 1-16,-24-1 15,-1 0-15,1-24 0,0 0 16</inkml:trace>
  <inkml:trace contextRef="#ctx0" brushRef="#br0" timeOffset="23806">5617 4666 0,'0'24'16,"25"-24"15,-1 0-15,0 0-1,1 0-15,-1-24 16,1-1 0,-1 25-16,-24-24 15,0-1 1,0 1-16,-24-1 15,24 1-15,-25 24 16,1 0-16,-1-24 16,1 24-16,0 0 0,-1 24 15,1 0-15,-1 1 16,25-1-16,0 1 16,0 24-16,0-25 0,25 0 15,-1 25-15,25-24 16,-25-1-16,50 1 15,-50-1-15,0-24 0,1 0 16,-1 0-16</inkml:trace>
  <inkml:trace contextRef="#ctx0" brushRef="#br0" timeOffset="24096">6252 4299 0,'-24'0'16,"-1"0"-16,1 0 0,-1 0 15,25 25-15,-24-25 16,24 24-16,24 1 16,-24-1-16,25 25 15,-1-25-15,-24 25 0,25-25 16,-1 25-16,1 0 0,-1 0 15,0-25-15,1 25 16,-1-24-16,1-1 0,-1 1 16,0-25-16,1 0 0,-1 0 15,1-25 1</inkml:trace>
  <inkml:trace contextRef="#ctx0" brushRef="#br0" timeOffset="24262">6301 4568 0,'-24'0'16,"-1"0"-16,1 0 0,-1 0 16,50 0-1,-1 0 1,1 0-16,-1 0 0,0 0 16,1 0-16,-1 0 15,1-25-15</inkml:trace>
  <inkml:trace contextRef="#ctx0" brushRef="#br0" timeOffset="24448">6814 4470 0,'24'0'15,"1"25"-15,-1-1 31,-24 0-31,25 1 0,-25-1 16,0 1-16,0 24 16,0-1-16,-25 1 0</inkml:trace>
  <inkml:trace contextRef="#ctx0" brushRef="#br0" timeOffset="25512">3614 5911 0,'-24'0'15,"24"-24"1,24-1 0,1 25-1,-1-24-15,1 24 0</inkml:trace>
  <inkml:trace contextRef="#ctx0" brushRef="#br0" timeOffset="25696">4078 5740 0,'-24'0'16,"24"-24"-1,24 24 1,1 0 0</inkml:trace>
  <inkml:trace contextRef="#ctx0" brushRef="#br0" timeOffset="25854">4396 5667 0,'24'0'47,"1"0"-31,-1 0-16,1 0 0</inkml:trace>
  <inkml:trace contextRef="#ctx0" brushRef="#br0" timeOffset="25974">4836 5618 0,'48'0'15,"-23"0"-15,-1 0 0,1 0 16,-25-24 0</inkml:trace>
  <inkml:trace contextRef="#ctx0" brushRef="#br0" timeOffset="26862">2760 6326 0,'24'0'62,"-24"25"-46,24-25-1,-24 24 1,25-24 0,-1 0-1,1 0-15,-1 0 16,1-24-16,-1-1 15,25 1 1,-49-1-16,24 1 0,-24 0 16,0-1-16,0 1 0,-24 24 15,24-25-15,-25 1 16,1 24-16,0 0 0,-25 0 16,24 0-16,1 0 15,-25 0-15,25 24 0,-1 1 16,1-1-16,24 1 15,0 23-15,0-23 0,0 24 16,0-25-16,24 25 0,1 0 16,-1-25-16,0 1 15,1-1-15,-1 1 0,25-1 16,-24-24-16,23 0 0,-23-24 16</inkml:trace>
  <inkml:trace contextRef="#ctx0" brushRef="#br0" timeOffset="27305">3102 6400 0,'0'-25'15,"24"25"17,0 0-17,1 25 1,-1-25-16,-24 24 15,25 0-15,-25 1 0,0-1 16,0 25-16,0-24 0,0-1 16,0 0-16,0 1 15,0-50 17,0 1-17,0-25-15,24 25 0,0-1 16,-24-24-16,25 1 15,-1 23-15,-24-24 0,25 25 16,-1-25-16,-24 25 16,25 24-16,-1 0 0,0 0 15,1 24 1,-1 1 0,-24-1-16,0 0 0,25-24 15,-25 25-15,0-1 16,0 1-16,-25-25 15,1 0 1,24 24-16</inkml:trace>
  <inkml:trace contextRef="#ctx0" brushRef="#br0" timeOffset="27966">3859 6278 0,'24'-25'16,"1"25"0,-25-24-16,24 24 0,-24-25 15,0 1 1,-24 24-16,-1-25 16,1 25-16,-1 0 15,1 0-15,-1 25 0,1-25 16,0 24-16,24 1 0,-25-25 15,25 24-15,-24 1 16,24-1-16,0 0 0,0 1 16,24-1-16,1 1 15,-1-1-15,0 1 16,1-25-16,24 0 16,-25 0-16,1 0 15,-1-25-15,0 25 0,1-24 16,-25-1-16,24 1 15,-24-1-15,0 1 0,25 0 16,-25-25-16,0 24 0,0-24 16,-25-73-1,25 98 1,0-25-16,0 25 0,0-1 16,25 50-1,-25-1 1,24 25-16,-24-25 15,0 25-15,24 0 0,-24 0 16,0 0-16,25 0 16,-25-25-16,0 25 0,0-25 15,24 1-15</inkml:trace>
  <inkml:trace contextRef="#ctx0" brushRef="#br0" timeOffset="28836">4689 6180 0,'0'-25'0,"24"1"16,-24 0-1,0-1 1,-24 25 0,0 0-1,-1 25-15,1-1 16,24 0-16,0 1 0,-25-1 16,25 1-16,0-1 0,0 1 15,25-1-15,-1 0 16,1-24-16,-25 25 15,24-25-15,0 0 16,1 0-16,48-25 16,-48 1-16,-25 0 0,24-1 15,-24 1-15,0-1 16,0 1-16,0-25 0,0 25 16,-24-1-16,-1 1 15,1 24-15,-1 0 16,1 0-16,24 24 31,24-24-31,1 0 16,-1 25-16,1-25 15,-1 0-15,25 0 0,0-25 16,-25 25-16,25-24 0,-25 24 16,25-25-16,-24 1 15,-1 24-15,-24-25 0,25 1 16,-25 0-1,0-1-15,-25 1 0,25-1 16,-24 25-16,24-24 0,-25-1 16,25 1-1,-24 24-15,24 24 16,0 1 0,0-1-16,0 1 0,0 24 15,24-1-15,1 50 16,-25-25-16,24-24 15,1 25-15,-25-26 0,24 1 16,-24 0-16,0 0 0,24-25 16,-24 1-16,0-1 15,-24 1-15,0-25 0,-1-25 16,1 25 0,-1-24-16,1-1 15,24-23-15,-25 23 0,25-24 0,0 25 16,25-25-16,-1 25 15,1-25-15,-1 24 0,25 1 16,-25-1-16,1 25 16,-1-24-16,1 24 0,-25-24 15,24 24-15</inkml:trace>
  <inkml:trace contextRef="#ctx0" brushRef="#br0" timeOffset="29346">5910 5740 0,'0'-24'0,"25"24"0,-25-25 16,24 25-16,-24-24 0,0 0 16,24 24-16,-24-25 15,0 1-15,0-1 16,-24 25-16,24-24 0,-24 24 15,-1 0 1,-24 0 0,25 0-16,0 24 0,-1 1 15,25-1-15,0 1 0,0-1 16,0 0-16,0 1 0,25 24 16,-1-25-16,0 25 15,1-25-15,-1 1 0,25 24 16,-25-25-16,1 25 15,-25-25-15,24 25 0,-24-24 16,25-1-16,-25 0 0,0 1 16,0-1-16,-25 1 15,25-1-15,-24-24 0</inkml:trace>
  <inkml:trace contextRef="#ctx0" brushRef="#br0" timeOffset="29544">5886 5936 0,'-25'0'15,"50"0"1,-1 0 0,-24-25-16,49 25 0,0-24 15,-25 24 1,25 0-16,-24 0 0,-1-25 15,0 25-15,1 0 0</inkml:trace>
  <inkml:trace contextRef="#ctx0" brushRef="#br0" timeOffset="29976">6594 5716 0,'-24'0'16,"24"-25"-16,-25 25 15,25-24 1,-24 24-16,24-24 0,-25 24 16,1 0-16,-1-25 15,1 25 1,0 0-16,24 25 0,-25-25 15,25 24-15,0 0 16,0 1-16,0-1 16,25 1-16,-1-1 15,0 0-15,1 1 16,-1-1-16,25 1 0,-24-25 0,23 24 16,-23-24-16,-1 25 15,1-25-15,-1 24 0,1-24 16,-25 24-16,0 1 15,-25-25 1,1 24-16,-1-24 0,1 0 16,-1 0-16,1-24 15,0 24-15,-1 0 0,1-25 16,24 1-16</inkml:trace>
  <inkml:trace contextRef="#ctx0" brushRef="#br0" timeOffset="30588">7107 5789 0,'0'24'31,"24"-24"-16,1 0 1,-1 0-16,1 0 16,-1 0-16,-24 25 15,0-1 1,0-48 31,-24-1-16,24 1-15</inkml:trace>
  <inkml:trace contextRef="#ctx0" brushRef="#br0" timeOffset="32613">1709 1564 0,'-24'0'31,"0"0"0,-1 0-15,1 0-16,-1 0 0,1 24 15,-1-24-15,1 0 16,-25 25-16,25-25 0,-1 0 16,1 0-1,24 24-15,-25-24 0,25 25 31,-24-25-15,24 24-16,0 0 16,0 1-16,0 24 15,24-25-15,-24 25 0,25 0 16,-1 0-16,-24 24 0,25 0 16,-1 0-16,1 1 15,-1 23-15,0-23 0,1 23 16,-1 1-16,1 0 15,-1-25-15,1 25 0,-1-25 16,0 0-16,-24 25 0,25-25 16,-25 1-16,0 23 15,24-24-15,-24 1 0,25-1 16,-25 25-16,24-25 16,1 25-16,-25-25 0,24 25 15,25-25-15,-25 0 0,1 25 16,-1-25-16,1 0 15,23 1-15,-23-1 0,-1-24 16,1 24-16,23 0 16,-23-24-16,-1 24 0,25 1 15,-24-25-15,-1 24 0,0 0 16,1-24-16,-1 24 16,1 0-16,-1-24 0,1 25 15,-1-1-15,0-24 0,-24 0 16,25 24-16,-1-24 15,-24 0-15,25-1 0,-25 1 16,24 0-16,-24-25 16,0 25-16,0 0 0,24-24 15,-24 23-15,0-23 16,0 24-16,0-25 0,0 1 16,0-1-16,0 0 15,0 1-15,0-1 16,0 1 15,0-50 16,25 25-47,-1-24 16,1-1-1,-1 25 1,1-24-16,-1 24 15,0-24-15,25-1 0,-24 25 16,24-24-16,-25 24 0,25 0 16,-25-25-16,25 25 15,-24 0-15,23 0 0,-23-24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8:01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73 0,'-49'-25'0,"25"1"15,24 0-15,-25 24 16,25 24 0,0 0-16,0 1 0,0-1 15,0 25-15,0 0 0,0 0 16,25 0-16,-25 0 15,0 24-15,24-24 0,-24 24 16,25 0-16,-25-24 16,0 24-16,24 1 0,-24-26 15,0 1-15,24 0 16,-24 0-16,0 0 0,0-25 16,0 1-16,0-1 0,0 0 15,0 1 1</inkml:trace>
  <inkml:trace contextRef="#ctx0" brushRef="#br0" timeOffset="289">24 903 0,'-24'0'0,"24"25"47,24-25-47,1 0 16,-1 0-16,1 0 15,-1 24-15,0-24 0,1 25 16,-1-25-16,1 24 0,-1-24 15,1 24-15,-1-24 16,0 25-16,1-1 16,-1-24-16</inkml:trace>
  <inkml:trace contextRef="#ctx0" brushRef="#br0" timeOffset="755">830 732 0,'0'-24'16,"-24"24"46,24 24-62,-25 1 16,1-1-1,0 1-15,-1 23 0,-24-23 16,25-1-16,-1 1 16,1-1-16,0 0 0,-1 1 15,1-1-15,24 1 16,-25-1-16,1 1 15,24-1-15,0 0 32,24-24 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8:03.3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48 0,'0'-24'16,"0"0"-1,0 48 17,0 0-17,0 25 1,0-24-16,0 23 0,0 1 16,0 0-16,0 0 0,0 24 15,0 1-15,0-1 16,0 0-16,0 25 0,-25-25 15,25 0-15,-24 25 16,24-25-16,0 1 0,0-1 16,-24 0-16,24-24 0,0 0 15,0 0-15,0-1 16,24 1-16,-24 0 0,0-24 16,24-1-16,-24 0 15,25 1-15,-25-1 0,0 1 16,24-25-16,-24-25 15,-24 25 1,-1-24-16,25-1 0,-24 25 16,0-24-16,-1 0 15</inkml:trace>
  <inkml:trace contextRef="#ctx0" brushRef="#br0" timeOffset="300">73 1294 0,'-24'0'16,"-1"0"-1,1 0 17,24 24-32,24-24 15,-24 25 1,25-25-16,-1 0 15,1 24-15,-1-24 0,0 25 16,25-1 0,-24 0-16,-1-24 0,1 25 15,-1-25-15,0 24 0,1 1 16</inkml:trace>
  <inkml:trace contextRef="#ctx0" brushRef="#br0" timeOffset="696">611 1294 0,'0'24'62,"-25"-24"-62,25 25 16,-24-1-16,-1-24 16,25 25-16,-24-1 0,-1 0 15,1-24 1,24 25-16,-24-1 0,-1-24 0,25 25 15,-24-1-15,24 1 16,-25-25-16,25 24 0,0 0 16,-24-24-16,24 25 0,0-1 31,0-48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35.7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399 684 0,'0'-25'62,"-24"25"-46,24-24-16,-25 24 0,1-24 16,0 24-16,-1 0 15,1 0-15,-1 0 16,-24 0-16,25 24 0,-25-24 15,25 49-15,-1-25 0,1 25 16,-1-24-16,25 23 16,0 26-16,0-25 0,25-1 15,-1 1-15,1 0 16,-1-24-16,1-1 0,-1 0 16,0 1-16,25-25 0,-24 0 15,-1-25-15,49 1 16,-48-25-1,-1 0-15,25 0 0,-49-24 16,24 24-16,-24-24 16,0-25-16,0 25 0,0 0 0,0-1 15,-24 1-15,24 24 16,-24 1-16,24-1 0,0 24 16,-25 25-16,25 25 15,0-1-15,25 25 16,-25 0-16,0 24 0,24-24 15,-24 24-15,0 0 16,0 1-16,0-25 0,0 24 16,24-24-16,-24 0 15,0-1-15,25 1 0,-25-24 16,24-1-16</inkml:trace>
  <inkml:trace contextRef="#ctx0" brushRef="#br0" timeOffset="637">814 830 0,'-24'0'31,"0"0"-31,24 25 16,24-25 15,0 0-16,1-25-15,-1 25 0,1-24 16,-1 0-16,1 24 16,-1-25-16,0 1 0,1-1 15,-1 25-15,-24-24 0,0-1 16,0 1-16,0 0 16,-24-1-16,24 1 15,-25 24-15,1-25 0,0 25 16,-25 0-16,24 25 0,1-25 15,-1 24-15,1 25 0,0 0 16,24 0-16,0 0 16,0-1-16,0 1 0,24 0 15,-24 24-15,49-48 16,-25 24-16,1-25 16,24-24-16,-1 25 0,1-25 0,0 0 15,24-25-15,-24 1 16,0-1-16,0-24 0,-25 1 15,1-1-15,-1 0 0,-24 0 16,0-24-16,0 24 16,-24-24-16,24-1 0,-49-48 15,24 49 1,1 49-16,0-25 0,-1 24 16,25 74-1,0-24 1,0 23-16,0 1 0,0 0 15,25 24-15,-25-24 16,24 0-16,0 0 0,-24 24 16,25-24-16,-1-25 15,-24 25-15,25-24 0,-1-1 16,1 1-16,-1-25 0</inkml:trace>
  <inkml:trace contextRef="#ctx0" brushRef="#br0" timeOffset="822">1645 635 0,'0'-24'0,"0"-1"16,0 50-1,0-1 1,0 0-16,0 1 16,0-1-16,0 1 15,0-1-15,0 1 0,0 23 16,0-23-16,0-1 15,0 1-15,24-25 0,-24 24 16</inkml:trace>
  <inkml:trace contextRef="#ctx0" brushRef="#br0" timeOffset="980">1743 391 0,'-25'-49'0,"25"25"15,-24-1-15,-1 25 16,25 25 0,25-25-1</inkml:trace>
  <inkml:trace contextRef="#ctx0" brushRef="#br0" timeOffset="1332">1962 586 0,'0'25'16,"-24"-25"0,48 24 31,-24 0-47,25 1 15,-1 24-15,-24-25 0,25 1 16,-1 23-16,-24-23 0,24-1 15,1 1-15,-25-1 0,24-24 16,1 0 0,-1-24-16,1-1 15,-25 1-15,24-1 16,-24 1-16,24-25 0,-24 0 16,0 25-16,25-25 0,-25 0 15,0 25-15,0-25 16,0 25-16,0-1 0,24 1 15,-24 48 1</inkml:trace>
  <inkml:trace contextRef="#ctx0" brushRef="#br0" timeOffset="1710">2524 659 0,'0'25'15,"24"-25"17,1 0-17,-25 24 1,24-24-16,1 0 16,-1 0-1,1 0-15,-25-24 0,24 24 16,-24-25-16,24 25 15,-24-24-15,0 0 0,-24-1 16,0 1 0,24-1-16,-25 25 0,1-24 15,-1 24-15,1 0 0,-1 24 16,1 1-16,0-1 16,-1 1-16,25-1 0,-24 25 15,24 0-15,0 0 0,49 24 16,48 0-1,-48-73 1,0 0-16,24 0 0</inkml:trace>
  <inkml:trace contextRef="#ctx0" brushRef="#br0" timeOffset="2520">3013 611 0,'-25'-49'16,"-24"0"-1,25 0 1,48 49-16,1 25 16,-1-1-16,25 0 15,-25 1-15,25 24 0,-24-25 16,-1 25-16,0-25 16,-24 25-16,25-24 0,-25-1 15,0 0-15,0 1 16,-25-25-1,25-25-15,0 1 16,25-25-16,-25 25 16,24-25-16,-24 0 0,49-49 15,-24 74 1,-1 0-16,0-1 0,1 1 16,-1 24-16,1 0 15,-1 0-15,1 24 16,-25 1-16,24-1 15,-24 0 1,0 1 0,24-25-1,1 0 1,-1 0-16,1 0 16,-1 0-16,0 0 15,1 0-15,-1-25 0,1 1 16,-1 24-16,-24-24 15,25-1-15,-25 1 16,0-1-16,24 1 16,-24 48 15,-24 1-31,24 24 16,0-25-16,24 25 15,-24 0-15,24-25 0,25 25 16,0 49-1,-24-74-15,23 25 0,-23-25 16,-1 25-16,1-24 0,-1 23 16,1-23-16,-1 24 15,0-25-15,-24 25 0,25-25 16,-25 1-16,0 24 16,0-25-16,-25 0 0,1 1 15,0-1-15,-25-24 16,24 0-16,-24 0 15,1 0-15,-1 0 0,0-24 16,0-1-16,0 1 16,25-25-16,-25-24 0,24 24 15,1-24-15,24 0 0,0-1 16,24 25-16,25 1 16,0-1-16,0 24 0</inkml:trace>
  <inkml:trace contextRef="#ctx0" brushRef="#br0" timeOffset="3144">4698 440 0,'-25'-25'15,"25"1"1,0-1-16,-24 25 0,24-24 16,0 0-16,-25 24 15,1 24 1,24 0-16,0 1 16,-24-1-16,24 25 15,0-24-15,-25 23 0,25 1 16,0-24-16,0-1 0,0 25 15,0-25-15,0 1 16,0-1-16,0-48 31,25-1-31,-1 1 16,-24-1-16,24-23 0,1-1 16,-25 0-16,24-24 15,1 24-15,-1-24 0,-24 24 16,25 0-16,-1 24 15,-24 1-15,24 0 0,1 24 16,-25 24-16,24 0 0,-24 25 16,25 0-16,-1 24 15,-24-24-15,24 0 0,1 24 16,-25-24-16,24 0 16,-24 0-16,0 0 0</inkml:trace>
  <inkml:trace contextRef="#ctx0" brushRef="#br0" timeOffset="3313">4649 635 0,'-25'-24'0,"1"-1"16,48 1 0,1 24-16,-1 0 15,25 0-15,0-25 16,0 25-16,0 0 0,0-24 15,24 24-15</inkml:trace>
  <inkml:trace contextRef="#ctx0" brushRef="#br0" timeOffset="3770">5479 464 0,'49'0'0,"-25"0"0,1-24 16,-1 24-16,1 0 0,-25-25 15,0 1 1,0-1-16,-25 25 0,-48-48 31,49 48-31,-1 0 0,-24 0 16,25 0-16,0 24 0,-1 0 15,1-24-15,-1 25 16,1-1-16,-1 1 0,25-1 16,0 1-16,0-1 0,0 0 15,0 1-15,25-1 16,-1 1-16,1-25 0,-1 24 15,25-24-15,-25 0 16,25 0-16,-24 0 0,23 0 16,-23-24-16,24-1 0,-25 1 15,1-1-15,-1-23 16,-24 23-16,0-24 0,0 0 16,0-24-16,0 24 15,0 0-15,-24 25 0,24-25 16,-25 25-16,25-1 0,-24 25 31,24 25-31,0-1 0,0 25 16,0 0-16,0 0 15,0 0-15,0-1 0,24 26 16,-24-25-16,0-1 0,49 50 16</inkml:trace>
  <inkml:trace contextRef="#ctx0" brushRef="#br0" timeOffset="4248">6285 488 0,'0'-24'0,"0"0"15,-24-1-15,24 1 0,-25-1 16,1 1-1,-1 24-15,25-24 0,-24 24 16,0 0-16,-1 24 16,1 0-16,-1 1 15,1-1-15,24 1 0,-24-1 16,24 0-16,-25 25 16,25-24-16,0-1 0,25 1 15,-1-1-15,0 0 16,1-24-16,-1 25 0,1-25 15,-1 0-15,25-25 0,-25 1 16,1 0-16,-1-25 16,1 24-16,-1-24 15,-24-24-15,0 24 0,0-24 16,0 24-16,0-24 0,-24 24 16,24 0-16,-25 0 0,1 25 15,-1 48 1,25 25-16,0 0 15,0 0-15,0 0 0,25 97 32,-25-97-32,24 0 0,-24 24 0,25-48 15,-25 24-15,0-25 16,0 0-16</inkml:trace>
  <inkml:trace contextRef="#ctx0" brushRef="#br0" timeOffset="4426">6725 489 0,'0'24'15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41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1 488 0,'0'-24'31,"24"24"-31,1 0 31,-1 24-31,-24 1 16,24-1-16,-24 25 0,25-25 16,-1 25-16,1-24 0,-25 23 15,24-23-15,-24-1 16,25 25-16,-25-25 0,0 1 15,0-1 17,0-48-32,-25 24 15,25-25-15,-24 1 0,-1-25 16,1 25-16,-1-25 0,1-24 16,0 24-16,-1-24 15,1-1-15,24 1 0,0 0 16,0 0-16,24 24 0,1 0 15,48-49 1,-24 74-16,0 24 0,-1 0 16,1 0-16,0 24 15,24-24-15,-24 49 0,0-25 16,-25 1-16,25 24 0,-49 0 16,25-1-16,-25-23 15,0 24-15,0-1 0,-25 1 16,1-24-16,-1 24 15,-23-25-15,23 0 0,1 1 16,-1-1-16,1 1 16,48-25-1,1 0 1,-1 0-16,25 0 16,0 24-16,-25-24 0,50 0 15,-26 0-15,1 25 16,49-1-16,-74 0 15,1-24-15,-1 25 0,1-1 16,-1 1-16,-24-1 0,0 0 16,-24 1-16,-25-25 15,24 24-15,-23-24 0,-1 25 16,0-25-16,0 0 16,25 0-16,-25 0 15,24-25-15,25 1 0,0-1 16</inkml:trace>
  <inkml:trace contextRef="#ctx0" brushRef="#br0" timeOffset="216">1246 586 0,'25'0'0,"-25"-25"0,24 25 15,-24 25 16,0-1-15,25 1-16,-25-1 0,0 1 16,24-1-16,-24 25 0,0-25 15,24 1-15,-24-1 16,25 1-16,-25-1 0,0 0 16</inkml:trace>
  <inkml:trace contextRef="#ctx0" brushRef="#br0" timeOffset="372">1246 390 0,'0'-24'0,"-24"0"0,24-1 16,0 1-1</inkml:trace>
  <inkml:trace contextRef="#ctx0" brushRef="#br0" timeOffset="631">1588 293 0,'0'24'47,"0"1"-47,0-1 16,25 25-16,-25-25 15,0 25-15,24 0 0,1 0 16,-25 0-16,24 0 0,-24-1 16,24 1-16,1 0 15,-25-24-15,24 23 0,-24-23 16,25-1-16</inkml:trace>
  <inkml:trace contextRef="#ctx0" brushRef="#br0" timeOffset="876">1955 464 0,'24'-25'16,"0"25"-1,-24 25-15,25-1 16,-25 1-16,24-1 16,-24 25-16,25-25 0,-25 25 15,24 0-15,-24 0 16,25-25-16,-25 25 0,24-24 16,-24 23-16,24-23 15,-24-1-15,25 1 0,-25-1 16,24 0-16</inkml:trace>
  <inkml:trace contextRef="#ctx0" brushRef="#br0" timeOffset="1123">2443 659 0,'0'25'47,"0"-1"-47,0 0 15,24 25 1,1-24-16,-25-1 0,24 1 0,-24-1 16,25 0-16,-25 1 15,24-1-15,-24 1 16</inkml:trace>
  <inkml:trace contextRef="#ctx0" brushRef="#br0" timeOffset="2221">2663 684 0,'24'0'0,"1"0"16,-1 0 0,1 0-16,-1 0 15,0 0 1,1 24 0,-1 0-1,-24 1-15,25-25 16,-25 24-16,24-24 0,-24 25 15,24-25-15,-24 24 16,25-24 0,-1 25-16,1-25 15,-1 0 1,1 0-16,-1 0 16,0 0-16,1 0 15,-1 0 1,1 0-16,-1 0 15,1 24 1,-1 0 0,0-24-1,1 25-15,-1-25 16,1 0-16,24 0 0,-1 0 16,-23-25-16,24 25 15,0-24-15,-1 0 0,1-1 16,-24 1-16,23-1 0,-23 1 15,-1-1-15,-24 1 16,25-25-16,-25 25 0,0-25 16,0 24-16,0 1 0,-25 0 15,1 24-15,-1-25 16,1 25-16,0 0 0,-1 25 16,-24-1-16,25 0 15,0 1-15,-1-1 0,25 1 16,-24 24-16,24-25 0,0 0 15,0 1-15,24-1 16,1 1-16,-1-1 0,0-24 16,1 0-16,24 0 15,-25 0-15,0 0 0,1 0 16,-1-24-16,1 24 0,-25-25 16,24 1-16,-24-1 15,0 1-15,0 0 16,0-1-1,-24 25-15,24 25 16,0-1-16,24 25 16,-24 0-16,25 0 15,-1 24-15,-24 24 0,24-23 16,1 23-16,-1 1 16,-24-25-16,0 25 0,0-25 15,0-24-15,0 0 0,-24 0 16,-25-25-16,25-24 15,-1 0-15,-24-24 0,25-25 16,-1 25 0,1-50-16,0 25 0,24-24 0,0 0 15,0 0-15,24-1 0,-24 26 16,24-26-16,25 50 16,-24-25-16,24 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44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26 489 0,'0'-25'16,"0"1"0,0 48 15,-25 1-31,25-1 16,0 25-16,0-25 0,0 74 15,0-73 1,25 23-16,-25 1 0,0-24 15,0-1-15,24 0 16,-24 1-16,25-25 16,-25-25-16,0 1 15,24-25 1,-24 25-16,0-25 0,24-24 16,-24 24-16,25-24 15,-25-1-15,24 1 0,1 0 16,-1 24-16,1-24 0,-25 24 15,24 24-15,0 1 16,1 24-16,-1 0 0,-24 24 16,25 1-16,-1 24 15,-24-1-15,24 26 0,1-1 16,-1 0-16,1 1 0,-1-1 16,1 0-16,-1 0 15,0 1-15,-24-26 0,25 1 16,-25 0-16,0-24 15</inkml:trace>
  <inkml:trace contextRef="#ctx0" brushRef="#br0" timeOffset="665">368 708 0,'-25'-24'0,"1"24"0,-1-24 15,1 24-15,-1-25 0,50 25 47,-1-24-47,1 24 16,24 0-1,-1 0-15,1-25 0,0 25 0,0 0 0,24 0 16,-24 0-16,0 0 16,0-24-16,24 24 0,-24 0 15,0 0-15,-25 0 16,25 0-16,-25-24 0,1 24 15,-1 0-15,1 0 0,-1-25 16,-24 1 0,-24 24 15,-1 0-31,1 0 16,-1 24-16,1 1 15,24-1-15,-24 0 16,24 1-16,0-1 0,0 1 15,0-1-15,0 0 16,24 1-16,-24-1 0,24 1 16,1-1-16,-1-24 0,1 25 15,-1-25 1,1 0-16,-1-25 0,0 1 16,1-1-16,-25 1 15,0-1-15,0-23 16,0-1-16,0 0 15,0-24-15,0-1 0,-25 26 16,25-26-16,0 25 0,0-24 16,0 49-16,0-1 0,0 1 15,0 48 1,25 25-16,-25-24 16,0 48-16,24-24 15,-24 24-15,25-24 0,-1 24 16,1 0-16,-25-24 0,24 24 15,0-24-15,-24 0 16,25-24-16,-25-1 0,24 0 16,-24 1-16</inkml:trace>
  <inkml:trace contextRef="#ctx0" brushRef="#br0" timeOffset="1240">1931 562 0,'-25'-24'0,"1"-1"16,-1 1-16,1-1 0,24 1 15,-24-1-15,-1 25 0,-24-24 16,25 24-1,-1 0-15,1 0 0,0 24 16,-1 1-16,1-1 16,-1 1-16,1-1 0,-1 25 15,25-25-15,0 50 16,25-26-16,-1-23 16,1-1-16,24 1 0,-25-1 15,25 1-15,0-25 16,-25 0-16,1 0 0,23-25 15,-23 1-15,-1-1 0,-24 1 16,25-25-16,-25 0 16,0 0-16,0 1 0,0-26 15,0 25-15,-25-24 0,25 0 16,-24 0-16,24-1 16,-25 26-16,25-1 0,0 24 15,-24 25 1,24 49-16,0-24 15,24 23-15,-24 26 0,49 48 32,-24-49-32,-25-24 0,24 24 0,1-24 15,-1 24 1,0-24-16,1 0 0,-25 0 0,24 0 16,-24-1-16,25 1 15,-25-24-15,0 24 0,0-25 16,24-24-16</inkml:trace>
  <inkml:trace contextRef="#ctx0" brushRef="#br0" timeOffset="1672">2566 538 0,'0'-25'16,"0"1"-16,24 24 16,1 0-16,-25-25 15,24 25-15,0 0 0,1 25 16,-1-1-16,1 1 16,-25-1-1,24 25-15,-24-25 0,25 50 16,-25-26-16,0-23 15,0 24-15,0-25 16,0 0-16,-25 1 16,1-25-1,-1 0-15,25-25 0,-24 1 16,24 0-16,-25-1 16,25 1-16,25-25 0,-1 25 15,1-25-15,-1 0 0,25 0 16,0 25-16,0-25 15,-1 24-15,-23 1 0,24-1 16,-25 25-16,1-24 16</inkml:trace>
  <inkml:trace contextRef="#ctx0" brushRef="#br0" timeOffset="1860">3323 782 0,'-25'49'31,"25"-25"-31,0-48 31,0-1-15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51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2785 49 0,'0'24'16,"24"-24"-16,-48 0 93,24 24-93,-25-24 16,-24 0-16,0 0 16,-170 0-1,121 0-15,-24 0 16,0 0-1,-122 25-15,97-25 0,25 0 0,0 24 16,0-24-16,-1 25 16,1-25-16,0 24 0,49-24 15,-25 25-15,25-25 0,0 24 16,24-24-16,0 0 16,0 24-16,25-24 0,-1 0 15,1 25-15,0-25 16,-1 0-16,1 0 31</inkml:trace>
  <inkml:trace contextRef="#ctx0" brushRef="#br0" timeOffset="576">464 0 0,'-24'24'63,"0"-24"-63,-1 25 16,1-1-16,-25 0 15,24 1-15,-23-1 0,-1 1 16,24-1-16,1 1 15,-1-1-15,-23-24 0,23 24 16,25 1-16,-24-25 0,-1 0 16,25 24-16,25-24 31,-1 25-31,1-25 16,-1 0-16,0 24 0,1-24 15,-1 24-15,25-24 0,0 25 31,-25-25-31,1 24 0,-1-24 0,1 25 16,-1-25-16,1 24 16,-1-24-16,-24 25 15,24-1-15,-24 0 16,25-24 0,-25 25-16,24-25 46,-24 24-30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55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343 343 0,'0'-25'16,"24"25"-16,1-24 15,-25 0-15,24-1 0,1 25 16,-1-24-16,0-1 0,1 25 15,-25-24-15,0 0 16,24 24-16,-24-25 0,0 1 16,0-1-16,0 1 15,-24-1-15,-1 25 16,1-24-16,-25 24 0,25 0 16,-25 0-16,0 0 15,0 0-15,0 24 0,1 1 16,-1-1-16,24 1 0,1 24 15,-1-25-15,1 0 16,24 50-16,0-26 16,0-23-16,0-1 15,0 1-15,24-1 0,1 1 16,-1-1-16,1-24 0,-1 24 16,1-24-16,23 0 15,-23 0-15,-1 0 0,1 0 16,-1-24-16,0 0 15,-24-1 1,25 1-16,-25-1 0,0 1 0,0-1 16,0 1-1,0 48 1,0 1 0,0 24-16,24-25 0,-24 25 15,0 0-15,0 24 0,25 25 16,-25-49-1,24 0-15,-24-1 0,25-23 16,-25-1-16,24 1 16,0-1-16</inkml:trace>
  <inkml:trace contextRef="#ctx0" brushRef="#br0" timeOffset="433">1100 319 0,'0'-25'0,"0"1"0,-24 24 15,-1 0-15,1-25 16,-1 25-16,1 0 0,0 25 16,-25-1-16,24-24 0,1 49 15,-1-25-15,25 1 16,-24 72-16,24-48 15,24 0-15,-24 0 0,25 0 16,-1 0-16,25-25 16,-24 25-16,-1-25 0,25-24 15,-25 0-15,25 0 16,-25 0-16,1-24 0,24 0 16,-25-1-16,1 1 0,-25-25 15,24 0-15,-24 0 16,0 0-16,0 0 0,-24 1 15,24 23-15,-25-24 16,1 25-16,-1 0 0,-24-1 16,25 25-16,0 0 0,-1 0 15,1 0-15,-1 25 16,25-1 0,25 0-1</inkml:trace>
  <inkml:trace contextRef="#ctx0" brushRef="#br0" timeOffset="642">1613 368 0,'-24'0'15,"24"-24"-15,-25 24 16,1-25-1,-1 25-15,1 0 16,48 0 15,1 0-31</inkml:trace>
  <inkml:trace contextRef="#ctx0" brushRef="#br0" timeOffset="901">1906 319 0,'-24'0'0,"-1"0"32,1 24-32,-1-24 15,25 24-15,-24 1 16,-1 24-16,1-25 0,0 25 15,24 0-15,-25 0 0,1-1 16,24 1-16,-25 0 16,25 0-16,-24 0 0,24 0 15,0-25-15,-24 0 0,24 1 16</inkml:trace>
  <inkml:trace contextRef="#ctx0" brushRef="#br0" timeOffset="1092">2004 880 0,'24'-24'16,"-24"-1"-16,0 1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59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0 0,'24'0'31,"-24"24"16,-24 1-47,24-1 15,-25 25-15,25-25 0,-24 25 16,0 0-16,-1 0 0,25 24 16,-24-24-16,-1 0 15,25 0-15,0 0 0,-24-25 16,24 25-16,0-25 15,0 1-15,0-1 0,24-24 16,1 0-16</inkml:trace>
  <inkml:trace contextRef="#ctx0" brushRef="#br0" timeOffset="408">488 293 0,'25'-25'15,"-25"1"-15,-25 24 32,1 0-32,-1 0 15,1 0-15,0 24 0,-25 1 16,49-1 0,-25 1-16,25 24 0,0-25 15,0 0-15,0 25 0,25 0 16,-25-24-16,24-1 15,25 0-15,-25 1 0,1-1 16,24-24-16,-25 0 16,25 0-16,-25 0 0,1 0 15,-1-24-15,1-1 0,-1 1 16,-24-25-16,24 25 16,-24-25-16,0 0 0,-24 25 15,0-25-15,24 24 16,-25-24-16,1 49 15,-1-24-15,1 24 0,0 0 16,-1 0 0,25 24-16,25 1 15,-1-25 1</inkml:trace>
  <inkml:trace contextRef="#ctx0" brushRef="#br0" timeOffset="612">1123 244 0,'25'0'0,"-25"-24"31,0-1-15,24 25 30,1 0-46,-1 0 16</inkml:trace>
  <inkml:trace contextRef="#ctx0" brushRef="#br0" timeOffset="832">1758 171 0,'0'24'31,"-24"-24"-15,-1 25-16,25-1 0,-24 0 16,0 25-16,-25-24 15,24 24-15,1-1 0,-1 26 16,1-25-16,0-1 16,24-23-16,-25 24 0,25 48 31</inkml:trace>
  <inkml:trace contextRef="#ctx0" brushRef="#br0" timeOffset="1008">1832 732 0,'48'-48'15,"-23"48"16,-50 0-15,1 0 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18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1306 56 0,'-24'-25'0,"0"1"16,-1 24-1,1 0 17,-1 0-32,1 0 15,-1 0-15,1 0 16,0 0-16,-1 0 15,1 0-15,-1 0 0,1 0 16,-1 0-16,1 0 16,0 0-16,-1 0 0,1 0 15,-1 0-15,1 0 16,-1 0-16,1 0 16,0 0-1,24 24 16,0 1-15,0-1-16,-25 0 0,25 25 16,0-24-16,0-1 15,0 1-15,0 23 16,0 1-16,0-24 0,0 24 16,0-1-16,0 1 15,0 0-15,0 0 0,0 0 16,0 24-16,25-24 0,-25 0 15,0 24-15,0-24 16,0 0-16,0 24 0,0-24 16,0 0-16,0-1 0,0 26 15,0-25-15,0-1 16,0 1-16,0-24 0,0 24 16,0-1-16,0 1 15,-25-24-15,25 24 0,0-1 16,0-23-16,0 24 0,0-25 15,0 25-15,-24 0 16,24-25-16,0 25 0,-25 0 16,25-25-16,0 25 15,-24-24-15,24 23 0,0-23 16,0 24-16,0-25 0,-25 0 16,25 1-16,0-1 15,0 1-15,0-1 0,0 1 16,0-1-1,-24 0-15,24 1 16,24-25 15,1 0-15,-1 0-16,1 0 16,-1 0-16,25-25 0,0 25 15,-25 0-15,25-24 0,0 24 16,0-24-16,0 24 15,0 0-15,-1-25 0,-23 25 16,24-24 0,-25 24-16,-24-25 15</inkml:trace>
  <inkml:trace contextRef="#ctx0" brushRef="#br0" timeOffset="625">12 1277 0,'-24'0'16,"48"0"46,0 0-62,25 0 16,0 0-16,0-25 15,24 25-15,0-24 0,1 24 16,-1-25-16,25 25 0,-25-24 16,0 24-16,0-24 15,1 24-15,-25-25 0,-1 25 16,-23-24-16,-1 24 15,1 0-15,-50 0 47</inkml:trace>
  <inkml:trace contextRef="#ctx0" brushRef="#br0" timeOffset="1056">623 862 0,'-25'0'0,"1"0"0,-1 0 15,1 0 1,48 0 15,1 0-15,-1 0-1,1 24-15,-1-24 0,0 0 16,1 24-16,-1-24 16,25 0-16,-25 25 0,25-25 15,-24 0-15,24 24 16,24 1-1,-24-1-15,-25-24 0,-24 24 16,0 1-16,0-1 16,0 25-16,-24-24 15,-1-1-15,1 0 16,-1 25-16,1-24 0,-25 24 16,25-25-16,-1 0 15,-24 25-15,25-49 0,0 25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14.4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98 0,'0'-25'0,"-24"25"0,0-24 16,-1 24-1,1 0-15,-1 0 16,1 0-16,0 24 0,-1-24 16,1 25-16,-1-1 15,1 1-15,-1-1 0,1 1 16,0 23-16,24-23 0,0 24 15,0-25-15,24 25 16,-24-25-16,49 1 0,-25-1 16,1 1-16,24-25 15,-1 0-15,1 0 0,-24 0 16,23-25-16,-23 25 0</inkml:trace>
  <inkml:trace contextRef="#ctx0" brushRef="#br0" timeOffset="441">709 49 0,'-25'0'31,"1"0"-31,0 0 16,-1 24 0,1 25-1,-1-49 1,25 25-16,0-1 0,-24 1 16,24-1-16,0 0 0,0 1 15,24-1-15,1-24 16,-1 25-16,25-1 15,-25-24-15,1 0 0,-1 0 16,25-24-16,-24 24 16,-1-25-16,0 1 0,-24-1 15,25 1-15,-25 0 16,0-1-16,0 1 0,0-25 16,-25 24-16,1 1 0,0 0 15,-1 24-15,1-25 16,-25 25-16,24 0 15,1 0-15,0 0 0</inkml:trace>
  <inkml:trace contextRef="#ctx0" brushRef="#br0" timeOffset="1505">269 855 0,'-24'-24'15,"-1"24"1,25 24 0,0 0-16,25 1 15,-25-1-15,24 25 16,-24-25-16,25 25 16,-25-24-16,24-1 0,0 25 15,-24-25-15,25 1 16,-25-1-16,24 1 0,-24-1 15,0 1-15,0-50 47,0 1-47,-24-1 16,24 1-16,-25-1 0,25 1 16,0-25-16,-24 0 15,24 0-15,-24 1 0,24-1 16,0 24-16,-25-23 0,25 23 15,0 1-15,0-1 16,0-24 0,0 25-16,0 0 15,25 24-15,-1-25 16,0 25-16,1 0 0,-1 0 16,1 0-16,-1 0 15,1 25-15,-1-1 0,0-24 16,1 24-16,-1 1 0,-24-1 15,25 1-15,-25-1 16,0 1-16,0-1 0,-25 0 16,1 1-1,-1-25-15,25 24 0,-24-24 16,0 0-16,-1 0 16</inkml:trace>
  <inkml:trace contextRef="#ctx0" brushRef="#br0" timeOffset="1926">978 684 0,'-49'-49'31,"24"49"-15,1 0 0,24 25-16,-25-1 0,1-24 15,24 24-15,-24 25 0,-1-24 16,25-1-16,0 0 16,0 25-16,0-24 0,0-1 15,25 1-15,-1-1 0,0 0 16,1-24-16,-1 25 15,1-25-15,24 0 0,-25 0 16,0 0-16,1-25 16,-1 1-16,1 0 0,-25-1 15,24-24-15,-24 25 16,0-25-16,0 0 0,0 0 16,-24 1-16,24 23 0,-25 1 15,1-1-15,-1 1 16,1-1-16,-25 25 0,25 25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23.2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0,'25'-25'15,"-25"1"17,24 24-32,-24 24 15,25-24 1,-25 25-16,0-1 0,24 1 15,-24-1-15,0 0 16,24 1-16,-24-1 0,25 1 16,-25-1-16,0 1 15,0-1-15,0 0 0,0 1 16,0-50 31,0 1-32,0 0-15,0-1 0,24 1 16,-24-1-16,0 1 0,25-1 16,-25 1-16,24 24 15,0-24-15,1 24 0,24 0 16,-25 0-16,1 0 16,-25 24-16,24-24 0,0 24 15,-24 1-15,0-1 16,0 1-16,0-1 15,0 1-15,-24-25 0,0 24 16,-1-24-16,1 0 0,-25 0 16,24 0-16,1 24 15,0-24-15,-1 0 16</inkml:trace>
  <inkml:trace contextRef="#ctx0" brushRef="#br0" timeOffset="257">635 244 0,'0'25'0,"25"-25"47,-1 0-32,1 0 1,-1 0 0,0-25-16,1 25 15,24 0 1</inkml:trace>
  <inkml:trace contextRef="#ctx0" brushRef="#br0" timeOffset="906">122 977 0,'0'-25'15,"0"1"1,25 24 15,-25 24-15,0 1-16,0-1 0,0 1 15,24-1-15,-24 25 0,0-25 16,0 25-16,0-24 0,25 24 16,-25-25-16,0 0 15,24 1-15,-24-1 0,0 1 16,0-50 31,0 1-47,0-1 15,24-23 1,-24 23-16,25 1 0,-25-1 16,24 1-16,1 24 0,-1-25 15,1 25 1,23 0-16,-23 0 0,-1 0 15,1 0-15,-1 0 0,-24 25 16,25-25-16,-25 24 16,0 1-16,0-1 15,-25 1-15,1-25 0,24 24 16,-25 0-16,1-24 16,-1 0-16,1 0 15</inkml:trace>
  <inkml:trace contextRef="#ctx0" brushRef="#br0" timeOffset="1092">806 1172 0,'25'0'31,"-1"-24"-31,0 24 15,1-25-15,-1 1 0,1 24 16,24-24-16,-25 24 0,0-25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11.7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1246 129 0,'24'0'0,"-24"-25"31,0 1-15,25 24-1,-25-24-15,-25 24 16,1 0 0,0 0-1,-1 0-15,1 0 0,-1 0 16,1 24-16,-1-24 15,1 24-15,0 1 16,-1-25-16,1 24 0,24 1 0,0-1 16,24 0-1,25 1-15,-25-1 16,1-24-16,24 25 16,0-1-16,-1-24 0,1 25 15,-24-1-15,24-24 0,-25 24 16,0-24-16,1 25 15,-25-1-15,-25 1 16,1-25 0,0 24-16,-1-24 0,1 25 15,-25-25-15,24 0 0,-23 0 16,23 0-16,1 0 16,-1 0-16,1 0 0</inkml:trace>
  <inkml:trace contextRef="#ctx0" brushRef="#br0" timeOffset="524">1759 129 0,'-25'0'0,"25"-25"16,-24 25-16,48-24 31,1 24-31,-1 0 16,1 0-16,24-24 15,-25 24-15,0 0 16,25 0-16,-24-25 0,-1 25 15,1 0-15,-1 0 16,0 0-16,1 0 0,-25-24 16,-25 24-1,1 0 1,0 0-16,-1 24 0,1-24 16,-1 0-16,1 0 15,-1 25-15,1-25 0,0 0 16,24 24 15,0 0-15,0 1-1,24-1-15,-24 1 16,0-1-16,24 25 0,-24-25 16,0 1-16,0-1 15,25 1-15,-25-1 0,0 0 16,24 1-16,-24-1 15</inkml:trace>
  <inkml:trace contextRef="#ctx0" brushRef="#br0" timeOffset="1280">1368 1057 0,'0'-25'15,"0"1"17,-24 24-32,24-24 0,-25 24 15,1 0 1,-1 0-16,1 24 15,0 0-15,-1 1 16,-24-1-16,25 1 0,24-1 16,-25 1-16,1 23 15,24-23-15,0-1 16,0 1-16,24-1 0,1 1 0,-1-25 16,1 24-16,24-24 15,-25 0-15,25 0 0,0 0 16,-25 0-16,25 0 15,-25-24-15,25 24 0</inkml:trace>
  <inkml:trace contextRef="#ctx0" brushRef="#br0" timeOffset="1556">1734 886 0,'0'-25'0,"0"1"16,25 0 0,-25 48-1,0 0 1,0 1 0,24-1-16,-24 1 0,0-1 15,25 25-15,-25-25 0,0 25 16,24-24-16,-24 24 15,0-25-15,25 0 0,-25 25 16,0-24-16,0-1 16</inkml:trace>
  <inkml:trace contextRef="#ctx0" brushRef="#br0" timeOffset="9635">49 129 0,'0'-25'0,"0"1"0,-24 24 15,24-24-15,0-1 16,-25 25-1,25 25 1,25-25 0,-25 24-16,0 0 0,24 25 15,1-24-15,-25 23 0,24 1 16,1 0-16,-25 0 16,24-25-16,0 25 0,-24 0 15,25-24-15,-25-1 16,0 0-16,24 1 0,-24-1 15,0 1 1,0-50 0,0 1 15,0-1-31,0 1 0,0 0 16,0-1-16,25 1 0,-25-1 15,24 1-15,1-1 16,-1 25-16,0-24 0,1 24 15,-1 0-15,-24 24 16,25-24-16,-25 25 0,24-1 16,-24 1-16,0-1 0,0 1 15,-24-1-15,-1 0 16,1-24-16,-1 25 0,1-1 16,0-24-16,-1 25 15,1-25-15,24 24 16</inkml:trace>
  <inkml:trace contextRef="#ctx0" brushRef="#br0" timeOffset="9881">709 568 0,'-25'25'0,"50"-25"16,-25-25 0,24 25-16,1 0 15,-1-24-15,0 24 0,25-24 16,-24 24-16,-1 0 16,0 0-16,-24-25 0,25 25 15</inkml:trace>
  <inkml:trace contextRef="#ctx0" brushRef="#br0" timeOffset="10529">196 1179 0,'0'-24'0,"0"-1"16,24 25 0,-24-24-16,25 48 31,-25 1-31,0-1 16,0 0-16,0 1 15,24-1-15,-24 1 0,0-1 16,0 1-16,0-1 0,25 0 15,-25 1-15,0-1 16,0 1-16,0-1 16,0-48 31,0-1-32,24 1-15,-24-1 16,24 1-16,1 0 15,-1-1-15,1 25 16,-1 0-16,0 0 16,1 25-1,-25-1-15,0 0 16,-25 1-16,25-1 16,-24-24-16,24 25 15,-24-25-15,-1 24 0,1-24 16,-1 0-1</inkml:trace>
  <inkml:trace contextRef="#ctx0" brushRef="#br0" timeOffset="10764">709 1423 0,'24'0'16,"-24"-24"-1,25 24-15,-1 0 0,0-25 16,1 25 0,-1-24-16,1 24 0,-1 0 15,1-24-15,-1 24 16,0 0-16,1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03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1150 222 0,'24'0'15,"1"0"1,-25-25 0,24 25-16,-24-24 0,24 24 15,-24-25-15,25 25 16,-25-24-1,-25 24-15,1 0 16,0 0 0,-25 0-16,24 0 15,-24 0-15,1 24 0,-1-24 0,24 25 16,-24-25-16,25 24 16,0-24-16,-1 25 0,25-1 31,25-24-31,-1 0 0,0 25 15,25-25-15,0 24 0,49 0 16,-49 1 0,-25-1-16,25-24 0,-25 25 15,1-25-15,-25 24 0,0 1 16,-25-1 0,-23 0-16,-1 1 0,0-25 15,0 24-15,0-24 16,0 25-16,0-25 0,1 0 15,23-25 1,25 1-16</inkml:trace>
  <inkml:trace contextRef="#ctx0" brushRef="#br0" timeOffset="408">1467 100 0,'0'-25'16,"0"1"-1,25 24 1,-1 0-16,0 0 16,1 0-16,24 0 15,-25-25-15,25 25 0,-25 0 16,1 0-16,-1 0 0,1 0 15,-1 0-15,-24-24 16,-24 24 0,-1 0-16,1 0 15,-1 0-15,-23 24 0,23-24 16,1 0-16,-25 25 0,24-25 16,1 24-16,0 1 15,24-1-15,0 0 16,0 1-16,0-1 15,0 25-15,24-24 0,-24-1 16,24 0-16,-24 1 0,25-1 16,-25 1-16,24-1 15</inkml:trace>
  <inkml:trace contextRef="#ctx0" brushRef="#br0" timeOffset="1548">1247 930 0,'25'0'15,"-25"-24"1,-25 24 0,1 0-16,24 24 15,-73 0 1,24 1-16,24-1 0,-23 1 16,23-1-16,-24 0 0,25 1 15,-1 24-15,25-25 16,0 1-16,0-1 0,0 0 15,25 1-15,24-1 16,0-24-16,-1 25 0,1-25 16,25 0-16,-1 0 15,-24-25-15,0 1 0,24 24 16,-49-25-16</inkml:trace>
  <inkml:trace contextRef="#ctx0" brushRef="#br0" timeOffset="1811">1516 930 0,'0'-24'16,"24"24"-16,-24-25 16,0 50 15,25-1-31,-25 0 15,0 25 1,24-24-16,-24-1 0,0 1 16,25 23-16,-25-23 0,0-1 15,24 1-15,-24-1 16,0 0-16</inkml:trace>
  <inkml:trace contextRef="#ctx0" brushRef="#br0" timeOffset="2705">1296 1858 0,'0'-24'0,"0"-1"15,0 1 1,-24 24-16,-1 0 16,1 0-1,-25 0-15,25 24 0,-1-24 16,1 25-16,-1-1 0,1 0 15,0 25-15,-1-24 16,25-1-16,-24 25 0,24-25 16,0 25-16,24-24 15,1-1-15,-1 1 0,25-1 16,-25 0-16,25-24 16,0 0-16,0 0 0,0-24 15,24 24-15</inkml:trace>
  <inkml:trace contextRef="#ctx0" brushRef="#br0" timeOffset="3077">1638 1785 0,'0'-25'16,"-24"25"-16,-1 0 31,25 25-16,-24-1-15,24 1 16,0-1-16,0 0 16,0 1-16,0 24 0,0-25 15,0 1-15,24-1 0,1-24 16,-1 24-16,1-24 16,-25 25-16,24-25 0,0 0 15,25 0-15,-24 0 16,-1-25-16,1 1 15,-1 0-15,-24-1 0,0 1 16,0-25-16,0 24 16,-24 1-16,-1-25 0,1 25 15,-1 24-15,1-25 16,-1 25-16,-23 0 16,23 0-16,1 0 0,-1 25 0,1-1 15</inkml:trace>
  <inkml:trace contextRef="#ctx0" brushRef="#br0" timeOffset="22546">197 393 0,'-24'0'16,"24"-25"0,0 1 15,-25 24-31,1 0 16,0 0-1,-1 0-15,25 24 0,-24-24 16,-1 25-16,25-1 0,-24 1 15,24-1-15,0 0 16,0 1-16,0-1 0,24 25 16,1-25-1,-25 1-15,24-25 0,1 24 16,-1-24-16,0 0 0,-24-24 16,25 24-16,-1-25 15,1 1-15,-1 0 0,-24-1 16,0 1-16,24-1 15,-24 1-15,0-25 0,0 25 16,0-1-16,0-24 0,-24 25 16,24 0-16,0-25 15,-24 24-15,24 1 0,0-1 16,0 1-16,0 48 31,0 1-31,24 24 16,-24 0-1,24-25-15,-24 25 0,25-25 16,-1 25-16,-24-24 16,25 23-16,-1-23 15,1-1-15,-25 25 0,24-25 0,-24 1 16</inkml:trace>
  <inkml:trace contextRef="#ctx0" brushRef="#br0" timeOffset="22768">564 661 0,'24'-24'47,"0"24"-47,1-25 0,-1 25 15,1-24-15,-1 24 16,0-24-16,1 24 16</inkml:trace>
  <inkml:trace contextRef="#ctx0" brushRef="#br0" timeOffset="23416">244 1370 0,'0'-25'16,"24"1"-1,-24-1-15,0 1 16,-24 24 0,0 0-1,-1 0 1,1 0-1,24 24-15,-25-24 0,1 25 0,24-1 16,-24 1-16,24-1 16,0 0-16,0 1 15,0-1-15,24-24 0,-24 25 16,24-25-16,1 24 16,-1-24-16,1 0 15,-1 0-15,0-24 0,1 24 16,-1-25-16,-24 1 15,25-1-15,-25 1 0,24 0 16,-24-25-16,0 24 16,0-24-16,-24 25 0,-1-25 15,25 0-15,-24 25 16,24-1-16,-25 1 0,25 0 16,-24 24-16,24 24 15,0 0-15,0 1 16,24 24-16,-24-25 15,25 25-15,-25-25 0,24 25 16,1-24-16,-25-1 16,24 25-16,-24-25 0,49 25 15</inkml:trace>
  <inkml:trace contextRef="#ctx0" brushRef="#br0" timeOffset="23638">588 1516 0,'0'-24'16,"24"-1"15,1 25-31,24-24 31,-25-1-31,0 25 16</inkml:trace>
  <inkml:trace contextRef="#ctx0" brushRef="#br0" timeOffset="5897">1299 2762 0,'0'24'63,"25"1"-48,-25-1-15,0 0 0,24 25 32,1 0-32,-25-24 0,0-1 0,24 0 15,0 1 1,-24-1-16,-24-48 47,0-1-16,-1 1-31,25 0 16,-24-1-16,24 1 15,-25-1 1,25 1 0,-24 24-16,48 24 78,-24 1-63,25-25-15,-25 24 16,24 1 15,-24-1-15,25 0-1,-25 1 1,0-1-16,24-24 16,-24 25-16,-24-50 62,24 1-31,-25 24-31,25-25 0,0 1 16,-24 0-16,24-1 0,0 1 16,-25-1-16,25-24 15,-24 25-15,24-25 0,0 25 16,0-1-16,0-24 16,24 49-16,-24-24 0,25 0 15,-1-1-15,1 25 16,-1 0-1,0 0-15,1 25 16,-1-1 0,1-24-16,-1 24 15,0-24 1,-24 25-16,0-1 16,-24-24-1,0 0-15,-1 25 16,1-25-16,-1 24 0,1-24 15,0 0-15,-1 25 0,1-25 16,-1 0 0</inkml:trace>
  <inkml:trace contextRef="#ctx0" brushRef="#br0" timeOffset="6336">1785 2688 0,'0'-24'0,"24"24"0,1-24 16,-25-1-16,24 25 0,-24-24 15,24-1 1,-48 25-1,24 25 1,-24-1-16,24 1 0,-25-1 16,1 0-16,24 1 0,-25-1 15,25 25-15,0-24 16,0-1-16,25 0 0,-25 1 16,24-1-16,1-24 15,-1 0-15,0 25 0,1-25 16,-1 0-16,1-25 15,-1 25-15,0-24 0,-24-1 16,25 25-16,-25-24 0,0 0 16,0-25-16,-25 24 15,25 1-15,-24-1 0,0 1 16,-1 0-16,1-1 0,24 1 16,-25 24-16,1 0 15,0 0-15</inkml:trace>
  <inkml:trace contextRef="#ctx0" brushRef="#br0" timeOffset="24382">344 2176 0,'24'-25'15,"-24"1"-15,0-1 16,0 1 0,0-1-16,-24 25 15,-1 0-15,-24 0 16,25 25 0,24-1-16,-24-24 0,-1 25 15,1-1-15,24 1 16,-25-1-16,25 0 0,0 1 15,0-1-15,25 1 0,-1-1 16,1 0 0,-1-24-16,0 0 31,1-48-31,-1 48 0,-24-25 16,25-24-16,-25 25 0,0 0 15,0-1-15,0-24 16,0 25-16,0-25 0,0 25 15,-25-25-15,25 24 16,-24 1-16,24-1 0,0 1 16,-25 24-16,25 24 31,25 1-31,-25-1 0,24 1 16,-24 24-16,25-25 0,-1 25 15,1 0-15,-1 0 16,-24-25-16,24 25 0,1 0 15,-25-25-15,24 25 16,-24-25-16</inkml:trace>
  <inkml:trace contextRef="#ctx0" brushRef="#br0" timeOffset="24652">686 2395 0,'-25'25'16,"50"-25"-1,-25-25-15,24 25 16,25-24-1,-25 24-15,1-25 0,-1 1 16,1 24-16,-1-24 0,0 24 16,1 0-16</inkml:trace>
  <inkml:trace contextRef="#ctx0" brushRef="#br0" timeOffset="25383">417 3152 0,'0'-24'0,"0"0"16,24-1 0,-24 1-16,0-1 15,0 1 1,-24 0 0,0 24-16,-1 24 15,1-24-15,-1 24 16,1 1-16,-1-1 0,25 1 15,-24-1-15,0 0 16,24 1-16,0-1 16,0 1-16,0-1 15,24-24-15,-24 25 0,24-25 16,1 0-16,-1 0 0,1 0 16,-1-25-1,1 1-15,-25-1 0,24 1 16,-24-1-16,24-23 0,-24 23 15,0-24-15,0 1 16,0-1-16,0-25 0,0 26 16,-24 23-16,24-24 15,0 25-15,0-1 0,-24 25 16,24 25-16,0-1 16,0 25-16,24 0 15,-24 0-15,0 0 0,24 0 16,-24 24-16,25-24 15,-1 24 1,1-49-16,-25 1 0,24-25 0</inkml:trace>
  <inkml:trace contextRef="#ctx0" brushRef="#br0" timeOffset="25570">832 3226 0,'0'24'0,"25"-48"31,-1 24-31,25-25 16,-25 25-16,1-24 16,24 24-16,-25-25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39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42.4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7644 127 0,'-25'0'31,"1"0"-15,-1 0-1,25-24 1,-24 24-16,0 0 16,-1 0-1,1 0-15,-1 0 16,1 0-16,-25 0 15,25 0-15,-1 0 16,-24-25-16,1 25 0,-1 0 16,0 0-16,-24 0 0,24 0 15,-25 0-15,1-24 16,0 24-16,0 0 0,-1 0 16,1 0-16,-25 0 15,25-25-15,0 25 0,-25 0 16,25 0-16,-25 0 0,1 0 15,-1 0-15,0 0 16,0-24-16,1 24 0,-25 0 16,24 0-16,0 0 15,1 0-15,-26 0 0,26 0 16,-1 0-16,0 0 16,25 0-16,-25 0 0,1 0 15,23 0-15,1 0 0,0 0 16,24 0-16,-24 0 15,24 0-15,0 0 0,0 0 16,0 0-16,-24 0 0,24 0 16,0 0-16,-24 0 15,24 24-15,-24-24 0,0 0 16,0 0-16,24 0 16,-25 0-16,1 25 0,0-25 15,0 0-15,-1 0 0,1 0 16,0 0-16,24 0 15,-24 0-15,24 0 0,0 0 16,-24 0-16,24 0 16,-24 0-16,24 0 0,0 0 15,0 0-15,0 0 0,0 0 16,1 0-16,-1 24 16,0-24-16,0 0 0,0 0 15,0 0-15,0 25 0,25-25 16,-25 0-16,0 0 15,25 0-15,-25 0 0,-24 24 16,24-24 0,25 0-16,-25 0 0,0 24 15,0-24-15,0 0 16,0 0-16,0 25 0,25-25 16,-25 0-16,0 0 0,25 0 15,-25 0-15,25 0 16,-25 0-16,0 24 0,25-24 15,-25 0-15,24 0 16,1 0-16,-1 0 0,-23 0 16,23 0-16,1 0 0,-1 0 15,1 0-15,-1 0 16,1 25-16,0-25 16,-1 0-16,1 0 0,-1 0 15,1 0-15,-1 0 16,1 0-16,0 0 0,-1 0 15,1 0 1,-1 0-16,1 0 16,0 0-16,-1 0 15,1 0-15,-1 0 16,1 0-16,-1 0 0,1 0 16,0 0-16,-1 0 15,1 24-15,-1-24 16,50 0 15,-1 0-15,1 0-1</inkml:trace>
  <inkml:trace contextRef="#ctx0" brushRef="#br0" timeOffset="835">1001 542 0,'-25'0'31,"50"0"-15,-1 0-16,0 0 15,1 0-15,24 0 16,24 0-16,0 0 0,1-24 16,23 24-16,1 0 15,24-25-15,0 25 0,0-24 16,123 0-1,-123 24-15,0-25 0,0 25 16,-24 0-16,-1-24 0,1 24 16,-25 0-16,1-25 15,-26 25-15,1 0 0,-24 0 16,-1 0-16,0-24 0,1 24 16,-50 0 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46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0,'25'-24'62,"-1"24"-46,1 0-1,-1-25-15,25 25 0,-25 0 16,25 0-16,0-24 16,-25 24-16,25 0 15,-24 0-15,-1 0 0,0 0 16</inkml:trace>
  <inkml:trace contextRef="#ctx0" brushRef="#br0" timeOffset="301">0 392 0,'0'24'15,"25"-48"16,-1 24-31,1-25 16,-1 25-16,25 0 16,-25-24-16,25 24 0,-25 0 15,25-25-15,-24 25 0,24 0 16,-25-24-16,0 24 16,1 0-16,-1 0 0,1 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0.3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0 100 0,'25'0'47,"-1"0"-47,25-24 15,-25 24-15,1 0 16,24-25-16,0 25 16,-1 0-16,1-24 0,0 24 15,-24 0-15,23-24 16,-23 24-16,-1 0 0,1 0 16,-1 0-16</inkml:trace>
  <inkml:trace contextRef="#ctx0" brushRef="#br0" timeOffset="275">171 272 0,'0'25'15,"25"-25"16,-1-25-31,1 25 16,-1-24-16,0 24 16,1 0-16,24-25 0,-25 25 15,25 0-15,0-24 16,-25 24-16,25 0 0,0 0 16,-25-25-16,1 25 15,-1 0-15,1 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2.1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4 0,'0'24'16,"24"-24"30,0 0-30,1 0 0,-1 0-16,25-24 0,0 24 15,-25 0 1,1 0-16,-1 0 0,1 0 16,-1 0-1</inkml:trace>
  <inkml:trace contextRef="#ctx0" brushRef="#br0" timeOffset="270">0 272 0,'0'25'15,"25"-25"-15,-1 0 16,0 0 0,1 0-16,-1 0 15,1-25 1,-1 25-16,25 0 0,-25 0 16,1 0-16,-1-24 0,25 24 15,-25 0-15,1 0 0,-1 0 16,-24-25-16,25 25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4.2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 0,'0'-24'16,"0"0"-1,25 24 17,-1 0-17,25 0-15,-24 0 0,48 0 16,-24 0-16,24 0 0,-24 0 16,24 0-16,-24 0 15,24 0-15,-24 0 16,0 0-16,0 24 0,-25-24 15,1 0-15,-1 0 0,0 0 16,1 24-16,-25 1 16,24-1-16,-24 1 15,0-1-15,0 1 0,0 23 16,0 1-16,0 0 16,25 0-16,-25 24 15,24 1-15,-24-1 0,0 0 0,25 25 16,-25-1-16,24 1 15,-24 0-15,24 0 0,-24-1 16,25 1-16,-25 0 16,24-25-16,-24 25 0,25-25 15,-1 25-15,1-25 16,-1 147 0,0-147-16,-24 0 0,0 0 15,25 1-15,-25-1 16,0-24-16,0 24 0,0-24 15,-25 0-15,25 0 0,-24-1 16,24 1-16,-24-24 16,24-1-16,-25 1 0,1-25 15,24 24 1,-49-24-16,24 0 0,1 0 0,-25 24 16,0-24-16,0 0 0,1 0 15,-1 0-15,0 0 16,0 0-16,0 0 0,25 0 15,-25-24-15,24 24 0,1 0 16,24-24 0,-24 24-16,24-25 15,24 1-15</inkml:trace>
  <inkml:trace contextRef="#ctx0" brushRef="#br0" timeOffset="593">1588 1294 0,'0'-24'0,"-24"24"16,24-25-16,0 1 15,0 48 32,0 1-47,0 24 16,24-1-1,0 1-15,1-24 0,-1 23 16,1-23-16,-25-1 0,48 1 16,-23-1-16,-1 1 15,1-25-15,-1 0 0,1 0 16,-1 0-16,0 0 16,1-25-16,-1 25 0,1-24 15,-25-1 1,24 1-16,-24-1 0,25 1 0,-25-25 15,0 25-15,0-1 0,0 1 16,-25 0-16,25 48 31,0 0-31,0 1 16,0 24-16,0-25 16,25 25-16,-25 73 15,24-73-15,-24 0 16,0 24-16,24-24 0,-24 0 15,0-25-15,25 25 0,-25-25 16,0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20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49 280 0,'-24'0'16,"24"24"15,0 1-15,0-1-16,24 1 15,-24-1-15,0 25 16,0-25-16,0 25 0,0 0 16,24 0-16,-24 0 0,0 0 15,0-25-15,0 25 16,25-25-16,-25 1 0,0-1 15,0 1-15,0-1 16,0 1 0,0-50 15,0 1-15,0-1-1,-25-24-15,25 25 0,0-25 16,-24-49-16,24 25 15,-24 24-15,24-24 16,-25 24-16,25-24 0,0 24 16,0 0-16,0 0 15,0 25-15,0 0 0,0-1 16,0 1-16,25 24 0,-25-25 16,24 25-1,25-24-15,-25-1 16,1 25-16,-1 0 0,1 0 15,23 0-15,-23 0 0,24 0 16,-25 0-16,1 25 0,-1-25 16,0 24-16,1-24 15,-1 25-15,1-25 16,-1 24-16,1-24 16,-25 25-1</inkml:trace>
  <inkml:trace contextRef="#ctx0" brushRef="#br0" timeOffset="314">73 500 0,'25'0'47,"-1"0"-16,1 0-31,-1-25 16,1 25-16,23-24 0,-23 24 15,-1 0-15,1-24 16,-1 24-16,1-25 0,-1 25 15,0 0-15,-24-24 16,25 24-16</inkml:trace>
  <inkml:trace contextRef="#ctx0" brushRef="#br0" timeOffset="1251">1173 109 0,'0'-24'16,"0"-1"0,-25 25-1,25-24-15,-24 24 16,-1-25-1,1 25 1,-1 0-16,1 0 16,0 0-1,-1 0-15,-24 0 0,25 0 16,-1 25-16,1-25 16,0 24-16,-25-24 0,49 25 15,-25-25-15,1 24 16,24 1-16,-25-25 15,25 24-15,0 0 16,0 1 0,25-25-16,-25 24 15,24-24-15,-24 25 0,25-25 16,-1 0-16,1 24 16,23-24-16,-23 0 15,-1 25-15,1-25 16,-1 0-16,1 24 0,-1-24 15,0 0-15,1 24 0,-1-24 16,-24 25-16,25-25 16,-1 24-16,1 1 15,-25-1 1,24 0-16,-24 1 16,0-1-16,0 1 15,0-1 1,-24 1-16,-1-1 15,1-24-15,-1 24 16,1-24-16,-1 0 16,1 25-16,0-25 0,-25 24 15,0-24 1,24 0-16,1 0 0,0 0 16,-1 0-16,1 0 15,-1 0-15,1 0 0,-1-24 16,1 24-16,0 0 0,-1 0 15,25-25 1,0 1 0,0 0-1,25 24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5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98 562 0,'0'-25'0,"-24"25"0,24-24 16,-25 24-1,1 24 17,24 1-17,0-1-15,0 1 16,-25-1-16,25 0 0,0 1 15,0-1-15,0 1 16,0-1-16,0 1 16,0-1-16,0 0 15,0-48 1,0 0 0,25-1-16,-25 1 15,0-1-15,24-24 0,-24 1 16,25-1-16,-25 0 15,24-24-15,0 24 0,1-25 16,-1 26-16,1-1 0,-25 0 16,24 0-16,1 25 15,-1 24-15,-24 24 16,24 0-16,-24 1 16,25 48-16,-1-24 0,-24 0 15,25 24-15,-1 0 0,25 50 31,-25-50-31,1-24 0,-25 0 0,24-25 16,1 25-16,-25-25 16</inkml:trace>
  <inkml:trace contextRef="#ctx0" brushRef="#br0" timeOffset="163">171 659 0,'-24'0'0,"0"0"0,24-24 47,24 24-47,0 0 0,1-24 16,24 24-16</inkml:trace>
  <inkml:trace contextRef="#ctx0" brushRef="#br0" timeOffset="564">1002 464 0,'24'0'0,"1"0"16,-1-24-16,-48 24 16,-25 0-1,24 0-15,-24 0 16,25 0-16,-25 0 0,0 0 15,0 24-15,1-24 16,23 0-16,1 0 0,-1 0 16,25 24-16,0 1 15,25-25 1,24 24-16,-1-24 0,1 25 16,0-25-16,0 24 15,0-24-15,0 25 0,0-25 16,-1 24-16,-23-24 0,-1 24 15,-24 1 1,-24-1 0,-49 1-1,48-25-15,-24 24 0,25-24 16,-25 0-16,25 0 0,-1 0 16,25-24-1</inkml:trace>
  <inkml:trace contextRef="#ctx0" brushRef="#br0" timeOffset="902">1441 440 0,'25'0'16,"-25"-25"-16,24 1 16,-24-1-16,-24 25 46,-50 0-30,74 25-16,-24-25 16,24 24-16,0 1 0,0-1 15,0 0-15,24 1 16,1-25-16,-1 24 16,1 1-16,24-1 0,-25 1 15,0-25-15,1 24 0,-1 0 16,1-24-16,-25 25 15,0-1-15,-25-24 16,1 25-16,-25-25 16,25 0-16,-25 24 0,24-24 15,-24 0-15,25 0 16</inkml:trace>
  <inkml:trace contextRef="#ctx0" brushRef="#br0" timeOffset="1122">1734 513 0,'25'-25'0,"-1"25"16,1 0-16,-1 0 31,-24 25-15,25-1-16,-1 1 15,0-1-15,1 1 16,-1 23-16,-24-23 0,25-1 15,-1 1-15,-24-1 16</inkml:trace>
  <inkml:trace contextRef="#ctx0" brushRef="#br0" timeOffset="1279">1857 220 0,'0'-25'16,"0"1"-16,-25 24 16,25 24-1,0 1 1</inkml:trace>
  <inkml:trace contextRef="#ctx0" brushRef="#br0" timeOffset="1828">2125 488 0,'49'25'0,"-25"-25"0,1 0 16,-1 0-16,1 0 0,-1-25 16,-24 1-1,0 0-15,0-1 0,-24 1 16,-1-1 0,25 1-16,-24 24 0,-1 0 15,1 0-15,0 0 0,-1 0 16,25 24-16,-24 1 15,-1-1-15,25 1 0,0-1 16,0 0-16,0 1 0,25 24 16,-25-25-16,24 1 15,1-1-15,-1-24 0,0 24 16,1-24-16,-1 0 16,1 0-16,-1 0 15,-24-24-15,0 0 16,25-1-16,-25 1 0,0-1 15,0 1-15,0-1 16,0 50 0,0-1-1,24 1-15,-24 24 16,24-1-16,-24 26 0,25-26 16,-1 26-16,1-1 0,-1 0 15,-24 1-15,25-1 16,-1-24-16,0 0 0,-24-1 15,0-23-15,-24-1 0,-25-24 16,25 0 0,-1-24-16,-24-25 0,25 0 15,0 0-15,-1 0 16,1-24-16,24 24 0,0 0 16,0 1-16,24-1 0,1 0 15,-1 24-15,0 1 16</inkml:trace>
  <inkml:trace contextRef="#ctx0" brushRef="#br0" timeOffset="2274">2760 366 0,'-49'0'0,"25"0"16,0 0-1,48 0 1,0 0 0,-24 25-16,25-1 15,-25 1-15,24-1 0,1 25 32,-1 0-32,-24-25 0,0 1 15,0-1 1,0-48-1,0-1 1,0 1-16,0-1 16,0 1-16,0-1 15,24 1-15,-24-25 0,25 25 16,-1-1-16,1 1 16,-25-1-16,24 25 0,1 0 15,-1 0-15,0 25 16,-24-1-16,25 1 15,-25-1-15,0 25 0,24-25 16,-24 25-16,0-24 16,25-1-16,-25 1 0,0-1 15,0 0-15</inkml:trace>
  <inkml:trace contextRef="#ctx0" brushRef="#br0" timeOffset="3774">3468 415 0,'-24'-24'15,"24"-1"17,24 25-1,-24 25-31,0-1 15,25 1 1,-25-1-16,0 25 0,24-25 16,-24 1-16,0-1 0,0 1 15,0-1-15,0 0 16,0-48 46,0 0-62,25-25 0,-1 24 16,-24 1-16,25-25 0,-1 0 16,0 25-16,1-25 0,24 24 15,-49 1-15,24 24 16,1-24-16,-1 48 16,-24 0-1,0 1-15,0-1 16,0 1-16,0-1 15,24 1 1,-24-1-16,25-24 31,-1 0-15,-24-24-16,25 24 0,-1-25 16,0 25-16,1-24 15,-1-1-15,1 25 0,-1-24 16,1 24-16,-1 0 15,0 0-15,1 0 16,-25 24-16,24 1 0,-24-1 16,25-24-16,-25 25 15,24-1-15,1 0 0,-1 25 16,-24-24 0,24-25-16,1 24 15,-1-24-15,1 0 16,-1 0-16,1-24 15,-1-1-15,0 1 16,-24-1-16,25 1 16,-1-25-16,-24 25 0,25-1 15,-25-24-15,0 25 0,0 0 16,0-1-16,-25 25 16,1 0-16,-1 25 15,25-1-15,-24 0 0,24 1 16,-24 24-16,24-25 15,0 1-15,0 23 0,0-23 16,0-1-16,24 1 16,0-1-16,1-24 0,-1 25 15,1-25-15,-1 0 0,1 0 16,-1 0-16,0-25 16,1 25-16,-1-24 0,1-1 15,-1 1-15,0-1 16,1 1-16,-1-25 0,-24 25 15,49-50 1,-24 26 0,-25 72 15,0 0-31,0 1 0,0-1 16,0 1-16,0 24 0,0-25 15,0 0-15,0 1 16,0-1-16,0 1 0,0-1 15,24-24 17,0-24-17,1-1-15,-1 1 16,25-25-16,-24 25 16,-1-1-16,0 1 15,1-1-15,-25 1 0,24 24 16,1 0-16,-25 24 15,0 1 1,24-1-16,-24 25 0,0-25 16,0 1-16,0-1 15,0 1-15,0-1 0,24 1 16,1-25 0,-1 0-1,1-25-15,-1 1 16,1-1-16,-1 1 0,0-1 15,1-23-15,-1-1 0,1 0 16,-1 0-16,1 0 0,-25-24 16,24 24-16,-24 0 15,0 25-15,24-1 0,-24 1 16,0 48 0,0 1-16,-24-1 15,24 25-15,0 0 0,-24 24 0,24-24 16,0 0-16,0 24 15,0-24-15,0 0 0,0 0 16,0-25-16,0 25 0,0-25 16,0 1-1</inkml:trace>
  <inkml:trace contextRef="#ctx0" brushRef="#br0" timeOffset="3930">5398 537 0,'-25'-49'16,"25"25"-16,-24 0 0,24-1 15,0 1-15,0-1 0,0 1 16,24-1 0,1 25-16,-1 0 0,1-24 15,-1 24 1,1 0-16,23 0 0,-23 0 0,24 0 16,-25 0-16,1 0 0</inkml:trace>
  <inkml:trace contextRef="#ctx0" brushRef="#br0" timeOffset="4273">5984 317 0,'24'0'15,"1"0"-15,-25-24 16,24 24-16,-24-24 16,0-1-16,0 1 15,0-1 1,-24 25-16,24-24 0,-25 24 15,1 0-15,0 24 16,24 1-16,-25-1 16,25 1-16,0-1 15,25 0-15,-25 25 16,24-24-16,0-1 0,1 1 16,-1 23-16,25-23 15,-24-1-15,-1 1 0,0-1 16,-24 1-16,25-1 0,-25 0 15,0 1 1,-25-25-16,25 24 0,-24-24 16,0 0-16,-1 0 15,1 0-15</inkml:trace>
  <inkml:trace contextRef="#ctx0" brushRef="#br0" timeOffset="4472">6179 391 0,'25'-49'15,"-25"0"-15,0 25 0,24-1 16,-24 1-16,-24 24 16,-1 24-16,1 1 15,0-1-15,-25 0 0,0 50 16,0-25-16,0-1 16,0 26-16,0-25 0,1 24 15,23-24 1,-24 122-16,25-147 15,24 25-15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4.3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26 469 0,'-24'0'0,"24"24"47,0 0-31,24 1-1,-24-1-15,25 25 0,-1 0 0,1 0 16,24 24-16,-25-24 0,25 0 15,0 0-15,-25-1 16,1 1-16,23-24 0,-23 23 16,-25-23-16,24-25 0,-24 24 15,25-24-15,-25-24 32,-25 24-32,25-25 0,-24-23 15,-1 23-15,-23-24 0,23 1 16,-24-26-16,0 1 0,1 24 15,23-24-15,-24 0 16,25-1-16,-1 26 0,1-1 16,24 0-16,24 0 15,1 25-15,-1-1 16,25 1-16,0-1 0,0 1 0,0 24 16,0-25-16,24 25 15,-49 0-15,25 0 0,-25 25 16,1-25-16,-25 24 15,0 1-15,-25-1 0,1 1 16,0-1-16,-1 0 0,-24 1 16,25-1-16,0 1 15,-1-25-15,1 24 0,48-24 32</inkml:trace>
  <inkml:trace contextRef="#ctx0" brushRef="#br0" timeOffset="347">979 224 0,'24'-24'15,"1"24"-15,-1-25 0,1 1 16,-25 48 15,0 1-31,-25-1 0,25 1 16,-24 24-16,24-1 15,0 1-15,0 0 0,0 24 16,24-24-16,1-24 16,-1 23-16,1-23 0,23-1 15,1 1-15,0-25 0,0-25 16,-25 1-16,25-1 16,0-23-16,-25 23 0,1-48 15,-25 24-15,0-24 16,0 24-16,-25-24 0,-23 24 15,-1-24-15,0 24 0,0 24 16,-24-24-16,24 49 16,-24 0-16,-1 0 0,26 0 15,-1 25-15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3.0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318 394 0,'25'-25'15,"-25"1"-15,24 0 16,1-1 0,-25 1-16,0-1 0,0 1 15,0-1-15,-25 1 0,1 24 31,-1 0-31,-23 0 0,23 24 0,-24 1 16,25 24-16,-25-25 0,0 25 16,25 0-16,-1 0 15,1-1-15,24 1 0,0 0 16,0 0-16,24-25 16,1 25-16,24-24 0,-25-1 15,25-24 1,0 25-16,0-25 0,-1 0 0,1 0 15,0-25-15,0 1 0,24-1 16</inkml:trace>
  <inkml:trace contextRef="#ctx0" brushRef="#br0" timeOffset="342">978 174 0,'0'-24'0,"24"-1"0,-24 1 16,-24-1-16,-1 25 15,1 0 1,-1 0-16,1 25 0,0-25 16,-25 24-16,49 1 0,-25 23 15,1-23-15,24 24 16,0-25-16,0 25 0,24 0 16,1-25-16,24 1 0,-25-1 15,25 0-15,0 1 16,0-25-16,-1 0 0,1-25 15,0 1-15,-24 0 16,23-1-16,-23-24 0,-25 25 16,0-25-16,0 0 0,-25 0 15,25 1-15,-48-1 16,23 0-16,1 24 0,-25 1 16,24 24-16,1 0 15,-25 0-15,25 0 0,-1 24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06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342 537 0,'0'-24'31,"25"24"-31,-25-24 0,24-1 16,-24 1-16,25 24 0,-1-25 16,0 1-16,-24-1 15,25 1-15,-25-25 0,24 0 31,-24 1-31,-24 23 0,-1 1 0,1-25 16,0 24-16,-25 1 0,24 0 16,-24 24-16,1 0 15,-1 0-15,24 24 0,-24 0 16,25 25-16,0 0 16,-1 24-16,1 1 0,24-1 15,0 0-15,0 0 0,0 25 16,24-25-16,25 1 15,-25-1-15,1 0 0,-1 1 16,25-26-16,-24 1 16,-25 0-16,24 0 0,-24-25 15,0 1-15,0-1 0,0 1 16,-24-25-16</inkml:trace>
  <inkml:trace contextRef="#ctx0" brushRef="#br0" timeOffset="197">0 879 0,'25'-24'31,"-1"24"-15,1-24-16,-1 24 15,25-25-15,-25 25 16,25 0-16,-24-24 0,23 24 15,-23 0-15,24-25 0,-25 25 16</inkml:trace>
  <inkml:trace contextRef="#ctx0" brushRef="#br0" timeOffset="696">1099 415 0,'25'0'15,"-25"-24"-15,0 0 16,0-1-16,0 1 16,-25 24-1,1 0-15,0-25 0,-25 25 16,24 0-16,-24 25 0,1-25 15,-1 24-15,24 1 16,-72 23 0,97-23-16,-25 24 15,25-25-15,0 0 0,25 1 16,-1-1-16,0 1 0,1-1 16,-1-24-16,25 25 15,0-1-15,0-24 0,0 24 16,0-24-16,-25 25 15,25-25-15,-25 24 0,1-24 16,-1 25-16,-24-1 16,-24 1-1,-1-1-15,-24-24 0,1 24 16,-1-24-16,0 25 16,0-25-16,0 0 0,0 24 15,25-24-15,-1 0 0,1 0 16,24-24-1,24 24-15,1 0 0,-1-25 16</inkml:trace>
  <inkml:trace contextRef="#ctx0" brushRef="#br0" timeOffset="1041">1710 879 0,'-24'0'16,"-1"25"-16,1-25 16,24-25 15,24 25-16,1 0-15,-1-24 16,25 24-16,-25-24 0,25 24 16,0-25-16,-25 25 0,25 0 15,-24-24-15,23 24 16,-23-25-16,-1 25 16</inkml:trace>
  <inkml:trace contextRef="#ctx0" brushRef="#br0" timeOffset="1560">2272 98 0,'0'-25'0,"-25"1"15,1 0 1,24-1-16,0 50 31,0-1-31,0 0 16,0 1-16,24 24 0,-24 0 16,25-25-16,-1 25 15,-24 24-15,25-24 0,-1 0 16,0 0-16,-24-25 15,25 25-15,-1 0 0,-24-25 16,25 1-16,-25-1 16,0-48 15,0-1-15,0 1-16,0-1 15,24 1-15,0-25 0,1 25 16,-1-1-16,1 1 15,24 24-15,48-25 16,-48 25-16,0 25 0,24-1 16,-24-24-16,-24 25 15,23 23-15,-23-23 0,-25-1 16,0 1-16,-25-1 16,1 1-16,0-1 0,-25-24 15,0 24-15,0-24 16,0 25-16,0-25 0,0 0 15,25 0-15</inkml:trace>
  <inkml:trace contextRef="#ctx0" brushRef="#br0" timeOffset="3913">2492 1563 0,'24'0'16,"0"-24"-1,1-1-15,-25 1 16,24 24-16,-24-24 16,25 24-16,-25-25 0,-25 1 15,1 24-15,-1 0 16,-23 0-16,23 0 15,-24 24-15,0-24 0,1 25 16,-1-25-16,0 24 16,24 0-16,1 1 0,0-1 15,24 1-15,0-1 0,0 0 16,24 1-16,0-1 16,1 1-16,24-1 0,-25 1 15,25-1-15,0 0 16,0 1-16,-25-1 0,25 1 15,-25-1-15,1 1 0,-25-1 16,0 0 0,-25 1-16,1-1 0,0 1 15,-1-25-15,-24 24 0,25-24 16,-1 25-16,-23-25 16,23 0-16,1-25 15,24 1 1</inkml:trace>
  <inkml:trace contextRef="#ctx0" brushRef="#br0" timeOffset="4320">2809 1441 0,'24'-24'16,"-48"-1"-1,48 25 1,1 0 15,146-49-31,-122 25 16,24 24-16,-24-24 0,0 24 15,-1-25-15,-23 25 16,-1 0-16,-48 0 16,-1 0-16,-23 0 15,23 0-15,-24 0 0,-48 0 16,48 0-1,24 0-15,1 0 0,0 25 16,-1-25-16,25 24 16,25 0-1,-25 1-15,24-1 0,-24 25 16,24-24-16,1 23 0,-25-23 16,24 24-16,-24 0 15,25-1-15,-25-23 0,24 24 16,1-25-16,-25 0 15,0 1-15,24-25 0,-24 24 16</inkml:trace>
  <inkml:trace contextRef="#ctx0" brushRef="#br0" timeOffset="5377">2687 2467 0,'0'-25'31,"0"1"-31,-25 24 16,1 0 0,0 0-16,-25 0 15,24 0-15,1 24 0,-25 1 16,25-1-16,-25 1 16,24 24-16,1-25 15,0 25-15,24-25 0,0 25 0,24-24 16,0-1-16,25 25 15,0-25-15,0-24 0,24 25 16,-24-1-16,24-24 16,1 0-16,-1 0 0,0 0 15,0-24-15,-24 24 16,0-25-16</inkml:trace>
  <inkml:trace contextRef="#ctx0" brushRef="#br0" timeOffset="5580">3346 2418 0,'0'-24'0,"0"-1"0,0 1 16,0 48 31,0 1-47,0-1 15,0 0-15,25 1 0,-25 24 16,24-25-16,1 25 0,-1 0 15,0-25-15,1 25 16,-1-24-16,1 23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6.5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245 635 0,'0'-24'0,"25"24"15,-25-24-15,0-1 16,24 25-16,-24-24 16,0-1-16,0 1 15,0-1-15,0 1 16,0 0-16,-24 24 0,24-25 15,-25 25-15,1 0 0,-1 0 16,1 0-16,-25 25 16,25-1-16,-1 25 0,1-25 15,24 25-15,0 0 16,0 24-16,0 1 0,24-1 16,25 0-16,-24 25 15,48 48 1,-24-72-16,-25-26 0,1 1 0,-1 0 15,0 0-15,-24 0 16,0-25-16,-24 1 0,0-1 16,-1-24-16,1 0 0,-1 0 15,-24-24-15,25-1 16</inkml:trace>
  <inkml:trace contextRef="#ctx0" brushRef="#br0" timeOffset="142">50 1368 0,'-24'-24'15,"24"-25"-15,-25 24 0,25 1 16,0 0-16,0-1 0,0 1 15,25 24-15,-25-25 16,24 25-16,0-24 0,1 24 16,-1-25-16,1 1 15,23 24-15,1-24 0,25-1 16,-26 1 0</inkml:trace>
  <inkml:trace contextRef="#ctx0" brushRef="#br0" timeOffset="508">709 782 0,'25'-24'16,"-1"-1"-16,-24 1 0,25-1 16,-25 1-16,0-1 15,0 1-15,0 0 16,0-1 0,-25 25-16,1 0 15,-1 25-15,1-1 0,-1-24 16,25 24-16,-24 1 15,24 24-15,-24-25 0,24 1 16,0-1-16,24 25 16,0-25-16,1 1 0,24-1 15,0 0-15,-1-24 0,1 25 16,0-25-16,0 24 16,0-24-16,0 25 0,-25-25 15,1 24-15,-1 1 16,-24-1-16,0 0 0,-24 1 15,-1-1-15,1 1 0,-25-1 16,24 1-16,-23-1 16,-1 0-16,0-24 0,24 25 15,1-25-15,0 0 16,24-25-16</inkml:trace>
  <inkml:trace contextRef="#ctx0" brushRef="#br0" timeOffset="802">1564 1173 0,'0'24'16,"25"-48"15,-1 24-16,0-25-15,1 25 16,24-24-16,-25 24 0,25-25 16,-25 25-16,1-24 15,-1 24-15,1 0 0,-1 0 16,-24-24-16,-24 24 31,-1 24-15</inkml:trace>
  <inkml:trace contextRef="#ctx0" brushRef="#br0" timeOffset="2087">2297 587 0,'24'0'15,"1"0"1,-1 0-1,-24-25 1,-24 25-16,-1 0 16,1-24-1,-1 24-15,-23 0 16,23 0-16,-24 0 0,0 24 0,25 1 16,-25-1-16,0 0 15,25 1-15,24 24 0,0 0 16,0-1-16,0 1 15,24 0-15,1-25 0,24 25 16,-1-24-16,1-25 16,25 0-16,-26 0 0,1 0 15,25-25-15,-26 1 0,26-25 16,-50 0 0,1 0-16,-25 1 0,0-1 15,0 0-15,-25 0 16,1-24-16,-1-1 0,1 1 15,-25 0-15,0 24 0,25-24 16,-25-1-16,24 26 16,1 23-16,0-24 0,-1 49 15,25 25-15,25-1 16,-1 25-16,0 0 16,1 24-16,24 0 0,0 1 15,-1-1-15,1 0 16,0 1-16,0-1 15,0 0-15,0-24 0,-1 24 16,-23-48-16,-1 23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9.9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294 464 0,'0'-25'16,"25"25"-16,-1-24 16,0-1-1,-24 1-15,25 0 16,-25-1-16,0 1 15,-25-1 1,-23 25-16,23 0 16,-24 0-16,0 0 15,25 25-15,-25-25 0,0 24 16,25 1-16,0-1 0,-1 0 16,25 1-16,0-1 15,0 1-15,25-1 0,-1 1 16,0-1-16,25 0 15,0 1-15,24-1 16,-24 1-16,0-1 0,0 1 0,0-25 16,-25 24-16,25 0 15,-25 1-15,-24-1 16,-24 1 0,24-1-16,-49-24 0,25 24 15,-25-24-15,0 25 0,0-25 16,-49 0-1,74 0-15,-25 0 0,25-25 16</inkml:trace>
  <inkml:trace contextRef="#ctx0" brushRef="#br0" timeOffset="402">880 195 0,'0'-24'16,"-24"24"-16,-1 0 16,1-25-16,48 25 31,-24-24-15,49 24-16,-24 0 15,24-25-15,-1 25 0,1-24 16,25 24-16,-26-24 0,1-1 15,0 25-15,0-24 16,-25 24-16,-48 0 16,-1 0-1,-23 0-15,-1 24 16,0-24-16,-24 25 0,24-1 16,0-24-16,25 24 15,-1 1-15,1-1 0,-1 25 16,25-24-16,0 23 0,25-23 15,-1 24-15,1 24 16,23-24-16,-23 0 0,24-1 16,-25 26-16,25 23 15,-25-72-15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2.0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319 154 0,'-25'0'15,"25"-25"-15,-24 1 0,-1 24 16,25-25-16,-24 25 0,0 0 16,-1 25-16,1-25 15,-1 24-15,1 1 0,-1 23 16,1-23-16,0 24 0,-1-1 16,25 1-16,0 0 15,0 0-15,25-25 0,-25 25 16,48-24-16,-23-1 15,24 1-15,24-1 0,-24-24 16,24 0-16,0-24 0</inkml:trace>
  <inkml:trace contextRef="#ctx0" brushRef="#br0" timeOffset="353">929 80 0,'0'-24'15,"-24"24"17,-1 24-17,1 1-15,24-1 0,-24 1 16,24 23-16,0-23 16,0-1-16,0 25 0,24-25 15,0 1-15,1-1 16,-1 1-16,25-25 0,0 0 15,0 0-15,-25 0 0,74-74 32,-74 50-32,1-25 0,-25 25 15,0-1-15,-25-23 0,1-1 16,-25 24-16,25 1 16,-25-1-16,0 1 0,0 24 15,25 0-15,-25 0 16,24 24-16,1 1 0,0-1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1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317 220 0,'25'0'0,"-25"-25"0,0 1 16,24 24-16,-24-24 15,0-1-15,0 1 0,-24 24 16,24-25-16,-25 25 0,1-24 15,-25 24-15,24 0 16,1 24-16,-25 1 0,25-1 16,-25 25-16,24-25 0,1 25 15,0 25-15,24-26 16,0 1-16,24 0 0,0 24 16,1-48-16,24 24 15,0-25-15,-1 0 0,26 1 16,-1-25-16,0 0 0,0-25 15,-24 25-15,25-24 16</inkml:trace>
  <inkml:trace contextRef="#ctx0" brushRef="#br0" timeOffset="203">879 73 0,'0'-24'0,"0"-1"16,0 1-1,24 24 1,1 24 0,24 50-1,-25-25-15,0-1 0,25 1 16,-24 0-16,-1 0 16,0 0-16,1 0 0,-1 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3.1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78 390 0,'-24'-24'16,"24"-1"-1,0 1-15,-25 0 16,25-1-16,-24 1 0,24 48 31,24 25-15,-24-25-16,25 25 15,-1 0-15,0 24 0,1-24 16,-1 0-16,1 24 0,-1-24 16,25 0-16,-25 0 15,1 0-15,-1-25 0,1 1 16,-25-1-16,24 1 16,-48-50 15,-1 1-16,1-25-15,-1 24 0,-24-23 16,25-1-16,-25-25 16,25 26-16,-1-26 0,-23 1 15,23 0-15,1-1 16,24 26-16,0-26 0,0 26 16,24 23-16,-24-24 0,49 49 15,-25-24-15,25 24 0,24 24 31,-24-24-31,0 49 0,-24-24 0,23-1 16,-48 0-16,25 25 16,-25-24-16,0 23 15,-25-23-15,1 24 0,-25-25 0,0 1 16,0-1-16,1 0 16,-26 1-1,50-25-15,-25 24 0</inkml:trace>
  <inkml:trace contextRef="#ctx0" brushRef="#br0" timeOffset="858">811 97 0,'0'-24'15,"24"-1"-15,-24 1 16,-24 24-16,-1 24 15,25 1-15,-24-1 16,-1 1-16,1 24 16,0-1-16,24 1 0,0 25 15,0-26-15,0 1 16,0 0-16,24-25 0,0 1 16,25-1-16,-24 1 0,23-25 15,1 0-15,0-25 16,0 1-16,0-1 0,-25-23 15,1 23-15,-1-24 16,1-24-16,-25 24 0,-25 0 16,1 1-16,-1-1 15,-48-25 1,24 50-16,0 0 0,0 24 0,-24 0 16,24 24-16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7.5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50 0,'24'-24'16,"1"24"-1,-25-25 1,24 25 15,1 0 1,-50 0-1,1 0-16,24 25-15,-25-25 16</inkml:trace>
  <inkml:trace contextRef="#ctx0" brushRef="#br0" timeOffset="949">48 50 0,'-24'0'16,"0"0"15,24 25 63,24-25-63,25 0-15,-25 0 0,1 0-16,-1 0 0,-24-25 15,25 25-15,-1 0 16,0 0-16,1-24 0,-1 24 15,-48 0 48,-1 24-63,1-24 16,0 25-16,-1-25 15,1 0-15,-1 24 16,1-24-16,-1 0 15,50 0 32,-1-24-31,1 24-16,-1 0 0,1-25 16,-1 25-16,0 0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40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25 495 0,'0'-24'0,"0"0"16,24 24 0,-24-25-1,0 1 1,24 24 15,-24 24 0,0 1-15,0-1-16,0 25 16,25-25-16,-25 25 15,0 0-15,0-25 0,0 25 16,0 0-16,0 0 0,0-25 15,0 25-15,0-24 16,0 23-16,24-23 0,-24-1 16,0 1-16,0-1 15,0-48 1,0-1 0</inkml:trace>
  <inkml:trace contextRef="#ctx0" brushRef="#br0" timeOffset="311">73 349 0,'-24'0'15,"0"0"1,24-25-16,-25 25 15,50 0 1,-1 0 0,0 0-16,1 0 15,-1 0-15,25 0 0,-24 0 16,23 0-16,-23 0 16,24-24-16,0 24 0,-25 0 15,0 0-15,1 0 16,-1 0-16,1 0 15,-25 24-15</inkml:trace>
  <inkml:trace contextRef="#ctx0" brushRef="#br0" timeOffset="569">49 618 0,'0'24'16,"24"-24"-1,1 0 1,-1 0-16,25-24 16,-24 24-16,-1 0 0,0 0 15,1 0-15,-1 0 16,1 0-16,-1 0 0,1-25 15,-1 25-15,0 0 16</inkml:trace>
  <inkml:trace contextRef="#ctx0" brushRef="#br0" timeOffset="1421">1050 422 0,'0'-24'15,"0"-1"-15,0 1 32,0-1-17,-24 25 1,0-24-1,-1 24-15,1 0 16,-1 0-16,25-24 16,-24 24-16,-1 0 0,1 0 15,0 0-15,24 24 0,-25-24 16,1 24-16,-1-24 16,1 25-16,24-1 15,-25 1 1,25-1-16,0 1 15,0-1-15,25-24 16,-25 24-16,24-24 16,1 25-16,-1-25 0,25 24 15,-25-24-15,1 25 0,24-25 16,-25 24-16,1-24 16,23 0-16,-48 25 0,25-25 15,-1 0-15,-24 24 16,25-24-16,-25 24 0,0 1 15,0-1 1,0 1-16,0-1 16,-25 1-1,1-25 1,-1 24-16,1-24 16,0 0-16,-1 0 0,-24 24 0,25-24 15,-25 0-15,25 0 16,-25 0-16,24-24 0,1 24 15,-1 0-15,25-24 16,-24 24-16,24-25 0,-24 25 16,24-24-1,24 24 17,0 0-17,-24 24 1,25-24-16</inkml:trace>
  <inkml:trace contextRef="#ctx0" brushRef="#br0" timeOffset="2255">1514 520 0,'-24'0'62,"24"24"-46,24-24 0,1 0-1,-1 0-15,25 0 0,24 0 31,25 0-31,-49 0 0,-25-24 16,1 24-16,-1 0 0,1 0 16,-1 0-16,-48 0 47,-1 0-47,1 0 0,-1 0 15,1 0-15,-25 0 0,25 0 16,-25 0-16,24 0 0,1 0 15,0 0-15,-1 0 16,1 0-16,-1 24 0,1-24 31</inkml:trace>
  <inkml:trace contextRef="#ctx0" brushRef="#br0" timeOffset="3735">2467 324 0,'0'-24'15,"0"48"17,0 1-17,0-1 1,0 1-16,0-1 16,0 25-16,0-25 0,24 25 15,-24-24-15,0-1 0,25 25 16,-25-25-16,0 1 15,0-1-15,24-24 0,-24 25 16,0-1 0,0-48 15,-24 24-31,24-25 16,0 1-16,-25-1 15,25 1-15,-24 0 16,24-1-16,-24-24 0,24 25 15,-25-25-15,25 0 0,-24 0 16,24 0-16,0 1 16,0 23-16,0-24 0,0 1 15,0 23-15,24 1 16,1-1-16,-25 1 0,24-1 16,0 1-16,1 24 15,-1 0-15,1 0 16,-1 0-16,0 0 0,1 24 15,-1-24-15,-24 25 0,25-1 16,-1 1-16,-24-1 16,25 1-16,-25-1 0,24 0 15,-24 1-15,0-1 16</inkml:trace>
  <inkml:trace contextRef="#ctx0" brushRef="#br0" timeOffset="4035">2394 422 0,'0'25'0,"24"-25"31,0 0-31,1 0 0,-1 0 16,1-25-16,-1 25 16,1 0-16,-1 0 15,0 0-15,1 0 0,-1 0 16,1 0-16,-25-24 0,24 24 16,1 0-1</inkml:trace>
  <inkml:trace contextRef="#ctx0" brushRef="#br0" timeOffset="4491">3004 178 0,'0'-24'16,"0"48"31,0 0-32,0 1 1,0-1-16,0 1 16,0-1-16,0 25 0,25-25 15,-25 25-15,0 0 16,0-25-16,24 25 15,-24-24-15,0-1 0,0 1 0,25-1 16,-25 0-16,0 1 16,0-1-16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40.6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1343 0,'24'0'16,"-24"-24"-1,0-1-15,25-24 32,-1 25-32,-24-1 0,25 1 15,-25 0-15,0-1 0,0 1 16,0-1-16,0 1 15,-25-1-15,1 1 0,-1 0 16,1-1-16,-25 25 16,0 0-16,1 0 0,-1 0 15,0 25-15,-24-1 16,24 0-16,0 25 0,24 25 16,1-1-16,0 0 0,24 0 15,0 25-15,24-25 16,0 25-16,1 0 0,24-1 15,-25 1-15,25-25 0,-25 25 16,1-25-16,-25 1 16,24-26-16,-24 26 15,0-50-15,-24 25 0,24-25 0,-25 1 16,1-25-16,0 0 16</inkml:trace>
  <inkml:trace contextRef="#ctx0" brushRef="#br0" timeOffset="190">0 2051 0,'0'-24'0,"25"24"15,-25-25-15,24 25 16,-24-24-16,25 24 0,-1-24 16,0 24-16,1-25 0,-1 25 15,1-24-15,-1 24 16,25-25-16,-25 25 0,1-24 15,-1 24-15,1 0 16,-1-25-16</inkml:trace>
  <inkml:trace contextRef="#ctx0" brushRef="#br0" timeOffset="641">977 1587 0,'25'0'16,"-25"-24"-1,0-1-15,-25 25 16,25-24-16,-24 24 16,-1 0-16,-23 0 15,23 0-15,-24 0 0,0 0 16,1 24-16,23-24 15,-24 25-15,25-25 0,-1 24 16,1 1-16,24-1 0,0 1 16,24-25-16,1 24 15,-1 0-15,25 1 0,0-1 16,0 1-16,0-1 16,48 49-1,-48-48-15,0-1 0,-24 1 0,-1 48 16,-24-49-1,0 1-15,0-1 0,-24 1 16,-1-1-16,-24 0 16,25 1-16,-25-25 0,25 24 15,-25-24-15,24 0 0,1 0 16,-25-24 0,49-1-16,0 1 15</inkml:trace>
  <inkml:trace contextRef="#ctx0" brushRef="#br0" timeOffset="1578">1319 2125 0,'-24'0'0,"-1"24"15,1-24-15,24 24 16,-25-24 0,50 0 15,-1-24-31,1 24 16,48-24-1,-24-1-15,0 1 0,0-1 16,-1 25-16,1-24 0,0-1 15,0 25-15,-25-24 0,1 24 16,-50 0 0,1 0-16,0 0 15,-25 24-15,24-24 0,-24 25 16,1-1-16,-1-24 16,0 25-16,24-25 0,1 24 15,0-24-15,-1 0 16,50 0-1,-1 0-15,0 0 16,1-24-16,24 24 16</inkml:trace>
  <inkml:trace contextRef="#ctx0" brushRef="#br0" timeOffset="2896">2296 1514 0,'25'-24'16,"-25"-1"62,24 25-78,-24-24 31,24 24-31,-24-25 0,0 1 16,-24-1 0,0 25-16,24-24 0,-98 0 31,73 24-31,-23 0 0,23 0 16,-24 24-16,25-24 15,-25 24-15,25 25 0,-1-24 16,25 24-16,0-1 0,0-23 15,0 24-15,25 0 16,-1-1-16,25 1 0,-25-24 16,25-1-16,24 0 15,-24 1-15,0-25 0,0 0 16,24-25-16,-24 1 0,-24 24 16,23-49-16,-23 25 15,-1-25-15,-24 0 0,0 0 16,0-24-16,-24 24 15,24-24-15,-25 0 0,-23-1 16,23 1-16,1-25 0,-1 25 16,1 0-16,-1 24 15,1 0-15,0 0 0,48 74 32,-24 24-32,24-1 15,1 26-15,-1-1 0,1 25 16,-1-25-16,1 0 15,23 25-15,-23-25 0,-1 0 16,1-24-16,-1 25 16,0-50-16,1 25 0,-25-25 15,24 1-15,1-1 0,-25 0 16,24-24-16,-24 25 16,25-25-16</inkml:trace>
  <inkml:trace contextRef="#ctx0" brushRef="#br0" timeOffset="3520">3346 1123 0,'-24'0'16,"-1"0"-16,1 0 15,0 0 1,48 0 15,0-24-31,25 24 0,-24-25 16,24 25-16,-1 0 16,1-24-16,0 24 0,0 0 15,-25-24-15</inkml:trace>
  <inkml:trace contextRef="#ctx0" brushRef="#br0" timeOffset="3706">3444 1319 0,'-24'24'0,"24"0"0,-25 1 16,25-1 0,25-24-16,-1 0 15,0 0 1,25 0-16,-24 0 0,48-24 15,-24 24 1,48-25-16,-48 25 0,0 0 16,-24-24-16</inkml:trace>
  <inkml:trace contextRef="#ctx0" brushRef="#br0" timeOffset="4367">4738 561 0,'-24'0'16,"24"-24"-16,-24 0 0,24-1 15,0 1-15,-25-1 0,25-23 16,0-1-16,0 24 15,0-24-15,-24 1 0,24 23 16,-25-24-16,25 25 0,-24-1 16,-1 25-16,1 0 15,0 25-15,-25-1 16,24 1-16,-23 24 0,23 24 16,1 25-16,-1-25 0,25 24 15,0 26-15,25-26 0,24 25 16,-25 0-16,25-24 15,24 24-15,-24-24 0,0-25 16,-25 1-16,25-1 16,-25-24-16,-24 0 0,0-25 15,0 0-15,-48-24 16,23-24-16</inkml:trace>
  <inkml:trace contextRef="#ctx0" brushRef="#br0" timeOffset="4864">4348 1196 0,'24'-24'0,"0"24"0,1-24 15,24 24-15,-25-25 16,25 1-16,0 24 0,0-25 16,0 1-16,-1 0 0,26 24 15,-25-25-15,-1 1 16,26-25-16,-25 24 0,-1 1 15,1 0 1,49-25-16,-74 24 0,1 25 16,-1-24-16,-24-1 0,0 1 31,-24 24-31,-1 0 16,1 0-16,-25 0 0,25 0 15,-1 24-15,1-24 16,-25 25-16,25-25 0,-1 24 15,1 1-15,24-1 16,0 1-16,-25-1 0,25 0 16,25 1-16,-1-1 0,1 1 15,-1-1-15,25 1 16,0-1-16,-1 0 0,1-24 16,0 25-16,0-1 15,0-24-15,-25 25 0,1-1 16,-1-24-16,-24 24 0,-24-24 15,-1 25-15,1-1 16,-1-24-16,-23 25 0,23-25 16,-24 0-16,25 24 15,-1-24-15,1 0 16,24-24-16</inkml:trace>
  <inkml:trace contextRef="#ctx0" brushRef="#br0" timeOffset="5226">6033 1172 0,'0'24'15,"-25"-24"-15,50 0 32,-1-24-32,1 24 15,-1 0-15,1-24 16,23 24-16,1-25 0,0 25 16,0-24-16,0-1 0,0 25 15,-1 0-15,1-24 16,-24 24-16,-1 0 0,-24-24 15,-24 24 1,-1 0 0,1 0-16,-1 0 0,1 0 15,0 0-15</inkml:trace>
  <inkml:trace contextRef="#ctx0" brushRef="#br0" timeOffset="5806">6668 97 0,'0'-24'15,"-25"0"1,25-1-16,0 1 0,25 24 31,-1 24-15,-24 25-16,25-25 0,-1 25 16,1 0-16,-25 24 15,24 1-15,0-1 0,-24 0 16,25 0-16,-25 1 15,24-25-15,-24 24 0,25-24 16,-25-25-16,0 25 0,0-25 16,0 1-16,0-1 15,0-48 17,0-1-32,0 1 15,24 0-15,1-25 16,-25 0-16,24 0 0,25 0 15,-25 0-15,25 0 0,-25 25 16,25 0-16,0-1 0,0 25 16,24 0-16,-24 25 15,-24 23-15,23-23 0,-23 24 16,-1 24-16,-24-24 16,0 0-16,-24 0 15,-1-1-15,1-23 0,-25-1 0,0 1 16,-24-1-16,24 1 15,0-25-15,-24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58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586 98 0,'0'-25'16,"0"1"-1,24 24-15,-24-25 16,0 1 0,-24 24-1,-1 0 1,1 0-16,-25 24 15,0-24-15,0 25 0,0-1 16,1-24-16,-26 25 16,25-25-16,1 24 0,-1-24 15,24 24-15,1-24 0,0 0 16,24 25-16,0-1 16,0 1-1,24-1 1,-24 1-16,24-1 0,1 25 0,-1-25 15,1 25-15,-1 0 0,0 24 16,25 0-16,-24 1 16,-1-1-16,1 25 0,-1-1 15,0-23-15,1 23 0,-1 1 16,-24-25-16,25 25 16,-1-25-16,-24 1 15,25 23-15,-25-23 0,0-1 16,24 0-16,-24 0 0,0-24 15,24 0-15,-24 0 16,0 0-16,0-25 0,0 1 16,25-25-16,-25 24 0,24-24 62,1 0-62,-1 0 16,25-24-16,-25 24 15,25-25-15,0 25 16,0-24-16,24-1 0,0 1 16,1-1-16,-1 1 0,25 0 15,-1-25-15,1 24 16,0 1-16,-1-25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59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2129 0,'0'-25'16,"24"25"-16,0-24 31,50-1-31,-25 25 0,-1 0 16,26 0-16,-1 0 0,0 0 15,25-24-15,0 24 16,-25 0-16,0 0 0,0-25 16,1 25-16,-25 0 0,48-24 15,-72 24 1,-1 0 0,-24 24-16,0 1 15,0-1-15,25 1 16,-25 24-16,24-1 0,0 1 15,1 0-15,24 24 16,-25-24-16,0 24 0,25 1 16,-24-1-16,24 0 15,-25 1-15,0-1 16,25 0-16,-24 0 0,-1 1 0,1-1 16,23 0-16,-23-24 15,-1 24-15,1-24 0,-1 0 16,1 0-16,-1 0 15,0-25-15,-24 25 0,25-25 16,-25 1-16,0-1 16,-25-24-16,1 25 15,0-1-15,-1-24 0,-24 24 16,0 1-16,1-25 16,-1 24-16,-25-24 0,1 25 15,24-25-15,-24 0 0,-25 0 31,50 0-31,23 0 0,1-25 0,-1 1 16,25-1-16,0 1 16</inkml:trace>
  <inkml:trace contextRef="#ctx0" brushRef="#br0" timeOffset="399">2222 1982 0,'0'-24'0,"-24"-1"15,24 1-15,-25 24 16,25-25-16,0 50 15,0-1 1,25 1-16,-25-1 16,24 25-16,-24 0 0,25 0 15,23 73 1,-48-73-16,25 24 0,-1 0 16,1 0-16,-1-24 0,25 49 15,0-49 1,-25 0-16,1-25 0,-25 0 15,24 1-15,0-1 16,1-24 0,-25-24-1,24 24-15</inkml:trace>
  <inkml:trace contextRef="#ctx0" brushRef="#br0" timeOffset="879">2857 2373 0,'-24'24'16,"-1"-24"-16,50 0 46,-1 0-30,1 0-16,-1 0 0,0 0 16,1 0-16,-1 0 15,1 0-15,24 0 0,-25-24 16,0 24-16,1-25 16,-1 25-16,-24-24 0,0 0 15,0-1-15,-24 1 16,-25 24-16,25-25 15,-25 1-15,0-1 0,24 25 16,-23-24-16,-1 24 16,24 0-16,-24 0 0,25 0 15,0 24-15,24 25 0,-25-24 16,25 24-16,0-1 16,0 1-16,0-24 0,0 24 15,25-1-15,-1 1 16,0-24-16,1-1 0,-1 0 15,25-24-15,0 25 0,0-25 16,0 0-16,24-25 16,-24 1-16</inkml:trace>
  <inkml:trace contextRef="#ctx0" brushRef="#br0" timeOffset="1293">3834 2104 0,'24'-24'0,"1"-25"0,-25 24 16,0 1-16,0 0 15,-25-1-15,-23 1 0,23-1 16,-24 25-16,1 0 0,23 0 16,-24 0-16,0 0 15,25 25-15,-25-1 0,49 1 16,-24 23-1,24-23-15,0-1 0,24 1 16,1-1-16,-1 1 0,25-1 16,24 0-16,-24 1 15,24-1-15,-24 1 0,24-25 16,1 24-16,-26 1 0,-23-25 16,-1 24-16,1 0 15,-25 1-15,-25-25 16,1 24-16,-25 1 15,0-25-15,0 24 0,0-24 16,1 0-16,-1 0 0,0 0 16,25 0-16,-1 0 15,1 0-15,24-24 0,24 24 16,1-25-16,23 1 0</inkml:trace>
  <inkml:trace contextRef="#ctx0" brushRef="#br0" timeOffset="1653">4494 1860 0,'24'-49'16,"-24"0"-16,0 25 15,0-1-15,0 1 0,-24 0 16,-1-1-16,-24 25 16,25 0-16,-1 0 0,1 25 15,0-25-15,-1 24 0,25 0 16,0 1-16,0-1 15,0 1-15,25-1 0,-1 1 16,0-1-16,1 25 16,24-25-16,-25 1 0,74 48 15,-49-49 1,-1 1-16,1-1 0,-24 1 16,-1-1-16,1 0 0,-25 1 15,0-1 1,-25-24-16,-24 25 0,25-1 15,-25-24-15,0 0 0,0 25 16,1-25-16,23 0 16,-24 0-16,25 0 0,24-25 15</inkml:trace>
  <inkml:trace contextRef="#ctx0" brushRef="#br0" timeOffset="2037">5422 1567 0,'0'-25'0,"0"1"0,0 0 16,-25-1-1,1 1 1,-1-1-16,1 25 0,-1 0 16,1 0-16,0 0 0,-25 25 15,24-1-15,1 1 16,-25-1-16,25 25 0,24 0 16,-25 0-16,25-1 15,0 1-15,0 0 0,0 0 16,49 0-16,-24-25 0,23 25 15,1-25-15,0-24 16,24 25-16,-24-25 0,0 0 16,0-25-16,0 1 15,-25 0-15,1-1 0,-1 1 16,-24-25-16</inkml:trace>
  <inkml:trace contextRef="#ctx0" brushRef="#br0" timeOffset="2530">5861 1274 0,'-24'0'0,"24"-25"15,-25 25-15,1 0 0,24-24 16,-24 24-16,-1 0 16,1 0-1,-1 24-15,25 1 16,-24 48 0,-1-49-16,25 25 0,0 0 15,0 0-15,0 0 0,25 0 16,-25 0-16,24-25 15,1 0-15,24 1 0,-25-1 16,0-24-16,25 0 16,-24 0-16,-1 0 0,0 0 15,1-24-15,-1-1 16,-24 1-16,25 0 0,-25-1 16,0-24-16,0 25 0,-25-25 15,25 25-15,-24-25 16,-1 24-16,1-24 15,24 25-15,-24-25 0,24 25 16,-25-1-16,25 1 0,0 0 16,25 48 15</inkml:trace>
  <inkml:trace contextRef="#ctx0" brushRef="#br0" timeOffset="3088">6521 1371 0,'0'-24'0,"0"0"16,0-1-16,0 1 16,0-25-16,-25 25 15,1-1-15,24 1 0,-25 24 16,25-25-16,-24 1 0,-1 24 15,1 24 1,24 1-16,-24-1 16,-1 1-16,25-1 15,0 74-15,0-74 16,0 25-16,0-25 0,25 25 16,-1-24-16,0-1 15,1-24-15,-1 0 0,25 0 16,-24 0-16,-1 0 15,0 0-15,1-24 0,-1-1 16,-24 1-16,25-1 0,-25-24 16,0 25-16,0-49 15,0 24-15,0 0 0,0-24 16,0 24-16,0-24 0,-25-1 16,25 1-16,0 0 15,0 24-15,0 0 16,-24 0-16,24 0 0,0 74 31,-25-1-31,25 25 16,0 24-16,0-24 0,0 25 15,0-1-15,25 0 0,-25 0 16,24-24-16,-24 25 16,25-26-16,-1 26 15,-24-26-15,25 1 0,-25-24 0,24-1 16,0 1-16</inkml:trace>
  <inkml:trace contextRef="#ctx0" brushRef="#br0" timeOffset="3519">7180 1127 0,'-24'0'15,"24"-24"-15,0-1 32,24 25-32,0-24 15,1 24 1,-25-24-16,24 24 0,-24-25 16,25 25-16,-1-24 0,1 24 15,-25-25-15,24 25 16,-24-24-16,24-1 0,-24 1 15,0 0 1,0-1-16,-24 1 0,0-1 16,-25 1-16,24 24 15,-72 0-15,48 0 16,24 24-16,-23 25 0,23-24 16,1 23-16,24 1 15,0 25-15,24-26 0,1 26 16,23-26-16,1 26 0,0-25 15,24-25-15,1 25 16,-1-25-16,0 1 0,0-25 16,-24 0-16,0-25 15,0 1-15</inkml:trace>
  <inkml:trace contextRef="#ctx0" brushRef="#br0" timeOffset="5326">2808 3521 0,'0'-25'16,"-24"1"-16,24-1 31,24 50 0,-24-1-15,25 1-16,-1 24 15,1-1-15,-1 1 0,25 0 16,-25 0-16,1 0 0,24 0 16,-25-25-16,0 25 15,1-25-15,-25 1 0,24-1 16,-24 1-16,0-1 16,-24-24-16,24 24 15,-25-24-15,1 0 16,24-24 15,0 0-31,0-25 16,0 24-16,24 1 15,-24-25-15,25 0 0,-1 25 16,-24-25-16,25 0 0,-1 25 16,1-1-16,-1 25 15,0-24-15,1 24 0,-1 24 16,1-24-16,-1 49 15,25-24-15,-25-1 0,1 25 16,-25 0-16,0-25 16,0 25-16,0-25 0,-25 25 15,1-24-15,-1-1 0,-23-24 16,-1 24-16,24-24 16,-23 25-16,-1-25 0,24 0 15,1 0-15,-1-25 16</inkml:trace>
  <inkml:trace contextRef="#ctx0" brushRef="#br0" timeOffset="5786">3688 3765 0,'-25'0'15,"50"0"17,-1 24-17,0-24 1,1 0-16,-1 25 0,1-25 16,-1 0-16,1 0 0,23 0 31,-23 0-31,-1-25 15,-24 1-15,0 0 16,0-1-16,0 1 16,-24-1-16,-1 1 0,1-1 15,-25 1-15,25 24 16,-25 0-16,0 0 0,-24 24 16,48 1-1,-24-1-15,25 1 0,0-1 16,24 25-16,0-25 0,0 25 15,0-24-15,24-1 16,0 25-16,25-49 0,-24 24 16,24 1-16,24-25 15,-24 0-15,24-25 0,0 25 16</inkml:trace>
  <inkml:trace contextRef="#ctx0" brushRef="#br0" timeOffset="6033">4274 3203 0,'-25'0'0,"25"25"16,0-1 0,25 0-16,-25 1 0,24-1 15,1 25-15,-1-24 0,25 23 16,-25 1-16,1 0 15,23 0-15,-23 0 0,-1 0 16,1 0-16,-1-1 16,-24 1-16,25-24 0,-25-1 15,24 0-15</inkml:trace>
  <inkml:trace contextRef="#ctx0" brushRef="#br0" timeOffset="6279">4859 3032 0,'-25'0'0,"1"0"0,24 25 16,-24-1 0,24 1-16,0 23 0,24 1 15,-24 0-15,24 24 16,1-24-16,-25 24 15,73 50-15,-48-75 16,-1 1-16,0 0 0,-24 0 16,25-25-16,-1 1 0,-24-1 15,0 1-15,-24-25 16</inkml:trace>
  <inkml:trace contextRef="#ctx0" brushRef="#br0" timeOffset="6818">4249 3643 0,'-24'0'0,"-1"0"15,1 0-15,0-25 16,-1 25-16,25-24 16,25 24-16,23-24 15,1-1-15,0 1 0,24-1 16,1 1-16,23-1 0,1 1 15,0 0-15,-1-1 16,1 1-16,0-1 0,0 1 16,-25-1-16,0 1 15,-24 0-15,49-1 16,-74 25-16,0-24 0,1 24 31,-25-25 0,24 1-15,-24 0 0,0-1-1,-24 1 1,-1-1 0,1 25-16,0-24 0,-25 24 15,24 0-15,1 0 0,-1 0 16,-23 0-16,48 24 15,-25 1-15,25-1 0,0 25 16,0-25-16,0 25 16,0 0-16,25 0 0,-25 24 15,24-24-15,25-25 0,-25 25 16,1-24-16,24 24 16,-25-25-16,0 0 0,25-24 15,-24 0-15</inkml:trace>
  <inkml:trace contextRef="#ctx0" brushRef="#br0" timeOffset="7207">5715 3154 0,'-25'0'0,"1"-24"0,24-1 15,0 1-15,24 0 16,1 24-16,-1 0 15,0 0-15,25 0 0,-24 24 16,-1 0 0,25 1-16,-25-1 0,25 25 0,-24 0 15,-1 0-15,1 0 16,-25 0-16,0-25 0,0 25 16,0-25-16,0 1 0,-25-25 15,25 24-15,-24-24 16,-1-24-16,1 24 0,24-25 15,-25 1-15,25-25 16,0 0-16,0 0 0,25 0 16,-1 1-16,1-26 0,24 25 15,-25-24-15,25 24 16,-25 1-16,25 23 0,-24 1 16,-1-1-16,0 25 15</inkml:trace>
  <inkml:trace contextRef="#ctx0" brushRef="#br0" timeOffset="7851">6423 2935 0,'-25'-25'16,"1"1"-16,24-1 15,0 1-15,-24-1 16,24 1-16,0 0 15,24 24-15,0-25 0,1 25 16,24 0-16,-25 0 16,25 25-16,0-1 0,0 0 15,0 25-15,-1 0 16,-23 0-16,24 0 0,-25 0 16,1-25-16,-1 25 0,0 0 15,1-25-15,-25 1 16,0-1-16,0 0 15,-25-24 1,1-24-16,0 0 0,-1-1 16,-24 1-16,25-25 0,-1 24 15,25-23-15,0-1 16,0 0-16,0 0 0,25-24 16,-1 24-16,25 0 0,24-49 31,50 1-16,-99 97-15,0-25 0</inkml:trace>
  <inkml:trace contextRef="#ctx0" brushRef="#br0" timeOffset="8770">7253 2690 0,'25'0'16,"-25"25"-16,0-1 15,24 1 1,1-25 31,-1 0-47,0 0 16,1-25-16,-1 25 15,1 0-15,-1-24 0,1 24 16,-1-25-16,-24 1 15,24 24-15,-24-25 0,0 1 16,0-25-16,0 25 0,-24-1 16,0 1-16,-1 0 15,1-1-15,-1 25 0,1-24 16,-1 24-16,1 0 16,0 24-16,-1 1 0,1-1 15,24 0-15,-25 25 16,1-24-16,24 23 0,0 1 15,0 0-15,24 0 0,1 0 16,-1 0-16,25 0 16,-25-25-16,25 0 0,25 1 15,-26-1-15,1-24 0,24 0 16,-24-24-16,0-1 16,0 1-16,0 0 15,0-1-15,0 1 0,-25-1 0,0-24 16,1 25-16,-1-25 15,1 0-15,-1 0 0,1 1 16,-1-1-16,0 0 16,1 0-16,-1 0 0,-24 25 15,0-1-15,-24-23 16,-25 23-16,25 25 16,-25 0-16,0 25 0,0-1 15,0 0-15,0 1 16,0-1-16,25 1 0,0-1 15,-1 25-15,25-25 16,0 1-16,0-1 0,0 1 16,0 23-16,25-48 0,23 49 15,-48-24 1,49-25-16,-24 0 0,-1 0 16,1 0-16,-1 0 0,0 0 15,-24-25-15,25 1 16,-1-1-16,-24 1 0,0 0 15,25-1-15,-25-24 16,0 25-16,0 0 0,0-1 16,0 1-16,0-1 0,0 1 15,24 24-15,-24 24 16,25 1 0,-25-1-16,24 1 15,0-1-15,1 25 0,48 0 31,-48-1-31,23-23 0,-23-25 0,24 24 16,-25-24 0,49 0-16,-48 0 0,24-24 15,-25-1-15</inkml:trace>
  <inkml:trace contextRef="#ctx0" brushRef="#br0" timeOffset="9284">8963 2373 0,'24'0'0,"-24"-25"0,25 1 16,-25 0-16,0-1 0,0 1 16,0-1-16,0 1 15,-25 24-15,1-25 0,0 25 16,-1-24-16,-24 24 16,0 0-16,25 24 0,-25 1 15,25-25-15,-1 24 0,-24 25 16,25-24-1,24-1-15,0 25 0,0-25 16,0 1-16,0-1 16,24 0-16,1 1 0,-1-1 15,1-24-15,-1 25 16,1-25-16,-1 0 0,25 0 16,-25 0-16,1-25 0,-1 1 15,1 24-15,-1-49 16,-24 25-16,24-1 0,-24-24 15,0 25-15,0-25 0,0 0 16,0-24-16,0 24 16,0-24-16,-24 0 0,24-1 15,-24 1-15,-1 0 16,25 0-16,0 24 0,-24 0 16,24 24-16,0 1 15,24 48-15,1 25 16,-1 0-16,0 24 0,25 1 15,-24-1-15,23 25 0,1-1 16,0 1-16,0 0 16,0-25-16,-25 25 0,1-25 15,-25-24-15,-25 0 16</inkml:trace>
  <inkml:trace contextRef="#ctx0" brushRef="#br0" timeOffset="33001">2222 637 0,'0'-25'0,"0"1"16,25 24-16,-25-24 16,24 24-16,-24-25 15,0 1 1,-24 24-16,-1 0 15,1-25-15,-1 25 16,1 0-16,-1 0 16,-23 0-16,-1 0 0,24 0 15,-24 0-15,1 25 0,23-25 16,-24 24-16,25 1 16,-25-1-16,25 25 0,-25 24 15,49-24 1,-25 0-16,25 0 0,0-1 15,0 1-15,25 0 16,-1-24-16,1 23 0,-1-23 16,25-1-16,0 1 0,0-1 15,-1 0-15,26-24 16,-25 0-16,-1 0 0,1 0 16,0 0-16,-24-24 15,-1 0-15,0-1 0,1 1 16,-25-1-16,0-23 0,0 23 15,0 1-15,0-25 16,-25 24-16,25 1 0,0 0 16,-24 24-16,24 24 31,0 0-31,24 1 16,-24-1-16,25 1 0,-1 24 15,-24-25-15,25 25 0,-1-25 16,1 25-16,-25-25 15,24 1-15,0 24 0,1-25 16,-1 1-16,1-1 0</inkml:trace>
  <inkml:trace contextRef="#ctx0" brushRef="#br0" timeOffset="33463">2662 1030 0,'-25'-25'0,"1"25"16,-1 0-1,25-24 1,0-1 0,0 1-1,0-1-15,25 25 16,-25-24-1,24 24-15,1 0 0,-25 24 16,24 1-16,1-25 16,-1 24-16,0 25 0,1-24 15,-1-1-15,1 0 0,-1 1 16,-24-1-16,25 1 16,-25-1-16,24-24 0,-24 25 15,-24-1 1,-1-48-1,1 24-15,24-25 0,-25 25 16,25-24-16,0-1 16,0 1-16,25-1 0,-25-23 15,24 23-15,1-24 16,-1 25-16,25-25 0,-25 25 16,1-1-16,24 25 0,-25-24 15,0 24-15,1-25 16,-1 25-16,1 0 0</inkml:trace>
  <inkml:trace contextRef="#ctx0" brushRef="#br0" timeOffset="33877">3297 810 0,'-25'0'47,"1"0"-47,-1 0 31,25 24-31,-24-24 0,0 25 16,24-1-16,-25 0 0,25 1 15,0 24-15,0-25 16,0 1-16,0-1 0,25 0 16,-1-24-16,0 25 15,1-25-15,-1 24 0,1-24 16,-1 0-16,1 0 15,-1-24-15,0 24 0,1-25 16,-1 25-16,-24-24 0,0 0 16,0-1-16,0 1 15,0-25-15,-24 24 0,-1 1 16,1 0-16,0-25 16,-1 24-16,1 25 0,24-24 15,-25-1-15,1 25 0,48 0 47,1 0-47,-1 0 16</inkml:trace>
  <inkml:trace contextRef="#ctx0" brushRef="#br0" timeOffset="34309">3639 712 0,'0'-24'0,"-25"24"15,25-25 1,-24 25-16,24-24 16,-25 24-16,25 24 31,0 1-15,0 23-16,25-23 0,-1-1 15,1 25-15,-1-24 16,1 23-16,-1-23 0,25-1 15,0 1-15,-25-1 0,25 1 16,-25-25-16,1 0 16,-1 0-16,1 0 0,-1-25 15,0 1-15,-24-1 16,25 1-16,-25-25 0,0 25 16,0-25-16,-25 0 0,25 0 15,-24 25-15,24-25 16,-24 0-16,-1 25 0,25-1 15,-24 1-15,24-1 16,-25 25-16,50 25 31,-25-1-15,24-24-16,-24 25 0,25-25 16,-1 0-16,0 24 0</inkml:trace>
  <inkml:trace contextRef="#ctx0" brushRef="#br0" timeOffset="34861">4152 517 0,'0'-25'0,"0"1"0,0-1 16,0 1-16,0 0 0,0-25 16,0 24-16,0 1 15,24-1 1,0 50-16,-24-1 15,0 25-15,25-24 16,-25 23-16,24 26 0,1-25 16,-25 24-16,24 0 15,1-24-15,-1 24 0,0 0 16,1-24-16,-1 0 0,1 0 16,-25 0-16,24-25 15,0 1-15,-24-1 0,0 0 16,25 1-16,-25-50 31,0 1-31,0 0 0,-25-25 16,25 0-16,0 0 15,-24 0-15,24-24 0,-24 0 16,24 24-16,0 0 16,0 0-16,0 0 0,0 25 15,0 0-15,24-1 16,0 25-16,1 0 15,-1 0-15,1 0 0,24 25 16,-25-25-16,25 24 0,-25 0 16,1 1-16,-1-1 15,-24 1-15,0-1 16,-24 0-16,24 1 16,-25-25-16,1 24 0,-1-24 15,1 0-15,0 25 16,-1-25-16,1 0 0,24-25 15,24 1 1</inkml:trace>
  <inkml:trace contextRef="#ctx0" brushRef="#br0" timeOffset="35105">4884 566 0,'25'0'15,"-25"-25"-15,24 25 16,-24-24-16,0-1 15,25 25 1,-1 0 0,-24 25-1,24-1 1,1 1-16,-25-1 0,24 25 16,-24-25-16,25 1 15,-1-1-15,-24 0 0,24 1 16,-24-1-16,25 1 15</inkml:trace>
  <inkml:trace contextRef="#ctx0" brushRef="#br0" timeOffset="35282">4958 175 0,'-25'0'0,"1"-25"15,24 1-15,-25 24 16,50 0 15,-25 24-31,24-24 0,-24 25 16</inkml:trace>
  <inkml:trace contextRef="#ctx0" brushRef="#br0" timeOffset="36271">5177 321 0,'-24'0'15,"24"-24"1,24 24 0,1 0-16,-1 0 15,1 24-15,-1-24 0,0 25 16,1-1-16,-1 1 15,1-1-15,-25 0 0,24 1 16,-24-1-16,0 1 16,0-1-16,0 1 15,-24-25-15,-1 0 32,25-25-32,0 1 15,0-1-15,49-48 31,-24 24-31,-1 25 0,-24-1 16,24 1-16,-24-1 16,25 25-16,-25-24 0,24 24 15,-24 24 1,0 1-16,25-1 16,-25 1-16,24-1 15,1 1-15,-1-1 16,0-24-16,1 24 0,-1-24 15,1 25-15,23-25 0,1 0 16,-24 0-16,24-25 16,-25 25-16,25-24 15,-25 0-15,1 24 0,-1-49 16,1 24-16,-25 1 0,24-1 16,-24-23-16,0-1 15,0 24-15,-24-24 0,-1 25 16,1 0-16,-1-1 0,25 1 15,-49 24-15,25 0 16,0 24-16,-1-24 0,25 25 16,-24-1-16,-1 25 15,25-25-15,0 25 16,0 0-16,0-25 0,25 1 16,-1-1-16,1 1 15,-1-25 1,0 0-1,1 0-15,-1-25 16,-24 1-16,0-1 16,25 1-16,-25 0 15,0-1-15,0 1 16,24 24-16,1 24 16,-25 1-1,24-1-15,-24 25 0,24-25 16,-24 50-16,25-26 15,-1 1-15,1 25 0,-1-26 16,1 26-16,-1-26 0,0 1 16,-24 0-16,25-24 15,-1 23-15,-24-23 0,-24-1 16,-1-24 0,1 0-16,0-24 0,-1-1 15,-24-23-15,-24-26 16,49 1-16,24 0 15,0 24-15,0-24 0,0-1 16,24 26-16,0-1 0,1 24 16,-1 1-16,1-1 15,24 25-15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9:43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1001 0,'0'-24'15,"0"0"1,24 24-16,0 0 15,1 0-15,-25 24 0,24 0 16,-24 1-16,25-1 16,-1 25-16,-24-25 0,24 25 15,-24 25-15,25-26 16,-1 1-16,-24 0 0,25 0 16,-25-25-16,0 25 0,0-24 15,24 24-15</inkml:trace>
  <inkml:trace contextRef="#ctx0" brushRef="#br0" timeOffset="276">97 1026 0,'-73'-98'31,"97"98"1,50 25-32,-26-25 0,26 24 15,-25 0-15,48 1 0,-23-1 16,-1 25-16,25-24 0,-25-1 16,0 0-16,0 1 0,-24-1 15,0 1-15,0-1 16,0-24-16,-25 24 0,1-24 15</inkml:trace>
  <inkml:trace contextRef="#ctx0" brushRef="#br0" timeOffset="539">781 562 0,'-24'-49'16,"-1"24"-16,25-23 15,-24 48-15,24-25 0,0 50 16,0-1-16,0 0 16,24 25-16,-24 0 15,25 24-15,-1-24 16,0 25-16,1-1 0,-1-24 0,1 24 16,-1 0-16,1-24 15,-1 0-15,0 0 0,-24 0 16,25-1-16,-1 1 15,-24-24-15,0-1 0,0 1 16</inkml:trace>
  <inkml:trace contextRef="#ctx0" brushRef="#br0" timeOffset="1056">1294 684 0,'-24'0'16,"-1"-25"-16,1 25 0,-1 0 15,25 25 17,0 24-32,25-25 0,-25 25 15,24 24-15,1-24 16,-1 73-1,0-73-15,-24 0 0,25 0 0,-1-25 16,-24 1-16,0-1 16,25 0-16,-25 1 0,0-50 31,0 1-31,0 0 16,-25-25-16,25 0 0,0-24 15,-24-1-15,24 1 16,-25-25-16,1 1 0,24-1 15,0 0-15,-24 25 16,24 0-16,0 24 0,0 0 16,24 25-1,0 24-15,-24 24 0,25 1 0,-1-1 16,1 25-16,23 24 0,1 0 16,-24 1-16,24-1 0,-1 25 15,1-25-15,0 0 16,0 25-16,0-49 0,-25 24 15,1-24-15,-1 0 16,1-25-16,-1 0 16,-24 1-16</inkml:trace>
  <inkml:trace contextRef="#ctx0" brushRef="#br0" timeOffset="1848">1441 953 0,'-49'0'0,"24"0"16,1-25-16,24 1 16,24-1-1,-24 1-15,49-1 16,-24 1-16,23 0 0,1-25 16,0 24-16,0-24 15,0 25-15,-25-25 0,25 25 16,-25-1-16,-24 1 15,25-1-15,-25 1 0,0 0 16,0-1-16,-25 1 16,1 24-1,48 24 17,1 1-32,-1 23 0,1 1 15,-1 0-15,1 0 16,48 98-1,-49-74-15,1-24 0,23 24 0,-48-24 16,25 0-16,-1 0 16,1-25-16,-25 0 0,24-24 15,-24-24 1,0 0 0,0-25-16,0 0 0,0 0 15,-24-24-15,-1-1 16,25-23-16,-24 23 0,-1-23 15,25 23-15,0 1 0,-24 24 16,24 1-16,0-1 16,24 49-1,1 0-15,-1 24 16,1 74-16,-1-49 16,25-1-16,-25 1 0,1 0 15,-1 0-15,1 0 16,-1 0-16,-24-25 0,25 1 15,-1-1-15,-24 0 0,0-48 32,0 0-32,0-1 0,-24-73 15,24 50 1,0-26-16,0 1 0,0 24 16,0-24-16,0 24 15,24 0-15,0 25 0,1 24 16,-1 0-16,25 24 0,-24 1 15,23 24-15,-23 24 16,24-24-16,-25 24 0,25-24 16,-25 24-16,25-24 15,-24 24-15,-1-24 0,0-25 16,1 25-16,-25-24 16</inkml:trace>
  <inkml:trace contextRef="#ctx0" brushRef="#br0" timeOffset="2202">3199 73 0,'24'0'0,"-24"-24"0,0-1 16,0 1-1,-24 24 16,0 0-15,-1 24-16,1-24 0,-1 25 16,1 24-16,-1-25 15,1 25-15,0-25 0,24 25 16,0 0-16,24 0 16,0 0-16,1 0 0,-1-1 15,25 1-15,-24 0 0,48 24 16,-24-48-1,-25 24-15,25-25 0,-25-24 16,25 25-16,-24-25 16,-1 0-16,0 0 0,25 0 15,-24-25-15,-25 1 0</inkml:trace>
  <inkml:trace contextRef="#ctx0" brushRef="#br0" timeOffset="2394">3223 489 0,'-24'0'0,"48"0"31,1-25-31,-1 25 16,25-24-16,-25 24 15,25-25-15,0 25 0,0-24 16,-25 24-16,1 0 0,-1 0 15</inkml:trace>
  <inkml:trace contextRef="#ctx0" brushRef="#br0" timeOffset="2826">1099 1954 0,'-147'24'0,"98"1"0,0-25 0,25 0 16,-1 0-16,1 0 15,0 0-15,48 0 16,0-25-16,1 25 15,48-24-15,0 24 16,25-25-16,24-23 0,49 23 16,25-24-16,23 0 15,50-24-15,0 0 0,24 0 16,0 24-16,0-24 0,-24-1 16,-25 1-16,0 24 15,-49 0-15,-48 25 0,0-25 16,-50 25-16,-48 24 15,0-25-15,-98 50 16,0-1 0,-24-24-16,0 25 0,-25 23 15,0-23-15,-24-1 0</inkml:trace>
  <inkml:trace contextRef="#ctx0" brushRef="#br0" timeOffset="3180">2100 1929 0,'-220'49'16,"147"-24"-16,-25-1 0,25 1 16,24-25-16,0 24 0,25-24 15,73-24 1,-1 24-16,26-25 15,48 25-15,0-24 0,49-25 16,0 24-16,49-23 16,24 23-16,0-24 0,0 0 15,25 1-15,0-26 16,-1 26-16,-23-1 0,-26-25 16,1 26-16,-49-1 0,-24 24 15,-25-24-15,-25 25 16,-23 0-16,-25 24 0,-25-25 15,0 25-15,-48 0 16,-25 25 0,0-25-16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47:32.3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146 253 0,'0'24'78,"0"1"-62,-24-1 0,24 0-16,0 1 0,0-1 15,0 1-15,-25-1 0,25 1 16,0 23-16,0-23 15,0-1-15,0 25 0,0-24 16,-24-1-16,24 25 16,0-25-16,0 1 0,-24-1 15,24 25-15,0-25 0,-25 1 16,25 24-16,0-25 16,0 25-16,-24-25 15,24 1-15,0-1 0,0 1 16,0-1-16,0 0 15,0 1 1,24-1 15,1-24-15,-1 0 0,0 0-16,1 0 0,24 0 0,0 0 0,24 0 15,-24 0-15,24 0 16,25 0-16,-1 0 0,1 0 15,0 0-15,24 0 16,0 0-16,24 0 0,1 0 16,0 0-16,23 0 0,1 0 15,0 0-15,0 0 16,25 25-16,-1-25 0,1 0 16,-1 24-16,0-24 15,1 25-15,-1-25 0,0 24 16,1-24-16,-1 24 0,1 1 15,-1-25-15,0 24 16,-24 1-16,25-25 0,-25 24 16,0 1-16,146-1 15,-170-24-15,24 24 16,-49-24-16,24 25 0,-24-25 16,25 24-16,-49-24 15,-1 0-15,1 0 0,0 25 16,-25-25-16,0 0 0,-24 0 15,0 0-15,0 0 16,-25 0-16,25 0 0,-25 0 16,1-25-1,-25 1 1,0-1 15,-25 25-31,25-24 47,0 0-47,0-1 31,0 1-31,0-1 16,25 1-16,-25-1 16,0-23-16,0 23 0,0-24 15,0 0-15,0-24 0,24-122 31,1 146-31,-25-24 0,0 24 16,24 0-16,-24 0 16,0 0-16,25 0 0,-25 25 15,0 0-15,0-1 0,0 1 16,0-1-16,0 1 16,0-1-16,-25 25 0,25-24 15,0 0-15,-24-1 16,24 1-1,0-1-15,-25 25 16,1-24 0,-1 24-1,1 0 1,0-24-16,-1 24 0,1 0 16,-25 0-16,24 0 15,-23 0-15,-1 0 0,0 0 16,0 0-16,-24 0 0,0 0 15,-25 0-15,0 0 16,-24 0-16,24 0 0,-24 0 16,-24 0-16,-1 0 0,25 0 15,-171 24 1,146-24-16,1 0 0,-1 0 16,1 0-16,-1 0 15,25 0-15,-24 0 0,-1 0 16,25 0-16,0 0 0,0 0 15,24 0-15,0 0 16,1-24-16,-1 24 0,0 0 16,25-25-16,-25 25 15,25 0-15,-25-24 0,25 24 16,0 0-16,0-25 0,-1 25 16,1 0-16,-25-24 15,25 24-15,0 0 0,0-25 16,-25 25-16,25 0 15,-1 0-15,-23 0 0,23-24 16,1 24-16,0 0 0,0 0 16,24 0-16,-25 0 15,26 0-15,-26 0 0,25 0 16,1 0-16,-1 0 0,0 0 16,0 0-16,25 0 15,-25 0-15,0 0 0,25 0 16,-25 0-16,24 0 15,-24 0-15,25 0 0,0-24 16,-50 24 0,50 0-16,-1 0 0,-23 0 15,23 0-15,1 0 0,-25 0 16,24 0-16,-23 0 16,23 0-16,-24 0 0,25 0 15,-25 0-15,25 0 0,-25 0 16,24 0-16,1 0 15,0 24-15,-1-24 0,1 0 16,-1 24 0,1-24-16,-1 0 15,1 25 1,0-25-16,-1 0 16,1 0-16,24 24 15,-25-24-15,1 0 16,0 0 78,-1 0-79,1 0 1,-1 25 15,1-25-15,-1 0-1,25 24-15,0 1 16,0-1 0,0 0-1,0 1-15,0-1 16,0 1-16,0-1 15,0 0 1,-24-24-16</inkml:trace>
  <inkml:trace contextRef="#ctx0" brushRef="#br0" timeOffset="1794">3785 131 0,'-24'0'16,"24"24"-16,-25-24 0,1 0 15,0 25-15,24-1 16,0 0-16,-25-24 15,25 25-15,0-1 0,0 1 16,0 24-16,0-25 16,-24 0-16,24 25 0,0-24 15,-25 23-15,25-23 0,0 24 16,-24-25-16,24 25 16,0-25-16,0 25 0,0-24 15,-25-1-15,25 25 16,0-25-16,0 1 0,0-1 15,0 1-15,0-1 0,25 0 16,-25 1 0,0-1-16,0 1 31,0-1 47,0 1 78,-25-25-124,25 24-32,0 0 31,-24-24-16,24 25-15,0-1 16,0 1 0,0-1-1,0 1 1,0-1 15,-24-24 0,24-24 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1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 0,'-25'0'16,"1"0"-1,24 25 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1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0 0,'0'24'0,"-25"-24"16,25 24-1,0 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1:59.2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512 635 0,'25'0'0,"-25"-24"16,-25 24 0,1 0-16,24-24 0,-24 24 15,24-25 1,0 1-16,0-1 31,-25 25-31,1-24 16,-1 24-16,1 0 0,-1 0 15,1-25-15,0 25 16,-25 0-16,24 0 0,1 0 16,-1 0-16,-23 25 0,23-25 15,1 24-15,-1 1 16,25-1-16,-24 1 0,0-1 15,24 0-15,0 1 16,0-1-16,0 25 0,24-24 16,-24-1-16,24 0 0,1-24 15,-1 25-15,1-25 16,-1 0-16,0-25 0,25 25 16,-24-24-16,24 0 15,-25-25-15,25 24 16,-25-24-16,1 1 0,-1-1 0,-24-25 15,25 26-15,-25-26 16,0 1-16,-25 24 0,25-24 16,-24 24-16,24 0 15,-25 25-15,25-1 0,0 50 16,0 73 15,0-25-31,0-24 0,0 24 16,0-24-16,0 24 15,0-24-15,25 24 0,-25-24 16,0 0-16,0 0 0,24 0 16,-24-25-16,0 0 15,0 1-15,25-1 0</inkml:trace>
  <inkml:trace contextRef="#ctx0" brushRef="#br0" timeOffset="576">879 635 0,'0'-24'0,"24"24"0,-24-24 15,0-1 1,0 1-16,25 24 0,-25-25 15,0 1-15,-25 0 16,1 24-16,24-25 16,-49 1-1,0 24-15,25 0 16,-1 0-16,1 24 0,-1 1 16,1-1-16,24 0 15,-24 1-15,24-1 16,0 1-16,0 23 0,0-23 15,0-1-15,0 1 0,0 24 16,0-25 0,24-24-16,-24 24 0,24-24 15,1 0-15,-1-24 16,1 24-16,-1 0 16,1-24-16,-25-1 15,24 1-15,-24-1 0,24 1 16,-24-25-16,0 25 0,0-1 15,25 1-15,-25-1 16,0 1-16,0 48 16,0 1-1,24-1-15,-24 1 16,0-1-16,25 0 0,-25 1 16,24-1-16,-24 1 15,24-1-15,1-24 0,-25 25 16,24-25-16,1 24 0,-1-24 15</inkml:trace>
  <inkml:trace contextRef="#ctx0" brushRef="#br0" timeOffset="810">1221 294 0,'0'-49'15,"0"24"-15,0 1 0,0-25 16,-25 73-1,25 25 1,0-24-16,0 24 16,0-25-16,0 25 15,0 0-15,25 0 0,-25 24 16,24-24-16,1-25 16,-25 25-16,24 0 15,-24-25-15,0 1 0,24-1 0,-24 0 16</inkml:trace>
  <inkml:trace contextRef="#ctx0" brushRef="#br0" timeOffset="1392">1245 611 0,'0'-24'16,"-24"24"0,24-25-16,24 25 31,1-24-16,-1 24-15,0 0 0,1 0 16,24-25-16,0 25 16,-1 0-16,-23-24 0,72 24 15,-72 0 1,-1 0-16,1-25 0,-1 25 16,-24-24-1,0 0 1,-24 24-16,-1 0 15,25-25-15,-24 25 0,-1 0 16,1 0-16,0 25 16,-1-25-16,1 24 0,-1 0 15,1 1-15,24-1 16,0 1-16,0 24 0,0-25 16,0 0-16,24 1 15,-24-1-15,25-24 16,-25 25-16,24-25 0,1 24 15,-1-24 1,0 0-16,1-24 0,-1-1 16,1 1-1,-25-1-15,0 1 16,24-25-16,-24 25 0,0-1 16,0 1-16,0-1 15,0 1-15,0 0 0,25 48 16,-25 0-1,0 1 1,24 24-16,-24-25 0,24 25 0,-24-25 16,0 25-16,25-24 15,-1-1-15,-24 25 0,0-25 16,25 1-16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7.1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 70 0,'0'-24'15,"0"0"-15,0-1 16,0 50 0,0-1-1,0 0-15,0 123 16,24-98 0,-24 0-16,0 24 15,25-24-15,-25 0 0,24-1 16,-24-23-16,0 24 0,25-25 15,-25 1-15</inkml:trace>
  <inkml:trace contextRef="#ctx0" brushRef="#br0" timeOffset="782">32 412 0,'-24'0'0,"24"-24"16,-25 24-16,50 0 47,-25-24-32,24 24-15,25 0 0,-24 0 16,-1-25-16,25 25 0,0 0 16,-1 0-16,-23-24 15,24 24-15,-25 0 0,25 0 16,-25 0-16,1-25 15,-1 25-15,-24-24 16,0-1 0,0 1-1,-24 24 1,-1 0 0,25 24-16,0 1 15,0-1-15,0 1 16,0 24-16,0-25 15,25 0-15,-25 1 0,24-1 16,1 1-16,-1-1 0,1 1 16,-1-25-16,0 24 15,1-24-15,-1 0 0,1 0 16,-1 0-16,1-24 16,-1-1-16,-24 1 15,24-1-15,-24 1 0,0-25 16,0 25-1,0-1-15,-24 25 32,24 25-32,0 23 15,0 26 1,0-25-16,0-1 0,24 26 16,-24-26-16,0 1 0,0 0 15,0 0-15,0 0 16,0-25-16,0 1 0,0-1 15,-24 1-15,0-1 0,-1-24 16,1 0-16,-1 0 16,1 0-16,-1-24 0,1-1 15,24 1-15,-24-25 16,24 24-16,-25-23 0,25 23 16,0-24-16,25 25 15,-25-1-15,24 1 0,0 0 16,-24-1-16,25 25 0,-1 0 15,1 0-15,-1-24 16,1 24-16,-1 0 0,0 0 16,1 0-16,-1 0 0,1-25 15</inkml:trace>
  <inkml:trace contextRef="#ctx0" brushRef="#br0" timeOffset="1309">1009 193 0,'0'-25'0,"-24"1"16,24-1-1,0 50 1,0-1 0,0 1-1,0 23-15,0-23 0,0 24 16,24 0-16,-24 24 15,0-24-15,25 24 0,-25-24 16,0 0-16,24 24 0,-24-24 16,0-25-16,24 25 15,-24-25-15,0 1 0,0-1 16,0 1-16,0-50 31,0 1-15,0-25-16,-24 25 15,24-25-15,0 0 0,0 0 16,-24-24-16,24 24 16,0 25-16,0-25 0,24 24 15,-24 1-15,24-1 0,-24 1 16,25 24-16,-1 0 16,1 0-16,-1 0 0,1 0 15,-25 24-15,24-24 16,0 25-16,-24-1 0,25-24 15,-25 25-15,0-1 16,0 1-16,-25-25 0,1 24 16,0 0-16,-1 1 15,1-25-15,-1 0 0,1 0 16,-1 0-16,25-25 16</inkml:trace>
  <inkml:trace contextRef="#ctx0" brushRef="#br0" timeOffset="1795">1498 364 0,'24'24'0,"0"-24"62,1 0-31,-1 0-15,-24-24-16,25 24 0,-1 0 16,1-25-1,-1 25-15,-24-24 16,0-1-16,0 1 15,0-1 1,-24 25-16,24-24 0,-25 24 16,1 0-16,-1 0 15,1 0-15,-1 0 0,1 24 16,0-24-16,-1 25 16,25-1-16,0 25 15,0-24-15,0-1 0,0 25 16,0-25-16,25 1 15,-1 24-15,0-25 0,1 0 16,-1 1-16,1-25 0,24 0 16,-25 0-16,25 0 15,-25 0-15,1-25 0,24 1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5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0 242 0,'0'-25'46,"0"50"-14,0-1-17,25 1 1,-25-1-16,24 0 0,1 50 31,-1-25-31,0-25 0,-24 25 0,25-25 16,-1 1-16,1-1 15,-25 0-15,24 1 0,-24-1 16,24-24-16,1-24 31,-25-1-31,0-48 32,24 24-32,-24 1 0,0-1 15,0 0-15,0 0 0,25 0 16,-25 0-16,0 25 15,0-1-15,0 1 0,24 24 16,1 0 0,-25 24-16,0 1 15,24-25-15,-24 24 16,0 1-16,24-25 0</inkml:trace>
  <inkml:trace contextRef="#ctx0" brushRef="#br0" timeOffset="846">660 388 0,'24'0'16,"1"0"-16,-25-24 15,24-1 1,-24 1 0,0 0-16,0-1 15,0 1 1,-24 24-16,-1-25 16,1 25-16,-1 0 15,1 0-15,-1 25 0,1-25 16,0 24-16,-1 1 0,1-1 15,24 0-15,-25 1 16,25-1-16,-24 1 0,24 24 16,0-25-16,24 0 15,-24 1-15,25-1 16,-1 1-16,-24-1 0,25-24 0,-1 24 16,0-24-16,1 0 15,-1 0-15,1-24 16,-1 24-16,-24-24 15,25-1-15,-25 1 0,0-1 16,24 1-16,-24 0 0,0-1 16,0 1-16,0-1 15,0 1-15,0-1 0,0 50 32,24-25-32,-24 24 15,0 1-15,0-1 16,0 1-16,25-1 0,-25 0 15,24 1-15,-24-1 0,25 1 16,-1-25-16,1 24 16,-1-24-1,-24-24-15,24 24 0,1-25 16,-1 1-16,-24-1 16,25 1-16,-25-25 15,24 25-15,-24-25 0,0 0 16,0-49-16,-24 49 15,24 25-15,0-25 0,-25 25 16,25-1-16,-24 1 16,24-1-16,0 50 15,0-1 1,0 1-16,0 24 16,0-1-16,24 1 0,-24 0 15,25 0-15,-25 0 16,24 0-16,-24 0 0,24-1 15,-24 1-15,25-24 16,-25-1-16,0 0 0,0 1 16,24-25-16</inkml:trace>
  <inkml:trace contextRef="#ctx0" brushRef="#br0" timeOffset="1032">1002 388 0,'-25'0'15,"50"0"17,72-24-1,-72 24-31,-1 0 0,1 0 16,-1-25-16,0 25 15,1 0-15,-1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08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0 392 0,'0'-24'47,"24"-1"-32,1 1 1,-1 0 0,1 24-16,-1 0 15,0-25-15,1 25 16,-1 0-16,1 0 0,-1 0 16,1 0-16,-25 25 0,24-1 15,-24 0-15,0 1 16,-24 24-16,-1-25 0,1 25 15,-1 0 1,1-25-16,-25 25 0,25-25 0,-1 1 16,1-1-16,-1 1 0,1-1 15,48-24 17,1 0-17,-1-24-15,1 24 0,23 0 16,-23 0-16,-1 0 15,25-25-15,-24 25 0,-1 0 16,0 0-16,1 0 0,-1 0 16,1 0-16</inkml:trace>
  <inkml:trace contextRef="#ctx0" brushRef="#br0" timeOffset="463">513 392 0,'-25'0'0,"25"-24"16,0 48 15,0 1-16,-24-25 1,24 24-16,0 0 0,-24 1 16,24-1-16,0 1 15,0-1-15,0 1 16,48 23 0,-23-48-16,-1 0 15,1 0-15,-1 0 0,0 0 16,1-24-16,-1 0 15,1 24-15,-25-25 0,24 1 16,-24-1-16,0 1 16,-24-1-16,-1 1 15,25 0-15,-24-1 16,-1 25-16,1-24 0,0 24 16,-1-25-16,1 50 31,24-1-16</inkml:trace>
  <inkml:trace contextRef="#ctx0" brushRef="#br0" timeOffset="1068">855 368 0,'-25'0'15,"25"-25"16,-24 25-31,24-24 16,0 0 0,24 24-16,-24-25 0,25 25 15,-25-24-15,24 24 16,-24-25-16,25 25 0,-1 0 16,0 0-1,1 0-15,-25 25 0,24-1 16,1 1-16,-25-1 15,0 0-15,0 1 0,0 24 16,0-25-16,0 0 0,-25 1 16,25-1-16,-24 1 15,-1-1-15,1 1 0,0-25 16,24 24-16,-25-24 0,1 0 31,24 24-31,24-24 31,1 0-31,-1 0 16,0 0-16,1 0 16,-1 0-16,1 0 15,-1 0-15,0-24 0,1 24 16,-1 0-16,1 0 16,-25-24-16,24-1 15</inkml:trace>
  <inkml:trace contextRef="#ctx0" brushRef="#br0" timeOffset="1543">1270 295 0,'0'-25'15,"0"50"48,0-1-47,0 0-16,0 1 15,0-1 1,0 1-16,0-1 0,0 0 15,24 1-15,-24-1 16,25 1-16,-1-25 0,1 24 16,-1-24-16,0 0 15,1 0-15,-1 0 0,1-24 16,-1-1-16,-24 1 16,25-1-16,-25 1 15,0 0-15,-25-1 16,1 1-16,24-1 0,-25 1 15,1 24-15,-1-24 16,-23 24 0,23 0-16,1 0 0,-1 0 15</inkml:trace>
  <inkml:trace contextRef="#ctx0" brushRef="#br0" timeOffset="1922">1734 197 0,'-24'0'16,"24"-25"-16,-25 25 16,25 25 46,25-1-46,-25 1-16,24-1 15,-24 25-15,24-25 0,-24 1 16,25-1-16,-25 25 16,0-25-16,24 1 0,-24-1 15,0 1-15,25-25 0,-25 24 16,0 1 0</inkml:trace>
  <inkml:trace contextRef="#ctx0" brushRef="#br0" timeOffset="2275">1880 172 0,'0'-24'31,"0"48"1,0 1-17,25-1 1,-25 1-16,0-1 0,0 0 16,24 1-16,-24-1 0,0 25 15,0-24-15,25-1 16,-25 0-16,24 1 15,-24-1-15,0 1 16,0-1-16,0 1 16,25-25-16</inkml:trace>
  <inkml:trace contextRef="#ctx0" brushRef="#br0" timeOffset="2623">2149 172 0,'0'-24'15,"0"48"48,0 1-48,25-1-15,-25 1 16,24-1-16,-24 25 16,24-25-16,-24 1 0,0-1 15,25 1-15,-25-1 0,0 25 16,0-25-1,24 1-15,-24-1 16</inkml:trace>
  <inkml:trace contextRef="#ctx0" brushRef="#br0" timeOffset="3193">2515 294 0,'0'-24'16,"0"48"15,0 1-15,-24-25-16,24 24 15,0 1-15,0-1 16,0 1-16,0-1 16,0 0-16,24-24 0,-24 25 15,0-1-15,25-24 16,-25 25-16,24-25 0,1 0 16,-1 0-1,1 0-15,-1 0 16,0-25-16,1 1 15,-25-1 1,0 1-16,-25 0 16,1-1-16,0 1 0,-1-1 15,1 1-15,-1-1 16,1 1-16,-25 0 0,25 24 16,-1-25-16,25 1 15,-24-1-15,24 1 0,0 0 16,0-1-1,0 1-15,24-1 16,1 1 0,-1 24-16,0-25 15,1 25-15,-1 0 16,1 0-16,-1 25 16,-24-1-16,0 1 0,0 24 15,0-1-15,-24 1 0,-25 24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0.0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48 0,'-24'0'16,"24"-24"-16,-25 24 0,1-24 15,0 24 1,-1 0 0,25 24 15,0 0-31,0 1 0,0-1 15,0 25-15,25-25 16,-25 25-16,24 0 0,-24 24 16,24-24-16,-24 25 15,25-26-15,-25 26 0,0-26 16,24 26-16,-24-25 0,25-1 16,-25 1-16,24 0 15,-24-24-15,25-1 0,-25 0 16,0 1-16,0-1 15,0 1-15,0-50 32,0 1-17,0-1-15,-25-23 16,25 23-16,0-24 16,0 0-16,0 1 0,-24 23 15,24-24-15,0 0 0,0 25 16,0-25-16,0 25 15,0-1-15,0 1 0,0 0 16,0-1-16,0 1 16,0-1-16,-25 1 0,25-1 15,0 1-15,0 0 16,25 24 0,-1 0-16,1 0 15,-1 0-15,0 0 16,25 24-16,-24-24 15,23 0-15,-23 24 0,-1-24 16,1 25-16,-1-1 16,-24 1-16,25-1 15,-25 1-15,0-1 16,0 0-16,-25 1 0,1-25 16,-1 24-16,1-24 0,-25 25 15,25-25-15,-25 0 16,24 0-16,1 0 0,0 24 15,-1-24-15,1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4.4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33 114 0,'0'-25'16,"0"1"-16,0-1 15,-25 25-15,25-24 16,0-1-1,0 50 17,0-1-17,0 1-15,25 24 16,-25-25-16,24 25 0,-24 0 16,25-1-16,-25 26 0,0-25 15,24-1-15,-24 1 16,24-24-16,-24 24 0,0-25 15,0 0-15,25 1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4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48 0,'0'-24'0,"-24"24"16,-1-24-1,25 48 17,0 0-32,0 1 15,0-1-15,0 1 0,-24 72 16,0-48 0,-1 25-16,-24-1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1.3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274 413 0,'-25'0'46,"1"0"-30,-25 0-16,25 0 16,-1 0-16,1 25 15,-1-1-15,1 0 16,24 1-16,-24-1 16,24 1-16,-25 24 0,25-25 15,0 25-15,25-25 0,-25 1 16,24-1-16,0 1 15,1-1-15,-1-24 0,1 0 16,-1 0-16,1 0 16,-1 0-16,0-24 0,1 24 15,-25-25-15,24-24 0,-24 25 16,25-1-16,-25-23 16,0-1-16,0-25 0,0 26 15,0-26-15,-25 1 0,25 24 16,0-24-16,-24 24 15,24 0-15,0 25 0,0-1 16,-25 25-16,25 49 16,0-24-1,0 23-15,0 1 0,25 25 16,-25-26-16,24 26 16,-24-25-16,0-1 0,25 50 15,-1-49 1,-24 0-16,0-25 0,0 1 15,0-1-15,0 1 16,25-25-16</inkml:trace>
  <inkml:trace contextRef="#ctx0" brushRef="#br0" timeOffset="432">616 584 0,'-25'0'16,"50"0"31,-1 0-47,1 0 0,-25-24 15,24 24-15,0 0 0,1 0 16,-1 0-16,1-25 15,-1 25-15,1 0 0,-1-24 16,-24-1-16,0 1 16,0 0-1,-24-1-15,-1 25 16,-24-24-16,25-1 0,-1 25 16,1 0-16,0 0 15,-1 0-15,1 25 0,-1-1 16,1 1-16,24-1 15,-25 0-15,25 25 0,0 0 16,0 0-16,25-25 0,-1 25 16,-24-24-16,25-1 15,-1 1-15,25-1 0,-25-24 16,25 0-16,-24 0 16,24-24-16</inkml:trace>
  <inkml:trace contextRef="#ctx0" brushRef="#br0" timeOffset="984">1348 462 0,'25'0'16,"-1"0"-16,1-24 0,-1-1 15,-24 1 1,-24-1-1,-25 1 1,24 24-16,1 0 0,0 0 16,-1 0-16,1 0 0,-1 24 15,1-24-15,24 25 0,-25-1 16,25 1-16,0-1 16,0 0-16,0 1 0,0 24 15,0-25-15,0 1 16,25-1-16,-1 25 0,1-25 15,-1-24-15,1 25 0,-1-25 16,25 0-16,-25 0 16,25 0-16,-24 0 0,23-25 15,-23 1-15,24-1 16,-25 1-16,0 0 0,1-1 16,-1 1-16,-24-25 0,25 0 15,-25 25 1,0-1-16,0 1 0,0-1 15,-25 1 1,1 48 0,24 1-16,0 24 15,0-25-15,0 0 16,24 25-16,-24-24 0,0-1 16,25 49-1,-25-48-15,0-1 0,24 1 16</inkml:trace>
  <inkml:trace contextRef="#ctx0" brushRef="#br0" timeOffset="1157">1689 168 0,'0'-24'0,"-24"-1"16,24 1-16,-24 24 15,24 24 1,0 1 0,0-1-1</inkml:trace>
  <inkml:trace contextRef="#ctx0" brushRef="#br0" timeOffset="1816">1837 462 0,'-25'0'0,"50"0"31,-1 0-15,1 24-1,-25 1-15,24-1 16,-24 25-16,25-24 15,-25-1-15,24 0 0,-24 25 16,0-24 0,0-1-16,0-48 47,0-1-47,0 1 15,24-25-15,-24 25 16,0-1-16,25-24 0,-1 25 15,1-25-15,-25 25 0,24-1 16,1 1-16,-25-1 16,24 25-16,0 0 15,-24 25-15,25-1 16,-25 1-16,0-1 16,0 0-16,0 1 0,0-1 15,24 1-15,-24-1 16,0 1-1,0-50 17,0 1-17,25-1-15,-1-24 16,0 25-16,-24 0 16,25-1-16,-25 1 15,24 24-15,-24-25 0,25 25 16,-1 0-16,-24 25 15,25-1 1,-25 25-16,24-25 0,-24 1 16,0-1-16,24 25 15,-24-24-15,0-1 0,25 0 16,-25 1-16,0-1 16</inkml:trace>
  <inkml:trace contextRef="#ctx0" brushRef="#br0" timeOffset="2371">2863 462 0,'0'-24'15,"-25"24"-15,1-25 16,-1 1-1,25-1 1,-24 25-16,24-24 16,-24 24-16,24-25 15,0 50 1,-25-1 0,25 1-16,-24-1 0,-1 1 15,25-1-15,-24 0 16,24 1-16,-25-1 0,25 1 15,0-1-15,-24 1 0,24-1 16,0 0-16,24-24 16,-24 25-16,25-25 15,-1 0-15,1 0 16,-1 0-16,1-25 0,-1 25 16,-24-24-16,24 0 0,1-1 15,-25 1-15,24-1 16,-24 1-16,0-1 0,25 1 15,-25 0-15,0-1 0,0 1 16,24 24 0,-24 24-1,0 1-15,0-1 16,0 0-16,0 1 0,24 24 16,-24-25-16,0 1 15,0-1-15,25 0 0,-1 1 16,1-25-1,-1-25 1</inkml:trace>
  <inkml:trace contextRef="#ctx0" brushRef="#br0" timeOffset="2628">3058 169 0,'0'-49'0,"0"25"16,-24-25-16,24 24 15,0 1-15,0 48 32,0 1-32,0-1 0,24 1 15,-24-1-15,0 25 16,24-25-16,-24 25 0,25 0 16,-1 0-16,-24 24 15,25-24-15,-1 0 16,-24-25-16,25 25 0,-25 0 15,24-25-15,-24 1 0,0-1 16,0 1-16,24-25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0 318 0,'0'-25'15,"0"1"1,0 0 15,0 48 0,0 0-15,0 1-16,0-1 0,0 25 16,24 0-16,-24 0 0,0 0 15,25-1-15,-25 1 16,0 0-16,24-24 0,-24 23 16,0-23-16,0-1 15,25-24-15,-25-24 16</inkml:trace>
  <inkml:trace contextRef="#ctx0" brushRef="#br0" timeOffset="240">0 50 0,'0'-24'15,"0"-1"1,0 50 62</inkml:trace>
  <inkml:trace contextRef="#ctx0" brushRef="#br0" timeOffset="740">317 856 0,'-24'0'16,"48"0"78,1-24-79,-1 24 1,1 0-16,-1 0 0,0-25 16,1 25-16,24 0 0,-25 0 15,1 0-15,-25-24 16,24 24-16,-48 0 31</inkml:trace>
  <inkml:trace contextRef="#ctx0" brushRef="#br0" timeOffset="1092">684 123 0,'0'-24'16,"0"0"-16,0 48 47,0 0-32,24-24-15,-24 49 0,24-24 16,-24 23-16,0-23 15,25 24-15,-25 0 0,0 24 16,24-24-16,-24 0 16,0-1-16,0-23 0,25 24 15,-25-25-15,0 1 0,24-1 16,1-24-16,-25 24 16,24-24-16</inkml:trace>
  <inkml:trace contextRef="#ctx0" brushRef="#br0" timeOffset="1286">781 490 0,'-24'0'0,"-1"0"16,1 0 0,24-25-16,24 25 15,1 0-15,-1-24 16,25 24-16,-24 0 15,23 0-15,-23 0 0,48-25 16</inkml:trace>
  <inkml:trace contextRef="#ctx0" brushRef="#br0" timeOffset="1740">1294 416 0,'0'-24'31,"0"0"-15,0-1 0,-24 25-16,-1 0 15,1 0 1,0 0-16,-1 0 0,1 25 16,-1-1-16,1 0 15,24 1-15,-25-1 0,25 1 16,-24 24-16,24-25 0,0 0 15,0 1-15,24-1 16,1-24-16,-25 25 0,24-25 16,1 0-16,-1 0 15,1 0-15,-1 0 0,0 0 16,1 0-16,-25-25 0,24 25 16,-24-24-16,0-1 15,0 1 1,0 0-16,0-1 0,0 1 15,0-1 1,0 50 0,25-1-1,-25 1-15,24-1 0,-24 0 16,25 1-16,-25-1 0,24-24 16,-24 25-16,24-1 15,-24 1-15</inkml:trace>
  <inkml:trace contextRef="#ctx0" brushRef="#br0" timeOffset="1986">1538 392 0,'25'24'31,"-25"1"-31,24-1 16,-24 1-16,25-1 0,-1 1 15,1-1 1,-25 0-16,24 1 0,0-1 0,1 1 16,-1-25-16,-24 24 0,25-24 15</inkml:trace>
  <inkml:trace contextRef="#ctx0" brushRef="#br0" timeOffset="2202">1758 368 0,'0'-25'0,"0"50"31,-24-25-31,24 24 15,-25 0-15,1 25 16,0-24-16,24-1 0,-25 25 16,1-25-16,-1 25 0,25-24 15,-24-1-15,24 1 16,-25-1-16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0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8 147 0,'0'-25'0,"0"1"15,0 48 17,0 1-17,24-1-15,-24 25 16,25 0-16,-25-25 0,24 25 16,-24 0-16,25 0 0,-25 0 15,24-25-15,-24 25 16,0-25-16,0 1 0,24-1 15,-24 1-15</inkml:trace>
  <inkml:trace contextRef="#ctx0" brushRef="#br0" timeOffset="786">81 489 0,'-24'-25'15,"-1"25"1,25-24-16,25 24 47,-1 0-47,1 0 16,-1 0-16,25 0 15,-25 0-15,1 0 0,23-24 16,-23 24-16,-1 0 15,25 0-15,-24-25 0,-1 25 16,0-24-16,-24-1 16,0 1-1,0-1 1,0 50 15,0-1-31,0 1 16,0-1-1,0 1-15,0 23 0,25-23 16,-25-1-16,24-24 0,1 25 16,-1-1-16,1-24 15,-1 0-15,0 0 16,1 0-16,-1 0 16,1-24-16,-1 24 0,1-25 15,-1 1-15,-24-1 16,0 1-16,0 0 15,0-1-15,-24 25 0,24-24 16,0-1-16,-25 25 16,1 25-16,24-1 15,0 1-15,0 23 0,0 1 16,0 0-16,0 24 16,24-24-16,1 24 0,-25 1 15,24-25-15,0-1 0,-24 26 16,0-50-16,0 25 15,0-25-15,0 1 0,-24-25 16,0 0 0,-1 0-16,1 0 0,-25-25 15,24 1-15,1-1 0,0-23 16,-1 23-16,1-24 16,24 1-16,0 23 0,24-24 15,1 25-15,-1-1 16,25 1-1,-25 0-15,1 24 0,-1 0 0,1 0 16,-1 0-16,0-25 16</inkml:trace>
  <inkml:trace contextRef="#ctx0" brushRef="#br0" timeOffset="1321">1009 269 0,'0'-49'0,"0"25"0,0-1 15,0 1 1,0-1-16,0 50 16,25-25-16,-25 24 15,24 25-15,-24 0 0,0 0 16,24 0-16,1 0 0,-25 24 15,24 0-15,-24-24 16,25 24-16,-25-24 0,24 24 16,-24-24-16,0-24 15,25 23-15,-25-23 0,0-1 16,0 1-16,24-25 16,-24-25-1,0 1-15,0-1 16,0-23-16,-24 23 15,24-24-15,-25 0 0,1 1 16,24-1-16,-25 0 16,25 0-16,-24 25 0,24-25 15,0 24-15,0 1 0,0 0 16,24-1-16,1 25 16,-1-24-16,1 24 0,-1 0 15,25 0-15,-25 24 0,25-24 16,-24 25-16,-1-25 15,0 24-15,1 0 0,-25 1 16,0-1-16,-25-24 16,1 25-16,0-1 0,-1-24 15,1 24-15,-25-24 0,24 25 16,1-25-16,0 0 16</inkml:trace>
  <inkml:trace contextRef="#ctx0" brushRef="#br0" timeOffset="1760">1669 416 0,'-25'0'15,"25"24"-15,25-24 31,-1 0-15,0 0 0,1 0-16,-1-24 15,1 24-15,-1 0 16,1-25-16,-25 1 16,24 24-16,-24-25 15,-24 1 1,24-1-16,-25 1 0,1 24 15,-1-24-15,1 24 16,-1-25-16,1 25 0,0 0 16,-1 0-16,1 25 0,-1-1 15,25 0-15,-24 1 16,24 24-16,0 0 0,0-25 16,24 25-16,1 0 15,24-1-15,-25-23 0,25 24 16,0-49-16,24 24 0,-24-24 15,0 0-15,0-24 16</inkml:trace>
  <inkml:trace contextRef="#ctx0" brushRef="#br0" timeOffset="2681">2377 49 0,'0'-24'16,"0"-1"-16,24 25 31,-24 25-15,0-1-16,25 1 0,-1 23 15,-24 1-15,25 0 16,-1 0-16,0 24 0,-24-24 15,25 24-15,-1 1 0,-24-1 16,25 0-16,-25-24 16,24 24-16,-24-24 0,0 0 15,0 0-15,0-25 16,0 25-16,25-25 0,-25 1 16,0-1-16,24-48 31,-24-1-31,0 1 15,0 0-15,0-25 16,0 24-16,-24-23 0,24-1 16,-25 0-16,25 0 0,-24 0 15,24 0-15,-25 0 16,25 1-16,-24 23 0,24-24 16,-25 25-16,25 0 15,0-1-15,0 1 16,25 24-16,-25-25 0,24 25 15,1-24-15,-1 24 16,1 0-16,-1 0 0,0 0 16,25 0-16,-24 0 15,-1 0-15,-24 24 0,25 1 16,-1-1 0,0 1-16,-24-1 0,0 0 15,0 1-15,0-1 0,0 1 16,-24-1-16,0-24 15,24 24-15,-25-24 0,-24 0 16,25 0-16,-1 0 0,-23 0 16,23 0-16,1-24 15,-1 24-15,1-24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6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63 0,'-25'-24'16,"25"-1"-1,0 1 1,0 48 15,0 1-31,0-1 16,0 25-16,25-25 16,-25 25-16,0 0 0,0 0 15,0 0-15,0 0 0,0 146 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7.1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21 0,'0'-24'32,"0"48"-1,0 0-31,0 1 0,0 24 16,0 0-16,-25-1 15,1 26-15,-25-26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3.7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464 488 0,'0'-24'31,"-24"-1"-15,24 1-1,-24 24 1,24-24-16,-25 24 0,1-25 16,-1 25-16,-23-24 15,23 24-15,-24 0 0,25 0 16,-49 0-1,48 24-15,1 1 0,-1-1 16,1 0-16,24 25 0,-25-24 16,25 24-16,0-25 15,25 25-15,-25-25 0,24 1 16,1-1-16,24 0 0,-25-24 16,25 0-16,-25 0 15,25 0 1,-24 0-16,48-48 0,-49 48 15,1-25-15,-1-24 0,-24 25 16,24 0-16,-24-25 0,0 0 16,0 0-16,-24 0 15,24 0-15,-24-24 0,24 24 16,-25 0-16,25 0 0,-24 25 16,24-25-16,0 25 15,24 48 16,-24 25-31,25-25 0,-25 25 16,24 0-16,0 0 0,-24 24 16,25-24-16,-25 0 15,24 24-15,-24-24 0,0-24 16,25 23-16,-25-23 16,0-1-16,24 1 0,-24-1 15</inkml:trace>
  <inkml:trace contextRef="#ctx0" brushRef="#br0" timeOffset="457">880 439 0,'-25'0'16,"25"-24"-16,-24 24 15,48 0 32,1 0-31,-1 0-16,1-24 16,-1 24-16,0 0 15,1-25-15,-25 1 16,24 24-16,-24-25 0,0 1 15,-24-1-15,24 1 16,-49 0 0,0-1-16,25 25 0,-1 0 15,1 0-15,-25 0 16,25 25-16,-1-25 0,1 24 16,24 25-16,0-25 0,0 25 15,0 0-15,0-25 16,0 25-16,24 0 0,1 0 15,-1-25-15,0 1 16,1-1-16,24 1 0,-25-1 16,25-24-16,-25 0 0,25 0 15,0-24-15</inkml:trace>
  <inkml:trace contextRef="#ctx0" brushRef="#br0" timeOffset="948">1539 293 0,'25'0'16,"-25"-25"-16,0 1 15,0 0-15,-25 24 16,1-25-16,-1 25 0,1 0 16,-1 0-16,1 0 15,0 25-15,-1-25 16,1 24-16,24 0 0,-25 1 15,25-1-15,0 1 0,0 24 16,0-1-16,0-23 0,25 24 16,-25-25-16,24 25 15,1-25-15,-1 1 0,0-1 16,1 1-16,-1-25 16,1 0-16,24 0 0,-25 0 15,0-25-15,1 1 0,-1 24 16,1-25-16,-1-24 15,-24 25-15,25 0 0,-25-25 16,0 0-16,0 25 16,0-25-16,0 24 0,0 1 15,0-1-15,0 1 0,0 48 32,24 1-32,-24 24 15,0-25-15,24 25 16,-24 0-16,0-25 0,25 25 15,-25 0-15,24-25 0,-24 1 16,0-1-16,25 1 16</inkml:trace>
  <inkml:trace contextRef="#ctx0" brushRef="#br0" timeOffset="1122">1760 49 0,'-25'-25'16,"25"50"15,0-1-15,0 0-16,0 1 0,25-1 15</inkml:trace>
  <inkml:trace contextRef="#ctx0" brushRef="#br0" timeOffset="1806">2003 415 0,'25'0'31,"-1"0"-16,0 0 1,1 24 0,-25 1-16,24-1 15,-24 1-15,25-1 0,-25 1 16,0 23-16,24-23 0,-24-1 16,0 1-16,0-1 15,25-24-15,-25-24 47,0-1-47,0 1 16,-25-1-16,25-23 15,0 23-15,0-24 16,0 0-16,25 1 0,-25-1 0,0 0 16,24 24-16,-24 1 15,24 0-15,1 48 16,-25 0-1,0 1-15,24-1 0,-24 1 16,0 24-16,0-25 16,0 25-16,0-25 0,0 1 15,0-1-15,0 1 0,0-1 16,0 0-16,25-48 47,-25 0-47,24-1 15,-24 1-15,24-1 0,-24-24 16,25 1-16,-1 23 16,1-24-16,-1 25 0,-24-1 15,25 1-15,-1 24 0,0 24 32,1 1-32,-25 24 0,24-25 0,-24 25 15,0 0-15,25 49 16,-25-74-16,0 25 15,0-25-15,0 1 0,24-1 16,-24 0-16</inkml:trace>
  <inkml:trace contextRef="#ctx0" brushRef="#br0" timeOffset="2310">2931 488 0,'0'-24'16,"0"-1"-16,0 1 15,0 0-15,0-1 16,0 1-16,-24 24 0,24-25 16,-25 1-16,1 24 15,0 0-15,-1 0 16,1 24-16,-1 1 15,1-1 1,24 25-16,-25-25 16,25 1-16,0 24 0,0-25 15,0 0-15,0 1 0,0-1 16,25 1-16,-1-1 0,1 1 16,-1-25-1,1 0-15,-1 0 16,0-25-16,1 1 15,-1-1-15,-24-24 16,25 25-16,-25 0 0,0-25 16,24 24-16,-24 1 15,0 0-15,0-1 0,24 50 32,-24-1-32,0 0 15,0 25-15,0-24 0,25 48 16,-25-49-1,0 1-15,24-1 0,-24 1 16,25-1 0</inkml:trace>
  <inkml:trace contextRef="#ctx0" brushRef="#br0" timeOffset="2574">3151 49 0,'0'-25'16,"-24"1"-16,24 48 31,0 25-15,24 24-16,-24-24 15,0 0-15,24 0 16,-24 0-16,0 24 0,25-24 15,-25 0-15,0 0 16,24-1-16,-24-23 0,0 24 16,25-25-16,-25 0 0,24 1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9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442 635 0,'0'-24'62,"-25"24"-46,25-25-16,-24 25 0,-1-24 16,1 24-1,0 0-15,-25 0 0,24 24 16,-23-24-16,-1 25 0,24-25 16,-24 24-16,25-24 15,0 25-15,-1-1 16,25 1-16,25-1 15,-1 0-15,25 1 16,-25-25-16,25 24 0,0-24 16,-25 0-16,25 25 15,0-25-15,-25 24 0,1 0 16,-1-24-16,1 25 16,-25-1-16,0 1 15,0-1-15,0 1 0,-25-1 16,1-24-16,-1 24 15,-23-24-15,23 25 0,1-25 16,-1 0-16,1 0 16,0 0-16,-1 0 0,1-25 15,-1 25-15,25-24 16</inkml:trace>
  <inkml:trace contextRef="#ctx0" brushRef="#br0" timeOffset="294">662 1026 0,'0'24'16,"24"-24"15,0 0-16,1 0-15,-1 0 16,1 0 0,-1 0-16,1 0 15,-25-24 1,-25 24 31</inkml:trace>
  <inkml:trace contextRef="#ctx0" brushRef="#br0" timeOffset="769">1223 757 0,'0'-24'15,"0"0"16,0-1-15,-24 25-16,-1 0 16,1 0-1,0 0-15,-1 0 16,1 25-16,-1-25 16,1 24-16,0-24 0,24 24 15,-25 1-15,25-1 0,0 25 16,0-24-1,0-1-15,25 0 16,-1 1-16,0-1 16,25-24-16,-24 25 15,-1-25-15,0 0 0,1 0 16,24-25-16,-25 1 16,1 24-16,-1-25 0</inkml:trace>
  <inkml:trace contextRef="#ctx0" brushRef="#br0" timeOffset="1236">1370 391 0,'-25'0'15,"25"-24"-15,-24 24 16,24 24-1,0 0 1,0 25 0,24-24-16,-24-1 0,25 98 31,-1-73-31,-24 0 0,0-25 16,25 25-16,-25-24 0,0-1 15,0 0-15,0 1 16,0-1-16,0-48 47,0-1-32,0 1-15,24 0 0,-24-1 16,25 1-16,-1-25 0,-24 25 16,24-1-16,1 1 15,-1 24-15,1-25 0,-1 25 16,1 0-16,-25 25 0,24-1 15,-24 1-15,24-1 16,-24 25-16,0-25 16,0 1-16,0-1 0,0 0 15,0 1-15</inkml:trace>
  <inkml:trace contextRef="#ctx0" brushRef="#br0" timeOffset="1727">2078 709 0,'0'-25'0,"0"1"16,0-1 0,-24 1-1,24-1-15,-25 1 16,1 24-16,-1 0 15,1 0-15,0 0 16,-1 24-16,1 1 0,-1-25 16,1 24-16,24 1 15,-25-1-15,25 25 0,0-25 16,0 1-16,25-1 16,-25 1-16,24-1 0,1 1 15,-1-25-15,1 0 16,-1 0-1,0 0-15,1-25 0,-1 1 16,1-1 0,-25 1-16,24-1 0,-24 1 15,0 0-15,0-1 0,0 1 16,25-1-16,-25 50 47,0-1-47,0 1 0,0-1 15,24 0-15,-24 1 0,24-1 16,-24 1-16,25-1 16,-1 1-16</inkml:trace>
  <inkml:trace contextRef="#ctx0" brushRef="#br0" timeOffset="2712">2273 611 0,'0'-25'0,"0"1"15,-24 24-15,48 24 32,-24 1-32,25-1 15,-1 1-15,-24-1 0,25 1 16,-1 23-16,1 1 15,-1-24-15,-24-1 16,24-24-16,-24 24 0,-24-24 31,24-24-15,-24 24-16,24-24 0,0-1 16,0 1-16,0-25 15,0 25-15,24-1 0,0-24 16,1 25-16,-1-1 15,1 1-15,24 0 0,-25 24 16,49 0 0,-48 0-1,-1 0-15,-24 24 0,25-24 0,-1 0 32,0 0-32,1 0 15,-1-24-15,-24-1 16,0 1-1,-24-1 1,-1 25 0,1 0-16,0 0 0,24 25 15,-25-25-15,1 24 16,24 1-16,-25-25 0,25 24 16,0 0-16,0 1 0,0-1 15,0 1-15,0-1 0,25-24 16,-1 49-1,1-49-15,-1 0 16,0 0 0,1 0-16,-1 0 15,-24-24-15,25-1 0,-1 1 16,-24-1 0,0 1-16,0-1 0,0 1 31,0 0-31,-24 24 0,24 24 15,0 0 1,0 25-16,0-24 0,0 24 16,0-1-16,24 1 0,-24 0 15,25 24-15,-25-24 16,24 24-16,-24-24 0,24 0 16,-24 0-16,0 0 15,0 0-15,0-25 0,0 25 16,-24-49-16,0 24 0,24 1 15,-49-25-15,24 0 16,1-25-16,-1 1 0,1 0 16,0-1-16,-1-24 0,1 25 15,24-25-15,0 0 16,0 25-16,24-25 0,-24 24 16,25 1-16,-1 0 15,0 24-15,1 0 0,-1-25 16,1 25-16,-1 0 0,1 0 15,-1 0-15,0 0 16,-24-24 0</inkml:trace>
  <inkml:trace contextRef="#ctx0" brushRef="#br0" timeOffset="3177">3128 757 0,'0'-24'15,"0"0"17,25 24 46,-1 0-78,1 0 0,-1-25 15,0 25-15,-24-24 0,25 24 16,-1-25-16,-24 1 16,0-1-16,-24 25 15,24-24-15,-25 24 16,1-24-16,0 24 0,-1 0 15,1 0 1,-25 0-16,24 24 0,25 0 16,0 25-16,0-24 15,0-1-15,25 25 16,-25-25-16,24 25 0,1-24 16,-1-1-16,1 0 0,-1 1 15,0-25-15,25 0 16,0 0-16</inkml:trace>
  <inkml:trace contextRef="#ctx0" brushRef="#br0" timeOffset="3732">3763 269 0,'0'-25'0,"0"1"16,0 0-16,0-1 0,0 1 16,0-1-16,0 1 15,25 24 1,-25 24 0,0 1-16,24-1 0,-24 25 15,25 0-15,-25 24 0,24-24 16,-24 24-16,24-24 15,1 24-15,-25-24 0,24 0 16,-24-24-16,25 23 0,-25-23 16</inkml:trace>
  <inkml:trace contextRef="#ctx0" brushRef="#br0" timeOffset="4480">3788 562 0,'-25'-24'15,"1"24"-15,24-25 0,-49 1 32,73 24-32,-24-25 15,25 25-15,-1 0 16,1 0-16,24-24 0,-1 24 16,-23 0-16,24 0 0,0-25 15,-1 25-15,-23 0 16,24 0-16,-25-24 0,0 24 15,1-24 1,-25-1-16,-25 25 16,25-24-1,-24 24-15,24 24 16,0 1 0,0-1-16,0 0 0,0 1 15,0-1-15,24 1 16,-24-1-16,25 1 15,-1-1-15,1-24 0,-1 24 16,1-24-16,-1 0 0,0 0 16,1 0-16,-1-24 0,1 24 15,-1-24-15,1 24 16,-25-25-16,0 1 0,0-1 16,0 1-1,-25-1-15,25 1 16,-24 24-16,24 24 15,0 1 1,24 24-16,-24-25 0,25 25 16,-25 24-16,24-24 15,0 24-15,1-24 0,-25 25 16,24-26-16,1 1 0,-25 0 16,0 0-16,0-25 15,0 1-15,0-1 0,-25 1 16,1-25-1,-1 0-15,-23 0 0,23-25 16,1 25-16,-1-24 0,1-25 16,24 24-16,0-23 15,0-1-15,0 0 0,0 0 16,24 0-16,1 0 16,-1 1-16,25 23 0,-25 1 15,1 24-15,-1 0 0,1 0 16,-1 0-16,1 24 15,-25 1-15,24-25 0,-24 24 16,24-24-16,-24 24 16,25-24-16,-25-24 15</inkml:trace>
  <inkml:trace contextRef="#ctx0" brushRef="#br0" timeOffset="4997">4789 269 0,'0'-49'16,"-24"0"-1,24 25-15,24 48 16,-24 1 0,24 24-16,-24-1 0,25 1 15,-25 0-15,24 24 16,-24-24-16,25 24 0,-25-24 15,24 0-15,1 0 0,-1 49 16,-24-50 0,24-23-16,-24 24 0,25-25 15,-25 1 1,-25-25 0,25-25-1,-24 1 1,24-1-16,0-24 0,-24 25 15,24-25-15,-25 0 16,25-24-16,0 24 0,0 0 16,0 1-16,0-1 0,25 0 15,-25 24-15,24 1 16,0 0-16,1 24 0,-1 0 16,1 24-16,24-24 15,-25 24-15,0 1 0,-24-1 16,25 1-16,-25-1 0,0 1 15,0-1-15,-25-24 16,1 24-16,0-24 0,-1 0 16,1 0-16,-1 0 15,1 0-15,-1 0 16</inkml:trace>
  <inkml:trace contextRef="#ctx0" brushRef="#br0" timeOffset="5435">5424 415 0,'0'25'16,"-24"-25"-1,48 0 32,0 0-31,1 0-16,-1-25 15,1 1 1,-25 0 0,24-1-16,-24 1 15,0-1-15,0 1 16,-24 0-16,-1 24 0,25-25 15,-24 25-15,-1 0 0,-23 0 16,23 0-16,1 25 16,-1-1-16,1 0 0,0 25 15,24-24-15,0 23 16,0 1-16,24 0 0,0-24 16,25 23-16,-24-23 0,23-1 15,1-24-15,-24 25 16,24-25-16,-1 0 0,-23 0 15,24-25-15</inkml:trace>
  <inkml:trace contextRef="#ctx0" brushRef="#br0" timeOffset="6180">6132 74 0,'0'-25'16,"0"1"-1,0-1 1,0 50 15,0 24-15,0-25-16,0 25 15,0 0-15,25 24 0,-25-24 16,24 24-16,-24 0 0,25 1 16,-25-1-16,24-24 15,0 24-15,1-24 0,-25 0 16,24 0-16,-24-25 16,25 25-16,-25-25 0,24 1 15,-24-1-15,0 0 16,0-48 15,0 0-31,0-1 16,-24 1-16,24-25 0,0 0 15,-25 0-15,25 0 0,0 1 16,0-26-16,0 1 16,0 24-16,0 0 15,0 0-15,25 1 0,-25 23 16,24 1-16,1-1 0,-1 25 15,0 0-15,1 0 0,-1 25 16,25-1-16,-49 1 16,25 23-16,-1-23 0,-24 24 15,0-25-15,0 1 16,0 23-16,-24-23 0,-1-1 16,1-24-16,-25 25 0,24-25 15,1 0-15,0 0 16,-1-25-16,1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27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342 346 0,'24'-24'15,"0"24"1,50-73 0,-74 48-1,24 25-15,-24-24 16,0 0-16,0-1 15,0 1 1,0-1-16,0 1 16,-24 24-16,24-25 15,-25 1 1,1 24-16,-1-24 0,1 24 16,0 0-16,-25 0 0,24 24 15,1 0 1,-1 1-16,25-1 0,-24 1 15,24-1-15,0 25 0,0-25 16,0 25-16,0 0 16,24 49-1,-24-49-15,0-1 0,25 1 16,-25 0-16,24 0 0,-24 0 16,0 0-16,0 0 15,25-1-15,-25-23 0,0 24 16,0-25-16,-25 25 0,25-25 15,-24 1-15,24-1 16,-25 1 0,1-25-16,0 24 0,-1-24 15,1-24-15,24-1 16,-25 1-16</inkml:trace>
  <inkml:trace contextRef="#ctx0" brushRef="#br0" timeOffset="257">0 664 0,'24'0'32,"0"0"-17,1 0-15,-1 0 16,50 0-1,-50 0-15,25 0 0,0 0 16,-25 0-16,25 0 0,-25 0 16,1 0-16,-1 0 15</inkml:trace>
  <inkml:trace contextRef="#ctx0" brushRef="#br0" timeOffset="961">1025 542 0,'-24'-49'16,"24"25"-1,-24 24-15,24-25 16,-25 25-16,1 0 15,-1 0-15,1 0 0,-1 0 16,1 0-16,0 0 16,-1 0-16,1 25 31,-25-25-31,49 24 0,-25 0 16,25 1-1,0-1-15,0 1 16,25-25-16,-25 24 15,24-24-15,-24 25 16,25-25-16,-1 24 0,1-24 16,23 0-16,-23 24 15,-1-24-15,1 0 0,-1 25 16,1-25-16,-1 0 0,0 24 16,1 1-1,-25-1-15,0 1 16,0-1-1,-25-24-15,1 0 16,0 24-16,-1-24 16,1 0-1,-1 0-15,1 0 0,-1 0 16,-23-24-16,23 24 16,1-24-16,-1 24 15,25-25-15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0.0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25 0,'0'-25'16,"-25"25"-16,25 25 47,0-1-47,0 0 15,0 25-15,0-24 16,0-1-16,0 25 0,0 0 16,0 0-16,0-25 15,0 25-15,0-25 0,0 25 16,0-24-16,0-1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0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0 0,'-24'0'15,"24"24"-15,24-24 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36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421 610 0,'-25'-24'16,"25"-1"-1,-24 1 1,0 0-16,-1-1 16,1 25-16,-1-24 15,1 24-15,-1 0 0,1 0 16,-25 0-16,25 0 15,-1 24-15,1 1 0,-1-1 16,1 0-16,24 25 0,-24-24 16,24 23-16,0-23 15,0 48 1,24-24-16,-24-25 0,24 1 16,1-1-16,-1-24 0,1 25 15,-1-25-15,1 0 0,-1 0 16,0-25-16,1 25 15,-1-24-15,1-25 0,-1 25 16,1-25-16,-25 24 16,0-24-16,0-24 0,0 24 15,0 1-15,-25-26 0,25 25 16,-24 1-16,24-1 16,-25 24-16,25 1 0,0-1 15,0 1-15,-24 24 0,24 24 16,0 1-1,0-1-15,0 25 0,24 0 16,-24-25-16,25 50 16,-1-25-16,-24-1 0,25 1 15,-25 0-15,24-25 0,-24 25 16,24 0-16,-24-24 16,25-1-16,-25 0 15,0 1-15</inkml:trace>
  <inkml:trace contextRef="#ctx0" brushRef="#br0" timeOffset="457">714 635 0,'0'-25'0,"-25"25"16,1 0-16,24-24 0,-24 24 15,48 0 32,0 0-31,1 0-16,-1 0 0,1 0 16,-1 0-16,1-25 15,-1 25-15,0-24 0,1 24 16,-1-25-16,-24 1 0,0 0 15,-24-1 1,-1 1-16,-23-1 16,-1 1-1,24 24-15,1 0 0,-1 0 16,1 24-16,24 1 16,-24-1-16,24 25 15,0 0-15,0-25 0,24 25 16,-24 0-16,24 0 15,1 0-15,-1-25 0,1 1 16,-1-1-16,1 0 0,23-24 16,-23 0-16,24 0 15,0-24-15,-1 0 0</inkml:trace>
  <inkml:trace contextRef="#ctx0" brushRef="#br0" timeOffset="906">1227 586 0,'0'-49'16,"0"25"-16,0-1 15,-25 1-15,25-1 0,-24 1 16,24-1 0,0 50-1,0-1-15,0 1 16,0-1-16,0 25 16,0 0-16,24-25 0,-24 25 15,0 0-15,25 0 16,-1 0-16,-24-1 15,25-48-15,-1 25 0,-24-1 16,24-24-16,1 0 16,-1 0-16,1-24 0,-1-1 15,1 1-15,-1 0 0,0-25 16,-24 24-16,0-24 16,0 25-16,0-25 0,0-24 15,-24 24 1,24 25-16,-24-1 0,24 1 15,-25 24-15,25 24 32,25 25-32,-25-24 15,0-1-15,24 25 16,-24 0-16,24-1 0,-24-23 16,0 24-16,25 0 0,-25-25 15,0 0-15,24 1 16,-24-1-16,25-24 15,-1 0-15</inkml:trace>
  <inkml:trace contextRef="#ctx0" brushRef="#br0" timeOffset="1460">1495 342 0,'-24'-25'0,"24"1"16,-24 24-16,24-25 15,0 1 1,24 24 0,0 24 15</inkml:trace>
  <inkml:trace contextRef="#ctx0" brushRef="#br0" timeOffset="2174">1715 512 0,'25'0'31,"-1"0"0,-24 25-15,0-1-16,25 1 16,-25-1-16,0 25 0,0-25 15,24 1-15,-24 24 16,0-25-16,0 1 0,0-1 16,0 0-1,0-48 16,0 0-15,0-1-16,0 1 0,0-25 16,0 24-16,0-23 15,0-1-15,0 0 0,0 0 16,24 25-16,-24-25 0,0 24 16,25 1-16,-25 0 15,24 24-15,-24 24 16,0 0-16,0 1 15,0-1-15,0 1 0,25 23 16,-25 1-16,0 0 0,0-24 16,0-1-16,0 25 15,0-25-15,0 1 16,24-25 15,-24-25-31,24 1 0,-24-1 16,25 1-16,-25 0 15,24-1-15,1 1 0,-1-25 16,-24 24-16,25 1 16,-1 0-16,0 24 15,1 0-15,-25 24 16,0 0-16,0 1 16,0 24-16,0-25 0,0 1 15,-25 23-15,25-23 16,0-1-16,0 1 0,0-1 15,25-24-15,-1 0 16,1 0-16</inkml:trace>
  <inkml:trace contextRef="#ctx0" brushRef="#br0" timeOffset="2838">2521 610 0,'0'-24'15,"0"-1"-15,0 1 16,0-1-16,0 1 0,-24 0 15,24-1-15,-25 1 0,1-1 16,0 25 0,-1 0-16,1 25 15,-1-25-15,25 24 16,-24 25-16,24-25 0,0 1 16,0 24-16,0-25 0,0 1 15,0-1-15,0 0 16,0 1-16,24-25 15,-24 24-15,25-24 0,-1 0 16,1 0-16,-25-24 16,24 24-16,0-25 0,-24 1 15,25 24-15,-25-24 16,0-1-16,24 1 0,-24-1 16,0 1-16,0-1 15,25 25-15,-25 25 16,0-1-1,0 1-15,0-1 16,24 1-16,-24-1 16,24 0-1,1-24-15,-1 0 16,1 0-16,24-24 16,-49 0-1,24 24-15,-24-49 0,24 24 16,-24 1-16,0-25 15,0 25-15,0-25 0,0 0 16,0-24-16,-24 24 0,0 0 16,24 0-16,-25 0 15,1 25-15,24-25 0,-49 25 16,24 48 0,25 0-16,0 25 15,0 0-15,0 0 0,0 73 16,25-73-1,-1 24-15,1-24 0,-1 0 16,1 24-16,-1-48 0,0 23 16,1-23-16,-1-1 15,1 1-15,-1-25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3.4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74 0,'-25'0'15,"1"0"-15,-1 0 16,50 0 15,-1 0-31,1 0 16,23 0-16,26 0 0,-1-25 15,25 25-15,24 0 0,-25-24 16,26 24-16,-26 0 16,1 0-16,-25-25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3.7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0 0,'-74'97'46,"99"-97"-30,24 0-16,-1-24 0,26 24 16,-1-24-16,0 24 0,1 0 15,23 0-15,-23-25 0,-1 25 16,-24 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3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0 0,'-49'25'0,"1"-1"15,23 1-15,1-25 16,48 0 0,1 0-16,23 0 0,1 0 15,0 0-15,24-25 16,1 25-16,-1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1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0 0,'-25'24'0,"1"-24"0,24 24 15,24-24 1,1 25-16,-1-25 0,1 0 16,24 0-16,-1-25 15,1 25-15,0 0 0,0-24 16,0 24-16,0 0 0,-1 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0 0,'-24'24'0,"0"-24"15,24 25-15,24-25 16,0 0-16,1 0 15,24 0-15,0 0 0,-1 0 16,1 0-16,0 0 16,0 0-16,0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0,'24'24'0,"1"-24"16,24 0-16,0 0 0,-1 0 31,99-24-31,-74 24 0,1 0 0,-1 0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7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0,'0'24'0,"24"-24"0,1 25 15,24-25-15,24 0 16,73-25-16,-72 1 16,-1 0-16,25-1 15,-25 25-15,0-24 0,-24 24 16,0 0-16,0 0 0,-25 0 15,1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30.1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0,'0'-25'15,"24"25"64,-24 25-64,25-25-15,-1 48 31,-24-23-31,0-1 0,0 1 16,0 24-16,0-25 0,0 25 16,0 0-1,0-1-15,0-23 0,-24 24 0,24-25 16,0 25-16,0-25 16,0 25-16,0-24 0,0-1 15,0 1-15,0-1 0,24 0 16,-24 1-16,0-1 15,24 1-15,1-1 16,-1-24 0,25 0-16,-24 0 15,-1-24-15,25 24 0,-25-25 16,25 1-16,-25-25 16,25 25-16,-49-1 0</inkml:trace>
  <inkml:trace contextRef="#ctx0" brushRef="#br0" timeOffset="234">49 440 0,'-25'-25'16,"50"25"46,-1 0-46,0 0 0,1 0-16,-1 0 0,1 0 15,-1 0-15,1 0 16,-1 0-16,0-24 0</inkml:trace>
  <inkml:trace contextRef="#ctx0" brushRef="#br0" timeOffset="953">561 342 0,'-24'0'16,"24"24"62,0 1-63,0-1 1,0 1-16,24-1 16,1 1-1,-1-25-15,1 0 0,-1 0 16,1 0-16,-1 0 15,0 0-15,1 0 0,-1 0 16,1-25-16,-25 1 16,0-25 15,0 24-31,0 1 16,-25 0-1,25 48 1,0 0-16,0 25 15,0-24-15,25 24 16,-25-25-16,24 25 16,-24 24-16,25-24 0,-1 49 15,-24-50 1,0 1-16,0 0 0,0 0 16,0-25-16,0 1 0,-24-1 15,-1-24-15,1 25 16,-1-25-16,-24 0 0,25-25 15,-25 25-15,25-24 0,-50-49 32,74 24-32,-24 24 0,24-24 0,0 25 15,0-25-15,24 25 16,1-1-16,-1 1 0,1 0 16,-1-1-16,25 25 0,-25 0 15,1 0-15,-1 0 16,1 0-16,-1 0 0,1 25 15</inkml:trace>
  <inkml:trace contextRef="#ctx0" brushRef="#br0" timeOffset="1632">1099 171 0,'-25'0'16,"25"-24"-1,0 48 1,0 0-1,25 1 1,-25-1-16,0 25 16,24-24-16,-24 23 15,0 1-15,25 0 0,-25 0 16,0 0-16,0-25 0,24 25 16,-24 0-16,0-25 15,0 25-15,0-24 0,0-1 16,0 1-16,0-50 31,-24 1-15,24-1-1,-25-24 1,25-24-16,0 24 16,0 25-16,0-1 0,0-23 15,0 23-15,0 1 0,0-1 16,0 1-16,25-1 15,-25 1-15,0 0 0,24 24 16,-24-25-16,24 1 16,1 24-1,-1 0-15,1 0 16,-1 24-16,1-24 16,-25 25-16,24-1 0,0 0 15,-24 1-15,0-1 16,0 1-16,0-1 0,0 1 15,-24-1-15,0-24 16,-1 24 0,1-24-16,-1 0 15,1-24-15,-1 24 0,25-24 0,-24 24 16,24-25-16,-24 25 16,24-24-16,0-1 15</inkml:trace>
  <inkml:trace contextRef="#ctx0" brushRef="#br0" timeOffset="2235">1563 342 0,'0'24'47,"24"-24"-16,1 0-16,-1 0 1,1 0-16,-1 0 16,0 0-16,1 0 15,-1 0-15,1-24 0,-1 0 16,0-1 0,-24 1-1,0-1-15,-24 1 16,0 0-1,-1-1-15,1 25 16,-1 0-16,1 0 0,0 0 16,-25 25-16,24-25 15,1 24-15,24 0 0,-25 1 16,25 24-16,0-25 16,0 0-16,0 25 15,25-24-15,-1-1 0,1 1 0,-1-1 16,25 0-16,0-24 15,-25 25-15,25-25 0,0 0 16,-25 0-16,25 0 16,-24 0-16,-1 0 0,0-25 15,-24 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0 0,'-24'24'16,"24"1"-16,-25-1 0,25 1 16,25-25-1,-1 0-15,25-25 16,-25 25-16,25 0 16,24-24-16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5.2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0 0,'-25'25'16,"25"-1"-16,-24 1 0,-1-1 15,25 0-15,25-24 16,-1 0 0,1 0-16,23 0 0,74 0 15,-48 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5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0,'0'25'16,"-24"-1"-16,24 0 15,24-24-15,0 25 16,25-25-16,0 0 0,0 0 15,0 0-15,0 0 16,0 0-16,-1 0 0,1 0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5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 0 0,'-24'24'0,"-1"25"0,1-24 16,-1-1-16,25 0 15,0 1-15,0-1 0,25 1 16,-1-25-16,25 24 0,0-24 16,24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6.4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97 0,'0'-24'0,"0"0"31,0-1-31,24 25 16,1-24-1,-1 24-15,1 0 0,23 0 16,-23 24-16,-1-24 0,25 25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6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0 0,'-24'24'0,"-1"1"0,1-25 15,48 24 1,1-24 0,-1 0-16,25 0 0,-25 0 15,25 24-15,-24-24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6.8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0,'-24'49'0,"48"-49"16,0 0 0,1 0-16,24 0 0,-1 0 15,1 0-15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7.0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0,'-24'25'0,"24"-1"0,-25-24 16,25 24-16,0 1 15,25-25 1,-1 0-16,25 0 0,-24 0 15,23 24-15,-23-24 16,24 25-16,-25-25 0,0 24 16,1 1-16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7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0 0,'0'25'0,"-25"-1"0,1 0 16,24 1-16,0-1 15,24 1 1,1-25 0,-1 0-16,0 0 15,25 0-15,-24 0 0,-1 0 0,1 24 16,-1-24-16,0 0 15,1 25-15,-25-1 16,0 0-16,0 1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7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0 0,'-24'24'0,"-1"1"16,1 24-16,-1-25 0,1 0 15,0 1-15,-1-1 16,1 1-16,-1-1 0,1 1 16,24-1-16,0 0 0,0 1 15,0-1-15,0 25 16,24-24-16,1-1 0,-1 0 15,25 1-15,-25-25 16,25 24-16,0 1 0,-24-25 16,23 0-16,-23 24 0,24-24 15,-25 0-15,0 0 16,25 0-16,-24 25 0,24-25 16,-25 0-16,0 0 0,1 24 15,-25 0 1,-25-24-1,1 0-15,0 0 16,-1 0 0,1 25-16,48-25 31,1 0-31,-1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39.9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73 489 0,'0'-25'31,"-24"25"-15,0 0 15,-1 0 1,25-24-17,25 24 32,-1 0-47,0 0 16,1 0-16,24 0 15,-25 0-15,1 0 16,23 0-16,-23 0 0,24 0 16,-25 0-16,0 0 15,1 0-15,-1 0 0,1 0 16,-1 0-16,1 0 15,-50 0 32,25 24-47,-24-24 16,24 25-16,-25-25 16,1 24-16,-1 1 0,1-1 15,0 0-15,-1 1 0,1-1 16,-1 1-1,25-1-15,-24 1 0,24-1 16,0 0-16,0 1 0,0-1 16,0 1-1,24-1 1,-24 1 0,25-25-16,-1 0 15,1 0-15,-1 0 0,49 0 31,-48 0-31,-1-25 0,1 25 16,-1 0-16,0 0 16,-24-24-1</inkml:trace>
  <inkml:trace contextRef="#ctx0" brushRef="#br0" timeOffset="305">195 709 0,'-24'0'16,"48"0"15,1 0-31,-1 0 16,1 0-16,24 0 15,-1 0 1,-23 0-16,-1-25 16,25 25-16,-24 0 0,-1 0 15,0 0-15,1-24 0,-1 24 16</inkml:trace>
  <inkml:trace contextRef="#ctx0" brushRef="#br0" timeOffset="1085">1001 562 0,'0'-24'31,"0"-1"0,-24 25-31,0 0 16,-1-24 0,1 24-16,-1 0 15,1 0-15,0 0 16,-1 0-1,1 24-15,-1 1 0,1-25 16,24 24-16,0 0 16,0 1-1,24-1 1,1-24-16,-25 25 16,24-25-16,1 0 15,-1 24-15,0-24 0,1 25 16,-1-25-16,1 0 0,-1 24 15,0-24-15,1 24 16,-1-24 0,-24 25-16,0-1 15,-24 1 1,-1-25 0,1 0-1,0 24-15,-1-24 16,1 0-16,-25 0 0,25 0 15,-1 0-15,1-24 16,24-1 0</inkml:trace>
  <inkml:trace contextRef="#ctx0" brushRef="#br0" timeOffset="1464">1197 293 0,'0'-24'16,"0"48"46,24-24-62,-24 25 0,0-1 16,25 1-16,-25-1 16,0 1-16,24 23 0,-24-23 15,0-1-15,0 25 0,25-24 16,-25-1-16,0 0 15,0 25-15,0-24 0,24 23 32</inkml:trace>
  <inkml:trace contextRef="#ctx0" brushRef="#br0" timeOffset="1931">1270 609 0,'0'-25'0,"0"1"31,25 0-15,-1 24-1,0 0 1,1 0-16,-1 0 15,1 0-15,24 0 16,-25 24-16,0-24 0,1 24 16,-1 1-16,1-25 0,-1 24 15,-24 1-15,24-1 16,-24 1-16,0-1 16,-24-24-16,24 24 15,-24-24-15,-1 25 0,1-25 16,-1 0-16,1-25 15,24 1 1,-24 24-16,24-24 0,0-1 16,24 1-16,-24-1 15,24 1-15,1-1 0,-1 1 16,1 0-16,23-1 0,26-24 31,-50 49-31,1-24 0,-1 24 16</inkml:trace>
  <inkml:trace contextRef="#ctx0" brushRef="#br0" timeOffset="2592">1905 757 0,'-24'0'0,"24"25"0,0-1 63,24-24-47,1 0 15,-1 0-31,0 0 15,1 0-15,-1 0 16,1 0-16,-1 0 0,25 0 16,-25 0-16,1-24 15,-1 24 1,-48 0 0,-1 0-1,1 24-15,-25-24 16,0 0-1,25 0-15,-1 25 16,1-25-16,0 0 0,-1 0 16,25-25-1</inkml:trace>
  <inkml:trace contextRef="#ctx0" brushRef="#br0" timeOffset="3041">2418 464 0,'0'-24'15,"-24"0"1,48 24 31,0 24-32,1-24-15,-1 24 0,1 1 16,-1-1-16,1 1 16,-1-1-16,25 0 0,-25 1 15,1-1-15,24 1 16,-25-1-16,0 1 16,1-1-16,-50-24 31</inkml:trace>
  <inkml:trace contextRef="#ctx0" brushRef="#br0" timeOffset="3311">2735 416 0,'-24'24'63,"0"0"-63,-1-24 0,25 25 15,-24-1-15,-1 1 0,1-1 16,0 0-16,-1 1 0,1-1 16,24 1-16,-25-1 15,1 1-15,24-1 16,-25-24-16,25 24 0</inkml:trace>
  <inkml:trace contextRef="#ctx0" brushRef="#br0" timeOffset="3633">2931 416 0,'24'0'47,"-24"24"-32,49 0 1,-24-24-16,-1 25 0,0-1 15,1 1-15,24-25 0,-25 24 16,1 0-16,-1 1 0,0-1 16,-24 1-1,25-25-15,-25 24 16,-25-24 0</inkml:trace>
  <inkml:trace contextRef="#ctx0" brushRef="#br0" timeOffset="3893">3200 367 0,'0'-25'16,"0"50"0,-25-1-1,1 1 1,-1-1-16,1 0 15,-1 1 1,1 24-16,0-25 0,-1 0 16,1 1-16,24-1 0,-25 25 15,1-49 1,24 25-16,0-1 0,-25-24 16</inkml:trace>
  <inkml:trace contextRef="#ctx0" brushRef="#br0" timeOffset="4259">3517 660 0,'-24'0'16,"48"0"-1,0 0 1,1 0-16,-1 0 16,1 24-16,-1-24 15,1 0-15,23 0 0,-23 0 16,24 0-16,-25 0 15,1 0-15,-1 0 0,0 0 16,1 0-16,-1 0 0,-48 0 47,-1 0-47,1 0 16</inkml:trace>
  <inkml:trace contextRef="#ctx0" brushRef="#br0" timeOffset="5129">4176 416 0,'0'-25'31,"-24"25"0,24-24 0,-24 24-15,24-25 15,0 50 16,0-1-31,0 1-16,0-1 15,0 0 1,0 1-16,0-1 0,0 1 16,0-1-16,0 0 15,0 1-15,-25-25 16,25 24-16,0-48 47,0-1-32,0 1 1,25 0-16,-25-25 0,0 24 16,24-23-16,-24 23 15,24-24-15,-24 0 0,25 1 16,-1-1-16,-24 0 15,25 0-15,-25 25 0,24-1 16,1 1-16,-25-1 16,24 25-16,-24 25 15,24-1-15,-24 1 16,25-1-16,-25 25 0,24-25 16,-24 25-16,25 0 15,-25 0-15,24-25 0,-24 25 16,25 0-1,-25 0-15,24 0 16,-24-25-16,0 0 16,0 1-1,-24-25 17</inkml:trace>
  <inkml:trace contextRef="#ctx0" brushRef="#br0" timeOffset="5382">4225 440 0,'-24'0'16,"24"-24"0,24 24-1,1 0 1,-1 0-16,1-25 15,-1 25-15,0 0 0,1 0 16,-1-24-16,1 24 16,-1 0-16,1 0 15,-25-25 1,24 25 0</inkml:trace>
  <inkml:trace contextRef="#ctx0" brushRef="#br0" timeOffset="5693">4641 196 0,'-25'0'0,"25"-25"16,0 50 15,25-25-15,-25 24-1,0 1-15,0-1 0,0 0 16,0 1-16,24-1 0,-24 1 16,0 24-16,0-25 15,0 0-15,24 1 0,-24-1 16,0 1-16,0-1 15,0 1 1,-24-25-16</inkml:trace>
  <inkml:trace contextRef="#ctx0" brushRef="#br0" timeOffset="6053">4567 269 0,'0'-24'0,"0"-1"0,0 1 16,0-1 0,25 25-16,-1-24 15,0 24-15,1 0 16,-1 0-16,1 0 16,24 0-16,-25 0 0,0 24 15,1-24-15,-1 25 16,1-1-16,-1 1 0,1-1 15,-25 0-15,0 50 16,0-50-16,0 1 16,0-1-16,-25 0 0,1-24 15,-1 25-15,1-25 16,-1 24-16,-23-24 0,23 25 16,-24-25-16,25 0 0,-1 0 15,1 0-15,0 0 16</inkml:trace>
  <inkml:trace contextRef="#ctx0" brushRef="#br0" timeOffset="6353">5105 220 0,'-25'0'0,"1"-24"16,24 48 15,0 1-15,24-25-1,-24 24-15,0 0 0,0 1 16,0-1-16,25 25 0,-25-24 15,0-1-15,0 0 16,0 1-16,0-1 0,0 1 16,0-1-16,0 0 15</inkml:trace>
  <inkml:trace contextRef="#ctx0" brushRef="#br0" timeOffset="6703">4982 220 0,'0'-24'0,"0"-1"15,0 1-15,25 24 16,-25-25 0,24 25-16,1 0 15,-1 0-15,1-24 0,23 24 16,-23 0-16,-1 24 15,25-24-15,-24 25 0,-1-1 16,0 1-16,-24-1 0,25 1 16,-25-1-16,0 0 15,0 1-15,-25 24 0,1-25 16,0 1-16,-1-25 16,1 24-16,-25 0 0,24-24 15,1 25-15,-25-25 16,25 24-16,-1-24 0,1 0 15,24 25-15,-25-25 0,25-25 32</inkml:trace>
  <inkml:trace contextRef="#ctx0" brushRef="#br0" timeOffset="7464">5495 220 0,'-24'0'15,"24"-24"1,0 48 0,0 1-1,24-1 1,-24 0-1,0 1-15,0-1 0,25 1 16,-25 24-16,0-25 0,0 0 16,0 1-16,0-1 15,0 1 1,0-50 31,-25 1-47,25-1 15,-24-23 1,24 23-16,0 1 0,0-25 16,0 0-16,24 0 15,-24 25-15,25-25 0,-1 0 16,-24 25-16,25-1 0,-1 1 16,0-1-1,1 25-15,-1 0 0,1 0 16,-1 25-16,1-1 15,-25 1-15,24-25 0,-24 48 16,24-23-16,-24-1 0,0 1 16,0-1-16,-24 1 15,24-1-15,-24 0 0,-1 1 16,1-25-16,-25 24 16,24 1-16,1-25 0,-25 0 15,25 0-15,-1 24 0,1-24 16,-1 0-1,25-24 1,25 24 0,-1 0-1,1 0 1,-1 0-16,1 24 0,-1-24 16,-24 25-16,24-25 0,1 24 15,-1-24-15,1 24 16,-1 1-16,1-1 15,-1-24-15,0 25 0,1-1 0,-1-24 16,25 24-16,-25-24 16,1 0-16</inkml:trace>
  <inkml:trace contextRef="#ctx0" brushRef="#br0" timeOffset="7899">6155 367 0,'-25'0'16,"50"0"0,-1 0-1,-24-25-15,25 25 16,-1 0-16,0 0 16,1 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11.1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97 0,'0'-24'16,"0"-1"-16,24 25 16,1-24-1,-1 24 1,-24-24-1,25 24-15,-1 0 16,0 0 15,1 0-31,-1 0 0,1 24 0,24-24 16,-1 24-16,1-24 0,0 25 16,0-1-16,0 1 15,0-1-15,-1 1 0,1 23 16,-24-23-16,24 24 0,-49-25 15,0 25-15,0 0 16,0-25-16,-49 74 16,0-49-16,0-25 15,0 25-15,0 0 0,25-25 16,-25 25-16,25-24 0,-1 23 16,1-23-16,-1 24 15,25-25-15,0 25 0,0 0 16,0-25-16,0 25 15,25 0-15,-1-25 16,1 25-16,24 0 0,-1-25 0,1 25 16,0-24-16,0 24 15,24-25-15,0 0 0,-24 1 16,25-1-16,-1-24 0,-24 25 16,24-25-16,-24 0 15,0 0-15,-25 0 0,0 0 16,1 0-16,-1 0 15,-24-25-15,-24 25 32,-25 0-32,0 25 15,0-25-15,0 24 0,1 1 16,-1-25-16,-24 48 0,48-23 16,-24-1-16,0 1 15,25 23-15,24-23 0,-24 24 16,24 0-16,0-1 15,0 1-15,0 0 0,0 0 16,24 0-16,-24 0 16,24 24-16,1-24 0,-1 0 15,1 48 1,-1-48-16,1 0 0,-1 0 16,0 0-16,1 48 15,-1-72-15,1 24 16,-1 0-16,-24-1 0,24-23 15,-24 24-15,0-1 0,25 1 16,-25 0-16,0 0 16,0-25-16,-25 25 0,25 0 15,-24-24-15,0 23 0,-1 1 32,-24-24-32,25-1 0,0 0 0,-1 1 15,1-25-15,-25 24 16,24-24-16,-23 0 0,23 0 15,-24 25-15,25-25 0,-1 0 16,1 0-16,0-25 16,-1 25-16,1 0 15,48 0 48,1 0-48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24.5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183 195 0,'0'-24'15,"-25"24"17,25-25-32,-24 25 15,24-24 1,-24 24 0,24-25 15,24 25-31,0 0 15,1 0 1,-1-24-16,1 24 16,-1 0-16,0 0 15,25 0-15,-24 0 0,-1 0 16,1 0-16,-1 0 16,0 0-1,-24 24-15,0 1 16,-24-1-1,0 1-15,24-1 16,-25-24-16,1 24 0,-1 1 16,1-25-16,-1 24 15,1-24-15,0 25 0,-1-25 16,25 24-16,-24-24 16,48 0 30,1 0-30,-1 0 0,0 25-16,1-25 15,-1 0-15,1 24 0,-1-24 0,1 0 16,-1 24-16,-24 1 16,24-25-16,-24 24 0,25 1 15,-25-1-15,0 1 16,-25-1-16,1 0 15,0-24-15,-25 25 16,0-25 0,24 0-16,-23 0 0,-1 0 15,24 0-15,-23 0 0,23-25 16,-24 25-16,25 0 16,-1-24-16,50 0 31</inkml:trace>
  <inkml:trace contextRef="#ctx0" brushRef="#br0" timeOffset="720">842 24 0,'25'0'0,"-25"-24"16,24 24 0,-24 24-16,0 0 15,0 1 1,0-1-16,0 1 0,0 24 0,0-25 15,0 25-15,0 24 16,0-24-16,0 0 0,0 0 16,0-1-16,0 1 15,0 0-15,0 0 0,25 0 16,-25 0-16,0 0 0,0-25 16,0 0-1,0 1-15,0-1 0,0 1 0,-25-1 16,25 1-1,0-50 17,0 1-32,0-1 15,0 1-15,0-25 0,0 0 16,0 0-16,0 25 16,0-25-16,25 0 0,-25 0 15,0 0-15,0 1 0,0 23 16,0-24-16,0 25 15,0 0-15,24-1 0,0 1 16,1 24 0,-1 0-16,1 0 0,-1 0 15,0 0-15,1 0 0,-1 0 16,1 24-16,-1 1 16,1-1-1,-25 0-15,0 1 16,0-1-16,-25 1 15,1-25-15,24 24 0,-25 0 16,1-24-16,-1 0 16,1 25-16,0-25 0,-1 0 15,1 0-15,-1 24 16,1-24-16,24-24 16</inkml:trace>
  <inkml:trace contextRef="#ctx0" brushRef="#br0" timeOffset="1027">1380 24 0,'0'-24'16,"0"48"15,0 0-31,0 1 0,0-1 16,-25 1-16,25-1 0,0 25 15,0-25-15,0 25 16,0 0-16,-24-24 0,24 23 16,0-23-16,0 24 15,0-25-15,0 0 0,0 1 16,0-1-16,24 1 15</inkml:trace>
  <inkml:trace contextRef="#ctx0" brushRef="#br0" timeOffset="1633">1721 488 0,'25'-24'16,"-25"-1"0,0 1-16,0-1 15,0 1-15,0 0 16,-25-1-1,1 25 1,0 0 0,-1 0-16,1 25 0,-1-25 15,1 24-15,-1-24 0,1 24 16,0 1-16,24-1 16,-25 1-16,25-1 0,-24 0 15,24 1 1,0-1-16,0 1 15,24-25-15,1 24 16,-1-24 0,0 0-1,1-24 1,-1 24-16,-24-25 16,25 1-16,-25-1 0,24 1 15,-24 0-15,25-1 16,-1 25-16,-24-24 0,24-1 15,1 25-15,-25 25 16,24-25 0,-24 24-16,0 1 15,0-1-15,0 0 0,0 1 16,0-1-16,0 1 0,0-1 16,0 1-16,0-1 0,0 0 15,0 1 1,25-25-16</inkml:trace>
  <inkml:trace contextRef="#ctx0" brushRef="#br0" timeOffset="1996">2234 464 0,'25'-25'0,"-25"1"16,-25-1-1,25 1-15,-24 24 0,-1 0 16,1 0-16,0 0 16,-1 0-16,1 0 15,-1 24-15,1 1 16,0-1-1,24 1-15,0-1 0,0 1 16,0-1-16,0 0 0,0 1 16,0-1-16,0 1 15,0-1-15,24 0 16,0 1-16,1-25 16,-1 0-16,1 0 15,-1 0-15</inkml:trace>
  <inkml:trace contextRef="#ctx0" brushRef="#br0" timeOffset="2497">2454 512 0,'-24'0'16,"-1"0"-1,50 0 32,-25 25-47,24-25 0,1 0 32,-1 0-32,0 0 15,1 0 1,-1 0-1,-24-25-15,25 25 0,-25-24 16,0 0 0,0-1-16,0 1 15,0-1 1,0 1-16,-25 24 0,25-24 16,-24 24-16,-1 0 15,1 0 1,24 24-16,-24-24 0,-1 24 15,25 1-15,-24-1 16,24 1-16,-25-1 0,25 0 16,0 25-16,0-24 15,0-1-15,25 1 16,-25-1-16,0 0 0,24-24 16,1 25-16,-1-25 15,-24 24-15,49-24 0,-25 0 16</inkml:trace>
  <inkml:trace contextRef="#ctx0" brushRef="#br0" timeOffset="2978">3211 366 0,'0'-24'0,"0"-1"16,-24 25-16,24-24 15,-25 24-15,1-25 0,0 25 16,-1 0-16,1 0 16,-1 0-16,1 0 0,-1 25 15,1-25-15,0 24 0,-1-24 16,25 25-16,0-1 15,0 0-15,0 1 16,0-1-16,25 1 16,-1-25-16,0 24 15,1 0-15,-1-24 0,1 25 16,-1-25-16,1 24 16,-1-24-16,0 25 15,-24-1 1,25-24-16,-25 25 15,-25-1 1,1-24-16,24 24 16,-24-24-16,-1 0 0,1 0 15,-25 25-15,24-25 16,1 0-16,0 0 0,-1-25 16</inkml:trace>
  <inkml:trace contextRef="#ctx0" brushRef="#br0" timeOffset="3185">3236 342 0,'-25'0'31,"1"0"-31,-1 24 16,-23 0-16,23 1 0,-24-1 15,0 25-15,1-25 16,-26 25-16,1 25 0,0-26 16,-25 1-16,25 25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33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612 0 0,'0'25'0,"24"-25"16,-24 24-16,25 0 0,-25 1 16,0-1-16,0 1 15,0 24-15,0-1 0,0 50 31,0-25-31,0-24 0,0 49 0,0-25 16,24 25-16,-24-1 0,25 1 16,-25 24-16,0-24 0,24 24 15,-24 0-15,0-24 16,0 24-16,0-24 0,0 24 16,0 0-16,0-24 15,-24 48-15,24-24 0,-25 0 16,25 25-16,-24 0 0,24-1 15,0-24-15,-25 25 16,25-25-16,0 0 0,0-24 16,0 24-16,0-25 0,0 1 15,0 0-15,0 0 16,-24-1-16,24 1 0,0 0 16,-25-1-16,25-23 15,-24 23-15,0 1 0,24 0 16,-25-1-16,25 1 15,-24 0-15,-1-1 0,25 1 16,-24 0-16,24 24 0,0-24 16,-25 24-16,1 0 15,24-25-15,-24 26 16,24-1-16,-25 0 0,25-24 16,-24 24-16,-1-25 15,1 25-15,0-24 0,-1 0 0,1 0 16,-25-1-16,24 1 15,1 24-15,0 0 0,-1-24 16,1 24-16,-1 0 0,25 0 16,0 0-16,0 0 15,0 1-15,0-1 0,0-25 16,0 25-16,25-24 16,-25 0-16,0-25 0,24 25 15,-24-25-15,0 0 16,0 25-16,0-25 0,0 1 15,0-1-15,0 0 0,0 0 16,0 1-16,0-1 16,0-24-16,0 24 0,0-24 15,0 0-15,0 0 16,0-25-16,0 25 0,0-25 16,0 1-16,0-1 0,0 1 15,0-1-15,25 0 16,-25 1-16,0-1 0,24-24 15,-24 25-15,0-1 0,24 1 16,1-1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35.2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0 0,'-25'0'16,"25"24"47,0 0-48,0 1 1,-24-1-16,24 25 0,0-25 15,-25 25-15,25 0 0,0 0 16,0 0-16,-24 0 16,24 0-16,0-1 0,0-23 15,24 48 1,-24-24-16,25-25 0,-1 1 16,1-1-16,-1-24 0,25 0 15,0 0 1,-25 0-16,1-24 0</inkml:trace>
  <inkml:trace contextRef="#ctx0" brushRef="#br0" timeOffset="222">73 415 0,'-24'0'0,"-1"0"15,1 0-15,24-25 16,24 25-16,1 0 15,-1 0-15,1 0 16,-1 0-16,0 0 0,25 0 16,-24 0-16,23 0 0,-23-24 15,24 24-15,-25 0 16,25 0-16,-25 0 16,1 0-16,-1-25 0,1 25 15</inkml:trace>
  <inkml:trace contextRef="#ctx0" brushRef="#br0" timeOffset="862">562 293 0,'0'24'78,"24"0"-63,-24 1 1,0-1-16,0 1 31,24 24-31,1-25 0,-1 0 16,1 1-16,-1-1 16,0-24-16,1 0 15,-1 0-15,1 0 16,-25-24-1,24 24-15,-24-25 0,0 1 16,0 0-16,0-1 16,25 1-16,-25-1 0,0 1 15,0-1 1,24 25 0,-24 25-16,0-1 15,0 25-15,0-24 16,0 23-16,24 1 0,-24 0 15,0 0-15,25 0 16,-25 0-16,24 24 0,-24-24 16,0-25-16,25 25 0,-25 0 15,0-25-15,-25 25 16,25-24-16,-24-1 0,-1-24 16,1 24-16,0-24 0,-1 0 15,-24 0-15,25 0 16,-1-24-16,1 0 15,0-1-15,-1-24 0,1 25 0,24-25 16,0 25-16,0-25 16,0 24-16,24-24 0,1 25 15,-1 24-15,0-24 16,25-1-16,-24 25 0,24 0 16,-25 0-16,0 0 0,25-24 15</inkml:trace>
  <inkml:trace contextRef="#ctx0" brushRef="#br0" timeOffset="1470">1197 219 0,'24'-24'16,"-24"-1"-16,0 1 15,0 48 17,0 1-17,0-1-15,0 1 0,0-1 16,0 74 0,0-49-16,0 0 0,0-1 15,0 1-15,0 25 0,0-26 16,0 1-16,24 0 0,-24 0 15,0-25-15,0 25 16,0-24-16,0-1 0,0 0 16,0 1-16,0-50 31,0 1-15,0 0-16,0-25 0,0 24 15,-24-23-15,24-1 0,0 0 16,-24 0-16,24 0 15,0 0-15,0 0 0,0 25 16,0 0-16,24-1 16,-24 1-16,24-1 15,1 1-15,-1 24 0,1 0 16,-1 0-16,1 24 16,-1-24-16,0 25 0,1-25 15,-1 24-15,1 1 16,-25-1-16,0 0 15,-25-24-15,25 25 0,-24-1 16,-1-24-16,1 25 16,0-25-16,-1 0 0,1 24 15,-1-24-15,1 0 16</inkml:trace>
  <inkml:trace contextRef="#ctx0" brushRef="#br0" timeOffset="2068">1783 488 0,'0'-24'47,"-25"24"-16,50 0 16,-1 0-32,1 0-15,-1 0 16,0 0-16,1 0 0,-1 0 16,1 0-16,-1-25 15,1 1 1,-25-1-1,-25 25-15,1-24 16,-1 24-16,1 0 0,-1 0 16,1 0-1,0 0-15,-1 0 0,1 24 16,-1-24-16,25 25 16,-24-1-16,24 1 15,-25-1-15,25 0 0,0 1 16,0 24-16,0-25 15,0 1-15,0-1 16,25-24-16,-25 24 16,24-24-16,1 0 0,-1 0 15,25 0-15,-25 0 16</inkml:trace>
  <inkml:trace contextRef="#ctx0" brushRef="#br0" timeOffset="2609">2491 439 0,'24'0'16,"-24"-24"-16,0-1 31,-24 25-16,24-24-15,-24 24 0,-25-25 32,24 25-32,1 0 15,-1 0-15,1 0 16,0 0-16,-1 25 0,1-25 16,-1 24-16,1-24 0,-1 25 15,1-25-15,24 24 16,0 1-16,24-1 31,1 0-31,-1-24 16,25 0-16,-24 25 0,-1-25 15,49 0 1,-48 24-16,-1-24 0,1 0 16,-1 25-16,0-1 15,-24 1 1,-24-1-1,0 0-15,-1-24 16,1 0-16,-25 25 0,24-25 16,1 0-16,-25 0 15,25 0-15,-1 0 0,1 0 16,-1 0-16,1-25 0,24 1 31</inkml:trace>
  <inkml:trace contextRef="#ctx0" brushRef="#br0" timeOffset="3344">2882 268 0,'-25'0'15,"1"0"1,24 25 31,24-25-32,1 0-15,-1 0 16,1 24 0,-1-24-16</inkml:trace>
  <inkml:trace contextRef="#ctx0" brushRef="#br0" timeOffset="3594">2882 635 0,'-25'24'0,"25"0"15,0 1 17,25-25-17,-1 0 1,1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47.9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5299 56 0,'-24'0'0,"24"-24"16,-25 24-16,25-25 16,0 50 30,25-1-30,-25 0-16,24 25 0,1 0 16,-1 0-16,-24 0 15,25 0-15,-1 24 0,0 0 16,1-24-16,-1 24 0,-24-24 16,25 0-16,-25 0 15,24 0-15,-24 0 0,25-25 16,-25 0-16,0 1 15,24-1-15,0-48 32,-24-1-17,0 1-15,0 0 16,0-1-16,0 1 0,0-25 16,-24 24-16,0-23 15,24-1-15,-25 0 0,25 0 16,-24 0-16,24 25 15,0-25-15,-25 0 0,25 25 16,0-1-16,25 1 16,-1 24-16,1 0 15,-1 0 1,0 0-16,25 24 0,-24-24 16,-1 25-16,1-1 0,23-24 15,-48 25-15,25-1 0,-25 0 16,-25 1-1,1-25-15,-25 24 0,25-24 16,-25 0-16,0 25 16,0-25-16,25 0 0</inkml:trace>
  <inkml:trace contextRef="#ctx0" brushRef="#br0" timeOffset="-6635">0 105 0,'0'-25'15,"24"25"32,-24 25-31,0 48-1,0-24-15,24 0 16,-24-25-16,0 25 16,25 24-16,-25-24 0,0 0 15,0 0-15,24 0 16,-24 0-16,0-1 0,25-23 16,-25 24-16,24-25 0,0 1 15,1-25-15,-1 24 16,25-24-16,-24 0 0,-1 0 15,25-24-15,-25 24 0,1-25 16,-1 1-16,-24-1 16</inkml:trace>
  <inkml:trace contextRef="#ctx0" brushRef="#br0" timeOffset="-6420">97 593 0,'-49'0'0,"25"0"15,0 0 1,48 0 15,0-24-15,1 24-16,24 0 0,-25 0 16,25-25-16,-25 25 15,25 0-15,-24 0 0,23-24 16,-23 24-16,-1 0 0</inkml:trace>
  <inkml:trace contextRef="#ctx0" brushRef="#br0" timeOffset="-5970">610 496 0,'24'0'16,"-24"-25"-16,0 1 15,-24 24 1,24-25-1,-24 25-15,-1 0 16,1 0-16,-1 0 16,1 0-1,0 25-15,-1-1 16,1 1-16,24-1 16,0 0-16,-25 1 0,25-1 15,0 25-15,25-49 0,-25 25 16,49-1-1,-25 0-15,0-24 16,1 0-16,-1-24 16,1 24-1,-25-24-15,0-1 0,0 1 16,0-1 0,0 1-16,0-1 15,24 25 1,0 25-1,-24-1-15,49 1 16,-49-1 0,25 1-16,-1-1 0,1 0 15,-1 1-15,0-1 0,1-24 16</inkml:trace>
  <inkml:trace contextRef="#ctx0" brushRef="#br0" timeOffset="-5737">805 520 0,'-24'-24'0,"24"-1"15,-24 25 1,24-24-16,24 24 16,0 24-1,1-24-15,-1 25 16,25-1-16,-24 0 15,-1 1-15,0-1 16,1 1-16,-25-1 16,24-24-16,-24 25 15</inkml:trace>
  <inkml:trace contextRef="#ctx0" brushRef="#br0" timeOffset="-5520">1025 422 0,'0'-24'0,"-24"24"31,24 24-31,0 1 16,-25-1-16,25 1 16,-24 23-1,0 1-15,-1-24 0,1-1 16,-1 25-16,25-25 15,-24 1-15,-1-1 0,25 1 16,0-1-16</inkml:trace>
  <inkml:trace contextRef="#ctx0" brushRef="#br0" timeOffset="-5226">1295 178 0,'-25'0'0,"25"-24"16,0 48 15,25 25-15,-25-25-16,24 1 15,-24 24-15,25 0 0,-1-1 16,-24 1-16,25 0 16,-25 0-16,24 0 0,-24 24 15,0-24 1,0-25-16</inkml:trace>
  <inkml:trace contextRef="#ctx0" brushRef="#br0" timeOffset="-4530">1269 569 0,'-24'0'15,"0"0"1,48 0 0,0-25-1,1 25-15,-1 0 16,1-24-16,-1 24 0,1-24 15,23 24-15,-23 0 16,-1-25-16,1 25 0,-1-24 16,1 24-16,-1 0 15,-24-25-15,-24 25 47,24 25-47,0-1 16,-25-24-16,25 25 15,0-1-15,0 0 16,25 1-16,-25-1 0,24-24 16,0 25-16,-24-1 15,25-24-15,-1 0 0,1 25 16,-1-25-16,1 0 0,-1-25 16,0 25-16,1-24 15,-1-1-15,-24 1 16,0-1-1,0 1-15,0 0 16,0-1-16,-24 25 16,24 25-1,0-1-15,24 25 16,-24-25 0,25 25-16,-25 0 15,24-25-15,1 50 0,-1-25 0,0-1 16,1 1-16,-25-24 15,24 23-15,-24-23 0,0-1 16,0 1-16,-24-1 16,-1-24-16,1 0 0,0 0 15,-25 0-15,24-24 0,-72-25 32,97 24-32,-25 1 0,25 0 15,0-1 1,25 25-16,-1-24 15,0 24-15,1-25 0</inkml:trace>
  <inkml:trace contextRef="#ctx0" brushRef="#br0" timeOffset="-3944">2027 349 0,'-25'-24'0,"25"-1"0,-24 1 16,24-1-16,0 50 47,0-1-32,0 1-15,0-1 16,24 0-16,-24 25 16,25 0-16,-1-24 0,0 23 0,1 1 15,-1 25-15,-24-26 16,25 1-16,-1 0 0,1-24 16,-25 23-16,24-23 15,-24-1-15,24-24 0,-24 25 16,-24-50 15,24 1-15,-24-1-16,24-23 15,-25-1-15,25 0 0,-24 0 16,24 25-16,0-25 0,24 0 16,-24 0-16,25 25 15,-1-1-15,0 1 0,1 24 16,24-25-16,-25 25 15,1 0-15,-1 25 0,0-1 16,1-24-16,-25 25 0,0-1 16,0 0-16,0 1 15,-25-25-15,1 24 0,0 1 16,-25-25-16,0 0 0,0 24 16,25-24-16,-25 0 15</inkml:trace>
  <inkml:trace contextRef="#ctx0" brushRef="#br0" timeOffset="-2405">2930 227 0,'-24'-24'15,"24"-1"-15,0 1 16,0-1-16,0 1 15,-25 24-15,25-25 16,0 50 0,0-1-16,0 1 15,25-1-15,-25 25 0,24-25 16,-24 25-16,25 24 16,-1-24-16,1 0 0,-25 0 15,24 0-15,0 0 0,1 0 16,-25-25-1,24 0-15,-24 1 0</inkml:trace>
  <inkml:trace contextRef="#ctx0" brushRef="#br0" timeOffset="-1668">2881 520 0,'-24'-24'15,"0"-1"1,24 1-1,24-1 17,0 25-32,1 0 15,24-24-15,-25 24 16,25 0-16,0 0 0,-25-24 16,25 24-16,0 0 0,0-25 15,-25 25-15,1 0 16,-1-24-16,0 24 0,-24-25 15,-24 25 17,0 25-17,24-1 1,0 1-16,0-1 16,24 0-16,0 1 0,-24-1 15,25-24-15,-1 25 16,1-25-16,-1 24 0,25-24 15,-25 0-15,1 0 16,-1-24-16,1 24 0,-25-25 16,24 25-16,-24-24 0,25-1 15,-25 1 1,0 0-16,0-1 0,-25 25 16,25-24-16,-24 24 15,24 24 1,0 1-16,0-1 15,0 25-15,0 0 16,24-1-16,1 1 0,-1 0 16,25 0-16,-25 24 15,1-24-15,23 0 16,-23-25-16,-1 25 0,-24-24 16,0-1-16,0 0 0,0 1 15,-24-1-15,-1-24 0,-23 0 16,-26 0-1,26-24-15,-1-1 0,24 1 16,1 0-16,-1-25 0,25 24 16,0-23-16,0-1 15,25 24-15,-1-24 0,1 25 16,-1 0-16,25-1 16,-25 1-16,1 24 0,24-25 15,-25 25-15,0 0 0,1-24 16,-1 24-16,1 0 15</inkml:trace>
  <inkml:trace contextRef="#ctx0" brushRef="#br0" timeOffset="-1147">3932 325 0,'0'-25'0,"0"1"16,0-1-16,0 1 0,0 0 15,0-1 1,24 50 0,-24-1-1,24 0 1,-24 25-16,0 0 0,25-24 0,-1 23 16,-24 26-16,25-26 0,-1 1 15,1 0-15,-1 24 16,-24-48-16,24 24 15,1 0-15,-25-25 0,24 0 0,-24 1 16,0-1-16,0-48 31,-24-1-15,24 1-16,-25-25 0,25 25 16,-24-25-16,0 0 0,-1-49 15,1 74 1,24-25-16,0 0 0,0 25 15,0-1-15,0 1 16,24 0-16,1 24 0,-1-25 16,0 25-16,25 0 0,-24 25 15,-1-25-15,1 24 16,-1-24-16,0 24 0,-24 1 16,0-1-1,-24 1-15,0-25 16,-1 24-16,-24-24 15,25 0-15,-1 0 0,-23 0 16,23 0-16</inkml:trace>
  <inkml:trace contextRef="#ctx0" brushRef="#br0" timeOffset="-727">4444 398 0,'25'0'47,"-1"0"-31,1 0-16,-1 0 15,1 0-15,-1-25 0,25 25 16,-25 0-1,1 0-15,-1-24 0,-24 0 16,0-1 0,-24 1-1,-1-1-15,1 25 16,-25 0-16,25 0 16,-1 0-16,-24 0 0,25 25 15,-1-1-15,1-24 16,24 49-16,0-25 0,0 1 15,0 24-15,24-25 0,25 49 32,-24-48-32,24-1 0,-25 1 0,25-25 15,0 24-15,-25-24 0,25 0 16</inkml:trace>
  <inkml:trace contextRef="#ctx0" brushRef="#br0" timeOffset="996">5250 1497 0,'25'-24'0,"-25"-1"16,24 25-16,1-24 15,-25-1 1,0 1 0,0-1-16,-25 1 15,1 24-15,-25 0 16,25 0 0,-1 24-16,-24-24 0,25 49 15,0-24-15,-1 24 16,1-25-16,-1 25 0,25 0 15,0-1-15,25-23 0,-25 24 16,24-25-16,1 1 16,23-1-16,-23-24 0,24 0 15,-1 0-15,-23 0 16,24-24-16,0-1 0,-25 1 16,0-25-16,1 0 0,-1 0 15,-24 0-15,25-24 16,-25 0-16,0 0 0,0-1 15,-25 1-15,1 24 0,24-24 16,-25 24-16,25 25 16,0-1-16,-24 25 0,24 25 15,0 24 1,0-25-16,24 25 0,-24 24 16,25-24-16,-1 24 0,-24-24 15,25 24-15,-1-24 16,1 0-16,-1 0 0,-24 0 15,24-25-15,1 0 16,-25 1-16,24-1 0,1-24 16</inkml:trace>
  <inkml:trace contextRef="#ctx0" brushRef="#br0" timeOffset="1415">5934 1448 0,'-24'0'16,"24"-24"-1,0-1 17,24 25-17,1 0 1,-1 0-16,1-24 15,-1 24-15,0-25 0,1 1 16,-1 24-16,-24-24 16,25-1-16,-25 1 15,0-1-15,-25 25 0,1-24 16,-1 24-16,1-25 16,0 25-16,-25 0 0,24 25 15,-24-25-15,25 24 0,0 25 16,-1-24-16,25-1 15,-24 25-15,24 0 0,0-25 16,24 25-16,-24 0 16,25-25-16,-1 1 0,0-1 15,25 0-15,-24 1 0,24-25 16,-25 0-16,25 0 16</inkml:trace>
  <inkml:trace contextRef="#ctx0" brushRef="#br0" timeOffset="1704">6496 1350 0,'0'-24'0,"0"0"16,-24 24 0,24-25-16,-25 1 0,1-1 15,-1 25 1,1 0-1,0 0-15,-1 25 16,1-1 0,24 25-16,0-25 0,-25 1 15,25 48 1,25-48-16,-25-1 0,24 0 16,1 1-16,-1-1 0,0-24 15,1 25-15,-1-25 16,1 0-16,23 0 0</inkml:trace>
  <inkml:trace contextRef="#ctx0" brushRef="#br0" timeOffset="1913">6716 1302 0,'0'-25'16,"-25"1"-16,1 24 15,24 24 16,0 1-31,0-1 16,24 0-16,-24 1 0,0-1 16,0 1-16,25 24 15,-25-25-15,0 0 0,24 1 16,-24-1-16,25-24 0</inkml:trace>
  <inkml:trace contextRef="#ctx0" brushRef="#br0" timeOffset="2079">6667 960 0,'-24'0'16,"24"24"15</inkml:trace>
  <inkml:trace contextRef="#ctx0" brushRef="#br0" timeOffset="2694">6814 1253 0,'24'0'46,"-24"24"-30,24-24-16,-24 25 16,0-1-16,25 25 0,-25-25 31,24 50-31,-24-50 0,25 49 31,-25-97 0,0-1-31,0 1 16,0 0-16,0-1 0,0 1 16,0-1-16,0-24 0,24 25 15,-24-25-15,24 25 16,25-25 0,-24 24-16,-1 25 0,1 0 15,-1 25 1,-24-1-16,0 25 0,24-24 15,-24-1-15,0 25 16,0-25-16,0 1 0,0-1 16,25 1-16,-1-25 31,-24-25-15,25 25-16,-25-24 15,24-1-15,1-24 0,-25 25 16,24 0-16,0-1 15,1 1-15,-25-1 0,24 1 16,1 24-16,-25 24 16,24 1-16,-24-1 15,0 25-15,0-25 0,0 25 16,0-24-16,0 24 0,25-25 16,-25 0-16,0 1 15,24-25-15,0 0 16</inkml:trace>
  <inkml:trace contextRef="#ctx0" brushRef="#br0" timeOffset="3172">7888 1253 0,'0'-25'16,"-24"1"-1,-1-1-15,1 1 16,-1 24-1,1-24-15,0 24 0,24-25 16,-25 25-16,1 0 16,-1 25-16,25-1 0,-24 0 15,24 1-15,-24 24 16,24-25-16,0 1 0,0 23 16,0-23-16,0-1 0,0 1 15,0-1-15,24-24 16,-24 25-16,24-25 0,1 0 15,-1 0-15,1 0 16,-1 0 0,0-25-16,-24 1 0,25 24 15,-25-25-15,0-24 16,24 25-16,-24 0 0,25-1 16,-25 1-16,0-1 0,0 1 15,0 48 1,24 1-16,-24-1 15,0 1-15,0 23 0,0-23 16,0 24-16,25-25 16,-25 1-16,24-1 0,-24 0 15,24-24-15,1 0 16,-1 0-16,1 0 16,-25-24-16</inkml:trace>
  <inkml:trace contextRef="#ctx0" brushRef="#br0" timeOffset="3414">8108 886 0,'0'-24'0,"0"0"16,-24-1 0,24 50-1,0-1 1,0 0-16,0 1 0,0 24 15,0 0-15,24-1 16,-24 1-16,24 0 0,-24 0 16,0 0-16,25 0 15,-25-1-15,0 1 0,24 0 16,-24-24-16,0-1 0,0 0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51.9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0,'0'-24'32,"24"48"-1,-24 1-15,0-1-16,25 1 0,-25 72 15,0-48 1,24 49-16,-24-49 15,0-1-15,0 1 16,0-24-16,0 24 0</inkml:trace>
  <inkml:trace contextRef="#ctx0" brushRef="#br0" timeOffset="662">464 338 0,'-24'-25'16,"48"25"31,0 25-32,-48-1 32,0-24-16,24-24 16,24 24-31,0 0-1,1 0 17,-25 24-32,0 1 31,0-1-15,-25-24-16,1 0 15,0 0 1,24-24-16,-25 24 15,25-25 1,25 1-16,-1 24 16,0 0-1,1 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55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513 460 0,'-24'-25'16,"-1"1"-16,1 24 16,0-24-16,-1-1 15,1 25-15,-1-24 0,-24 24 16,25 0-16,0 0 0,-25 0 15,24 0-15,1 24 16,-49 25 0,48-25-16,1 1 0,24-1 0,-25 25 15,25-24-15,0 23 16,0-23-16,0-1 0,25 1 16,-25-1-16,24 0 15,1-24-15,-1 0 0,0 0 16,25-24-16,-24 0 0,-1-1 15,1 1-15,-1-25 16,0 25-16,1-25 0,-25-25 16,24 26-16,-24-1 15,0 0-15,0-24 0,0 24 16,0 0-16,0 0 16,0 0-16,0 25 0,0 73 31,0-25-31,0 25 15,0 24-15,0-24 0,25 24 16,-25-24-16,0 24 16,24 1-16,-24-25 0,25-1 15,-25 1-15,24 0 0,-24-25 16,0 1-16</inkml:trace>
  <inkml:trace contextRef="#ctx0" brushRef="#br0" timeOffset="546">855 509 0,'25'0'0,"-25"-25"16,24 1-1,-24-1 1,24 1-1,-24 0-15,0-1 0,-24 1 16,0-1-16,-1 25 16,1 0-16,-1 0 0,1 0 15,-1 0-15,1 0 16,0 25-16,-1-1 0,25 1 16,-24-1-16,24 0 0,0 25 15,0-24-15,0-1 16,0 1-16,24-1 0,-24 0 15,25 1-15,-1-25 16,-24 24-16,24-24 0,1 0 16,-1 0-16,1-24 15,24-1 1,-49 1-16,24 0 0,-24-1 16,24 1-16,-24-25 15,0 24-15,0 1 0,0 0 16,0-1-16,0 1 0,0-1 15,0 50 1,0-1-16,0 1 16,25-1-1,-25 25-15,24 24 16,1-24-16,-25-25 0,24 1 0,1 24 16,-1-25-1,0-24-15,1 0 16,-1-24-16</inkml:trace>
  <inkml:trace contextRef="#ctx0" brushRef="#br0" timeOffset="767">1319 264 0,'0'-48'0,"0"-1"16,0 24-16,0-24 16,0 25-16,-24 0 15,24 48-15,0 25 16,0-25-1,0 25-15,0 0 16,0 0-16,24 0 0,-24 0 0,25-1 16,-25 1-16,24-24 15,-24 24-15,0-25 0,25 0 16,-25 1 0</inkml:trace>
  <inkml:trace contextRef="#ctx0" brushRef="#br0" timeOffset="1303">1246 435 0,'-24'-24'16,"-1"0"-16,1 24 16,24-25-16,-25 25 0,50 0 31,-1 0-15,1 0-16,23 0 0,-23 0 15,24 0-15,24 0 16,-24-24-16,24 24 0,-24-25 15,24 25-15,-24-24 16,0 24-16,-25 0 0,25-25 16,-24 25-16,-25-24 15,-25 24 1,1-24-16,-1 24 16,1 0-16,-1 0 15,1 0-15,0 0 0,-1 0 16,25 24-16,-24-24 0,-1 24 15,1 1-15,24 24 16,0-25-16,0 25 0,0-25 16,0 25-16,0-24 0,0-1 15,24 1-15,1-1 16,-1-24-16,1 0 16,-1 0-1,0 0-15,1-24 0,-1-1 16,-24 1-16,25-1 0,-25 1 15,24-1-15,-24 1 16,0-25-16,25 25 0,-25-1 16,0 1-16,24 24 15,-24 24 1,24-24-16,-24 49 0,25-24 16,-1-1-16,-24 25 15,25-25-15,-1 25 0,-24 0 16,24-25-16,-24 1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00.6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73 129 0,'0'-25'15,"-24"25"-15,24-24 0,-25 24 0,25-25 16,-24 25 0,24 25-1,24 24-15,-24-25 16,25 25-16,-25 0 16,24 0-16,1-1 0,-25 26 15,24-26 1,25 50-16,-49-49 0,24 0 15,-24-25-15,25 1 0,-25-1 16</inkml:trace>
  <inkml:trace contextRef="#ctx0" brushRef="#br0" timeOffset="778">24 446 0,'-24'-24'15,"24"-1"-15,0 1 16,0-1 0,24 25-1,1 0-15,-1 0 16,1 0-16,-1 0 0,25-24 16,0 24-16,0 0 15,0-24-15,-1 24 0,1 0 16,-24-25-16,24 25 0,-25-24 15,0 24-15,1-25 16,-25 1-16,0-1 16,-25 25-1,1 0 1,0 0 0,24 25-16,0-1 15,0 25-15,0-24 16,24-1-16,-24 0 15,24 1-15,-24-1 0,25 1 16,-1-1-16,1 0 0,-1-24 16,1 0-16,-1 25 15,0-25-15,1 0 0,-1-25 16,25 25-16,-25-24 0,1 24 16,-25-24-16,24-1 15,1 1-15,-25-1 0,0 1 16,0 0-16,0-1 15,0 1-15,0 48 32,24 1-32,-24 23 15,25-23-15,-1 48 0,-24-24 16,24 24-16,1-24 16,-1 24-16,1 1 0,-1-1 15,-24-24-15,25 24 0,-1-24 16,-24 0-16,0-25 15,0 25-15,-24-49 16,-1 0 0,1-24-16,-1-1 0,1 1 15,-1-25-15,1 0 0,0 0 16,-1 0-16,25 0 16,0 1-16,0 23 0,25-24 15,-25 0-15,24 25 0,25 0 31,0-1-31,-25 25 0,1 0 0,-1 0 16,0 0-16,1 0 16,-1 0-16</inkml:trace>
  <inkml:trace contextRef="#ctx0" brushRef="#br0" timeOffset="1309">1343 251 0,'0'-25'0,"0"-24"0,0 25 16,0 0-16,-24-1 0,24 1 15,0-1-15,0 1 16,0 48 0,24 1-1,-24 24-15,25-1 0,-1 1 16,1 0-16,-1 24 0,0-24 15,-24 24-15,25 1 16,-1-25-16,1 24 0,-1-24 16,1 0-16,-25-25 0,0 25 15,24-25-15,-24 1 16,0-50 15,0 1-31,0-25 16,-24 25-16,24-25 0,0 24 15,-25-24-15,25 1 16,-24-1-16,24-25 0,-25 26 16,25-1-16,0 24 15,0-23-15,25 23 0,-25 1 16,24-1-16,25 25 0,-25 0 16,1 0-16,24 0 15,-25 25-15,1-25 0,23 24 16,-23-24-16,-1 25 15,-24-1-15,25 0 0,-25 1 16,-25-25-16,1 24 0,-1 1 16,1-25-16,-25 24 15,25-24-15,-1 0 0,-24 24 16,25-24-16,0 0 16</inkml:trace>
  <inkml:trace contextRef="#ctx0" brushRef="#br0" timeOffset="2190">2149 177 0,'0'-24'31,"25"48"32,-1-24-47,1 0-1,-1 0-15,0 0 0,1 0 16,-1 0-1,-24-24-15,25 24 0,-25-24 16,0-1 0,-25 1-1,1-1 1,-1 25-16,1-24 0,0 24 0,-25 0 16,24-25-16,-24 25 15,25 0-15,0 25 0,-1-25 16,-24 24-16,49 1 15,-24-1-15,24 1 0,0 23 16,24-23-16,1 24 16,-1-25-16,25 25 0,0-25 15,0 1-15,24-1 0,0 1 16,1-25-16,-26 0 16,26 0-16,-26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58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74 415 0,'-24'0'0,"-1"-25"0,1 25 16,24-24-1,0 48 1,24-24 0,-24 25-16,25-1 15,-1 25-15,0-25 0,50 74 16,-50-73-1,25 23-15,-25-23 0,1 24 16,24-25-16,-25 1 0,0-1 16,1-24-1,-25 24-15,24-24 16,-24-24-16,0 0 0,0-1 16,0 1-16,0-1 15,0-24-15,0 1 16,25-1-16,-25 0 0,0 0 15,0 0-15,0 0 0,0 1 16,0-1-16,0 24 0,0 1 16,24 24-1,1 24-15,-1 1 16,0-25-16,-24 24 16,25 1-16,-1-25 0</inkml:trace>
  <inkml:trace contextRef="#ctx0" brushRef="#br0" timeOffset="742">953 488 0,'25'0'0,"-1"-24"0,0 24 15,-24-25 1,0 1-16,0-1 15,0 1-15,-24 24 16,0 0-16,-1-24 16,1 24-16,-1 0 0,-48 24 15,49 0 1,-1 1-16,-24-1 0,25 1 16,24-1-16,-24 0 0,24 1 15,0-1-15,0 1 16,0-1-16,24 1 0,-24-1 15,24-24-15,1 24 0,-1-24 16,1 0-16,-1 0 16,0 0-1,1-24-15,-1 24 0,1-24 0,-1 24 16,1-25-16,-25 1 0,24-1 16,-24 1-16,0-1 0,0 1 15,0 0-15,0-1 16,0 50 15,0-1-31,0 0 0,0 1 16,24-1-16,-24 1 0,0-1 15,25 25-15,-25-25 16,24-24-16,1 25 0,-1-1 16,1-24-16,-1 0 15,0 0-15,1-24 0,-1 24 16,1-25-16,-1-23 0,0 23 15,1 1-15,-1-25 16,-24 0-16,25 0 0,-25-24 16,0 24-16,-25-24 15,25 24-15,-24 0 0,-1 0 16,25 0-16,-24 25 0,0 0 16,-1 24-1,25 24-15,0 0 0,0 25 16,0 0-16,0 0 15,25 0-15,-25 0 0,24 24 16,0-24-16,-24 0 0,25-1 16,-1 1-16,1-24 15,-1-1-15,1 1 0,-25-1 16,24-24-16,0 0 16</inkml:trace>
  <inkml:trace contextRef="#ctx0" brushRef="#br0" timeOffset="959">1295 390 0,'-24'-24'0,"48"24"32,0 0-17,1 0-15,-1 0 0,25 0 16,0 0-16,-25 0 15,25 0-15,0-25 0,0 25 16,-25 0-16,25 0 16,-24 0-16,-1-24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03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14 244 0,'0'-24'16,"0"-1"15,24 25-31,-24 25 15,25-1-15,-25 25 16,24 0-16,1 24 0,-1-24 16,1 24-16,-1 0 15,0-24-15,1 24 0,-25-24 16,24 0-16,1 0 0,-25-25 16,0 1-16,24-1 15</inkml:trace>
  <inkml:trace contextRef="#ctx0" brushRef="#br0" timeOffset="569">87 610 0,'-49'-24'32,"25"24"-32,0 0 0,48 0 15,0-25 1,1 25-16,24 0 15,0 0-15,-1-24 0,26 24 16,-1 0-16,-24 0 16,24-24-16,0 24 0,-24 0 15,0-25-15,-25 25 16,25-24-16,-24 24 0,-25-25 16,0 1-16,0-1 0,-25 1 15,25 0-15,-49-1 0,25 25 16,0 0-16,-25 0 15,24 0-15,1 25 0,-25-1 16,25 0-16,-25 25 16,24 0-16,1-24 0,24 23 15,-24 1-15,24-24 16,0 24-16,24-25 0,0 0 16,1 1-16,24-25 0,-25 0 15,25 0-15,-25 0 16,25 0-16,-24-25 0,23 1 15,-23 0-15,-25-1 0,24 1 16,-24-1-16,0-24 16,0 25-16,0 0 0,0-1 15,-24 1-15,24-1 16,0 1-16,24 48 16,1 1-16,-25-1 15,24 25-15,1-25 16,-25 25-16,24 0 0,0-24 15,1 23-15,-1-23 16,-24-1-16,25 1 0,-1-1 16,0-24-16</inkml:trace>
  <inkml:trace contextRef="#ctx0" brushRef="#br0" timeOffset="780">991 488 0,'0'-24'0,"-24"-1"16,24 1-16,24 48 31,0 1-31,1 24 16,-1-25-16,1 25 0,-1-25 16,0 1-16,-24 24 15,25-25-15,-1 0 0,-24 1 16,25-1-16,-1-24 15</inkml:trace>
  <inkml:trace contextRef="#ctx0" brushRef="#br0" timeOffset="967">1235 488 0,'-24'-73'15,"24"48"-15,-25 1 0,1 24 16,24 24-1,0 25-15,-25 0 0,25 0 16,-24 0-16,24 0 16,-24 24-16,24-24 0,0 0 15,0 0-15,0-25 0,0 49 16</inkml:trace>
  <inkml:trace contextRef="#ctx0" brushRef="#br0" timeOffset="1297">1602 73 0,'-25'-24'0,"25"-1"16,0 1 0,-24 97-1,24-49 1,24 25-16,-24 0 0,25 24 16,-25-24-16,24 24 0,-24-24 15,24 25-15,-24-26 16,25 1-16,-25 0 0,24-24 15,-24 23-15,0-23 16,0-1-16</inkml:trace>
  <inkml:trace contextRef="#ctx0" brushRef="#br0" timeOffset="2065">1528 513 0,'-24'-25'0,"-1"1"15,25-1 1,0 1 0,25-1-1,-1 25-15,1-24 16,23 24-16,-23 0 0,24 0 16,-25 0-16,25 0 15,-25 0-15,25 0 0,-24 0 16,-1 0-16,1 0 15,-1 0-15,0 0 0,1 0 16,-25-24-16,24 24 31,-48 24-15,24 0 0,-25 1-1,25-1 1,0 1-16,25-25 0,-25 24 15,24-24-15,1 25 0,-1-25 16,25 24-16,-25-24 16,25 0-16,-24 0 0,24 0 15,-25 0-15,0 0 0,1 0 16,-1-24-16,-24-1 31,0 1-31,-24-1 0,24 1 16,-25 24-16,25-25 15,-24 25-15,24 25 32,0-1-32,0 1 15,0 24-15,0-1 0,0 50 16,24-25 0,-24 1-16,25-25 0,-1 24 15,-24 0-15,25-24 16,-1 24-16,0-24 0,1 0 15,-1 0-15,-24-25 0,25 25 16,-25-25 0,0-48-16,-25 24 15,1-24-15,-1-1 16,1-24-16,0 0 0,-1 1 16,1-1-16,24 24 0,0-23 15,-25-1-15,25 24 16,25-24-1,-25 25-15,24 0 0,1 24 16,-1-25-16,25 25 16,-25 0-16,1-24 0</inkml:trace>
  <inkml:trace contextRef="#ctx0" brushRef="#br0" timeOffset="2586">2505 146 0,'0'-24'16,"0"-1"-16,0 50 16,0-1-1,-24 1-15,24 24 0,0-25 16,0 25-16,24 24 0,-24-24 15,25 73 1,-25-49-16,24-24 0,-24 24 16,24-24-16,-24 0 15,25 0-15,-25 0 0,0 0 16,0-25-16,24 1 16,-24-1-16,0 0 15,0-48 1,-24 24-16,24-24 15,0-1-15,0-24 0,-25 25 16,25-25-16,0 0 16,0 0-16,0-24 0,0 24 15,25 0-15,-25 0 0,24 1 16,1 23-16,-1 1 16,1-1-16,-1 25 15,0 0-15,1 0 16,-1 25-16,-24-1 0,25 1 15,-25-1-15,0 0 0,0 1 16,0 24-16,-25-25 16,25 1-16,-24-25 0,-1 24 15,1-24-15,0 24 16</inkml:trace>
  <inkml:trace contextRef="#ctx0" brushRef="#br0" timeOffset="2994">3042 464 0,'25'24'63,"-1"-24"-48,1 0-15,-1 0 16,1 0-16,-1 0 0,0 0 16,25-24-16,-24 24 15,-1-25 1,1 1-16,-25-1 0,0 1 16,-25 0-1,1-1-15,-1 1 0,1-1 16,-1 1-16,-23 24 0,-1-24 15,24 24-15,-24 0 16,1 24-16,23 0 0,1 25 16,-1-24-1,25 97-15,0-73 0,0-1 16,49 1-16,-24 0 0,48 0 16,-24-25-16,0 1 15,24-25-15</inkml:trace>
  <inkml:trace contextRef="#ctx0" brushRef="#br0" timeOffset="4174">3824 806 0,'0'-25'16,"0"50"31,0 48-32,0-49-15,0 25 16,0 0-16,-24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2FDA-1F63-430A-8D88-D44800A95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10BC-423E-4EF9-A23A-4FA6E26C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212F-3158-429D-9502-80B6EED7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96E6-35F1-46F4-963E-801D037B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1211-166C-4E0D-A5BD-863C07A8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67DC-0C76-437D-8E0F-961E6D8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4B78C-577F-4E72-9C46-8F7D4C30D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0B09-B6D1-4A69-9C8A-07406D9C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1EF7-1F59-413A-8D2D-847FCAF5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D774-77B7-4120-AB28-683AA3EA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36B0C-8EB2-486F-AD73-2ED025807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E4B59-B826-4DA9-B423-BA30C6C1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44FF-F5D9-45AA-B25A-437C558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B34B-6107-4AC2-8316-797F57C3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F875-0DB0-4CD3-B11E-B11E76EA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F7FD-54DB-4CF1-899C-754E08E1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D065-E014-4F90-AAFA-492AE26A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6960-6A80-410C-8F82-1CEB221B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CAB2-A098-4980-8851-703C13B5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A8C2-AF0B-4C76-B4E9-49798EB6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AA3-E6FB-411A-830C-CFDBB51F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17EC-03A0-4D49-AA9B-E0E3031A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5F95-3F54-43C0-B0C3-3662A50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F4EE-B81F-4004-9F06-6D035286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78BA-9A8E-4DB4-8190-7BC8FEC6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53D3-D2EB-489A-9136-AFCDD095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6463-1C34-4B0A-8A86-824A6CF2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9CFDB-9D57-4AE4-91A8-8BBC8603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B704-A4B5-47CA-B7FD-E6115B7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9E73A-02C9-4463-A193-33929D25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7202-9BF6-49E4-8113-E7A9E58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0AD-8C72-47A1-AC21-6516F271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40AF-E11D-41E5-B1F0-28C81F49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4DDF-5DB9-4E73-86C3-1C9F0078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2FCE5-9E6A-44B5-978F-1AACBBE4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2C52B-D9FD-4E28-A00F-102782652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338E2-7E55-442E-AACA-71689E22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06436-5C76-4334-A536-E8824C99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DBCA-512D-4E0B-93C9-1CF2A9E2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199-7B7B-4E61-A931-3BB756F0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F6C59-EDE7-4173-8280-687E05C9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3056D-5A64-4806-9062-A06BC9B6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96483-F205-4AA4-BD0E-A4A737AB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EDABD-ABE7-4F57-802D-A7F9E9EE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271AA-947C-4FB6-AB47-8BE6B79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BC39C-2CD5-4B61-91D1-689E0EF9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E27F-C689-459A-B912-36290A89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8259-EEC7-4847-9ACF-74208B2C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3C5E-9857-4540-BEB4-C90D8232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AF523-7EBB-4AC6-BFDB-DCEAFE08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550C-0D30-4665-BB46-BF81A041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C8840-A4B8-4118-8525-A1996F2C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EF1C-5E77-4D62-8968-BD5F6833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A482-291E-41D1-91CD-C8909892D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0545-BA03-44E3-A719-5489696A5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67B12-E5D8-4DAC-918C-16F7C053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71686-FBB2-4DEA-A0F6-B82AF13C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C68C-3AD6-4311-8DE9-DF051909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857CB-B8EE-4634-A68A-21E501A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4671-EA65-4FBA-96FC-A3EA6EEA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2051-351C-4304-92F0-9B156843C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A475-F9F8-4DC1-BF8E-C26CC55A3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015-DEEB-474A-AE6B-71668B450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2433-9A20-4D0A-AD64-77DBA6CCD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emf"/><Relationship Id="rId21" Type="http://schemas.openxmlformats.org/officeDocument/2006/relationships/image" Target="../media/image33.emf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emf"/><Relationship Id="rId50" Type="http://schemas.openxmlformats.org/officeDocument/2006/relationships/customXml" Target="../ink/ink48.xml"/><Relationship Id="rId55" Type="http://schemas.openxmlformats.org/officeDocument/2006/relationships/image" Target="../media/image50.emf"/><Relationship Id="rId63" Type="http://schemas.openxmlformats.org/officeDocument/2006/relationships/image" Target="../media/image54.emf"/><Relationship Id="rId7" Type="http://schemas.openxmlformats.org/officeDocument/2006/relationships/image" Target="../media/image26.emf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37.emf"/><Relationship Id="rId11" Type="http://schemas.openxmlformats.org/officeDocument/2006/relationships/image" Target="../media/image28.emf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emf"/><Relationship Id="rId40" Type="http://schemas.openxmlformats.org/officeDocument/2006/relationships/customXml" Target="../ink/ink43.xml"/><Relationship Id="rId45" Type="http://schemas.openxmlformats.org/officeDocument/2006/relationships/image" Target="../media/image45.emf"/><Relationship Id="rId53" Type="http://schemas.openxmlformats.org/officeDocument/2006/relationships/image" Target="../media/image49.emf"/><Relationship Id="rId58" Type="http://schemas.openxmlformats.org/officeDocument/2006/relationships/customXml" Target="../ink/ink52.xml"/><Relationship Id="rId5" Type="http://schemas.openxmlformats.org/officeDocument/2006/relationships/image" Target="../media/image25.emf"/><Relationship Id="rId61" Type="http://schemas.openxmlformats.org/officeDocument/2006/relationships/image" Target="../media/image53.emf"/><Relationship Id="rId19" Type="http://schemas.openxmlformats.org/officeDocument/2006/relationships/image" Target="../media/image32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emf"/><Relationship Id="rId30" Type="http://schemas.openxmlformats.org/officeDocument/2006/relationships/customXml" Target="../ink/ink38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8" Type="http://schemas.openxmlformats.org/officeDocument/2006/relationships/customXml" Target="../ink/ink27.xml"/><Relationship Id="rId51" Type="http://schemas.openxmlformats.org/officeDocument/2006/relationships/image" Target="../media/image48.emf"/><Relationship Id="rId3" Type="http://schemas.openxmlformats.org/officeDocument/2006/relationships/image" Target="../media/image24.emf"/><Relationship Id="rId12" Type="http://schemas.openxmlformats.org/officeDocument/2006/relationships/customXml" Target="../ink/ink29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52.emf"/><Relationship Id="rId20" Type="http://schemas.openxmlformats.org/officeDocument/2006/relationships/customXml" Target="../ink/ink33.xml"/><Relationship Id="rId41" Type="http://schemas.openxmlformats.org/officeDocument/2006/relationships/image" Target="../media/image43.emf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47.emf"/><Relationship Id="rId57" Type="http://schemas.openxmlformats.org/officeDocument/2006/relationships/image" Target="../media/image51.emf"/><Relationship Id="rId10" Type="http://schemas.openxmlformats.org/officeDocument/2006/relationships/customXml" Target="../ink/ink28.xml"/><Relationship Id="rId31" Type="http://schemas.openxmlformats.org/officeDocument/2006/relationships/image" Target="../media/image38.emf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64.emf"/><Relationship Id="rId42" Type="http://schemas.openxmlformats.org/officeDocument/2006/relationships/customXml" Target="../ink/ink75.xml"/><Relationship Id="rId47" Type="http://schemas.openxmlformats.org/officeDocument/2006/relationships/image" Target="../media/image77.emf"/><Relationship Id="rId63" Type="http://schemas.openxmlformats.org/officeDocument/2006/relationships/image" Target="../media/image85.emf"/><Relationship Id="rId68" Type="http://schemas.openxmlformats.org/officeDocument/2006/relationships/customXml" Target="../ink/ink88.xml"/><Relationship Id="rId84" Type="http://schemas.openxmlformats.org/officeDocument/2006/relationships/customXml" Target="../ink/ink96.xml"/><Relationship Id="rId89" Type="http://schemas.openxmlformats.org/officeDocument/2006/relationships/image" Target="../media/image98.emf"/><Relationship Id="rId16" Type="http://schemas.openxmlformats.org/officeDocument/2006/relationships/customXml" Target="../ink/ink62.xml"/><Relationship Id="rId107" Type="http://schemas.openxmlformats.org/officeDocument/2006/relationships/image" Target="../media/image107.emf"/><Relationship Id="rId11" Type="http://schemas.openxmlformats.org/officeDocument/2006/relationships/image" Target="../media/image59.emf"/><Relationship Id="rId32" Type="http://schemas.openxmlformats.org/officeDocument/2006/relationships/customXml" Target="../ink/ink70.xml"/><Relationship Id="rId37" Type="http://schemas.openxmlformats.org/officeDocument/2006/relationships/image" Target="../media/image72.emf"/><Relationship Id="rId53" Type="http://schemas.openxmlformats.org/officeDocument/2006/relationships/image" Target="../media/image80.emf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93.emf"/><Relationship Id="rId102" Type="http://schemas.openxmlformats.org/officeDocument/2006/relationships/customXml" Target="../ink/ink105.xml"/><Relationship Id="rId5" Type="http://schemas.openxmlformats.org/officeDocument/2006/relationships/image" Target="../media/image56.emf"/><Relationship Id="rId90" Type="http://schemas.openxmlformats.org/officeDocument/2006/relationships/customXml" Target="../ink/ink99.xml"/><Relationship Id="rId95" Type="http://schemas.openxmlformats.org/officeDocument/2006/relationships/image" Target="../media/image101.emf"/><Relationship Id="rId22" Type="http://schemas.openxmlformats.org/officeDocument/2006/relationships/customXml" Target="../ink/ink65.xml"/><Relationship Id="rId27" Type="http://schemas.openxmlformats.org/officeDocument/2006/relationships/image" Target="../media/image67.emf"/><Relationship Id="rId43" Type="http://schemas.openxmlformats.org/officeDocument/2006/relationships/image" Target="../media/image75.emf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88.emf"/><Relationship Id="rId80" Type="http://schemas.openxmlformats.org/officeDocument/2006/relationships/customXml" Target="../ink/ink94.xml"/><Relationship Id="rId85" Type="http://schemas.openxmlformats.org/officeDocument/2006/relationships/image" Target="../media/image96.emf"/><Relationship Id="rId12" Type="http://schemas.openxmlformats.org/officeDocument/2006/relationships/customXml" Target="../ink/ink60.xml"/><Relationship Id="rId17" Type="http://schemas.openxmlformats.org/officeDocument/2006/relationships/image" Target="../media/image62.emf"/><Relationship Id="rId33" Type="http://schemas.openxmlformats.org/officeDocument/2006/relationships/image" Target="../media/image70.emf"/><Relationship Id="rId38" Type="http://schemas.openxmlformats.org/officeDocument/2006/relationships/customXml" Target="../ink/ink73.xml"/><Relationship Id="rId59" Type="http://schemas.openxmlformats.org/officeDocument/2006/relationships/image" Target="../media/image83.emf"/><Relationship Id="rId103" Type="http://schemas.openxmlformats.org/officeDocument/2006/relationships/image" Target="../media/image105.emf"/><Relationship Id="rId108" Type="http://schemas.openxmlformats.org/officeDocument/2006/relationships/customXml" Target="../ink/ink108.xml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91.emf"/><Relationship Id="rId91" Type="http://schemas.openxmlformats.org/officeDocument/2006/relationships/image" Target="../media/image99.emf"/><Relationship Id="rId96" Type="http://schemas.openxmlformats.org/officeDocument/2006/relationships/customXml" Target="../ink/ink10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78.emf"/><Relationship Id="rId57" Type="http://schemas.openxmlformats.org/officeDocument/2006/relationships/image" Target="../media/image82.emf"/><Relationship Id="rId106" Type="http://schemas.openxmlformats.org/officeDocument/2006/relationships/customXml" Target="../ink/ink107.xml"/><Relationship Id="rId10" Type="http://schemas.openxmlformats.org/officeDocument/2006/relationships/customXml" Target="../ink/ink59.xml"/><Relationship Id="rId31" Type="http://schemas.openxmlformats.org/officeDocument/2006/relationships/image" Target="../media/image69.emf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86.emf"/><Relationship Id="rId73" Type="http://schemas.openxmlformats.org/officeDocument/2006/relationships/image" Target="../media/image90.emf"/><Relationship Id="rId78" Type="http://schemas.openxmlformats.org/officeDocument/2006/relationships/customXml" Target="../ink/ink93.xml"/><Relationship Id="rId81" Type="http://schemas.openxmlformats.org/officeDocument/2006/relationships/image" Target="../media/image94.emf"/><Relationship Id="rId86" Type="http://schemas.openxmlformats.org/officeDocument/2006/relationships/customXml" Target="../ink/ink97.xml"/><Relationship Id="rId94" Type="http://schemas.openxmlformats.org/officeDocument/2006/relationships/customXml" Target="../ink/ink101.xml"/><Relationship Id="rId99" Type="http://schemas.openxmlformats.org/officeDocument/2006/relationships/image" Target="../media/image103.emf"/><Relationship Id="rId101" Type="http://schemas.openxmlformats.org/officeDocument/2006/relationships/image" Target="../media/image104.emf"/><Relationship Id="rId4" Type="http://schemas.openxmlformats.org/officeDocument/2006/relationships/customXml" Target="../ink/ink56.xml"/><Relationship Id="rId9" Type="http://schemas.openxmlformats.org/officeDocument/2006/relationships/image" Target="../media/image58.emf"/><Relationship Id="rId13" Type="http://schemas.openxmlformats.org/officeDocument/2006/relationships/image" Target="../media/image60.emf"/><Relationship Id="rId18" Type="http://schemas.openxmlformats.org/officeDocument/2006/relationships/customXml" Target="../ink/ink63.xml"/><Relationship Id="rId39" Type="http://schemas.openxmlformats.org/officeDocument/2006/relationships/image" Target="../media/image73.emf"/><Relationship Id="rId109" Type="http://schemas.openxmlformats.org/officeDocument/2006/relationships/image" Target="../media/image108.emf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81.emf"/><Relationship Id="rId76" Type="http://schemas.openxmlformats.org/officeDocument/2006/relationships/customXml" Target="../ink/ink92.xml"/><Relationship Id="rId97" Type="http://schemas.openxmlformats.org/officeDocument/2006/relationships/image" Target="../media/image102.emf"/><Relationship Id="rId104" Type="http://schemas.openxmlformats.org/officeDocument/2006/relationships/customXml" Target="../ink/ink106.xml"/><Relationship Id="rId7" Type="http://schemas.openxmlformats.org/officeDocument/2006/relationships/image" Target="../media/image57.emf"/><Relationship Id="rId71" Type="http://schemas.openxmlformats.org/officeDocument/2006/relationships/image" Target="../media/image89.emf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68.emf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76.emf"/><Relationship Id="rId66" Type="http://schemas.openxmlformats.org/officeDocument/2006/relationships/customXml" Target="../ink/ink87.xml"/><Relationship Id="rId87" Type="http://schemas.openxmlformats.org/officeDocument/2006/relationships/image" Target="../media/image97.emf"/><Relationship Id="rId61" Type="http://schemas.openxmlformats.org/officeDocument/2006/relationships/image" Target="../media/image84.emf"/><Relationship Id="rId82" Type="http://schemas.openxmlformats.org/officeDocument/2006/relationships/customXml" Target="../ink/ink95.xml"/><Relationship Id="rId19" Type="http://schemas.openxmlformats.org/officeDocument/2006/relationships/image" Target="../media/image63.emf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71.emf"/><Relationship Id="rId56" Type="http://schemas.openxmlformats.org/officeDocument/2006/relationships/customXml" Target="../ink/ink82.xml"/><Relationship Id="rId77" Type="http://schemas.openxmlformats.org/officeDocument/2006/relationships/image" Target="../media/image92.emf"/><Relationship Id="rId100" Type="http://schemas.openxmlformats.org/officeDocument/2006/relationships/customXml" Target="../ink/ink104.xml"/><Relationship Id="rId105" Type="http://schemas.openxmlformats.org/officeDocument/2006/relationships/image" Target="../media/image106.emf"/><Relationship Id="rId8" Type="http://schemas.openxmlformats.org/officeDocument/2006/relationships/customXml" Target="../ink/ink58.xml"/><Relationship Id="rId51" Type="http://schemas.openxmlformats.org/officeDocument/2006/relationships/image" Target="../media/image79.emf"/><Relationship Id="rId72" Type="http://schemas.openxmlformats.org/officeDocument/2006/relationships/customXml" Target="../ink/ink90.xml"/><Relationship Id="rId93" Type="http://schemas.openxmlformats.org/officeDocument/2006/relationships/image" Target="../media/image100.emf"/><Relationship Id="rId98" Type="http://schemas.openxmlformats.org/officeDocument/2006/relationships/customXml" Target="../ink/ink103.xml"/><Relationship Id="rId3" Type="http://schemas.openxmlformats.org/officeDocument/2006/relationships/image" Target="../media/image55.emf"/><Relationship Id="rId25" Type="http://schemas.openxmlformats.org/officeDocument/2006/relationships/image" Target="../media/image66.emf"/><Relationship Id="rId46" Type="http://schemas.openxmlformats.org/officeDocument/2006/relationships/customXml" Target="../ink/ink77.xml"/><Relationship Id="rId67" Type="http://schemas.openxmlformats.org/officeDocument/2006/relationships/image" Target="../media/image87.emf"/><Relationship Id="rId20" Type="http://schemas.openxmlformats.org/officeDocument/2006/relationships/customXml" Target="../ink/ink64.xml"/><Relationship Id="rId41" Type="http://schemas.openxmlformats.org/officeDocument/2006/relationships/image" Target="../media/image74.emf"/><Relationship Id="rId62" Type="http://schemas.openxmlformats.org/officeDocument/2006/relationships/customXml" Target="../ink/ink85.xml"/><Relationship Id="rId83" Type="http://schemas.openxmlformats.org/officeDocument/2006/relationships/image" Target="../media/image95.emf"/><Relationship Id="rId88" Type="http://schemas.openxmlformats.org/officeDocument/2006/relationships/customXml" Target="../ink/ink9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1.emf"/><Relationship Id="rId12" Type="http://schemas.openxmlformats.org/officeDocument/2006/relationships/customXml" Target="../ink/ink114.xml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1.xml"/><Relationship Id="rId11" Type="http://schemas.openxmlformats.org/officeDocument/2006/relationships/image" Target="../media/image113.emf"/><Relationship Id="rId5" Type="http://schemas.openxmlformats.org/officeDocument/2006/relationships/image" Target="../media/image110.emf"/><Relationship Id="rId15" Type="http://schemas.openxmlformats.org/officeDocument/2006/relationships/image" Target="../media/image115.emf"/><Relationship Id="rId10" Type="http://schemas.openxmlformats.org/officeDocument/2006/relationships/customXml" Target="../ink/ink113.xml"/><Relationship Id="rId4" Type="http://schemas.openxmlformats.org/officeDocument/2006/relationships/customXml" Target="../ink/ink110.xml"/><Relationship Id="rId9" Type="http://schemas.openxmlformats.org/officeDocument/2006/relationships/image" Target="../media/image112.emf"/><Relationship Id="rId14" Type="http://schemas.openxmlformats.org/officeDocument/2006/relationships/customXml" Target="../ink/ink1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A4B33-9C99-440B-8ADE-BAD67B720BEE}"/>
              </a:ext>
            </a:extLst>
          </p:cNvPr>
          <p:cNvSpPr txBox="1"/>
          <p:nvPr/>
        </p:nvSpPr>
        <p:spPr>
          <a:xfrm>
            <a:off x="211015" y="228600"/>
            <a:ext cx="1165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 + &lt; - to comment piece of code</a:t>
            </a:r>
          </a:p>
          <a:p>
            <a:r>
              <a:rPr lang="en-US" dirty="0"/>
              <a:t>Ctrl + &gt; - to un-comment the code</a:t>
            </a:r>
          </a:p>
          <a:p>
            <a:r>
              <a:rPr lang="en-US" dirty="0"/>
              <a:t>Ctrl + Space for code completion</a:t>
            </a:r>
          </a:p>
          <a:p>
            <a:r>
              <a:rPr lang="en-US" dirty="0"/>
              <a:t>Select the code, and press F1 for ABAP keyword documentation with </a:t>
            </a:r>
            <a:r>
              <a:rPr lang="en-US" dirty="0" err="1"/>
              <a:t>exmaples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95B830-3B9E-4B7C-99E6-7E0F62DBD7E2}"/>
                  </a:ext>
                </a:extLst>
              </p14:cNvPr>
              <p14:cNvContentPartPr/>
              <p14:nvPr/>
            </p14:nvContentPartPr>
            <p14:xfrm>
              <a:off x="2453206" y="2474571"/>
              <a:ext cx="76320" cy="22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95B830-3B9E-4B7C-99E6-7E0F62DBD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4206" y="2465426"/>
                <a:ext cx="93960" cy="40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B55A25-2A11-4F9B-9357-CD224C04B26C}"/>
                  </a:ext>
                </a:extLst>
              </p14:cNvPr>
              <p14:cNvContentPartPr/>
              <p14:nvPr/>
            </p14:nvContentPartPr>
            <p14:xfrm>
              <a:off x="1890526" y="1644051"/>
              <a:ext cx="6647040" cy="1781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B55A25-2A11-4F9B-9357-CD224C04B2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1526" y="1635051"/>
                <a:ext cx="6664680" cy="17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DA515E-11AC-4C7A-9B3F-BB57089D34A6}"/>
                  </a:ext>
                </a:extLst>
              </p14:cNvPr>
              <p14:cNvContentPartPr/>
              <p14:nvPr/>
            </p14:nvContentPartPr>
            <p14:xfrm>
              <a:off x="1209046" y="2564931"/>
              <a:ext cx="470520" cy="899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DA515E-11AC-4C7A-9B3F-BB57089D3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0046" y="2555931"/>
                <a:ext cx="48816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E6156BF-589C-499A-B5C1-4AF8BF8DBE60}"/>
                  </a:ext>
                </a:extLst>
              </p14:cNvPr>
              <p14:cNvContentPartPr/>
              <p14:nvPr/>
            </p14:nvContentPartPr>
            <p14:xfrm>
              <a:off x="553846" y="2827011"/>
              <a:ext cx="431280" cy="335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E6156BF-589C-499A-B5C1-4AF8BF8DB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846" y="2818011"/>
                <a:ext cx="448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37CCDD3-6485-4008-B84D-4E2FFD3F1921}"/>
                  </a:ext>
                </a:extLst>
              </p14:cNvPr>
              <p14:cNvContentPartPr/>
              <p14:nvPr/>
            </p14:nvContentPartPr>
            <p14:xfrm>
              <a:off x="2382646" y="3734211"/>
              <a:ext cx="1109520" cy="379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37CCDD3-6485-4008-B84D-4E2FFD3F1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3646" y="3725211"/>
                <a:ext cx="1127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779012F-BEDE-4A9F-BEC0-78456F3EF33F}"/>
                  </a:ext>
                </a:extLst>
              </p14:cNvPr>
              <p14:cNvContentPartPr/>
              <p14:nvPr/>
            </p14:nvContentPartPr>
            <p14:xfrm>
              <a:off x="4475326" y="2830611"/>
              <a:ext cx="977040" cy="264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779012F-BEDE-4A9F-BEC0-78456F3EF3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6326" y="2821611"/>
                <a:ext cx="994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D2D3860-4CF8-4AEA-AEAC-2BB246AD805F}"/>
                  </a:ext>
                </a:extLst>
              </p14:cNvPr>
              <p14:cNvContentPartPr/>
              <p14:nvPr/>
            </p14:nvContentPartPr>
            <p14:xfrm>
              <a:off x="4220446" y="4869291"/>
              <a:ext cx="378360" cy="406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D2D3860-4CF8-4AEA-AEAC-2BB246AD80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1446" y="4860291"/>
                <a:ext cx="3960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54BABC-305D-4C33-80C6-0872A31E2B30}"/>
                  </a:ext>
                </a:extLst>
              </p14:cNvPr>
              <p14:cNvContentPartPr/>
              <p14:nvPr/>
            </p14:nvContentPartPr>
            <p14:xfrm>
              <a:off x="4950166" y="4923651"/>
              <a:ext cx="721080" cy="389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54BABC-305D-4C33-80C6-0872A31E2B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1166" y="4914651"/>
                <a:ext cx="7387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EDF7A75-0EE1-48CD-8F1D-8B84C887390E}"/>
                  </a:ext>
                </a:extLst>
              </p14:cNvPr>
              <p14:cNvContentPartPr/>
              <p14:nvPr/>
            </p14:nvContentPartPr>
            <p14:xfrm>
              <a:off x="5934766" y="4782891"/>
              <a:ext cx="2260080" cy="321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EDF7A75-0EE1-48CD-8F1D-8B84C88739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5766" y="4773891"/>
                <a:ext cx="22777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958FFD8-DEBC-4219-B96B-A3D981B287F6}"/>
                  </a:ext>
                </a:extLst>
              </p14:cNvPr>
              <p14:cNvContentPartPr/>
              <p14:nvPr/>
            </p14:nvContentPartPr>
            <p14:xfrm>
              <a:off x="3332326" y="5442411"/>
              <a:ext cx="2127960" cy="951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958FFD8-DEBC-4219-B96B-A3D981B287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326" y="5433411"/>
                <a:ext cx="214560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ED20EF4-E80C-4C74-8032-B12D5EF6E3AD}"/>
                  </a:ext>
                </a:extLst>
              </p14:cNvPr>
              <p14:cNvContentPartPr/>
              <p14:nvPr/>
            </p14:nvContentPartPr>
            <p14:xfrm>
              <a:off x="6339406" y="5389851"/>
              <a:ext cx="2541240" cy="396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ED20EF4-E80C-4C74-8032-B12D5EF6E3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30406" y="5380851"/>
                <a:ext cx="25588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101CBAF-82D9-4EF9-AB8E-C1936A852855}"/>
                  </a:ext>
                </a:extLst>
              </p14:cNvPr>
              <p14:cNvContentPartPr/>
              <p14:nvPr/>
            </p14:nvContentPartPr>
            <p14:xfrm>
              <a:off x="8836366" y="4422531"/>
              <a:ext cx="96840" cy="19004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101CBAF-82D9-4EF9-AB8E-C1936A8528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27366" y="4413531"/>
                <a:ext cx="114480" cy="19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FB67CC9-0411-4667-80A9-86E200BEA84C}"/>
                  </a:ext>
                </a:extLst>
              </p14:cNvPr>
              <p14:cNvContentPartPr/>
              <p14:nvPr/>
            </p14:nvContentPartPr>
            <p14:xfrm>
              <a:off x="9158566" y="4659771"/>
              <a:ext cx="1112760" cy="2905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FB67CC9-0411-4667-80A9-86E200BEA8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9566" y="4650771"/>
                <a:ext cx="11304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A74A304-7FE8-412A-ABD2-5963FD9E358A}"/>
                  </a:ext>
                </a:extLst>
              </p14:cNvPr>
              <p14:cNvContentPartPr/>
              <p14:nvPr/>
            </p14:nvContentPartPr>
            <p14:xfrm>
              <a:off x="2470486" y="4026891"/>
              <a:ext cx="3596400" cy="13165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A74A304-7FE8-412A-ABD2-5963FD9E35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61486" y="4017891"/>
                <a:ext cx="3614040" cy="13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1906782-25C1-4144-BA93-CD096032E6EB}"/>
                  </a:ext>
                </a:extLst>
              </p14:cNvPr>
              <p14:cNvContentPartPr/>
              <p14:nvPr/>
            </p14:nvContentPartPr>
            <p14:xfrm>
              <a:off x="10840846" y="5038131"/>
              <a:ext cx="220320" cy="3258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1906782-25C1-4144-BA93-CD096032E6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31846" y="5029131"/>
                <a:ext cx="237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C87992F-D4C7-4600-B081-00639974C45F}"/>
                  </a:ext>
                </a:extLst>
              </p14:cNvPr>
              <p14:cNvContentPartPr/>
              <p14:nvPr/>
            </p14:nvContentPartPr>
            <p14:xfrm>
              <a:off x="6735046" y="4475451"/>
              <a:ext cx="263880" cy="3664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C87992F-D4C7-4600-B081-00639974C4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6046" y="4466451"/>
                <a:ext cx="2815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496C538-4D64-417F-9BE1-46859D5A1570}"/>
                  </a:ext>
                </a:extLst>
              </p14:cNvPr>
              <p14:cNvContentPartPr/>
              <p14:nvPr/>
            </p14:nvContentPartPr>
            <p14:xfrm>
              <a:off x="6769606" y="3643491"/>
              <a:ext cx="2841480" cy="6984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496C538-4D64-417F-9BE1-46859D5A15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60606" y="3634491"/>
                <a:ext cx="28591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7E05BF1-0729-4CF9-ADC9-41778AAA6AD1}"/>
                  </a:ext>
                </a:extLst>
              </p14:cNvPr>
              <p14:cNvContentPartPr/>
              <p14:nvPr/>
            </p14:nvContentPartPr>
            <p14:xfrm>
              <a:off x="10234246" y="3490491"/>
              <a:ext cx="1785240" cy="17676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7E05BF1-0729-4CF9-ADC9-41778AAA6A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25246" y="3481491"/>
                <a:ext cx="1802880" cy="17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44EC8A0-4679-419A-A7B7-EC962B370EBC}"/>
                  </a:ext>
                </a:extLst>
              </p14:cNvPr>
              <p14:cNvContentPartPr/>
              <p14:nvPr/>
            </p14:nvContentPartPr>
            <p14:xfrm>
              <a:off x="2407486" y="4738971"/>
              <a:ext cx="160200" cy="17942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44EC8A0-4679-419A-A7B7-EC962B370E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8486" y="4729971"/>
                <a:ext cx="177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BC415AA-F775-4645-9473-5EBD2C84EB55}"/>
                  </a:ext>
                </a:extLst>
              </p14:cNvPr>
              <p14:cNvContentPartPr/>
              <p14:nvPr/>
            </p14:nvContentPartPr>
            <p14:xfrm>
              <a:off x="2136406" y="4985211"/>
              <a:ext cx="212040" cy="2026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BC415AA-F775-4645-9473-5EBD2C84EB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27391" y="4976211"/>
                <a:ext cx="22971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A4347049-BC92-471D-A1AC-C3DC7DEDB00B}"/>
                  </a:ext>
                </a:extLst>
              </p14:cNvPr>
              <p14:cNvContentPartPr/>
              <p14:nvPr/>
            </p14:nvContentPartPr>
            <p14:xfrm>
              <a:off x="26446" y="4562931"/>
              <a:ext cx="2602800" cy="239220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A4347049-BC92-471D-A1AC-C3DC7DEDB0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446" y="4553931"/>
                <a:ext cx="2620440" cy="24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ABA30381-0C50-4372-A811-E58536EB34AA}"/>
                  </a:ext>
                </a:extLst>
              </p14:cNvPr>
              <p14:cNvContentPartPr/>
              <p14:nvPr/>
            </p14:nvContentPartPr>
            <p14:xfrm>
              <a:off x="1046326" y="4018237"/>
              <a:ext cx="299160" cy="4222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ABA30381-0C50-4372-A811-E58536EB34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7326" y="4009237"/>
                <a:ext cx="3168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22966BF-4A86-47C9-9A96-45A0B00BB8A4}"/>
                  </a:ext>
                </a:extLst>
              </p14:cNvPr>
              <p14:cNvContentPartPr/>
              <p14:nvPr/>
            </p14:nvContentPartPr>
            <p14:xfrm>
              <a:off x="6013966" y="3851197"/>
              <a:ext cx="220320" cy="6069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22966BF-4A86-47C9-9A96-45A0B00BB8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04966" y="3842197"/>
                <a:ext cx="237960" cy="6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95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3FB0-D259-4E2B-9027-FC3ACD1847DD}"/>
                  </a:ext>
                </a:extLst>
              </p14:cNvPr>
              <p14:cNvContentPartPr/>
              <p14:nvPr/>
            </p14:nvContentPartPr>
            <p14:xfrm>
              <a:off x="1034446" y="246171"/>
              <a:ext cx="2421360" cy="484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3FB0-D259-4E2B-9027-FC3ACD184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446" y="237171"/>
                <a:ext cx="24390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501B7C9-4721-4445-8E78-A5B32DD79668}"/>
                  </a:ext>
                </a:extLst>
              </p14:cNvPr>
              <p14:cNvContentPartPr/>
              <p14:nvPr/>
            </p14:nvContentPartPr>
            <p14:xfrm>
              <a:off x="4949806" y="114411"/>
              <a:ext cx="1426680" cy="616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501B7C9-4721-4445-8E78-A5B32DD796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0806" y="105411"/>
                <a:ext cx="14443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D48C55-E231-4997-AA99-C4B1644F3B0F}"/>
                  </a:ext>
                </a:extLst>
              </p14:cNvPr>
              <p14:cNvContentPartPr/>
              <p14:nvPr/>
            </p14:nvContentPartPr>
            <p14:xfrm>
              <a:off x="6602566" y="166971"/>
              <a:ext cx="1196640" cy="369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D48C55-E231-4997-AA99-C4B1644F3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3566" y="157971"/>
                <a:ext cx="1214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B1138D5-A829-49DE-A039-CF1E2D488CFE}"/>
                  </a:ext>
                </a:extLst>
              </p14:cNvPr>
              <p14:cNvContentPartPr/>
              <p14:nvPr/>
            </p14:nvContentPartPr>
            <p14:xfrm>
              <a:off x="3508006" y="281451"/>
              <a:ext cx="1011600" cy="219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B1138D5-A829-49DE-A039-CF1E2D488C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9006" y="272451"/>
                <a:ext cx="1029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7D66F47-B735-4D96-AB53-FA96438E9A7F}"/>
                  </a:ext>
                </a:extLst>
              </p14:cNvPr>
              <p14:cNvContentPartPr/>
              <p14:nvPr/>
            </p14:nvContentPartPr>
            <p14:xfrm>
              <a:off x="9090886" y="307371"/>
              <a:ext cx="730440" cy="352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7D66F47-B735-4D96-AB53-FA96438E9A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81886" y="298371"/>
                <a:ext cx="748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66F504-BA2C-4E1A-80A3-C992DF2B19AC}"/>
                  </a:ext>
                </a:extLst>
              </p14:cNvPr>
              <p14:cNvContentPartPr/>
              <p14:nvPr/>
            </p14:nvContentPartPr>
            <p14:xfrm>
              <a:off x="9170446" y="844131"/>
              <a:ext cx="682560" cy="28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66F504-BA2C-4E1A-80A3-C992DF2B19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1446" y="835131"/>
                <a:ext cx="7002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8D84658-F1BA-4434-9F15-116ADC68C223}"/>
                  </a:ext>
                </a:extLst>
              </p14:cNvPr>
              <p14:cNvContentPartPr/>
              <p14:nvPr/>
            </p14:nvContentPartPr>
            <p14:xfrm>
              <a:off x="5196046" y="1494651"/>
              <a:ext cx="407160" cy="469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8D84658-F1BA-4434-9F15-116ADC68C2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7046" y="1485651"/>
                <a:ext cx="4248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B52825-B1F0-4036-BBB5-C243BC8A647D}"/>
                  </a:ext>
                </a:extLst>
              </p14:cNvPr>
              <p14:cNvContentPartPr/>
              <p14:nvPr/>
            </p14:nvContentPartPr>
            <p14:xfrm>
              <a:off x="4835686" y="1573851"/>
              <a:ext cx="378360" cy="495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B52825-B1F0-4036-BBB5-C243BC8A64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6686" y="1564851"/>
                <a:ext cx="3960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D4DBD8-286B-4ED2-8037-BC9F55AF9C4D}"/>
                  </a:ext>
                </a:extLst>
              </p14:cNvPr>
              <p14:cNvContentPartPr/>
              <p14:nvPr/>
            </p14:nvContentPartPr>
            <p14:xfrm>
              <a:off x="4756486" y="859251"/>
              <a:ext cx="756720" cy="530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D4DBD8-286B-4ED2-8037-BC9F55AF9C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7486" y="850251"/>
                <a:ext cx="7743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04ECDD9-BC85-44D7-A55C-C243196DEAA9}"/>
                  </a:ext>
                </a:extLst>
              </p14:cNvPr>
              <p14:cNvContentPartPr/>
              <p14:nvPr/>
            </p14:nvContentPartPr>
            <p14:xfrm>
              <a:off x="1168726" y="948891"/>
              <a:ext cx="732960" cy="1180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04ECDD9-BC85-44D7-A55C-C243196DEA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9726" y="939891"/>
                <a:ext cx="75060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8D6091-C68F-4841-9A9F-DAAFC7CEFFF6}"/>
                  </a:ext>
                </a:extLst>
              </p14:cNvPr>
              <p14:cNvContentPartPr/>
              <p14:nvPr/>
            </p14:nvContentPartPr>
            <p14:xfrm>
              <a:off x="4660006" y="975891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8D6091-C68F-4841-9A9F-DAAFC7CEFF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1006" y="9668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2BC59A8-7DBF-4F58-BE70-C9C7D4F3F815}"/>
                  </a:ext>
                </a:extLst>
              </p14:cNvPr>
              <p14:cNvContentPartPr/>
              <p14:nvPr/>
            </p14:nvContentPartPr>
            <p14:xfrm>
              <a:off x="1969726" y="947811"/>
              <a:ext cx="2752200" cy="195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2BC59A8-7DBF-4F58-BE70-C9C7D4F3F8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0726" y="938811"/>
                <a:ext cx="27698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A682968-1036-44DD-9A30-938430816738}"/>
                  </a:ext>
                </a:extLst>
              </p14:cNvPr>
              <p14:cNvContentPartPr/>
              <p14:nvPr/>
            </p14:nvContentPartPr>
            <p14:xfrm>
              <a:off x="2778286" y="1300971"/>
              <a:ext cx="176400" cy="150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A682968-1036-44DD-9A30-9384308167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69286" y="1291971"/>
                <a:ext cx="194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6C667F3-4EA2-4ED0-9017-01483DA8D0AC}"/>
                  </a:ext>
                </a:extLst>
              </p14:cNvPr>
              <p14:cNvContentPartPr/>
              <p14:nvPr/>
            </p14:nvContentPartPr>
            <p14:xfrm>
              <a:off x="2822206" y="1563771"/>
              <a:ext cx="255600" cy="107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6C667F3-4EA2-4ED0-9017-01483DA8D0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3206" y="1554771"/>
                <a:ext cx="273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1E8E5C-1199-4EC8-8D7C-9640D51A95A1}"/>
                  </a:ext>
                </a:extLst>
              </p14:cNvPr>
              <p14:cNvContentPartPr/>
              <p14:nvPr/>
            </p14:nvContentPartPr>
            <p14:xfrm>
              <a:off x="2901406" y="1836291"/>
              <a:ext cx="158760" cy="107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1E8E5C-1199-4EC8-8D7C-9640D51A95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92406" y="1827291"/>
                <a:ext cx="176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01C1698-6E9A-4E1F-8ABB-0097788EFE4C}"/>
                  </a:ext>
                </a:extLst>
              </p14:cNvPr>
              <p14:cNvContentPartPr/>
              <p14:nvPr/>
            </p14:nvContentPartPr>
            <p14:xfrm>
              <a:off x="5837926" y="861771"/>
              <a:ext cx="756720" cy="1057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01C1698-6E9A-4E1F-8ABB-0097788EFE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8926" y="852771"/>
                <a:ext cx="77436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C2FD125-024D-40F0-99C2-962D157301D0}"/>
                  </a:ext>
                </a:extLst>
              </p14:cNvPr>
              <p14:cNvContentPartPr/>
              <p14:nvPr/>
            </p14:nvContentPartPr>
            <p14:xfrm>
              <a:off x="6875446" y="1283691"/>
              <a:ext cx="2242440" cy="486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C2FD125-024D-40F0-99C2-962D157301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6446" y="1274691"/>
                <a:ext cx="226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08B8B82-648B-4CE8-B8E8-6208939D5E94}"/>
                  </a:ext>
                </a:extLst>
              </p14:cNvPr>
              <p14:cNvContentPartPr/>
              <p14:nvPr/>
            </p14:nvContentPartPr>
            <p14:xfrm>
              <a:off x="6514366" y="3910971"/>
              <a:ext cx="537840" cy="415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08B8B82-648B-4CE8-B8E8-6208939D5E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5366" y="3901971"/>
                <a:ext cx="5554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C5C522E-B6BB-4495-B422-B7C73DF0737E}"/>
                  </a:ext>
                </a:extLst>
              </p14:cNvPr>
              <p14:cNvContentPartPr/>
              <p14:nvPr/>
            </p14:nvContentPartPr>
            <p14:xfrm>
              <a:off x="6365326" y="3507051"/>
              <a:ext cx="457920" cy="284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C5C522E-B6BB-4495-B422-B7C73DF073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56326" y="3498051"/>
                <a:ext cx="4755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C39F57E-3469-4F54-ACCF-AE4A8B9D11E8}"/>
                  </a:ext>
                </a:extLst>
              </p14:cNvPr>
              <p14:cNvContentPartPr/>
              <p14:nvPr/>
            </p14:nvContentPartPr>
            <p14:xfrm>
              <a:off x="5336806" y="2347491"/>
              <a:ext cx="1275480" cy="1038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C39F57E-3469-4F54-ACCF-AE4A8B9D11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27806" y="2338491"/>
                <a:ext cx="12931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348F31C-B0D2-440D-BDC6-CA0409AC1496}"/>
                  </a:ext>
                </a:extLst>
              </p14:cNvPr>
              <p14:cNvContentPartPr/>
              <p14:nvPr/>
            </p14:nvContentPartPr>
            <p14:xfrm>
              <a:off x="1423966" y="2663931"/>
              <a:ext cx="1002960" cy="554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348F31C-B0D2-440D-BDC6-CA0409AC14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4966" y="2654931"/>
                <a:ext cx="10206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4A5F97-C3BA-40F0-B289-773AB5C2591D}"/>
                  </a:ext>
                </a:extLst>
              </p14:cNvPr>
              <p14:cNvContentPartPr/>
              <p14:nvPr/>
            </p14:nvContentPartPr>
            <p14:xfrm>
              <a:off x="1881166" y="3314811"/>
              <a:ext cx="484200" cy="317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4A5F97-C3BA-40F0-B289-773AB5C259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72166" y="3305811"/>
                <a:ext cx="501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E3D233E-939B-4DFB-8DB1-39B6228ACD12}"/>
                  </a:ext>
                </a:extLst>
              </p14:cNvPr>
              <p14:cNvContentPartPr/>
              <p14:nvPr/>
            </p14:nvContentPartPr>
            <p14:xfrm>
              <a:off x="2092126" y="4252971"/>
              <a:ext cx="449640" cy="232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E3D233E-939B-4DFB-8DB1-39B6228ACD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83126" y="4243971"/>
                <a:ext cx="467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0EFA379-C880-4D0A-9B88-F38B75B2C257}"/>
                  </a:ext>
                </a:extLst>
              </p14:cNvPr>
              <p14:cNvContentPartPr/>
              <p14:nvPr/>
            </p14:nvContentPartPr>
            <p14:xfrm>
              <a:off x="1934446" y="3842211"/>
              <a:ext cx="430920" cy="248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0EFA379-C880-4D0A-9B88-F38B75B2C2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25446" y="3833211"/>
                <a:ext cx="4485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2A7F35D-EC3B-42D2-9B19-30CB563A9361}"/>
                  </a:ext>
                </a:extLst>
              </p14:cNvPr>
              <p14:cNvContentPartPr/>
              <p14:nvPr/>
            </p14:nvContentPartPr>
            <p14:xfrm>
              <a:off x="2266726" y="4642491"/>
              <a:ext cx="415800" cy="352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2A7F35D-EC3B-42D2-9B19-30CB563A93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57726" y="4633491"/>
                <a:ext cx="4334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1EAF2D0-9B33-49D7-B78B-EED4D5CB2D99}"/>
                  </a:ext>
                </a:extLst>
              </p14:cNvPr>
              <p14:cNvContentPartPr/>
              <p14:nvPr/>
            </p14:nvContentPartPr>
            <p14:xfrm>
              <a:off x="2101486" y="3349371"/>
              <a:ext cx="120600" cy="36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1EAF2D0-9B33-49D7-B78B-EED4D5CB2D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92486" y="3340371"/>
                <a:ext cx="138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73EFF99-22AC-4A36-9596-E9BCB968CB0C}"/>
                  </a:ext>
                </a:extLst>
              </p14:cNvPr>
              <p14:cNvContentPartPr/>
              <p14:nvPr/>
            </p14:nvContentPartPr>
            <p14:xfrm>
              <a:off x="4422406" y="4624851"/>
              <a:ext cx="2701080" cy="897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73EFF99-22AC-4A36-9596-E9BCB968CB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13406" y="4615851"/>
                <a:ext cx="27187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D89C4D0-870C-4886-951A-743ACCAA4C1F}"/>
                  </a:ext>
                </a:extLst>
              </p14:cNvPr>
              <p14:cNvContentPartPr/>
              <p14:nvPr/>
            </p14:nvContentPartPr>
            <p14:xfrm>
              <a:off x="3719326" y="5064411"/>
              <a:ext cx="580320" cy="7916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D89C4D0-870C-4886-951A-743ACCAA4C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10326" y="5055411"/>
                <a:ext cx="59796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0717528-2969-4EC6-BCFF-461F8391A0F6}"/>
                  </a:ext>
                </a:extLst>
              </p14:cNvPr>
              <p14:cNvContentPartPr/>
              <p14:nvPr/>
            </p14:nvContentPartPr>
            <p14:xfrm>
              <a:off x="7130686" y="3647451"/>
              <a:ext cx="3366720" cy="1481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0717528-2969-4EC6-BCFF-461F8391A0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21686" y="3638451"/>
                <a:ext cx="3384360" cy="14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A10433E-B2E5-48CA-8EE5-51F78AC44CDF}"/>
                  </a:ext>
                </a:extLst>
              </p14:cNvPr>
              <p14:cNvContentPartPr/>
              <p14:nvPr/>
            </p14:nvContentPartPr>
            <p14:xfrm>
              <a:off x="2971966" y="2760771"/>
              <a:ext cx="1951920" cy="7477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A10433E-B2E5-48CA-8EE5-51F78AC44C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62966" y="2751771"/>
                <a:ext cx="1969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FE7A0E9-42B2-4F9E-B9A7-8111C7C2DB93}"/>
                  </a:ext>
                </a:extLst>
              </p14:cNvPr>
              <p14:cNvContentPartPr/>
              <p14:nvPr/>
            </p14:nvContentPartPr>
            <p14:xfrm>
              <a:off x="668326" y="5553651"/>
              <a:ext cx="2700000" cy="5662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FE7A0E9-42B2-4F9E-B9A7-8111C7C2DB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9326" y="5544651"/>
                <a:ext cx="271764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42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ABC011-9166-4BD9-84E3-D3FC5805B702}"/>
                  </a:ext>
                </a:extLst>
              </p14:cNvPr>
              <p14:cNvContentPartPr/>
              <p14:nvPr/>
            </p14:nvContentPartPr>
            <p14:xfrm>
              <a:off x="1978366" y="1951491"/>
              <a:ext cx="18000" cy="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ABC011-9166-4BD9-84E3-D3FC5805B7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9366" y="1942491"/>
                <a:ext cx="35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ADD500-B6EB-4163-9DAB-0B62B7D355FB}"/>
                  </a:ext>
                </a:extLst>
              </p14:cNvPr>
              <p14:cNvContentPartPr/>
              <p14:nvPr/>
            </p14:nvContentPartPr>
            <p14:xfrm>
              <a:off x="1969366" y="2066331"/>
              <a:ext cx="9360" cy="2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ADD500-B6EB-4163-9DAB-0B62B7D355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366" y="2057331"/>
                <a:ext cx="27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33B40B-F5C8-47D4-99CD-D99CCE8F1A8D}"/>
                  </a:ext>
                </a:extLst>
              </p14:cNvPr>
              <p14:cNvContentPartPr/>
              <p14:nvPr/>
            </p14:nvContentPartPr>
            <p14:xfrm>
              <a:off x="1143166" y="1855011"/>
              <a:ext cx="668520" cy="30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33B40B-F5C8-47D4-99CD-D99CCE8F1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166" y="1846011"/>
                <a:ext cx="686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E5AC46-5B33-4AC4-930C-25DC6CB2E501}"/>
                  </a:ext>
                </a:extLst>
              </p14:cNvPr>
              <p14:cNvContentPartPr/>
              <p14:nvPr/>
            </p14:nvContentPartPr>
            <p14:xfrm>
              <a:off x="2933806" y="1829811"/>
              <a:ext cx="662760" cy="370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E5AC46-5B33-4AC4-930C-25DC6CB2E5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4806" y="1820811"/>
                <a:ext cx="6804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1EABEB-0E91-45A7-BA7D-D1074547002A}"/>
                  </a:ext>
                </a:extLst>
              </p14:cNvPr>
              <p14:cNvContentPartPr/>
              <p14:nvPr/>
            </p14:nvContentPartPr>
            <p14:xfrm>
              <a:off x="2259526" y="1856091"/>
              <a:ext cx="457560" cy="245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1EABEB-0E91-45A7-BA7D-D107454700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0526" y="1847091"/>
                <a:ext cx="475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8FCE4F-E34A-4EF5-B026-0F73EB0067DC}"/>
                  </a:ext>
                </a:extLst>
              </p14:cNvPr>
              <p14:cNvContentPartPr/>
              <p14:nvPr/>
            </p14:nvContentPartPr>
            <p14:xfrm>
              <a:off x="3815806" y="1793811"/>
              <a:ext cx="177840" cy="377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8FCE4F-E34A-4EF5-B026-0F73EB0067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6806" y="1784811"/>
                <a:ext cx="1954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8AF4CC-6467-4E9D-8FD8-0963281FA0A7}"/>
                  </a:ext>
                </a:extLst>
              </p14:cNvPr>
              <p14:cNvContentPartPr/>
              <p14:nvPr/>
            </p14:nvContentPartPr>
            <p14:xfrm>
              <a:off x="5685646" y="1752771"/>
              <a:ext cx="56160" cy="234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8AF4CC-6467-4E9D-8FD8-0963281FA0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6646" y="1743771"/>
                <a:ext cx="73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3338D3-7F0A-4B67-8C92-8934A1045EC1}"/>
                  </a:ext>
                </a:extLst>
              </p14:cNvPr>
              <p14:cNvContentPartPr/>
              <p14:nvPr/>
            </p14:nvContentPartPr>
            <p14:xfrm>
              <a:off x="6022606" y="1899291"/>
              <a:ext cx="61920" cy="149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3338D3-7F0A-4B67-8C92-8934A1045E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3606" y="1890291"/>
                <a:ext cx="79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8D46568-BFED-4B0D-B0C8-F1F9A25795C4}"/>
                  </a:ext>
                </a:extLst>
              </p14:cNvPr>
              <p14:cNvContentPartPr/>
              <p14:nvPr/>
            </p14:nvContentPartPr>
            <p14:xfrm>
              <a:off x="4271206" y="1741611"/>
              <a:ext cx="1171440" cy="29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8D46568-BFED-4B0D-B0C8-F1F9A25795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2206" y="1732611"/>
                <a:ext cx="11890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06A40E-79B9-48B4-BFF5-6FA63D22DFCE}"/>
                  </a:ext>
                </a:extLst>
              </p14:cNvPr>
              <p14:cNvContentPartPr/>
              <p14:nvPr/>
            </p14:nvContentPartPr>
            <p14:xfrm>
              <a:off x="2312446" y="2391051"/>
              <a:ext cx="642240" cy="308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06A40E-79B9-48B4-BFF5-6FA63D22DF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3446" y="2382051"/>
                <a:ext cx="659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72E72A-50A2-4109-AE2B-4314195488EE}"/>
                  </a:ext>
                </a:extLst>
              </p14:cNvPr>
              <p14:cNvContentPartPr/>
              <p14:nvPr/>
            </p14:nvContentPartPr>
            <p14:xfrm>
              <a:off x="3162406" y="2329851"/>
              <a:ext cx="1033200" cy="405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72E72A-50A2-4109-AE2B-4314195488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3406" y="2320851"/>
                <a:ext cx="10508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00B69E-A336-49EC-ACDC-037F39212915}"/>
                  </a:ext>
                </a:extLst>
              </p14:cNvPr>
              <p14:cNvContentPartPr/>
              <p14:nvPr/>
            </p14:nvContentPartPr>
            <p14:xfrm>
              <a:off x="5899486" y="2280891"/>
              <a:ext cx="13320" cy="207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00B69E-A336-49EC-ACDC-037F392129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0486" y="2271891"/>
                <a:ext cx="30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F98572-5296-4F9A-A8ED-ED1D399ABA3B}"/>
                  </a:ext>
                </a:extLst>
              </p14:cNvPr>
              <p14:cNvContentPartPr/>
              <p14:nvPr/>
            </p14:nvContentPartPr>
            <p14:xfrm>
              <a:off x="6163366" y="2419131"/>
              <a:ext cx="35640" cy="122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F98572-5296-4F9A-A8ED-ED1D399ABA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54366" y="2410131"/>
                <a:ext cx="53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F3ABAD-6324-4BA0-8DBA-2DE0172B0C9F}"/>
                  </a:ext>
                </a:extLst>
              </p14:cNvPr>
              <p14:cNvContentPartPr/>
              <p14:nvPr/>
            </p14:nvContentPartPr>
            <p14:xfrm>
              <a:off x="4466326" y="2277291"/>
              <a:ext cx="1178640" cy="272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F3ABAD-6324-4BA0-8DBA-2DE0172B0C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57326" y="2268291"/>
                <a:ext cx="1196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698719-666D-434F-AFB6-FD1E885797DE}"/>
                  </a:ext>
                </a:extLst>
              </p14:cNvPr>
              <p14:cNvContentPartPr/>
              <p14:nvPr/>
            </p14:nvContentPartPr>
            <p14:xfrm>
              <a:off x="2214886" y="2848611"/>
              <a:ext cx="2367000" cy="513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698719-666D-434F-AFB6-FD1E885797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05886" y="2839611"/>
                <a:ext cx="23846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1FE480-9B4F-47A1-9AC6-C8C9D5C5E693}"/>
                  </a:ext>
                </a:extLst>
              </p14:cNvPr>
              <p14:cNvContentPartPr/>
              <p14:nvPr/>
            </p14:nvContentPartPr>
            <p14:xfrm>
              <a:off x="6145006" y="2804691"/>
              <a:ext cx="10080" cy="185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1FE480-9B4F-47A1-9AC6-C8C9D5C5E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36006" y="2795691"/>
                <a:ext cx="27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627F28-425D-4E77-913A-BD5EE1A16DE6}"/>
                  </a:ext>
                </a:extLst>
              </p14:cNvPr>
              <p14:cNvContentPartPr/>
              <p14:nvPr/>
            </p14:nvContentPartPr>
            <p14:xfrm>
              <a:off x="6346966" y="2963091"/>
              <a:ext cx="10080" cy="9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627F28-425D-4E77-913A-BD5EE1A16D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7966" y="2954091"/>
                <a:ext cx="27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0D4C086-EE26-49F2-BB8E-21213D76058E}"/>
                  </a:ext>
                </a:extLst>
              </p14:cNvPr>
              <p14:cNvContentPartPr/>
              <p14:nvPr/>
            </p14:nvContentPartPr>
            <p14:xfrm>
              <a:off x="4842526" y="2752131"/>
              <a:ext cx="1031040" cy="334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0D4C086-EE26-49F2-BB8E-21213D7605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33526" y="2743131"/>
                <a:ext cx="1048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1C639C3-842E-44A8-A656-0054AE131EB0}"/>
                  </a:ext>
                </a:extLst>
              </p14:cNvPr>
              <p14:cNvContentPartPr/>
              <p14:nvPr/>
            </p14:nvContentPartPr>
            <p14:xfrm>
              <a:off x="1346206" y="3868491"/>
              <a:ext cx="351000" cy="27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1C639C3-842E-44A8-A656-0054AE131E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37206" y="3859491"/>
                <a:ext cx="368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67860EF-BB55-455C-BC33-6A6845B99111}"/>
                  </a:ext>
                </a:extLst>
              </p14:cNvPr>
              <p14:cNvContentPartPr/>
              <p14:nvPr/>
            </p14:nvContentPartPr>
            <p14:xfrm>
              <a:off x="1388326" y="4106091"/>
              <a:ext cx="256320" cy="35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67860EF-BB55-455C-BC33-6A6845B991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9326" y="4097091"/>
                <a:ext cx="273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C944F9-0D2D-45AA-B763-8265A2853126}"/>
                  </a:ext>
                </a:extLst>
              </p14:cNvPr>
              <p14:cNvContentPartPr/>
              <p14:nvPr/>
            </p14:nvContentPartPr>
            <p14:xfrm>
              <a:off x="1459606" y="4281771"/>
              <a:ext cx="149760" cy="26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C944F9-0D2D-45AA-B763-8265A28531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50606" y="4272891"/>
                <a:ext cx="167400" cy="44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337A5D3-F167-458D-8C9C-96CCA448F00F}"/>
                  </a:ext>
                </a:extLst>
              </p14:cNvPr>
              <p14:cNvContentPartPr/>
              <p14:nvPr/>
            </p14:nvContentPartPr>
            <p14:xfrm>
              <a:off x="1485886" y="4475451"/>
              <a:ext cx="176040" cy="27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337A5D3-F167-458D-8C9C-96CCA448F0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76886" y="4466451"/>
                <a:ext cx="193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105299D-63C7-4CB1-B52A-4208ECC508E6}"/>
                  </a:ext>
                </a:extLst>
              </p14:cNvPr>
              <p14:cNvContentPartPr/>
              <p14:nvPr/>
            </p14:nvContentPartPr>
            <p14:xfrm>
              <a:off x="1477246" y="4686411"/>
              <a:ext cx="149760" cy="18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105299D-63C7-4CB1-B52A-4208ECC508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68246" y="4677411"/>
                <a:ext cx="167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18C860-59CF-4790-9B29-6D7667DE96D0}"/>
                  </a:ext>
                </a:extLst>
              </p14:cNvPr>
              <p14:cNvContentPartPr/>
              <p14:nvPr/>
            </p14:nvContentPartPr>
            <p14:xfrm>
              <a:off x="1424326" y="4932651"/>
              <a:ext cx="202680" cy="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18C860-59CF-4790-9B29-6D7667DE96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15326" y="4923651"/>
                <a:ext cx="2203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9F0352E-F61E-42B0-BDE3-AF400A2E2BF5}"/>
                  </a:ext>
                </a:extLst>
              </p14:cNvPr>
              <p14:cNvContentPartPr/>
              <p14:nvPr/>
            </p14:nvContentPartPr>
            <p14:xfrm>
              <a:off x="1336486" y="5187171"/>
              <a:ext cx="325440" cy="45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9F0352E-F61E-42B0-BDE3-AF400A2E2B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27496" y="5178171"/>
                <a:ext cx="343061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87A277C-AFB2-488C-AF59-6FCE8DBC3482}"/>
                  </a:ext>
                </a:extLst>
              </p14:cNvPr>
              <p14:cNvContentPartPr/>
              <p14:nvPr/>
            </p14:nvContentPartPr>
            <p14:xfrm>
              <a:off x="1406686" y="5398491"/>
              <a:ext cx="88200" cy="35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87A277C-AFB2-488C-AF59-6FCE8DBC34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97686" y="5389491"/>
                <a:ext cx="105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8DF6663-CCB8-4FE7-BA50-57954FD5F608}"/>
                  </a:ext>
                </a:extLst>
              </p14:cNvPr>
              <p14:cNvContentPartPr/>
              <p14:nvPr/>
            </p14:nvContentPartPr>
            <p14:xfrm>
              <a:off x="1406686" y="5635731"/>
              <a:ext cx="114840" cy="44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8DF6663-CCB8-4FE7-BA50-57954FD5F6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97686" y="5626731"/>
                <a:ext cx="1324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B900B43-55CF-4AEB-85FE-861ED124BC3C}"/>
                  </a:ext>
                </a:extLst>
              </p14:cNvPr>
              <p14:cNvContentPartPr/>
              <p14:nvPr/>
            </p14:nvContentPartPr>
            <p14:xfrm>
              <a:off x="1415686" y="5838051"/>
              <a:ext cx="158400" cy="36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B900B43-55CF-4AEB-85FE-861ED124BC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06686" y="5829051"/>
                <a:ext cx="176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32FC490-D150-450B-B2A1-4F5D01782A95}"/>
                  </a:ext>
                </a:extLst>
              </p14:cNvPr>
              <p14:cNvContentPartPr/>
              <p14:nvPr/>
            </p14:nvContentPartPr>
            <p14:xfrm>
              <a:off x="1510366" y="6040371"/>
              <a:ext cx="81360" cy="88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32FC490-D150-450B-B2A1-4F5D01782A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01366" y="6031371"/>
                <a:ext cx="99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E8E0A7A-A14C-4E70-8201-06D0D027AC87}"/>
                  </a:ext>
                </a:extLst>
              </p14:cNvPr>
              <p14:cNvContentPartPr/>
              <p14:nvPr/>
            </p14:nvContentPartPr>
            <p14:xfrm>
              <a:off x="2523406" y="4167651"/>
              <a:ext cx="88200" cy="35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E8E0A7A-A14C-4E70-8201-06D0D027AC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14406" y="4158651"/>
                <a:ext cx="105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BBD187D-6CDD-4D9B-8069-A4F3F080CF59}"/>
                  </a:ext>
                </a:extLst>
              </p14:cNvPr>
              <p14:cNvContentPartPr/>
              <p14:nvPr/>
            </p14:nvContentPartPr>
            <p14:xfrm>
              <a:off x="2541046" y="4334691"/>
              <a:ext cx="79560" cy="35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BBD187D-6CDD-4D9B-8069-A4F3F080CF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32046" y="4325691"/>
                <a:ext cx="97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EDED081-763A-46E6-89B7-8EEF24321E2A}"/>
                  </a:ext>
                </a:extLst>
              </p14:cNvPr>
              <p14:cNvContentPartPr/>
              <p14:nvPr/>
            </p14:nvContentPartPr>
            <p14:xfrm>
              <a:off x="2514766" y="4545651"/>
              <a:ext cx="79200" cy="18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EDED081-763A-46E6-89B7-8EEF24321E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05766" y="4536651"/>
                <a:ext cx="96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18E52D-554E-4AA0-A6E3-0730293A3E19}"/>
                  </a:ext>
                </a:extLst>
              </p14:cNvPr>
              <p14:cNvContentPartPr/>
              <p14:nvPr/>
            </p14:nvContentPartPr>
            <p14:xfrm>
              <a:off x="2470126" y="4800531"/>
              <a:ext cx="115200" cy="70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18E52D-554E-4AA0-A6E3-0730293A3E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61126" y="4791531"/>
                <a:ext cx="1328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A579365-551B-4AC2-B58E-BDA9208C533E}"/>
                  </a:ext>
                </a:extLst>
              </p14:cNvPr>
              <p14:cNvContentPartPr/>
              <p14:nvPr/>
            </p14:nvContentPartPr>
            <p14:xfrm>
              <a:off x="2433766" y="5090691"/>
              <a:ext cx="107640" cy="97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A579365-551B-4AC2-B58E-BDA9208C53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24766" y="5081691"/>
                <a:ext cx="1252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C1CF96-8E59-4CBD-9F18-422C75C5CDDB}"/>
                  </a:ext>
                </a:extLst>
              </p14:cNvPr>
              <p14:cNvContentPartPr/>
              <p14:nvPr/>
            </p14:nvContentPartPr>
            <p14:xfrm>
              <a:off x="2416846" y="5398491"/>
              <a:ext cx="230040" cy="246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C1CF96-8E59-4CBD-9F18-422C75C5CDD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07818" y="5389491"/>
                <a:ext cx="247735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37E91BC-8BA4-4848-9F59-58D8D352B2A4}"/>
                  </a:ext>
                </a:extLst>
              </p14:cNvPr>
              <p14:cNvContentPartPr/>
              <p14:nvPr/>
            </p14:nvContentPartPr>
            <p14:xfrm>
              <a:off x="6532726" y="1670691"/>
              <a:ext cx="466200" cy="1292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37E91BC-8BA4-4848-9F59-58D8D352B2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23726" y="1661691"/>
                <a:ext cx="483840" cy="13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E1024B8-4A66-426D-BE39-680920519EC5}"/>
                  </a:ext>
                </a:extLst>
              </p14:cNvPr>
              <p14:cNvContentPartPr/>
              <p14:nvPr/>
            </p14:nvContentPartPr>
            <p14:xfrm>
              <a:off x="7275766" y="2066331"/>
              <a:ext cx="1165320" cy="349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E1024B8-4A66-426D-BE39-680920519E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6766" y="2057331"/>
                <a:ext cx="11829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E12A98E-0356-42FD-836F-D5EB984A0E13}"/>
                  </a:ext>
                </a:extLst>
              </p14:cNvPr>
              <p14:cNvContentPartPr/>
              <p14:nvPr/>
            </p14:nvContentPartPr>
            <p14:xfrm>
              <a:off x="6831166" y="808851"/>
              <a:ext cx="265320" cy="3737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E12A98E-0356-42FD-836F-D5EB984A0E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2166" y="799851"/>
                <a:ext cx="282960" cy="37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76FC8D6-9526-4796-8AF5-C586BF4AE2F7}"/>
                  </a:ext>
                </a:extLst>
              </p14:cNvPr>
              <p14:cNvContentPartPr/>
              <p14:nvPr/>
            </p14:nvContentPartPr>
            <p14:xfrm>
              <a:off x="7341646" y="817851"/>
              <a:ext cx="1064160" cy="414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76FC8D6-9526-4796-8AF5-C586BF4AE2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32646" y="808851"/>
                <a:ext cx="10818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A6B84C-01D7-4036-BECD-6B1A8BC02504}"/>
                  </a:ext>
                </a:extLst>
              </p14:cNvPr>
              <p14:cNvContentPartPr/>
              <p14:nvPr/>
            </p14:nvContentPartPr>
            <p14:xfrm>
              <a:off x="8748526" y="744771"/>
              <a:ext cx="2945520" cy="645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A6B84C-01D7-4036-BECD-6B1A8BC025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39526" y="735771"/>
                <a:ext cx="296316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3CA3590-8BA0-4584-9988-0F2B88B85F8B}"/>
                  </a:ext>
                </a:extLst>
              </p14:cNvPr>
              <p14:cNvContentPartPr/>
              <p14:nvPr/>
            </p14:nvContentPartPr>
            <p14:xfrm>
              <a:off x="11896006" y="1074171"/>
              <a:ext cx="185760" cy="201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3CA3590-8BA0-4584-9988-0F2B88B85F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887006" y="1065171"/>
                <a:ext cx="203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71EBEF8-4A1A-49B5-A15F-0AD14D0B6984}"/>
                  </a:ext>
                </a:extLst>
              </p14:cNvPr>
              <p14:cNvContentPartPr/>
              <p14:nvPr/>
            </p14:nvContentPartPr>
            <p14:xfrm>
              <a:off x="7332646" y="2674371"/>
              <a:ext cx="730080" cy="271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71EBEF8-4A1A-49B5-A15F-0AD14D0B69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23646" y="2665371"/>
                <a:ext cx="747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F37EFC4-87A8-4030-A882-8CFF89B95DB5}"/>
                  </a:ext>
                </a:extLst>
              </p14:cNvPr>
              <p14:cNvContentPartPr/>
              <p14:nvPr/>
            </p14:nvContentPartPr>
            <p14:xfrm>
              <a:off x="9425326" y="2538651"/>
              <a:ext cx="923400" cy="4071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F37EFC4-87A8-4030-A882-8CFF89B95DB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16326" y="2529651"/>
                <a:ext cx="9410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9429220-1067-407D-8058-CA311DF62CA5}"/>
                  </a:ext>
                </a:extLst>
              </p14:cNvPr>
              <p14:cNvContentPartPr/>
              <p14:nvPr/>
            </p14:nvContentPartPr>
            <p14:xfrm>
              <a:off x="8501926" y="2585091"/>
              <a:ext cx="633600" cy="307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9429220-1067-407D-8058-CA311DF62CA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92926" y="2576091"/>
                <a:ext cx="651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0A5CD35-7D2A-4D9F-BA86-4F6CDC8F5789}"/>
                  </a:ext>
                </a:extLst>
              </p14:cNvPr>
              <p14:cNvContentPartPr/>
              <p14:nvPr/>
            </p14:nvContentPartPr>
            <p14:xfrm>
              <a:off x="10686406" y="2338851"/>
              <a:ext cx="1377000" cy="496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0A5CD35-7D2A-4D9F-BA86-4F6CDC8F57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77406" y="2329851"/>
                <a:ext cx="13946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9265DD5-C8A6-4BCD-A713-9F3B46AD8504}"/>
                  </a:ext>
                </a:extLst>
              </p14:cNvPr>
              <p14:cNvContentPartPr/>
              <p14:nvPr/>
            </p14:nvContentPartPr>
            <p14:xfrm>
              <a:off x="9399046" y="3133371"/>
              <a:ext cx="747720" cy="419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9265DD5-C8A6-4BCD-A713-9F3B46AD85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90046" y="3124371"/>
                <a:ext cx="7653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95E5937-6D91-4EC3-A6C6-88B6D080DB15}"/>
                  </a:ext>
                </a:extLst>
              </p14:cNvPr>
              <p14:cNvContentPartPr/>
              <p14:nvPr/>
            </p14:nvContentPartPr>
            <p14:xfrm>
              <a:off x="8387806" y="3198171"/>
              <a:ext cx="747720" cy="275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95E5937-6D91-4EC3-A6C6-88B6D080DB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78806" y="3189171"/>
                <a:ext cx="7653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6128715-7039-4E15-9552-0BF2503E7773}"/>
                  </a:ext>
                </a:extLst>
              </p14:cNvPr>
              <p14:cNvContentPartPr/>
              <p14:nvPr/>
            </p14:nvContentPartPr>
            <p14:xfrm>
              <a:off x="10390126" y="2963091"/>
              <a:ext cx="1322640" cy="4399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6128715-7039-4E15-9552-0BF2503E777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81126" y="2954091"/>
                <a:ext cx="13402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8529218-9FB9-4729-A1B3-B49B83FC7136}"/>
                  </a:ext>
                </a:extLst>
              </p14:cNvPr>
              <p14:cNvContentPartPr/>
              <p14:nvPr/>
            </p14:nvContentPartPr>
            <p14:xfrm>
              <a:off x="8376286" y="3772011"/>
              <a:ext cx="1278000" cy="3960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8529218-9FB9-4729-A1B3-B49B83FC713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67286" y="3763011"/>
                <a:ext cx="1295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4686145-79AC-40D0-B624-E7572126C601}"/>
                  </a:ext>
                </a:extLst>
              </p14:cNvPr>
              <p14:cNvContentPartPr/>
              <p14:nvPr/>
            </p14:nvContentPartPr>
            <p14:xfrm>
              <a:off x="9847246" y="3657531"/>
              <a:ext cx="686160" cy="387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4686145-79AC-40D0-B624-E7572126C6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38246" y="3648531"/>
                <a:ext cx="703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1A14215-37F0-4900-8566-FFA3468FFFCC}"/>
                  </a:ext>
                </a:extLst>
              </p14:cNvPr>
              <p14:cNvContentPartPr/>
              <p14:nvPr/>
            </p14:nvContentPartPr>
            <p14:xfrm>
              <a:off x="10770646" y="3552051"/>
              <a:ext cx="1195920" cy="3708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1A14215-37F0-4900-8566-FFA3468FFF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761646" y="3543051"/>
                <a:ext cx="12135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35922F9-6C46-484E-8812-6E3468440128}"/>
                  </a:ext>
                </a:extLst>
              </p14:cNvPr>
              <p14:cNvContentPartPr/>
              <p14:nvPr/>
            </p14:nvContentPartPr>
            <p14:xfrm>
              <a:off x="10497406" y="114411"/>
              <a:ext cx="1632600" cy="14428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35922F9-6C46-484E-8812-6E346844012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88406" y="105411"/>
                <a:ext cx="165024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3478CAC-F065-4F93-83B7-87072D048342}"/>
                  </a:ext>
                </a:extLst>
              </p14:cNvPr>
              <p14:cNvContentPartPr/>
              <p14:nvPr/>
            </p14:nvContentPartPr>
            <p14:xfrm>
              <a:off x="7367926" y="1107651"/>
              <a:ext cx="862200" cy="2761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3478CAC-F065-4F93-83B7-87072D0483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58926" y="1098651"/>
                <a:ext cx="879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A62FD44-62A1-491C-8CEE-8B0A72504080}"/>
                  </a:ext>
                </a:extLst>
              </p14:cNvPr>
              <p14:cNvContentPartPr/>
              <p14:nvPr/>
            </p14:nvContentPartPr>
            <p14:xfrm>
              <a:off x="7552606" y="3039771"/>
              <a:ext cx="510120" cy="554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A62FD44-62A1-491C-8CEE-8B0A7250408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43606" y="3030771"/>
                <a:ext cx="52776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74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896A9-52BF-409E-B603-081F55E93305}"/>
                  </a:ext>
                </a:extLst>
              </p14:cNvPr>
              <p14:cNvContentPartPr/>
              <p14:nvPr/>
            </p14:nvContentPartPr>
            <p14:xfrm>
              <a:off x="2998246" y="2268291"/>
              <a:ext cx="1187280" cy="440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896A9-52BF-409E-B603-081F55E93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9246" y="2259291"/>
                <a:ext cx="12049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FCE224-DCB1-464E-B66A-B6B7F29154E5}"/>
                  </a:ext>
                </a:extLst>
              </p14:cNvPr>
              <p14:cNvContentPartPr/>
              <p14:nvPr/>
            </p14:nvContentPartPr>
            <p14:xfrm>
              <a:off x="9293566" y="650451"/>
              <a:ext cx="597960" cy="459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FCE224-DCB1-464E-B66A-B6B7F2915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4566" y="641451"/>
                <a:ext cx="6156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6E8CD92-F013-40BF-BC5B-8457DCCD6E30}"/>
                  </a:ext>
                </a:extLst>
              </p14:cNvPr>
              <p14:cNvContentPartPr/>
              <p14:nvPr/>
            </p14:nvContentPartPr>
            <p14:xfrm>
              <a:off x="5248966" y="2066331"/>
              <a:ext cx="105840" cy="17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6E8CD92-F013-40BF-BC5B-8457DCCD6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9966" y="2057331"/>
                <a:ext cx="123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AEE599B-AA18-4DAE-A55C-7F0BC114FBA3}"/>
                  </a:ext>
                </a:extLst>
              </p14:cNvPr>
              <p14:cNvContentPartPr/>
              <p14:nvPr/>
            </p14:nvContentPartPr>
            <p14:xfrm>
              <a:off x="1002406" y="278211"/>
              <a:ext cx="5978880" cy="4232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AEE599B-AA18-4DAE-A55C-7F0BC114FB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406" y="269211"/>
                <a:ext cx="5996520" cy="42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380090E-FCC2-4749-AC18-FE38E506C3B9}"/>
                  </a:ext>
                </a:extLst>
              </p14:cNvPr>
              <p14:cNvContentPartPr/>
              <p14:nvPr/>
            </p14:nvContentPartPr>
            <p14:xfrm>
              <a:off x="3481366" y="4141011"/>
              <a:ext cx="994320" cy="976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380090E-FCC2-4749-AC18-FE38E506C3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2366" y="4132011"/>
                <a:ext cx="101196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4A01820-50B0-4F28-AE73-1C21E52DB377}"/>
                  </a:ext>
                </a:extLst>
              </p14:cNvPr>
              <p14:cNvContentPartPr/>
              <p14:nvPr/>
            </p14:nvContentPartPr>
            <p14:xfrm>
              <a:off x="3840286" y="5160891"/>
              <a:ext cx="733320" cy="600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4A01820-50B0-4F28-AE73-1C21E52DB3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1286" y="5151891"/>
                <a:ext cx="7509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0522AB-785A-4EB8-9909-56149D02E60D}"/>
                  </a:ext>
                </a:extLst>
              </p14:cNvPr>
              <p14:cNvContentPartPr/>
              <p14:nvPr/>
            </p14:nvContentPartPr>
            <p14:xfrm>
              <a:off x="3279046" y="3094851"/>
              <a:ext cx="906480" cy="353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0522AB-785A-4EB8-9909-56149D02E6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0046" y="3085851"/>
                <a:ext cx="924120" cy="3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81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99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83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07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98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9</cp:revision>
  <dcterms:created xsi:type="dcterms:W3CDTF">2020-11-17T17:04:48Z</dcterms:created>
  <dcterms:modified xsi:type="dcterms:W3CDTF">2020-11-17T20:22:58Z</dcterms:modified>
</cp:coreProperties>
</file>