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5:51:47.5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741 588 0,'-24'-24'0,"24"-1"16,0 1-16,0-25 15,0 0-15,0 0 0,0 0 16,0 25 0,24 24-1,-24 24 17,0 1-32,-24-1 15,-1 1 1,1-1-16,-1-24 15,1 24-15,0-24 0,-1 0 16,-24 0-16,25 0 16,-1 0-16,1-24 0,0 24 15,-1-24-15,25-1 16,0-24-16,0 25 0,0-25 16,25 25-16,-1-25 0,0 0 15,25 0-15,0 25 16,0-1-16,0 1 0,24 24 15,-24 0-15,24 49 16,-24-25-16,0 49 0,0 1 16,-25 23-16,1 1 15,-25 0-15,0-1 0,-25 25 16,-24-24-16,0 24 0,-24-24 16,0 0-16,0-1 15,-25-23-15,25-1 0,-25-24 16,25 0-16,-1-1 0,1-23 15,0-25-15,24-25 16,0 1-16,25-25 0,-1-24 16,25 24-16,0-49 15,0 25-15,49 24 0,-24 0 16,23 1-16,26 23 0,-25 25 16,24 0-16,-24 25 15,0 23-15,24 1 0,-49 0 16,25 0-16,-24 24 15,-1-24-15,0 0 0,1 24 16,-25-24-16,24 0 0,-24-25 16,25 25-16,-25-24 15</inkml:trace>
  <inkml:trace contextRef="#ctx0" brushRef="#br0" timeOffset="396">1767 930 0,'-25'0'0,"1"0"15,48 0 1,1 0 0,24 0-16,0 0 0,24-25 15,25 25-15,-25 0 16,49-24-16,-24 24 0,-1-24 15,1 24-15,-25 0 0,0 0 16,-24-25-16,0 25 16,-24 0-16,-1 0 0,-24-24 15,-24 24 1,-1 0-16,1-25 0</inkml:trace>
  <inkml:trace contextRef="#ctx0" brushRef="#br0" timeOffset="690">2377 637 0,'-24'-25'15,"24"1"1,0-1-16,0 1 16,0 0-1,0 48 1,0 0-16,24 1 15,-24-1-15,0 25 16,25 0-16,-25 0 0,24 24 16,-24 0-16,0 1 15,25-1-15,-25 0 0,0 25 16,0-25-16,0 0 0,0 1 16,0-25-16,0-1 15,0 1-15,0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4:38.6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348 563 0,'24'-24'0,"1"0"0,-25-1 15,0 1 1,0-1 0,-25 25-16,1 0 15,0 0-15,-1 0 16,1 25-16,-1-1 0,1-24 15,-25 25-15,25 23 0,-1-23 16,-24-1-16,25 1 16,-1-1-16,1 1 0,24-1 15,0 0-15,0 1 16,24-1-16,25-24 0,-24 25 16,24-25-16,24 24 0,-24-24 15,0 25-15,24-25 16,-24 0-16,0 24 0,-25-24 15,0 0-15,1 24 0,-25 1 16,-25-1 0,1 1-16,-25-25 0,25 24 15,-25 1-15,-24-1 16,24-24-16,0 24 0,0-24 16,0 0-16,25 0 0,-1 0 15,1-24-15,-1 24 16</inkml:trace>
  <inkml:trace contextRef="#ctx0" brushRef="#br0" timeOffset="444">788 686 0,'-25'24'16,"50"-24"31,-1 0-47,-24-24 16,24 24-16,1 0 15,-25-25-15,24 25 0,1-24 16,-25-1-1,0 1-15,0-1 16,-25 1-16,1 0 16,-1 24-1,1 0-15,0 0 0,-1 0 16,1 24-16,-1-24 0,1 24 16,-1 1-16,25-1 15,-24 1-15,24 24 0,0-25 16,24 0-16,1 1 15,-1 24-15,1-25 0,-1 1 16,1-25-16,-1 24 16,25-24-16,-25 0 0,25 0 15,-24 0-15</inkml:trace>
  <inkml:trace contextRef="#ctx0" brushRef="#br0" timeOffset="677">1056 270 0,'0'-24'0,"-24"24"0,24-24 15,0 48 1,0 0 0,0 25-16,24-24 0,-24 24 15,25-1-15,-25-23 16,24 24-16,1-1 0,-25 1 15,24-24-15,-24 24 0,24-25 16,-24 0-16,25 1 16</inkml:trace>
  <inkml:trace contextRef="#ctx0" brushRef="#br0" timeOffset="1080">1470 563 0,'0'25'16,"25"-50"46,-1 25-62,-24-24 16,25 24-16,-25-24 0,24-1 15,1 1 1,-25-1-16,0 1 16,-25 0-1,1 24-15,24-25 0,-25 25 16,1 0-16,-1 0 0,1 0 16,0 0-16,-1 25 15,1-1-15,-1 25 0,1-25 16,24 1-16,-24 23 15,24 1-15,0-24 0,24-1 16,0 1-16,1-1 0,-1 0 16,1 1-16,23-25 15,-23 0-15,24-25 0,-25 25 16</inkml:trace>
  <inkml:trace contextRef="#ctx0" brushRef="#br0" timeOffset="1380">2082 393 0,'0'-25'0,"0"1"15,-24 24 1,24-25-16,-25 25 16,1 0-16,-1 0 0,1 0 15,-1 0-15,1 25 16,0-1-16,-1 1 0,1-1 15,-1 0-15,25 1 0,-24-1 16,24 1-16,-24 23 16,24-23-16,0-1 0,24 1 15,-24-1-15,24 1 0,1-1 16,24-24 0,-25 0-16,25-24 0,0 24 15,0-25-15,-1 1 16,1-1-16</inkml:trace>
  <inkml:trace contextRef="#ctx0" brushRef="#br0" timeOffset="1637">2326 26 0,'-24'-24'15,"-1"24"1,25 24 15,0 25-15,0-25-16,0 1 0,25 24 15,-25-25-15,24 25 16,1 0-16,-1 0 0,-24-25 16,25 25-16,-1-25 15,0 25-15,-24-24 0,25-25 16,-1 24-16</inkml:trace>
  <inkml:trace contextRef="#ctx0" brushRef="#br0" timeOffset="1861">2375 392 0,'-24'0'15,"-1"0"-15,50 0 47,-1-24-47,1 24 16,-1 0-16,0-24 15,25-1-15,-24 25 0,-1-24 16,0 24-16,1-25 16,-1 25-16,1-24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4:51.9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25 660 0,'0'-25'0,"-25"25"0,25-24 16,0 0-16,0-1 16,0 1-1,0 48 17,0 1-32,0-1 0,0 25 15,0-25-15,0 25 16,0 0-16,0 0 0,25 24 15,-25-24-15,0-25 0,0 25 16,0 0-16,0-25 16,0 1-16,0-1 0,0 1 15,24-1-15,-24 1 0,0-1 16</inkml:trace>
  <inkml:trace contextRef="#ctx0" brushRef="#br0" timeOffset="342">367 635 0,'0'-24'16,"0"48"31,0 1-31,0-1-16,0 1 15,0 24-15,0-25 0,0 25 16,0 0-16,0-1 0,0 1 15,0-24-15,0 24 16,0-25-16,0 0 0,0 1 16,0-1-16</inkml:trace>
  <inkml:trace contextRef="#ctx0" brushRef="#br0" timeOffset="637">294 660 0,'24'0'16,"-24"-25"-16,24 25 16,1 25-1,-1-1-15,1 1 16,-1-1-16,0 1 15,1-1-15,-1 0 0,1 1 16,-1 24-16,1-25 16,-1 0-16,0 1 0,1-1 15,-25 1-15,24-25 0,1 0 16,-1 0 0,-24-25-1</inkml:trace>
  <inkml:trace contextRef="#ctx0" brushRef="#br0" timeOffset="864">684 709 0,'0'-25'16,"-24"1"-16,24-1 0,0 1 15,-25 0-15,25 48 47,0 0-47,0 25 16,25-24-16,-25-1 15,0 25-15,24-25 0,-24 25 16,0-24-16,25 23 16,-25-23-16,0-1 0,0 1 15,0-1 1,24-24-16</inkml:trace>
  <inkml:trace contextRef="#ctx0" brushRef="#br0" timeOffset="1116">1002 587 0,'0'-25'0,"0"50"31,0-1-31,0 0 16,0 25-16,0-24 15,0 24-15,24-25 16,-24 25-16,0-25 0,0 25 16,25-25-16,-25 1 15,0-1-15,0 1 0,0-1 16,0 1-16</inkml:trace>
  <inkml:trace contextRef="#ctx0" brushRef="#br0" timeOffset="1548">1026 587 0,'-24'0'0,"48"0"31,1 0-31,-1 24 16,1 0-1,-1 1-15,0-1 0,1 25 16,-1-24-16,1-1 16,-1 25-16,25-25 0,-25 1 15,1-1-15,-1 0 0,-24 1 16,25-25-16,-1 24 16,0-24-16,1 0 15,-25-24-15,24 24 16,-24-25-16,0 1 0,0 0 15,0-1-15,0-24 0,-24 25 16,-1-25-16,25 0 16,-24 0-16,24 1 0,-24 23 15,24-24-15,-25 25 0,25-1 16,-24 1 0,24 48-1,0 1-15,24-25 16,-24 24-16,0 1 0,25-1 15</inkml:trace>
  <inkml:trace contextRef="#ctx0" brushRef="#br0" timeOffset="1969">1905 513 0,'0'-24'31,"-24"24"-16,24-25-15,-24 25 16,-1 0 0,1 0-1,-1 0-15,1 25 0,-1-1 16,1 25-16,24-24 0,-24 23 16,-1 1-16,25 0 15,0 0-15,0-25 0,25 25 16,-25 0-16,24-25 15,0 1-15,1-1 0,24-24 16,0 25-16,-25-25 0,25 0 16,0-25-16,-25 1 15,25-1-15</inkml:trace>
  <inkml:trace contextRef="#ctx0" brushRef="#br0" timeOffset="2143">1759 709 0,'-25'0'16,"25"-25"-16,25 25 31,-1-24-31,1 24 16,24-25-16,-25 25 15,0 0-15</inkml:trace>
  <inkml:trace contextRef="#ctx0" brushRef="#br0" timeOffset="2767">2174 562 0,'0'-24'15,"25"24"-15,-25-25 16,24 25 15,-24 25 0,24-1-31,-24 1 0,0-1 16,25 0-16,-25 1 16,24 24-16,-24-1 0,25-23 15,-25-1-15,24 25 16,-24-24-16,0-1 16,0 0-16,0-48 31,0 0-31,0-25 15,0 24-15,0 1 16,-24-25-16,24 0 0,0 0 16,0 25-16,0-25 0,0 0 15,0 0-15,0 1 16,0 23-16,0 1 0,24-1 16,-24 1-16,25 24 15,-1 0-15,0 0 16,1 24-16,-1-24 0,1 25 15,-1-1-15,0 1 16,-24-1-16,25 25 0,-25-25 16,-25 1-1,25-1-15,-24 1 0,0-25 16,-25 24-16,24-24 0,1 24 16,0-24-16,-1 25 15,1-25-15,-1 0 0,25 24 31,25-24-31,-1 0 0,1 25 16,-1-25-16,25 24 0,-25 0 16,25 1-16,-25-25 15,25 24-15,-24 1 0,24-1 16,-25 1-16,0-1 16,25 0-16,-24-24 0,-1 25 15,1-25-15</inkml:trace>
  <inkml:trace contextRef="#ctx0" brushRef="#br0" timeOffset="3474">3004 318 0,'-24'-25'0,"24"1"31,-24 24-31,24-24 16,24 24-16,0-25 15,1 25 1,-1 0-16,25-24 0,-24 24 15,23 0-15,1-25 0,0 25 16,0 0-16,0-24 16,0 24-16,-25 0 0,1 0 15,-1 0-15,-24-24 16,-24 24 15,-1 0-31,1 24 16,-1-24-1,25 24-15,-24 1 16,24-1-16,0 1 0,0-1 16,0 0-16,0 25 0,0-24 15,24 24-15,-24-1 16,25-23-16,-25 24 0,24 0 16,1-25-16,-25 0 0,24 25 15,-24-24-15,24-1 16,-24 0-16,25-24 0,-25 25 15,-25-50 17,1 25-17,24-24-15,-24 24 0,-25-24 16,24 24-16,1-25 0,-1 25 16,1 0-16,0 0 15,-25 0-15,24 25 0,1-25 16,24 24-16,-25-24 15,25 24-15,-24-24 0,24 25 16,0-1-16,24-24 16,1 0-1,-1 0-15,1 0 0</inkml:trace>
  <inkml:trace contextRef="#ctx0" brushRef="#br0" timeOffset="3997">3933 269 0,'-25'0'16,"1"0"-16,-1 0 0,1 0 15,-1 0-15,1 0 0,0 0 16,-1 0-16,1 24 16,24 1-1,0-1-15,0 1 16,0-1-16,0 1 0,0-1 16,0 25-16,24 0 0,1-25 15,-1 25-15,0-25 16,1 1-16,-1 24 0,1-25 15,24-24-15,-25 24 0,0-24 16,1 0-16,24-24 16,-25 0-16,1-1 0,-1 1 15,0-1-15,-24 1 16,25-25-16,-25 0 0,0 25 16,0-25-16,0 25 15,0-25-15,-25 24 0,1 1 16,-25-1-16,25 1 0,-1 24 15,-24 0-15,25 0 16,-25 0-16,25 0 0,-1 24 16,1-24-16,-1 25 0,1-1 15,24 1 1,0-1-16,24-24 16</inkml:trace>
  <inkml:trace contextRef="#ctx0" brushRef="#br0" timeOffset="4297">4445 196 0,'0'-25'0,"25"25"0,-25-24 16,24 24-16,1 0 15,-1 24 1,-24 1-16,0-1 0,25 1 16,-25 23-16,0-23 15,24 24-15,-24-25 0,0 25 16,24-25-16,-24 25 16,25-24-16,-25-1 0,0 1 15,0-1-15,0 0 16,-25-24-1</inkml:trace>
  <inkml:trace contextRef="#ctx0" brushRef="#br0" timeOffset="4622">4885 98 0,'24'0'15,"1"0"1,-25 24 0,0 1-16,24-25 15,-24 24-15,25 1 16,-25-1-16,24 1 0,1-1 15,-25 0-15,24 1 16,0-1-16,-24 1 0,25-1 16,-1 1-16,-24-1 0,25 0 15,-25 1 1,0-1-16,-25-24 0,1 0 16</inkml:trace>
  <inkml:trace contextRef="#ctx0" brushRef="#br0" timeOffset="4932">5007 98 0,'-24'0'0,"24"24"16,0 1 15,24-1-31,1 1 16,-25-1-16,24 1 15,0-1-15,1-24 0,24 24 16,-25 1-16,25-1 0,-25-24 16,25 25-16,-24-25 15,-1 24-15,25-24 0,-25 0 16,1 0-16,-1 0 15,1 0-15</inkml:trace>
  <inkml:trace contextRef="#ctx0" brushRef="#br0" timeOffset="5190">5398 147 0,'-24'-25'0,"24"1"0,-25 0 16,25-1-16,0 1 15,0-1-15,0 50 32,25-25-32,-25 24 15,24 1-15,-24-1 0,24 0 16,1 1-16,-25-1 16,24 1-16,1 24 0,-25-25 15,24 0-15,1 25 16,-1-24-16,-24-1 0,24 25 15,1-25-15,-25 1 0,0-1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5:00.6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53 326 0,'0'-25'15,"0"1"17,0 48 14,0 1-46,0-1 16,0 1 0,25 23-16,-25-23 0,24-1 15,-24 25-15,0-25 16,25 25-16,-25-24 0,24-1 16,-24 1-16,0-1 15,25 0-15,-25 1 16,0-50 15,0 1-31,-25 0 16,1-1-1</inkml:trace>
  <inkml:trace contextRef="#ctx0" brushRef="#br0" timeOffset="810">54 375 0,'0'-25'0,"0"1"16,0-1-1,-25 25-15,25-24 16,0-1-16,0 1 0,0 0 16,-24 24-16,24-25 0,0 1 15,0-1-15,24 1 16,1 24-16,-25-25 15,24 25-15,0 0 0,1 0 16,-1-24-16,1 24 16,-1 0-16,0 24 0,1-24 15,-1 25-15,1-25 0,-1 24 16,1 1-16,-1-1 16,-24 1-16,0-1 15,0 0-15,-24-24 16,24 25-16,-25-1 0,1 1 15,-1-1-15,1-24 16,-1 25-16,1-25 16,0 24-16,-1-24 15,50 0 17,-1 0-17,0 0 1,-24-24-16,49 24 0,-24 0 15,-1 0-15,25 0 0,-25 0 16,1 0-16,24 0 16,-25 24-16,1 0 0,-1 1 15,0-25-15,-24 24 16,25 1-16,-25-1 0,0 1 16,0-1-16,0 0 0,-25 1 15,25-1-15,-24 1 16,0-1-16,-1-24 0,1 24 15,-1-24-15,1 25 16,-1-25-16,1 0 0,0 24 16,-1-24-16,1 0 15,-1 0-15,1 0 16,-1 0 0,25-24-1,25 24 1</inkml:trace>
  <inkml:trace contextRef="#ctx0" brushRef="#br0" timeOffset="1512">640 155 0,'0'-25'16,"24"25"-1,-24 25 17,0-1-32,0 1 15,0-1-15,24 0 16,-24 1-16,25 24 15,-25-25-15,24 1 0,1-1 16,-25 25-16,24-25 16,-24 1-16,25-1 0,-25 1 15,0-1-15,0 0 0,0 1 16,0-1 0,0-48 15,0-1-16,0 1-15,-25 0 16,25-1-16,-24-24 16,24 25-16,-25-25 0,25 0 15,-24 0-15,24 0 16,-25 1-16,25 23 0,0-24 16,0 25-16,0-1 0,0 1 15,0 0-15,25-1 16,-1 25-1,1 0-15,-1 0 16,1 0-16,-1 0 16,0 25-16,1-25 0,-1 24 15,1-24-15,-1 24 16,1 1-16,-25-1 0,24-24 16,-24 25-16,0-1 15,-24 1-15,-1-1 16,1 0-16,-1-24 15,1 25-15,-1-25 16,1 0-16,0 0 0,24 24 16,-25-24-16,1 0 15,24 25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5:05.2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268 220 0,'0'-24'16,"-24"24"15,0 0-15,-1 0-1,1 24 1,-1-24-16,1 25 15,0-25-15,-1 24 0,1 0 16,24 1-16,-25-1 0,25 1 16,-24 24-16,24-25 15,0 0-15,0 25 0,0-24 16,0-1-16,24 25 16,-24-25-16,25 1 0,-1-1 15,25 1-15,-25-25 0,25 24 16,0-24-16,-25 0 15,25-24-15,0 24 0,0-25 16,0 1-16,-25-1 16,1 1-16,-1 0 0,1-1 15,-25 1-15,0-1 0,0 1 16,-25-1-16,1 1 16,-1-25-16,1 25 0,-1-1 15,1 1-15,0-25 16,-1 49-16,-24-24 0,49-1 15,-24 25-15,-1 0 0,1 0 16,0 0-16,-1 0 16,1 0-16,24 25 0,-25-25 15,1 24-15,0-24 16,24 24-16,-25-24 16,25 25-16</inkml:trace>
  <inkml:trace contextRef="#ctx0" brushRef="#br0" timeOffset="395">806 171 0,'-25'0'0,"25"-24"16,0 48 31,0 1-47,0-1 15,0 25 1,0-25-16,0 25 0,25-24 16,-25 24-16,0-25 15,0 0-15,24 25 0,-24-24 16,0-1-16,25 1 0,-25-1 16,0 0-1</inkml:trace>
  <inkml:trace contextRef="#ctx0" brushRef="#br0" timeOffset="690">757 220 0,'24'0'16,"1"25"0,-1-25-1,1 24-15,-1-24 16,25 25-16,-25-1 16,1 0-16,24 1 0,-1-1 15,1 1-15,-24-1 16,24 0-16,-1-24 0,1 25 15,-24-25-15,-1 24 0,1-24 16,-1 0-16,0 0 16</inkml:trace>
  <inkml:trace contextRef="#ctx0" brushRef="#br0" timeOffset="1025">1123 25 0,'0'-25'0,"25"25"31,-1 25-15,-24-1-16,25-24 15,-1 25-15,-24-1 16,24 25-16,1-25 0,-1 1 16,-24-1-16,25 25 0,-1-24 15,1 23-15,-1-23 16,0-1-16,1 1 0,-1 23 16,1-23-1,-25-1-15,24-24 0,-24 25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5:12.4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562 188 0,'0'-25'15,"-24"25"1,24-24 0,-25 0-1,1 24-15,-1 0 16,1 0-16,0 0 15,-1 0-15,1 0 0,-25 0 16,0 24-16,0 0 0,0 1 16,0-1-16,25 1 15,-25-25-15,25 24 0,24 1 16,-25-25-16,25 24 16,0 0-16,25-24 0,-25 25 15,24-25-15,25 24 0,-25-24 16,25 25-16,-24-25 15,24 0-15,-1 24 0,1-24 16,0 0-16,0 0 16,-25 25-16,25-25 0,-24 24 15,-1 0-15,-24 1 16,0-1-16,0 1 16,-24-1-16,-25 1 15,24-1-15,1 0 16,-25 1-16,25-1 0,-25-24 15,24 25-15,-23-25 0,23 0 16,1 0-16,-1 0 16,1 24-16,-1-24 15</inkml:trace>
  <inkml:trace contextRef="#ctx0" brushRef="#br0" timeOffset="486">855 212 0,'0'-24'16,"-24"24"-1,-1 24 1,1 1 0,-1-1-16,25 1 15,-24-1-15,24 0 16,-24 25-16,24-24 0,0-1 16,0 25-16,24-25 15,0 1-15,1-1 0,24-24 16,-25 25-16,25-25 0,-25 0 15,25 0-15,0 0 16,-24-25-16,-1 25 0,0-24 16,1-1-16,-1 1 15,-24 0-15,0-25 0,0 24 16,0 1-16,-24-25 0,-1 25 16,1-1-16,0 1 15,-25-1-15,24 1 0,1 24 16,-25 0-16,25 0 15,-1 0-15,1 0 0,-1 0 16</inkml:trace>
  <inkml:trace contextRef="#ctx0" brushRef="#br0" timeOffset="1380">1466 300 0,'0'-25'78,"0"1"-47,0-1-15,0 1-1,0 0 1,24 24-16,-24-25 0,25 1 16,-1 24-1,-24-25 1,24 25-16,1 0 15,-1 0 1,1 0-16,-1 0 16,-24 25-16,25-25 15,-1 0-15,-24 24 16,24-24-16,1 0 0,-25 25 16,24-25-16,1 24 15,-1-24-15,0 24 16,1-24-1,-1 0-15,1 0 16,-1-24 0,1 24-1,-1-24-15,0 24 16,-24-25-16,0 1 31,0-1-15,-24 1-1,24-1 1,0 1 0,-24 24-1,24-24 17,0 48 46,24-24-63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5:30.7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366 50 0,'-24'24'79,"0"1"-64,-1-1 1,1 1-1,24-1 1,-25-24-16,25-24 63,0-1-32,25 25-31,-25-24 0,0-1 15,24 1-15,1-1 16,-25 1 0,24 24-16,0 0 15,1 0 17,-25 24-17,24 1 1,1-1-1,-1-24 1,-24 25-16</inkml:trace>
  <inkml:trace contextRef="#ctx0" brushRef="#br0" timeOffset="330">366 50 0,'0'24'16,"25"1"-1,-25-1 1,0 1 0,0-1-16,24 0 15,-24 1-15,0-1 0,0 1 16,0-1-16,0 0 16,0 1-16,25-1 0,-25 1 15,0-1-15,0 1 16,24-1-16</inkml:trace>
  <inkml:trace contextRef="#ctx0" brushRef="#br0" timeOffset="997">171 929 0,'0'-24'15,"-24"-1"-15,24 1 16,0 48 31,0 1-32,0-1-15,0 0 0,0 1 16,0-1-16,0 1 16,0-1-16,0 1 0,24-1 15,-24 0-15,0 1 0,0-1 16,24 1-16,-24-1 16,0 1-16,25-1 15,-25 0-15,24-24 31,1 0-15,-25-24 0,24 24-1</inkml:trace>
  <inkml:trace contextRef="#ctx0" brushRef="#br0" timeOffset="1278">0 1173 0,'0'25'16,"24"-25"0,-24-25-16,25 1 15,-1 24 1,-24-25-16,25 25 0,-1-24 15,1 24-15,-1-24 0,0 24 16,1 0-16,-1-25 16,1 25-16,-1 0 15,-24-24 1</inkml:trace>
  <inkml:trace contextRef="#ctx0" brushRef="#br0" timeOffset="1608">440 978 0,'0'24'32,"24"-24"-17,-24 25 1,0-1 0,0 1-1,24-1-15,-24 0 16,25 1-1</inkml:trace>
  <inkml:trace contextRef="#ctx0" brushRef="#br0" timeOffset="1831">415 831 0,'0'-24'0</inkml:trace>
  <inkml:trace contextRef="#ctx0" brushRef="#br0" timeOffset="2220">684 758 0,'0'24'47,"0"1"-32,24-25 1,-24 24-16,0 1 0,0-1 16,25 1-16,-25-1 0,0 0 15,24 1-15,-24-1 16,25 1-16,-25-1 16,0 1-1,0-1-15,24-24 16,-24 24-16</inkml:trace>
  <inkml:trace contextRef="#ctx0" brushRef="#br0" timeOffset="2671">928 709 0,'0'-24'15,"0"48"16,0 1-15,0-1 0,0 1-16,24-25 0,-24 24 15,0 0-15,0 1 0,25 24 16,-25-25-16,0 0 16,0 1-16,24-1 0,-24 1 15,25-1 1,-25 1-16,0-1 0,0 0 15,24 1 1,1-25 15,-1 0-31,-24-25 0,24 25 16,1 0-16,-25-24 16,24 24-16,-24-24 0,0-1 15</inkml:trace>
  <inkml:trace contextRef="#ctx0" brushRef="#br0" timeOffset="2928">928 929 0,'24'0'47,"1"-24"-31,-1 24 0,1-25-1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5:45.6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98 73 0,'-25'0'0,"1"0"0,-1 0 15,1 0 1,48 0 46,1 0-46,-1 0-16,1 0 16,24 0-16,-25-24 15,0 24-15,25 0 16,-24-24-16,-1 24 0,1 0 15,-1 0-15,-24-25 16</inkml:trace>
  <inkml:trace contextRef="#ctx0" brushRef="#br0" timeOffset="300">98 269 0,'0'24'0,"24"1"15,1-25 1,-1 0 0,-24-25-16,24 25 15,1 0-15,-1-24 0,25 24 16,-24 0-16,-1-25 15,25 25-15,-25 0 0,1-24 16,-1 24-16,0 0 0,1 0 16,-25-25-16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5:40.4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 1148 0,'0'-25'32,"0"50"-1,0-1-15,0 1-1,0-1-15,25-24 0,-25 25 16,0-1-16,24 0 15,-24 1-15,24-1 0,-24 1 16,0-1-16,25-24 16,-25 25-16,0-50 47,-25 1-32,25-1-15,-24 1 0,0-1 16,24-23-16,-25-1 15,25 24-15,-24-48 0,24 24 16,-25 0-16,25 25 16,0-25-16,0 25 0,0-25 15,25 24-15,-1 25 16,1 0 0,-1 0-16,0 0 15,1 0-15,-1 25 16,1-25-16,-1 0 0,-24 24 15,24-24-15,1 25 16,-25-1 0,-25-24-16,25 24 15,-24 1-15,0-1 16,-1-24 0,25 25-16,-24-25 15,24 24 1,24-24-1,1 0-15,-25 25 16,24-25-16,0 0 0,1 24 16,24-24-16,-25 24 0,1-24 15,-1 25-15,0-25 16,1 24-16,-1-24 0,1 25 16,-25-1-16,0 1 0,0-1 15,-25 0 1,25 1-16,-24-1 0,-1-24 15,-23 25-15,23-1 16,1-24-16,-1 0 0,1 0 16,-1 0-16,1 0 15,24-24 1,-24 24-16,24-25 16,24 25-1,0 0-15</inkml:trace>
  <inkml:trace contextRef="#ctx0" brushRef="#br0" timeOffset="467">590 952 0,'0'-24'15,"0"0"1,0 48 31,0 0-31,0 1-16,0-1 15,25 1-15,-25-1 0,0 1 16,24-1-16,1-24 15,-25 24-15,24 1 0,0-25 16,1 0-16,-1 24 16,1-24-16,-1 0 0,1 0 15,-1 0-15,0-24 0,1-1 16,-25 1 0,0 0-16,0-1 15,-25 1-15,25-1 16,0 1-16,-24-1 0,24 1 15,0 0-15,-24-1 0</inkml:trace>
  <inkml:trace contextRef="#ctx0" brushRef="#br0" timeOffset="984">1079 806 0,'-25'0'0,"1"0"16,24 24 15,0 1-16,24-1-15,-24 1 16,25-1-16,-1-24 0,-24 24 16,25 1-16,-1-1 15,-24 1-15,25-25 0,-1 24 16,0-24-16,1 0 0,-1 0 16,1 0-1,-1-24-15,1-1 16,-25 1-16,24-1 0,-24 1 15,0 0-15,0-1 16,0 1-16,0-1 0,0 1 16,0-1-16,0 50 31,-24-1-31,24 25 16,0 0-16,0 0 15,0 0-15,0 0 0,0-1 16,24 26-16,-24-25 15,24-1-15,-24 1 0,0-24 16,25 24-16,-25-25 0,0 0 16,0 1-16,0-1 15,0-48 17</inkml:trace>
  <inkml:trace contextRef="#ctx0" brushRef="#br0" timeOffset="1410">1616 879 0,'-24'0'16,"48"0"15,1 0-16,-1 0 1,0 0-16,1 0 16,-1-24-16,1 24 0,-1 0 15,1-25-15,-1 25 16,-24-24 0,0 0-16,0-1 15,-24 25 1,-1-24-16,1 24 15,-1 0 1,1 0-16,-1 0 0,1 0 16,24 24-16,-24-24 0,-1 25 15,25-1-15,0 0 16,0 1-16,0 24 0,25-25 16,-25 0-16,24 1 0,0-1 15,1-24-15,-1 25 16,1-25-16,-1 24 0,25-24 15,-25-24-15</inkml:trace>
  <inkml:trace contextRef="#ctx0" brushRef="#br0" timeOffset="1781">2007 757 0,'-25'-24'0,"1"24"16,24-25-16,-24 25 0,48 0 31,0 0-15,1 0-16,-1 25 15,1-25-15,-1 0 16,1 24-16,-1-24 0,-24 24 16,24 1-16,-24-1 15,0 1-15,0-1 16,-24-24-1,24-24 1,-24-1-16,24 1 16,-25-1-1,25 1-15,0 0 0,0-1 16,0 1-16,25-1 16,-25 1-16,24 0 0,0-1 15,1 25-15,-1 0 16,1 0-1</inkml:trace>
  <inkml:trace contextRef="#ctx0" brushRef="#br0" timeOffset="2249">2520 855 0,'24'0'62,"1"0"-46,-1 0-16,1 0 15,23-25 1,-23 25-16,-1 0 0,1-24 16,-1 24-16,0 0 0,1 0 15,-25-24 1</inkml:trace>
  <inkml:trace contextRef="#ctx0" brushRef="#br0" timeOffset="2994">3057 342 0,'-24'0'0,"-1"0"16,1 0-1,-1 0-15,1 24 32,24 1-32,0-1 15,-24 1-15,24-1 0,0 25 16,24-25-16,-24 1 15,24-1-15,-24 1 0,25-1 16,-1 0-16,1 1 16,-1-25-16,1 24 0,-1-24 15,0 0-15,1-24 16,-1 24-16,1-25 16,-1 25-16,-24-24 0,25 0 15,-25-1-15,0 1 16,0-1-16,-25 1 0,25-1 15,-24 1-15,-1 0 16,25-1-16,-24 25 16,24 25-1,24-25 1,-24 24-16,0 0 16,25 1-16,-25 24 0,24-25 15,1 25-15,-1 0 16,0 0-16,1-1 0,-1 26 15,1-25-15,-1 24 16,0 0-16,1-24 0,-25 0 16,24 0-16,-24-25 0,0 25 15,0-25-15,0 1 16,-24-25-16,-1 0 16,1 0-16,-25-25 15,25 1-15,-1 0 0,-23-1 16,23-24-16,1 25 0,-1-25 15,1 25-15,24-25 16,0 24-16,0-24 0,0 25 16,24-25-1,1 25-15,-1 24 0,1-25 16,-1 1-16,0-1 0,1 25 16,-1-24-16,1 24 15</inkml:trace>
  <inkml:trace contextRef="#ctx0" brushRef="#br0" timeOffset="3450">3399 440 0,'0'-25'15,"24"25"32,-24 25-31,25-1-1,-25 0-15,0 1 16,24-1-16,-24 1 16,0-1-16,25 1 0,-1-1 15,1-24-15,-25 24 0,24 1 16,0-25-16,1 0 15,-1 24-15,1-24 16,-1-24-16,1-1 16,-25 1-16,24 0 15,-24-1-15,0 1 0,0-25 16,0 24-16,0-23 16,-24 23-16,24 1 0,0-1 15,-25 1-15,25-1 16,-24 25-16,24 25 31,0-1-15,24-24-1</inkml:trace>
  <inkml:trace contextRef="#ctx0" brushRef="#br0" timeOffset="3696">3863 342 0,'0'-25'16,"24"25"0,1 0 15,-25 25-15,24-25-16,-24 24 15,25 1-15,-1-25 16,-24 24-16,25 1 0,-25-1 15,24 0-15,-24 1 16,24-1-16</inkml:trace>
  <inkml:trace contextRef="#ctx0" brushRef="#br0" timeOffset="3869">3863 122 0,'0'24'31</inkml:trace>
  <inkml:trace contextRef="#ctx0" brushRef="#br0" timeOffset="4505">4449 293 0,'-24'0'31,"24"-24"-15,-25 24-16,1 0 0,0 0 15,-1-25-15,1 25 0,-1 0 16,1 0-16,-1 0 16,1 0-16,0 0 0,-1 0 15,25 25-15,-24-25 16,24 24-16,-25 0 0,25 1 15,0-1-15,0 1 16,25-25-16,-25 24 16,24-24-16,1 25 0,-1-25 15,0 24-15,25-24 0,-24 0 16,24 0-16,-25 0 16,0 0-16,1-24 0,24 24 15,-49-25-15,24 25 16,-24-24-16,0-1 0,0 1 15,0-1-15,0 1 16,-24 0-16,24-25 0,-25 24 16,1-24-16,-1 25 0,25-25 15,-24 25-15,0-1 16,24 1-16,-25 24 0,25 24 31,0 1-15,25-1-16,-25 1 0,24 23 15,0-23-15,-24 24 16,25-25-16,-1 1 0,1 23 16,-25-23-16,24-1 15,0 1-15,-24-1 0,25 1 16,-25-1-16,24 0 0,-24 1 16,25-25-16,-25 24 15,24-24-15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5:49.6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1759 0,'0'-25'32,"0"1"-17,0-1 1,0 50 15,0-1-31,0 1 16,0-1-1,0 1-15,0 23 0,0-23 16,25-1-16,-25 1 16,24-1-16,0 1 0,-24-1 15,25 0-15,-25 1 0,24-1 16,-24 1 0,0-50 15,0 1-16,-24-1 1,24 1-16,-25-25 16,25 25-16,-24-1 0,24-24 15,-24 1-15,-1-1 16,25 0-16,-24 0 0,-1 0 16,25 25-16,0-25 0,0 0 15,0 25-15,25-1 16,-25 1-16,24-1 0,1 25 15,-1-24-15,25 24 16,-25 0-16,1 0 0,-1 24 16,25 1-16,-25-25 0,1 24 15,-1 1-15,1-1 16,-1 0-16,-24 1 16,0-1-16,-24 1 0,24-1 15,-25 1-15,1-25 16,-1 24-16,1 0 0,-1-24 15,25 25 1,-24-25-16,24 24 47,24-24-47,1 0 16,-1 0-1,1 0-15,-1 25 0,25-25 16,-25 0-16,1 24 0,24 1 15,-25-25-15,1 24 16,-1 0-16,-24 1 0,0-1 16,0 1-1,-24-1-15,-1 1 16,1-25-16,-25 24 0,24-24 16,-23 0-16,-1 0 15,24 0-15,1 0 0,-1 0 16,1 0-16,24-24 15,0-1 1,24 25-16,-24-24 0</inkml:trace>
  <inkml:trace contextRef="#ctx0" brushRef="#br0" timeOffset="633">684 1490 0,'0'-24'0,"25"24"15,-25 24 1,0 1 0,0-1-16,0 0 15,24 1-15,-24-1 16,0 25-16,24-25 0,-24 1 15,0 24-15,25-25 0,-25 1 16,0-1-16,0 0 16,24-24-16,-24 25 0,0-1 15,0-48 17,0-1-17,0 1 1,-24 0-16,24-1 15,0-24-15,-25 25 16,1-25-16,0 25 0,-1-25 16,1 0-16,-1 0 0,25 0 15,-24 0-15,24 1 16,-25 23-16,25-24 0,0 25 16,0-1-16,25 1 0,-1 0 15,1 24 1,-1 0-16,1 24 0,-25 0 15,48-24-15,-23 25 16,-25 24-16,24-25 0,1 1 16,-1-1-16,-24 25 0,0-25 15,0 1-15,0-1 16,0 1-16,-24-1 0,24 0 16,-25-24-16,1 25 15,-1-25-15,1 0 0,0 24 16,-1-24-16,1 0 0,-1 0 15,1 0 1,24-24 0</inkml:trace>
  <inkml:trace contextRef="#ctx0" brushRef="#br0" timeOffset="1483">1392 1539 0,'0'24'47,"0"-48"16,-24 24-48,24-24-15,-25 24 16,25-25-16,0 1 15,-24-1 1,24 1-16,0-1 16,0 1-16,24 0 15,-24-1-15,25 1 16,-25-1-16,24 25 16,-24-24-16,25 24 0,-1 0 15,1 0 1,-1 0-16,0 0 15,1 24-15,-1-24 16,-24 25-16,25-1 16,-25 1-16,24-25 0,-24 24 15,25 0-15,-25 1 16,0-1-16,24 1 0,-24-1 16,24-24-16,-24 25 0,25-25 15,-25 24-15,24-24 16,1 0-16,-1 0 15,1-24 1,-1 24-16,-24-25 16,24 1-16,-24-1 15,0 1-15,25-1 16,-25 1-16,0 0 0,0-25 16,0 24-16,-25 1 15,25-1-15,-24 1 16,24 0-1,-24 24 1,48 24 62,-24 0-62,24 1-1</inkml:trace>
  <inkml:trace contextRef="#ctx0" brushRef="#br0" timeOffset="2220">2320 1002 0,'0'-25'16,"0"1"0,-24 24-16,24-25 15,24 50 32,-24-1-47,25 1 0,-1 23 16,-24 1-16,25-24 15,-1 24-15,1-1 0,-1 1 16,-24 0-16,24-24 0,-24 23 16,25-23-16,-25-1 15,0 1-15,0-1 0,24-24 16,-24 24-16</inkml:trace>
  <inkml:trace contextRef="#ctx0" brushRef="#br0" timeOffset="2767">2345 1002 0,'-25'-25'16,"50"25"15,-1 0-31,25 0 0,-24 0 16,23 25-16,1-25 16,0 24-16,0 0 0,24 1 15,-24-1-15,24 1 16,-24-1-16,0 1 0,0-1 15,-25 0-15,25-24 0,-24 25 16,-1-25-16,0 0 16,-24-25-1,0 1 1,-24 0-16,0-1 16,24 1-16,-25-1 0,1 1 15,-1-1-15,1-23 16,-1 23-16,-23 1 0,23-1 15,1-23-15,-1 23 16,1 1-16,24-1 0,-25 1 16,1-1-16,24 1 15,0 48 1,0 1-16,24-1 16,1 25-16,-25-24 0,24 23 15,1 1-15,-1-24 16,25 23-16,-25 1 0,1-24 15,-1 24-15,1-25 16,-1 0-16,-24 1 0,25-1 16,-25 1-16,24-25 0</inkml:trace>
  <inkml:trace contextRef="#ctx0" brushRef="#br0" timeOffset="3222">3346 928 0,'0'-24'0,"-24"48"47,24 1-32,0-1-15,0 1 16,0-1-16,0 0 0,24 25 16,1-24-16,-25-1 15,24 1-15,0-1 0,25-24 16,-24 24-16,-1-24 16,1 0-16,-1 0 0,0 0 15,1-24-15,-25 0 16,24-1-16,-24-24 15,0 25-15,0-1 16,0 1-16,-24 0 16,24-1-16,-25-24 0,1 25 15,0 24-15,-1-25 0,1 1 16,-1 24-16,1 0 16,-1 0-16,1 24 0,0 1 15,24-1 1,24 1-16</inkml:trace>
  <inkml:trace contextRef="#ctx0" brushRef="#br0" timeOffset="3769">4080 928 0,'-25'-24'0,"1"24"16,24-24-16,-24 24 0,24-25 0,-25 25 15,1 0 1,-1 0 0,1 25-1,0-1-15,24 0 16,-25 1-16,25-1 0,0 1 15,0-1-15,0 0 16,25 1-16,-1-1 16,0-24-16,1 0 0,-1 0 15,25 0-15,-25 0 16,1 0-16,-1 0 0,1-24 16,-1 24-16,-24-25 15,25 1-15,-25 0 0,0-1 16,0 1-16,0-25 0,-25 25 15,1-25-15,24 0 16,-25 0-16,1 0 0,-1 0 16,1 0-16,0 25 15,-1 0-15,25-1 0,-24 25 16,24 25 0,0-1-16,0 0 15,24 25-15,-24-24 0,25 24 16,-1-1-16,-24 1 15,49-24-15,-25 24 0,1-1 16,-1-23-16,1-1 0,-1 1 16,0-1-16,-24 0 15</inkml:trace>
  <inkml:trace contextRef="#ctx0" brushRef="#br0" timeOffset="4267">4445 806 0,'-24'0'15,"24"-24"-15,24 24 63,1 0-63,-25 24 15,24-24-15,0 0 0,1 0 16,-1 0-16,25 0 16,-24 0-16,-1 0 0,0-24 15,1 24 1,-25-25-16,0 1 16,-25 24-16,1-24 15,0-1 1,-1 1-16,1 24 0,-1-25 15,1 25-15,-1-24 0,1 24 16,0 0 0,-1 0-16,25 24 15,0 1 1,0 24-16,0-25 0,0 0 16,0 25-16,25-24 0,-1-1 15,-24 0-15,24 25 16,25-49-16,-24 25 0,-1-1 15,25-24-15,-25 0 16,1 0-16,24 0 0,-25-24 16,1 24-16,-1-25 15</inkml:trace>
  <inkml:trace contextRef="#ctx0" brushRef="#br0" timeOffset="4698">5129 904 0,'0'24'16,"24"-24"0,1 0-1,-1 0 1,25 0-16,-24-24 15,-1 24-15,0 0 0,25 0 16,-24 0-16,-1-24 16,1 24-16,-1 0 15,-24-25-15,24 25 0,1 0 16,-25-24 0,0-1-1</inkml:trace>
  <inkml:trace contextRef="#ctx0" brushRef="#br0" timeOffset="5053">5544 98 0,'-24'-24'16,"24"-1"-16,0 1 15,0-1 1,0 50 0,24-1-16,-24 1 15,0-1-15,25 0 16,-1 1-16,-24 24 0,25-1 15,-1 1-15,0-24 16,-24 24-16,25-1 0,-1-23 16,-24 24-16,25-25 0,-25 1 15,24-1-15,-24 0 16,0 1-16,0-1 16</inkml:trace>
  <inkml:trace contextRef="#ctx0" brushRef="#br0" timeOffset="5413">5959 293 0,'-24'0'31,"0"25"-15,-1-1-1,1-24-15,24 25 16,-25-25-16,1 0 0,-1 24 16,1-24-1,24 24-15,-24-24 16,24 25 15,24-25-31,-24 24 16,24-24-16,-24 25 15,25-1-15,-1 1 0,1-1 16,-1-24-16,1 24 16,-1 1-16,25-25 0,-25 24 15,1-24-15,-1 0 0,1 0 16</inkml:trace>
  <inkml:trace contextRef="#ctx0" brushRef="#br0" timeOffset="5899">6253 293 0,'-25'0'0,"25"25"15,-24-25-15,24 24 16,-25 1-16,50-1 31,-1-24-15,1-24-16,-1 24 15,0 0-15,-24-25 16,25 1-16,-1 24 0,-24-25 16,25 25-16,-25-24 0,0 0 15,0-1 1,-25 1-16,1 24 15,24-25-15,-25 25 16,1 0-16,0 0 0,-1 0 16,1 0-16,-1 25 15,25-1 1,0 1-16,0-1 0,0 0 16,25 1-16,-1 24 15,-24-25-15,25 0 0,-1 1 16,25-25-16,-25 24 0,1 1 15,-1-25-15,25 0 16,-25 0-16,1 0 0,-1 0 16,1 0-16,-25-25 15,24 25-15</inkml:trace>
  <inkml:trace contextRef="#ctx0" brushRef="#br0" timeOffset="6492">6594 342 0,'0'-24'0,"0"-1"0,0-24 16,-24 25-16,24 0 15,0-1-15,0 1 0,0-1 16,0 50 15,0-1-31,0 1 16,24-1-16,1 25 16,-25-25-16,24-24 15,1 25-15,-1-1 0,1 1 16,-1-25-16,0 24 15,1-24-15,-1 0 0,1 0 16,-1 0-16,1-24 16,-25-1-16,0 1 15,-25-1 1,1 1 0,-1-1-16,25 1 15,-24 0-15,24-1 16,24 25-1,1 25 1,-1-1-16,-24 25 16,25-25-16,-1 25 0,0 24 15,-24-24-15,25 25 16,-1-1-16,1-24 0,-1 24 16,1-24-16,-1 24 0,0-24 15,1 0-15,-25-25 16,0 1-16,24-1 0,-24 0 15,0 1-15,-24-25 16,-1 0-16,25-25 16,-24 25-16,24-48 0,-24 23 15,24 1-15,0-25 16,0 0-16,0-24 0,0 24 16,0 0-16,24-24 15,-24 48-15,24-23 0,25-1 16,-24 24-1,-1 25-15,0 0 0,1 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6:04.5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73 0,'-24'0'31,"24"24"31,24-24-62,0 0 16,1-24 0,24 24-16,-25 0 0,1-25 15,23 25-15,1 0 0,-24-24 16,-1 24-16,1 0 15,-1 0-15,0-24 0,-48 24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5:51:50.1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3278 1860 0,'-25'0'16,"1"0"-16,24-24 15,-25 24-15,1 0 16,-1 0-16,1 0 16,24 24-1,24-24 1,25 0-16,-24 0 16,24 0-16,24 0 15,0 0-15,0 0 0,1 0 16,-1 0-16,0-24 0,-24 24 15,24 0-15,-24 0 16,-24 0-16,-1 0 0,0 0 16,-24-24-1,-24 24-15,0 0 16,-1 0-16,1 0 0</inkml:trace>
  <inkml:trace contextRef="#ctx0" brushRef="#br0" timeOffset="-1514">249 1323 0,'0'-24'15,"0"-1"-15,0 1 16,-24-1-16,24 1 0,0 0 15,0-1-15,0 50 32,-25 23-32,1 1 15,-1 0-15,1 49 0,0-25 16,-1 25-16,1 0 16,-1 24-16,25-25 0,-24 1 15,24 0-15,0-1 16,24 1-16,-24 0 0,25-25 15,-1 0-15,-24-24 0,25 0 16,-1 0-16,0-25 16,1 1-16,-1-1 0,1-24 15,-1-24 1</inkml:trace>
  <inkml:trace contextRef="#ctx0" brushRef="#br0" timeOffset="-474">1031 1665 0,'-49'-24'0,"24"24"0,1-25 16,0 1-16,24-1 0,0 1 15,0 0-15,24-25 16,0 24-16,25 1 0,0-1 16,0 1-16,24 0 0,0 24 15,1-25-15,23 25 16,-23 0-16,-1 0 0,-24 0 16,24 25-16,-48-1 15,23 25-15,-23-25 0,-25 25 16,0 0-16,0 0 0,-25-25 15,1 25-15,0 0 16,-25-25-16,0 25 0,24-24 16,-23-1-16,-1 0 15,24 1-15,1-1 0,-1-24 16,1 0-16,0 25 0,48-25 31,0-25-15,1 25-16,24 0 15,-25 0-15,25 0 0,0 0 16,24 0-16,-24 25 0,24-1 16,-24 1-16,0 23 15,0-23-15,0 24 0,-1-25 16,-23 25-16,-25 0 16,0-25-16,0 25 0,-25-24 15,1 23-15,-25-23 0,0-1 16,-24 1-16,0-1 15,0-24-15,-1 0 0,1 0 16,0 0-16,-1 0 0,1 0 16,0 0-16,24 0 15,0 0-15,0 0 0,25-24 16,0 24-16,-1 0 16,1-25-1,24 1-15</inkml:trace>
  <inkml:trace contextRef="#ctx0" brushRef="#br0" timeOffset="599">5354 1152 0,'0'-24'32,"0"-1"-17,-25 25 1,1 0 0,-1 0-16,1 25 0,-1-1 15,1 1-15,0-1 16,-25 0-16,24 25 0,-23 25 15,23-1-15,1 0 0,24 0 16,-25 1-16,25 23 16,0-23-16,0 23 0,25-23 15,-1-1-15,1 0 16,-1 0-16,0 1 0,1-1 16,24 0-16,-25-24 0,25 0 15,-25 0-15,25 0 16,0-1-16,-25 1 0,1-24 15,-1-1-15,1 1 16,-1-25-16,1 0 0,-1-25 16,-24 1-16,0-1 15</inkml:trace>
  <inkml:trace contextRef="#ctx0" brushRef="#br0" timeOffset="1863">6037 1763 0,'0'-25'16,"-24"1"-16,24-1 15,0 1 1,0 0-16,0-1 0,24 1 16,-24-1-16,25-23 0,-1 23 15,1-24-15,-1 25 16,25-25-16,-25 25 0,25-1 16,-24 1-16,24 24 0,-25 0 15,0 0-15,25 24 16,-49 25-16,25-25 0,-1 25 15,-24 25-15,0-1 16,0 0-16,-24 0 0,24 1 16,-25-1-16,1 0 0,-25 0 15,25-24-15,-25 0 16,24 0-16,-24 0 0,25-25 16,-25 1-16,25-1 15,-1 1-15,1-25 0,-1 24 16,1-24-16,24-24 15,24 24 1,-24-25-16,25 25 0,-1 0 16,25-24-16,0 24 15,0 0-15,24 0 0,-24 0 16,24 0-16,0 0 0,1 0 16,-1 0-16,0 0 15,1 0-15,-1 0 0,0 0 16,-24 0-16,-25 0 15,25 0-15,-24 0 16,-50 24 0,1-24-1,-1 0 1</inkml:trace>
  <inkml:trace contextRef="#ctx0" brushRef="#br0" timeOffset="2278">7430 1787 0,'-25'0'16,"50"0"31,-1 0-47,0-24 16,25 24-16,0 0 15,0 0-15,0 0 16,24 0-16,0 0 0,-24 0 15,24 0-15,-24 0 0,0 0 16,-24 0-16,23 0 16,-23 0-16,-50 0 62,25-25-62</inkml:trace>
  <inkml:trace contextRef="#ctx0" brushRef="#br0" timeOffset="2722">9041 1323 0,'0'-24'0,"0"-1"0,0 50 47,0-1-31,0 1-1,0 23-15,0 1 0,0 0 16,0 0-16,0 0 0,0 24 16,0 0-16,0 1 15,25-26-15,-25 26 0,0-1 16,0-24-16,24 24 16,-24-24-16,0 0 0,0 0 15,0-1-15,0-23 0,0-1 16,0 1-16,0-1 15,0 1-15,0-50 32,0 1-32,0-1 15</inkml:trace>
  <inkml:trace contextRef="#ctx0" brushRef="#br0" timeOffset="3231">9847 859 0,'0'-24'0,"0"-1"15,25 25 17,-1 25-32,1 24 0,-1-1 15,25 1-15,-25 24 16,50 1-16,-25-1 0,-1 25 15,1-1-15,0 1 16,-25 0-16,1 0 0,-1-1 16,-24-24-16,0 25 15,0-25-15,0 1 0,-24-1 16,24-24-16,-25 24 0,1-24 16,24 24-16,-24-24 15,-1 0-15,1 0 0,-1 0 16,1-25-16,0 25 0,-1-25 15,1 1-15,-1-1 16,1-24 0,24-24-1,-25-1-15,25 1 0</inkml:trace>
  <inkml:trace contextRef="#ctx0" brushRef="#br0" timeOffset="3850">11142 859 0,'-25'-49'16,"1"49"-16,24-24 16,-24-1-16,48 50 31,0-1-31,1 1 16,-1-1-16,25 25 0,24 0 15,-24 24-15,24 0 16,1 1-16,-25 23 0,24-23 15,-24 23-15,0 1 0,-1 0 16,1-1-16,-24 1 16,-1 0-16,1-1 0,-1 1 15,-24 0-15,24-25 16,-24 25-16,0-25 0,-24 0 16,24 1-16,-24-26 0,-1 1 15,1 0-15,-1 0 16,25 0-16,-24-25 0,-1 1 15,1-1-15,0-24 16,-1 0-16,1 0 16,-1-49-16,1 25 15</inkml:trace>
  <inkml:trace contextRef="#ctx0" brushRef="#br0" timeOffset="6658">5329 2960 0,'0'24'32,"25"-24"-17,-25 24-15,0 1 16,0-1-1,0 1-15,0-1 0,0 0 16,0 1-16,0 24 16,0-25-16,0 25 0,0-25 15,0 1-15,0 24 0,0-25 16,0 1-16,0-1 16,0 0-16,24-24 0,-24 25 15,0-1 1,24-24-1,-24 25-15,25-25 16,-1-25 0,1 25-1,-1 0 1,1-24-16,-1 24 0,0 0 16,25 0-16,-24 0 0,23 0 15,1-25-15,0 25 16,24 0-16,1 0 0,-1 0 15,0 0-15,1 0 16,23 0-16,1 0 0,0 0 16,24 0-16,0 0 15,0 0-15,0 0 0,25 0 16,-1 0-16,-24 0 0,25 0 16,-25 25-16,0-25 15,0 0-15,0 0 0,-24 0 16,24 0-16,-24 0 0,-1 0 15,1 24-15,-25-24 16,25 0-16,-25 0 0,1 0 16,-25 0-16,24 0 15,-24 0-15,-1 25 0,26-25 16,-25 0-16,-25 0 0,25 0 16,0 0-16,0 0 15,-1 0-15,-23 0 0,24 0 16,-25 0-16,25 0 15,-25 0-15,1 0 0,-1 0 16,1 0-16,-1 0 16,0 0-16,1 0 15,-1 0 1,-24-25 0,25 25-16,-1 0 15,1 0-15,-25-24 0,24 24 16,0-25-1,-24 1 1,0 0 0,25 24-16,-25-25 15,0 1-15,0-1 16,0 1-16,0-1 16,0 1-16,-25 0 0,25-1 15,0 1-15,0-25 16,-24 24-16,24 1 0,0 0 15,0-1-15,-24 25 16,24-24 0,0 48 31,0 1-16</inkml:trace>
  <inkml:trace contextRef="#ctx0" brushRef="#br0" timeOffset="7347">7796 3546 0,'0'24'78,"0"0"-62,0 1 0,-25-1-16,25 25 15,0-24-15,0 23 0,-24 1 16,24 0-16,0-24 16,0 23-16,0 1 0,0 0 15,0 0-15,0 0 0,0-25 16,0 25-16,0-24 15,0-1-15,0 0 0,0 1 16,0-1-16</inkml:trace>
  <inkml:trace contextRef="#ctx0" brushRef="#br0" timeOffset="8163">7430 4767 0,'24'0'0,"-24"24"31,24-24 0,-24 25-15,0-1-16,0 1 16,0-1-1,25 0-15,-25 1 16,0-1-16,0 1 0,0-1 15,0 0-15,24 1 16,-24-1-16,0 1 0,0-1 16,0 1-16,0-1 15,0 0 1,-24-24 15,-1 0 0,1 0-31,0 0 16,-1 0-16,1 0 16,-1 25-1,50-25 48,-1 0-48,1 0-15,-1 0 16,0 0-16,1 0 16,24 0-16,-25 0 0,0 0 15,25 0-15,-24 0 0,-1 0 16,1-25-16,-1 25 16</inkml:trace>
  <inkml:trace contextRef="#ctx0" brushRef="#br0" timeOffset="10552">7503 639 0,'24'0'63,"-24"-24"-48,25 24 32,-25-25-31,0 1 15,0 0 16,0-1 0,0 1 109,0-1-125,0 1-15,0 0-1,-25 24 1,25-25-16,0 1 16,-24 24-1,24-25-15,-25 1 16,25-1-16,-24 25 16,0-24-16,24 0 15,-25 24-15,-24-25 0,25 1 16,-1-1-16,1 1 15,0 24-15,-1-25 0,1 1 16,-25 24-16,24-24 0,1 24 16,0-25-16,-1 25 15,1 0-15,-1-24 0,-23 24 16,23 0-16,-24-25 0,25 25 16,-25 0-16,25 0 15,-25 0-15,0 0 0,0 0 16,0 0-16,25 0 15,-25 0-15,0 0 0,0 0 16,0 0-16,25 0 16,-25 0-16,0 0 0,0 0 15,1 0-15,-1 0 0,0 0 16,0 25-16,0-25 16,0 0-16,0 24 0,1-24 15,-1 0-15,0 25 16,0-25-16,0 24 0,0-24 15,-24 24-15,24-24 0,25 25 16,-25-1-16,0-24 16,0 25-16,25-25 0,-1 24 15,-23 1-15,23-1 0,1-24 16,-1 24-16,1 1 16,-1-25-16,1 24 0,0 1 15,-1-25-15,1 24 16,-1 1-16,1-25 0,0 24 15,-1 0-15,1-24 16,-1 25-16,25-1 0,-24-24 16,-1 25-16,25-1 0,-24-24 15,0 24-15,24 1 16,-25-25-16,25 24 16,-24-24-1</inkml:trace>
  <inkml:trace contextRef="#ctx0" brushRef="#br0" timeOffset="11121">4548 297 0,'-25'0'16,"25"25"15,0-1-31,0 1 16,25-1-1,-25 0-15,0 1 16,0-1-16,0 1 0,0-1 16,0 1-16,0-1 15,0 0-15,0 1 0,0-1 16,24 1-16,-24-1 16,0 1-16,24-1 0,-24 0 15,25 1-15,-1-1 31,1-24-31,-1 0 16,1 0-16,-1 0 0,0 0 16,1 0-16,-1-24 15,1 24-15,-1-25 0,1 25 16,-1 0-16,0-24 16,1 24-16,-1 0 15,-24-24-15,25 24 16,-25 24 46</inkml:trace>
  <inkml:trace contextRef="#ctx0" brushRef="#br0" timeOffset="13630">982 3863 0,'0'25'0,"0"23"15,0 1-15,0 0 0,0 0 16,0 24-16,0-24 16,24 24-16,-24 1 0,0-1 15,0 0-15,0 0 0,0-24 16,-24 25-16,24-1 16,0 0-16,-25 0 0,25 1 15,0-26-15,-24 26 0,24-1 16,0-24-16,0 24 15,0 0-15,0-24 0,0 0 16,0 24-16,0-24 16,24 0-16,-24 0 0,25 0 15,-25 0-15,0-1 0,24 1 16,-24 0-16,25 0 16,-1-25-16,-24 1 0,25-1 15,-25 1-15,0-1 16,24-24-16,0 0 31,1 0-15,-1 0-1,1-24 1,-1 24-16,1 0 0,-1 0 16,0 0-16,25 0 0,0 0 15,-25-25-15,25 25 16,25 0-16,-26 0 0,50 0 15,-25 0-15,25 0 16,0 0-16,24 0 0,0 0 16,0 0-16,25 0 0,24 0 15,-25 0-15,25 0 16,0 0-16,0 0 0,0 0 16,0 0-16,24 0 15,-24 0-15,25 0 0,-1 0 16,0 0-16,1 0 0,-1 0 15,25 0-15,-25-24 16,1 24-16,-1 0 0,1 0 16,-1 0-16,-24 0 15,24 0-15,-48-25 0,24 25 16,-25 0-16,1 0 0,-1 0 16,-23 0-16,-1 0 15,0 0-15,0 0 0,-24 0 16,-1 0-16,25 0 15,-24 25-15,0-25 0,-1 0 16,1 0-16,0 0 0,0 0 16,-1 0-16,1 0 15,0 0-15,-1 0 0,1 0 16,0 0-16,-1-25 16,1 25-16,-25 0 0,25 0 15,-49 0-15,24 0 0,-24 0 16,24 0-16,-24-24 15,0 24-15,0 0 0,-25 0 16,25-24-16,0 24 0,-25 0 16,25-25-16,-24 25 15,23 0-15,-23-24 0,-1 24 16,1 0-16,-1 0 16,-24-25-16,25 25 0,-1 0 15,0-24 1,-24-1-1,0 1 1,0 0 15,0-1 1,0 1-32,-24 24 15,24-25-15,0 1 16,0-1-16,0 1 0,0-25 15,0 25-15,0-25 0,0 0 16,0 0-16,0-24 16,0 24-16,0-24 0,0 24 15,24-24-15,-24-1 16,0 26-16,25-1 0,-25 0 16,0 0-16,0 0 15,0 25-15,0-1 0,0 1 16,0 0-16,0-1 31,-25 25-31,25-24 31,-24 48 1</inkml:trace>
  <inkml:trace contextRef="#ctx0" brushRef="#br0" timeOffset="14439">5695 6159 0,'0'-25'16,"0"1"-1,0 0 1,0-1 0,0 1-1,0-1 1,0 50 15,0-1-15,0 1-16,0-1 0,0 0 15,0 25-15,0 0 16,0 0-16,0 0 0,0 0 16,0 0-16,0-25 15,0 25-15,0 0 0,0 0 16,0-25-16,24 25 0,-24-25 15,0 1-15,0-1 16</inkml:trace>
  <inkml:trace contextRef="#ctx0" brushRef="#br0" timeOffset="15136">5427 7380 0,'-25'-24'16,"25"-1"0,25 1-16,-1-1 15,1 1 1,-1 0 0,1 24-16,-1 0 15,0 0-15,1 0 16,-1 0-16,1 0 15,-1 0-15,1 0 0,-1 24 16,0 0 0,-24 1-16,0-1 0,0 1 15,-24-1-15,24 25 0,-24-25 16,-1 1-16,-24 24 16,25-25-16,-1 0 0,-23 1 15,23-1-15,1-24 16,24 25-16,-25-25 0,25 24 15,25-24 17,-1 0-32,1 0 0,23 0 15,-23 0-15,24 0 16,-25 0-16,25 0 0,0 0 16,0 0-16,-1 0 0,1 0 15,-24 0-15,24 0 16,-25 0-16,0-24 0,1 24 15,-1 0 1,-24-25 47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5:58.4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492 1442 0,'-25'24'0,"-23"25"16,23 0-16,-24 0 0,25 24 16,-25-24-16,25 24 15,-25 1-15,24-1 0,-23 0 16,23 0-16,1 1 16,-1-1-16,1 0 0,-1 0 15,25 1-15,0-1 0,0 25 16,0-25-16,25 0 15,-25 0-15,24 1 0,1-1 16,-25 0-16,24-24 16,1 24-16,-1-24 0,25 24 15,-25-24-15,25 0 0,0 0 16,0 0-16,0 0 16,24 0-16,0-1 0,0 1 15,1 0-15,-1-24 16,25-1-16,-25 0 0,25 1 15,-1-1-15,25-24 0,-24 0 16,0 0-16,-1-24 16,26 24-16,-26-25 0,-23 1 15,23 0-15,1-1 16,-25 25-16,1-24 0,-1-1 16,0 1-16,-24-25 0,0 25 15,24-25-15,-24 0 16,0 24-16,0-48 0,-1 24 15,1 0-15,24 1 0,-24-26 16,0 26-16,-24-1 16,23-25-16,-23 26 0,24-1 15,-49-25-15,24 26 16,1-26-16,-25 26 0,0-26 16,0 1-16,0 0 0,0-1 15,0 1-15,-25 0 16,25 0-16,-24-1 0,24 25 15,-25-24-15,25 24 16,-24-24-16,-1 0 0,1 24 16,0-24-16,-1 24 0,1-24 15,-1-1-15,-24 1 16,25 24-16,-25-24 0,25 24 16,-25-24-16,25 24 15,-25 0-15,0 25 0,24-25 16,-23 24-16,23 1 0,-24 0 15,0 24-15,1-25 16,-1 25-16,0 0 0,25-24 16,-25 24-16,0 0 15,0 0-15,0 0 0,0 0 16,0 24-16,1-24 0,-1 0 16,0 0-16,0 25 15,0-25-15,0 0 0,0 24 16,1-24-16,-1 0 15,0 24-15,0-24 0,-24 25 16,24-25-16,0 24 0,-24 1 16,0-1-16,24 1 15,-24-1-15,24 0 0,0 1 16,-24-1-16,24 25 16,0-24-16,0-1 0,0 25 15,25-25-15,-25 25 0,24-24 16,1-1-16,0 25 15,-1-25-15,1 1 0,24 23 16,-25-23-16,25 24 16,-24-25-16,24 1 0,0 23 15,-25-23-15,25 24 0,0-25 16,-24 25-16,24-25 16,-24 1-16,-1 24 0,25-25 15,-24 0-15,-1 1 16,1-1-16,24 1 15,-24-1 1,24 1 0,0-1-16,24 0 15,-24 1-15,0-1 16</inkml:trace>
  <inkml:trace contextRef="#ctx0" brushRef="#br0" timeOffset="1217">638 2785 0,'-24'0'15,"0"0"1,48 0-1,0 25 1,1-25 0,-1 0-16,-24 24 15,25-24-15,-25 24 16,0 1 15,0-1 0,0-48 48,0-1-48,0 1 0,0 0-15,0-1-1,0 1 1,0-1-16,0 1 16,0 0-16,0-1 15,0 1-15,0-1 0,-25-24 16,25 25-16,-24 24 0,24-24 15,-25-1-15,1 25 16,0 25-16,-1-1 16,1 0-16,-1 1 0,1 24 15,-1 0-15,1-25 16,24 25-16,-24-25 0,24 25 16,0-25-16,24 1 15,-24-1-15,24-24 0,1 25 16,-1-25-16,1 0 0,24 0 15,-25 0-15,25 0 16,-25 24-16,25-24 0,-24 0 16,-1 0-16,0 25 15,1-1-15,-1-24 0,1 24 16,-25 1-16,24-1 0,-24 1 16,0-1-16,-24 1 15,24-1-15,-25 0 0,1 1 16,-1-1-16,1-24 15,24 25-15,-24-25 0,-1 24 16</inkml:trace>
  <inkml:trace contextRef="#ctx0" brushRef="#br0" timeOffset="1632">858 2541 0,'-24'0'0,"-1"0"15,1 24-15,24 1 0,-24-1 16,24 1-16,0 23 16,0-23-16,24 24 0,-24-25 15,24 25-15,1 0 16,24-25-16,-25 1 0,25-1 15,-25 1-15,25-25 0,0 24 16,0-24-16,0 0 16,0-24-16,-25 24 0,25-25 15,-25 1-15,1-1 16,-1 25-16,-24-24 0,0-1 16,0 1-16,0 0 0,-24-25 15,-1 24-15,1 1 16,-25-1-16,0 1 0,0 0 15,0-1-15,1 1 0,-1-1 16,24 25-16,-24 0 16,25 0-16,0 25 0,-1-1 15,25 1 1,0-1-16</inkml:trace>
  <inkml:trace contextRef="#ctx0" brushRef="#br0" timeOffset="3197">3545 172 0,'-25'0'0,"1"0"15,-25 0-15,0 0 16,0 0-16,1 24 0,-26-24 16,1 25-16,0-1 0,24 1 15,-24-1-15,-1 25 16,1-25-16,24 1 15,0 24-15,1-1 0,-1-23 0,0 24 16,0 24-16,25-24 16,-1 0-16,-24 24 0,25 0 15,-1-24-15,1 24 0,0 1 16,24-1-16,-25-24 16,1 24-16,-1 0 0,25 1 15,-24-26-15,24 26 16,-25-1-16,25 0 0,0 0 15,0-24-15,0 25 16,25-26-16,-25 26 0,24-26 16,1 26-16,-1-25 0,-24-1 15,25 26-15,-1-25 16,-24-1-16,24 1 0,1 0 16,-1 0-16,1 0 15,24 0-15,-25-25 0,25 25 16,-25-25-16,25 25 0,24-24 15,-24 23-15,0-23 16,24-1-16,1 1 0,-1-1 16,0 25-16,0-49 0,1 24 15,-1 1-15,0-1 16,0-24-16,25 25 0,0-25 16,-25 0-16,25 0 15,0 0-15,-1-25 0,25 25 16,-24-24-16,0-1 0,-1 1 15,1 0-15,0-1 16,-1-24-16,1 25 0,0-25 16,-25 0-16,25 0 15,0 1-15,-1-26 0,-23 25 16,-1-24-16,0 0 0,0 0 16,1-1-16,-26 25 15,1-24-15,0 0 0,-24 24 16,-1-24-16,0 24 15,1-24-15,-25 24 0,24-24 16,-24 24-16,0-25 0,0 1 16,-24 0-16,24 24 15,-25-24-15,25 0 0,-24-1 16,0 1-16,-1-25 16,1 25-16,-1 0 0,1-1 15,-1 26-15,1-26 0,-25 1 16,25 24-16,-25 0 15,0 1-15,0-1 0,25 0 16,-25 24-16,-24-23 16,24-1-16,0 24 0,0 1 15,-24-25-15,24 25 0,-24-1 16,-1 1-16,26 24 16,-26-25-16,25 25 0,-24 0 15,24-24-15,-24 24 16,24 0-16,0 0 0,-24 24 15,24-24-15,0 0 0,-24 25 16,24-25-16,-24 0 16,24 0-16,-24 24 0,24-24 15,0 0-15,-24 25 16,24-25-16,-24 0 0,24 24 16,0 1-16,-24-25 0,0 24 15,24 0-15,-24 1 16,-1-1-16,1 1 0,0-1 15,24 0-15,-24 25 0,24-24 16,0-1-16,0 1 16,0 23-16,0-23 0,25 24 15,-25-25-15,25 25 16,-1-25-16,25 25 0,-24-24 16,24-1-16,0 0 0,-25-24 15,25 25-15</inkml:trace>
  <inkml:trace contextRef="#ctx0" brushRef="#br0" timeOffset="4140">3740 1540 0,'-24'0'0,"-1"0"16,1 0-16,48 24 47,-24 0-32,25-24-15,-25 25 0,24-1 16,1 1-16,-25-1 16,24 1-16,0-1 0,-24 0 15,25 1-15,-25-1 16,24-24-16,-24 25 16,0-50 15,-24 1-16,24-1-15,-25 1 0,25-25 16,-24 25-16,0-1 16,-25-24-16,24 1 0,1-1 15,-1 24-15,1-23 16,0-1-16,24 24 0,-25-24 16,25 25-16,25 0 0,-1-1 15,0 25 1,25-24-16,-24 24 0,-1 0 15,25 0-15,-25 24 0,1-24 16,-1 25-16,1-25 16,-25 24-16,0 0 0,0 1 15,-25-1-15,25 1 16,-24-1-16,-1 1 0,-23-1 16,23 0-16,1 1 0,-1-25 15,25 24-15,-24-24 16,24 25-16,0-1 31,24-24-31,1 0 0,-1 0 16,1-24-16,23 24 0,1 0 15,-24 0-15,24 0 16,-1 0-16,-23 24 0,-1-24 16,25 24-16,-24-24 15,-25 25-15,24-1 0,-24 1 16,0-1-16,-24 1 15,24-1-15,-25-24 16,1 24-16,-1 1 0,1-25 16,24 24-16,-25-24 15,1 0-15,0 0 0,24-24 16</inkml:trace>
  <inkml:trace contextRef="#ctx0" brushRef="#br0" timeOffset="4722">4180 1271 0,'0'-24'0,"0"-1"16,24 50 30,-24-1-46,25 0 0,-1 1 16,-24-1-16,24 25 16,1-25-16,-1 1 0,1-1 15,-1 25-15,-24-24 0,25-1 16,-25 0-16,24-24 16,-24 25-16,-24-25 46,24-25-46,-25 1 0,25 0 16,-24-1-16,-1 1 16,1-1-16,-1-24 0,1 25 15,0-25-15,-1 0 16,1 25-16,24-25 0,-25 0 16,25 0-16,0 25 0,0 0 15,0-1-15,25 1 16,-1-1-16,1 25 15,-1 25-15,25-1 0,-25 1 16,1-1-16,-1 0 16,1 25-16,-1-24 0,0 24 15,-24-1-15,0-23 16,0 24-16,0-25 0,-24 0 16,0 1-16,-1-25 0,1 24 15,-1-24-15,-24 0 16,25 25-16,-25-25 0,25 0 15,-1 0-15,25-25 16,-24 25-16,24-24 0</inkml:trace>
  <inkml:trace contextRef="#ctx0" brushRef="#br0" timeOffset="7593">2519 1100 0,'0'24'0,"0"1"16,-24-25-16,24 49 15,0-25-15,-25 1 16,25 23-16,-24-23 0,24 24 16,-25-25-16,25 1 0,0 23 15,-24-23-15,24-1 0,0 1 16,0-1-16,-25 0 15,25 1-15,0-1 16,-24-24-16</inkml:trace>
  <inkml:trace contextRef="#ctx0" brushRef="#br0" timeOffset="8025">2666 1271 0,'24'0'15,"-24"-24"1,24 24-16,-24 24 31,0 0-15,0 1-16,0-1 0,-24 1 15,24-1-15,-24 25 16,24-25-16,0 25 0,-25-24 16,25 23-16,-24-23 15,-1 24-15,25-25 0,-24 25 16,-1 0-16,1-25 0,24 1 15,-24 24-15,-1-25 16,25 0-16,-24-24 0,24 25 16,0-1-16,-25-24 0,25 25 15</inkml:trace>
  <inkml:trace contextRef="#ctx0" brushRef="#br0" timeOffset="8470">2861 1491 0,'0'24'0,"0"1"16,0-1 0,0 0-16,0 1 0,0-1 15,-24 1-15,24-1 0,-25 25 16,25-25-16,-24 25 15,-1-24-15,25 24 0,-24-1 16,24-23-16,-25 24 0,25-25 16,-24 1-16,24-1 15,0 25-15,0-25 16,0 1-16,0-1 16,0 0-16,-24-24 0,24 25 15,0-1 1,0-48 31</inkml:trace>
  <inkml:trace contextRef="#ctx0" brushRef="#br0" timeOffset="8860">3081 1882 0,'0'24'31,"0"0"-31,0 1 15,0-1-15,-25 1 16,25-1-16,-24 25 0,24-25 16,-25 25-16,25-24 0,-24 23 15,24-23-15,-24 24 16,24 0-16,-25-25 0,25 25 16,-24-25-16,24 25 15,0 0-15,-25-25 0,25 1 16,0-1-16,-24 1 0,24-1 15,0 1-15,-24-25 16</inkml:trace>
  <inkml:trace contextRef="#ctx0" brushRef="#br0" timeOffset="9250">3130 2468 0,'0'24'31,"24"-24"-31,-24 25 16,0-1-16,0 0 16,0 1-16,-24-1 0,24 1 15,0-1-15,-25 1 0,25 23 16,-24-23-16,24-1 16,0 1-16,-25-1 0,25 0 15,0 1 1,0-1-16,-24-24 0,24 25 15,0-1-15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4:41.4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586 587 0,'-24'0'16,"-1"0"-16,1 0 16,-1 0-16,1 0 31,48 0-16,-24-24 1,25 24-16,24 0 16,-25-25-16,25 25 0,0 0 15,0-24-15,0 24 16,-1 0-16,-23 0 0,24 0 16,-25-25-16,1 25 0</inkml:trace>
  <inkml:trace contextRef="#ctx0" brushRef="#br0" timeOffset="289">659 367 0,'0'-24'16,"0"48"15,0 1-15,25-25-16,-25 24 0,0 1 15,24-1-15,-24 0 16,0 25-16,0-24 0,0-1 16,25 1-16,-25 23 15,0-23-15,0-1 0,0 1 16,0-1-16,0 1 0,0-1 15</inkml:trace>
  <inkml:trace contextRef="#ctx0" brushRef="#br0" timeOffset="540">977 416 0,'0'-24'0,"0"-1"16,-24 25-16,-1 25 16,25-1-1,-24-24-15,-1 25 0,1-1 16,-1 0-16,1 1 16,0-1-16,-1 25 0,1-24 15,24-1-15,-25 0 0,25 1 16,0-1-16,-24 1 15</inkml:trace>
  <inkml:trace contextRef="#ctx0" brushRef="#br0" timeOffset="769">586 416 0,'0'-24'0,"0"48"32,25 1-17,-1-25-15,-24 24 16,24-24-16,25 24 0,-24 1 16,-1-1-16,25 1 0,0-25 15,-25 24-15,25 1 16,0-25-16,-25 24 0</inkml:trace>
  <inkml:trace contextRef="#ctx0" brushRef="#br0" timeOffset="99525">537 1100 0,'0'-24'32,"25"24"-17,-25-25 1,0 1 15,24 24-15,1 0-16,-25-25 15,24 25-15,25 0 0,-25-24 16,25 24-16,0-25 16,-25 1-16,25 24 0,0-24 15,-24 24-15,23-25 16,-23 25-16,-1-24 0,1 24 16,-1 0-16,-24-25 31,-24 25-16</inkml:trace>
  <inkml:trace contextRef="#ctx0" brushRef="#br0" timeOffset="99926">733 1247 0,'24'0'47,"-24"-25"-32,25 25-15,-1-24 16,0-1-16,25 25 16,-24-24-16,24-1 15,-1 1-15,1 0 0,0 24 16,-25-25-16,25 25 0,-24-24 16,-1 24-16,1 0 15,-1 0-15,-24-25 0,-24 25 47</inkml:trace>
  <inkml:trace contextRef="#ctx0" brushRef="#br0" timeOffset="102789">49 441 0,'0'-25'15,"0"50"32,0-1-47,0 0 16,24 1-1,-24-1-15,0 1 0,25 24 16,-25-1-16,24 1 16,1 0-16,-25 0 0,24 0 15,0 0-15,-24 24 0,25-24 16,-1 0-16,-24-1 16,25-23-16,-25 24 0,24-25 15,1 25-15,-25-25 16,24 1-16,-24-1 0,24 1 15,1-1-15,-25 1 16,0-1 0,24-24-16,1 0 62,-1-24-46,0 24-1,1 0-15,-1-25 16,1 25-16,24-24 0,-25 24 16,25 0-16,0-25 0,0 25 15,-1-24-15,1 24 16,0-25-16,0 25 0,0-24 16,-25 24-16,25 0 0,-24-24 15,23 24-15,-23 0 16,-1-25-16,25 25 0,-25 0 15,1-24-15,24 24 16,-25 0-16,1 0 0,-1-25 16,0 25-16,1-24 15,-1 24-15,1 0 16,-25-25-16,24 25 16,-24-24 15,0 0 16,-24 24-47,24-25 15,-25 1-15,25-1 16,-24 1-16,24 0 16,0-1-16,-25 1 15,25-25-15,-24 24 0,0-23 16,24-1-16,-25 24 15,1-24-15,24 25 0,-25-25 16,1 0-16,24 25 0,-25-1 16,1 1-16,24-25 15,-24 25-15,-1-1 0,25 1 16,-24-1-16,-1 1 16,1 0-16,24-1 0,-24-24 15,24 25-15,-25 0 0,1-1 16,24 1-1,-25-1-15,25 1 16,-24 24 0,24-25-16,0 1 47,-25 24 15,1 0-46,0 0-1,-25 24 1,24-24-16,-24 25 0,1-25 16,-1 24-16,0-24 0,-24 25 15,24-25-15,0 24 16,0-24-16,0 25 0,0-25 15,1 24-15,-1-24 16,0 24-16,24-24 0,-23 25 16,23-25-16,1 0 0,-1 24 15,1-24-15,-1 0 16,1 0 62,24 25-62</inkml:trace>
  <inkml:trace contextRef="#ctx0" brushRef="#br0" timeOffset="103478">293 392 0,'0'-25'0,"-24"25"0,24-24 15,24 24 1,1 24 0,-1-24-16,25 25 0,0-1 15,0 25-15,-1-25 16,1 25-16,24-24 0,1 24 16,-25-25-16,24 25 0,-24-25 15,0 1-15,-1 24 16,1-25-16,-24-24 0,-1 24 15,0 1-15,1-25 16,-1 24-16,-24-48 47,0-1-47,-24 25 16</inkml:trace>
  <inkml:trace contextRef="#ctx0" brushRef="#br0" timeOffset="103922">782 172 0,'0'-24'15,"0"48"17,0 0-32,-25 1 15,25-1-15,0 25 0,0 0 16,-24-25-16,24 50 16,0-26-16,-25 1 0,25 0 15,-24 24-15,24-24 0,-25 25 16,25-26-16,-24 1 15,24 0-15,0-25 0,0 25 16,0-24-16,0 24 16,0-25-16,0 0 0,0 1 15,0-1-15,0 1 16,0-1 0,0-48 30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4:45.1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9061 5837 0,'0'-24'0,"-24"-1"16,24 1-16,-25-1 0,1 1 15,24 0-15,-25-1 16,1 25-16,0 0 0,-1 25 15,1-25-15,-1 24 0,25 25 16,-24-25-16,24 50 16,0-26-16,0 1 0,0 25 15,0-1-15,24 0 16,1-24-16,-1 24 0,1 0 16,-1-24-16,25 0 0,-25 0 15,1 0-15,-1 0 16,1-25-16</inkml:trace>
  <inkml:trace contextRef="#ctx0" brushRef="#br0" timeOffset="1398">8768 6374 0,'0'-24'0,"0"0"15,0-1-15,0 1 16,0-1-16,24 1 16,-24-1-16,25 1 15,-1 24-15,1-24 0,-1-1 16,25 25-16,-25-24 0,1 24 16,24 0-16,-25 0 15,1 0-15,23 0 0,-23 24 16,-1 1-1,1-1-15,-1 0 0,0 1 16,-24-1-16,0 1 16,0-1-1,-24-24-15,0 25 16,-1-25 0,25-25-1,0 1-15,0-1 16,25 1-1,-25-1-15,24 1 0,0 0 16,-24-1-16,25 1 16,-1-1-16,1 1 0,-1 24 15,1-24-15,-1 24 16,0 0 0,1 0-16,-1 0 15,-24 24 1,25 0-1,-25 1-15,0-1 16,24 1-16,-24-1 16,0 0-16,25 1 0,-1-1 15,0 1-15,1-25 16,-1 0-16,1 0 16,-1 0-16,0 0 0,1 0 15,-1 0-15,1-25 16,-25 1-16,24 24 0,-24-25 15,0 1-15,0 0 0,-24-1 16,-1 1-16,25-1 16,-49 1-16,25 0 0,0-1 15,-25 25-15,24-24 16,-23 24-16,23 0 0,1 0 16,-1 0-16,1 24 15,24 1 1,0-1-16,24-24 15,1 24 1,-1-24-16,1 0 16,-1 0-16,0 0 15,1-24-15,-1 24 16,1-24-16,-1 24 16,0-25-16,1 25 15,-1-24-15,1-1 0,24 25 16,-25-24-16,0 24 0,1-25 15,-1 25-15,1 0 16,-1 0-16,1 0 0,-1 25 16,0-25-16,1 24 15,-25 1-15,24-25 0,-24 24 16,25 1-16,-25-1 16,24-24-16,-24 24 15,0-48 32,0 0-31,0-1-16,0 1 15,25-25-15,-25 24 16,0 1-16,24 0 16,-24-1-16,24 25 0,-24-24 15,25 24-15,-1 0 16,1 0-16,-25 24 15,24-24-15,-24 25 0,25-1 16,-1 0 0,0 1-16,-24-1 0,0 1 15,25-1-15,-1 1 16,-24-1-16,0 0 16,25-24-1,-25-24 1,0 0-1,24-1-15,-24 1 0,0-1 16,24 1-16,-24-1 16,25 1-16,-25 0 0,0-1 15,24 1-15,1 24 0,-25-25 16,24 25-16,1 0 16,-1 25-16,0-25 0,1 24 15,-25 1-15,24-1 16,1 0-16,-1 1 0,1-1 15,-1 1-15,-24-1 0</inkml:trace>
  <inkml:trace contextRef="#ctx0" brushRef="#br0" timeOffset="3640">12187 5373 0,'25'0'32,"-25"-24"-1,0-1-16,-25 25 1,1 0-16,-1 0 16,1 0-16,0 0 0,-25 0 15,24 0-15,-24 25 16,25-1-16,-25 1 0,25-25 16,-25 24-16,49 0 15,-25 25-15,1-24 0,24-1 16,0 0-16,0 1 0,24-1 15,1-24-15,-1 25 16,25-25-16,-24 24 0,23-24 16,1 0-16,0 0 0,24 25 15,-24-25-15,-24 0 16,24 0-16,-25 0 0,0 24 16,1-24-16,-25 24 15,0 1-15,0-1 16,-25 1-16,1-1 15,0 1-15,-1-1 0,1-24 16,-1 24-16,1-24 0,-25 25 16,25-25-16,-1 0 15,-24 0-15,25 0 0,-1-25 16,1 25-16,0-24 16,-1 0-16,1-1 15,24 1 16,24 24-31</inkml:trace>
  <inkml:trace contextRef="#ctx0" brushRef="#br0" timeOffset="4083">12602 5373 0,'0'-24'0,"25"24"15,-50 0 1,1 0-16,24 24 16,-24 1-16,-1-25 0,1 24 15,-1 0-15,25 1 16,-24 24-16,24-25 0,0 1 15,0-1-15,24 0 0,-24 1 16,25-1-16,-1-24 16,1 25-16,-1-25 0,25 24 15,-25-24-15,25 0 16,-24 0-16,-1 0 0,25-24 16,-25 24-16,1-25 0,-1 1 15,-24-1-15,25 1 16,-25 0-16,0-1 0,0 1 15,-25-25-15,1 24 16,-1-23-16,-24 23 0,25 1 16,-25-1-16,25 1 0,-25 24 15,24-25-15,-23 25 16,23 0-16,1 25 0</inkml:trace>
  <inkml:trace contextRef="#ctx0" brushRef="#br0" timeOffset="-137106">220 1343 0,'0'-24'15,"0"48"1,24-24-1,-24 25-15,0-1 16,0 1-16,25 23 0,-25-23 16,24 24-16,-24 0 0,0 24 15,25 0-15,-25-24 16,24 24-16,-24 25 0,24-25 16,-24 0-16,25 1 15,-25 23-15,24-23 0,-24-1 16,25 0-16,-25 0 0,24 1 15,-24-1-15,0 0 16,25 1-16,-25-1 0,0 0 16,0 0-16,0 1 15,0 23-15,0-23 0,0-1 16,0 0-16,0 0 0,0 25 16,0-25-16,0-24 15,0 24-15,0-24 0,0 0 16,0 0-16,0 0 15,0-25-15,0 1 0,0-1 16,0 1-16,0-1 0,0 0 16,0 1-1,24-25-15,-24 24 0,0 1 32,24-25-17,1 0 32,-1 0-47,1 0 16,-1 0-1,25 0-15,-25-25 0,25 25 16,0 0-16,24-24 16,1 24-16,23-25 0,1 25 15,24-24-15,0 0 0,25-1 16,-1 25-16,25-24 15,0-1-15,25 1 0,-25-1 16,24 1-16,0 0 16,1-1-16,-1 1 0,25-1 15,-25 1-15,1-1 16,-1 1-16,-24 24 0,24-24 16,-24-1-16,0 1 0,0 24 15,0-25-15,0 1 16,0 0-16,0 24 0,-24-25 15,24 25-15,-25-24 0,1 24 16,-25-25-16,24 25 16,-23-24-16,-1 24 0,0-25 15,0 25-15,0-24 16,0 24-16,0-24 0,0 24 16,0-25-16,-24 25 0,24-24 15,-24 24-15,0-25 16,-25 25-16,0-24 0,0 24 15,1-25-15,-25 25 16,24 0-16,-49-24 0,25 24 16,-25-24-16,1 24 0,-1 0 15,-24-25-15,25 25 16,-25-24-16,0-1 47,-25 25-32,1-24 17,-1-1-17,1 25-15,24-24 16,-24 0-16,-1-1 16,1 1-16,24-1 15,0 1-15,-25-25 0,25 0 16,-24 0-16,24 1 15,0-26-15,-24 1 0,24 0 16,-25-1-16,25 1 0,0-24 16,0 23-16,0-23 15,0-1-15,0 0 0,0 25 16,0-25-16,0 0 16,0 1-16,0 24 0,0-25 15,-24 25-15,24-1 0,0 1 16,0 0-16,0 0 15,0-1-15,0 1 0,24 24 16,-24-24-16,0 24 16,0-24-16,25 24 0,-25 0 15,0 0-15,0 0 0,0 0 16,-25 1-16,25 23 16,0-24-16,-24 25 0,24 0 15,0-1-15,0 1 0,0-1 16,0 1-1,-25 24-15,25-25 16,0 1 0,0 0 31,-24 24-47,24-25 15,0 1 1,0-1 15,-25 25-15,25-24-1,-24-1 17,24 1-1,-24 24-31,-1 0 47,1 0 31,-1 0-63,1 0-15</inkml:trace>
  <inkml:trace contextRef="#ctx0" brushRef="#br0" timeOffset="-136082">49 1123 0,'0'-24'16,"0"0"-16,0-1 16,24 1-16,1-1 31,-25 50 0,24-1-31,-24 1 16,25 23-16,-25-23 15,24 24-15,1 0 0,-1-25 16,-24 25-16,24 0 0,1-25 16,-1 1-16,1 23 15,-25-23-15,24-1 0,-24 1 16,24-1-16,-24 1 15</inkml:trace>
  <inkml:trace contextRef="#ctx0" brushRef="#br0" timeOffset="-135032">0 1001 0,'25'0'16,"-1"0"-1,0 0-15,1-24 0,-1 24 16,25 0-16,0 0 16,0 0-16,0-24 0,24 24 15,0-25-15,0 25 0,25-24 16,0 24-16,-1-25 15,1 25-15,24-24 0,0 24 16,1-25-16,23 25 16,1-24-16,24 24 0,-25-24 15,25 24-15,0-25 0,0 25 16,0-24-16,0 24 16,0-25-16,-25 25 0,1-24 15,24-1-15,-25 25 16,1-24-16,0 24 0,-1-24 15,-24 24-15,25-25 0,-25 1 16,0 24-16,0-25 16,0 25-16,0-24 0,0-1 15,-24 25-15,24-24 16,-24 0-16,24 24 0,-24-25 16,24 25-16,-24-24 0,24-1 15,-25 25-15,1-24 16,0 24-16,-25 0 0,25-24 15,-25 24-15,25 0 16,-25-25-16,25 25 0,-25 0 16,0-24-16,25 24 0,-25-25 15,0 25-15,1 0 16,-1-24-16,-24 24 0,0 0 16,-1-25-16,1 25 15,0 0-15,-24 0 0,-1 0 16,25-24-16,-25 24 0,1 0 15,-1 0-15,25 0 16,-25-24-16,25 24 0,0 0 16,-24 0-16,23 0 15,-23 0-15,-1 0 0,1 0 16,-1-25-16,0 25 0,1 0 31,-1 0 32,1 0-16,-1 0-16,1 0 0,-1 0-15,0 0-1,-24-24 17</inkml:trace>
  <inkml:trace contextRef="#ctx0" brushRef="#br0" timeOffset="-132903">2223 855 0,'0'-25'15,"0"50"32,24-25-47,-24 24 16,0 1-1,0-1-15,24 1 16,-24-1-16,0 25 16,0-25-16,0 1 0,25 23 15,-25-23-15,0 24 0,24 0 16,-24-1-16,0 1 16,25 0-16,-25 0 0,24 0 15,-24 0-15,25 24 16,-25-24-16,24 24 0,0 0 15,-24 1-15,25-1 0,-25 0 16,24-24-16,-24 24 16,25-24-16,-25 24 0,24-24 15,-24 0-15,0 24 16,25-24-16,-25 0 0,0 0 16,0-25-16,0 25 0,0 0 15,24 0-15,-24-25 16,0 25-16,0 0 0,0-25 15,0 25-15,24-24 16,-24 24-16,0-25 0,0 0 16,0 25-16,0-24 0,0-1 15,25 25-15,-25-25 16,0 1-16,0 24 0,0-25 16,0 0-16,0 25 15,0-24-15,0-1 0,0 1 16,0 23-16,0-23 0,0-1 15,0 1-15,0-1 16,0 25-16,0-25 0,0 1 16,0-1-16,0 1 15,0-1-15,0 0 0,0 1 16,0-1-16,0 1 0,0-1 16,0 1-1,0-1 1,0 0-1,0 1 17,0-1-17,0 1 1,24-25 0</inkml:trace>
  <inkml:trace contextRef="#ctx0" brushRef="#br0" timeOffset="-131816">4518 635 0,'-24'0'15,"24"24"32,0 1-31,0-1-1,0 1-15,0-1 16,24 1-16,-24 23 0,0 1 16,25-24-16,-25 48 15,24-24-15,-24 0 0,25 24 16,-25 0-16,24-24 15,-24 24-15,25 1 0,-25-1 16,24 0-16,-24 0 0,0-24 16,24 25-16,-24-1 15,0 0-15,0 0 0,25 1 16,-25-26-16,0 26 16,0-25-16,24 24 0,-24-24 15,0 24-15,0-24 0,0 0 16,25 24-16,-25-24 15,0 0-15,0-1 0,24-23 16,-24 24-16,24 0 16,-24-25-16,25 25 0,-25 0 15,24-25-15,-24 25 0,25-25 16,-25 1-16,24 24 16,-24-25-16,0 25 0,25-25 15,-25 25-15,0-24 16,0-1-16,0 25 0,0-25 15,0 1-15,24-1 0,-24 1 16,0-1-16,0 0 16,0 1-16,0-1 0,0 1 15,24-1 1,-24 0-16,0 1 0,0-1 16,0 1-16,0-1 15,25 1-15,-25-1 16,0 0-16,0 1 15,0-1-15,0-48 32,0-1-17</inkml:trace>
  <inkml:trace contextRef="#ctx0" brushRef="#br0" timeOffset="-130437">318 1832 0,'24'0'15,"0"0"-15,1-25 16,-1 25-16,1 0 16,24 0-16,-25-24 0,25 24 15,0 0-15,24-25 16,-24 25-16,24-24 0,0 24 15,1-24-15,23 24 0,1-25 16,0 1-16,24-1 16,0 25-16,0-24 0,25 0 15,-25-1-15,24 25 16,1-24-16,-1-1 0,1 25 16,-25-24-16,25 24 0,-1-25 15,-24 25-15,0 0 16,25-24-16,-25 24 0,0-24 15,0 24-15,0-25 16,0 25-16,1-24 0,-26 24 16,25-25-16,-24 1 0,24 24 15,-24-25-15,-1 25 16,26-24-16,-26 24 0,1-24 16,-25 24-16,25 0 15,-25 0-15,1-25 0,-1 25 16,-24 0-16,24 0 15,-24 0-15,24-24 0,-24 24 16,24 0-16,0 0 0,1 0 16,-1-25-16,0 25 15,0 0-15,1 0 0,-1 0 16,0-24-16,-24 24 0,0 0 16,0 0-16,0 0 15,0-24-15,-25 24 0,25 0 16,0 0-16,-25 0 15,25-25-15,24 25 0,-24 0 16,24 0-16,-24 0 0,24-24 16,1 24-16,-26 0 15,26 0-15,-25 0 0,-1-25 16,1 25-16,0 0 16,0 0-16,-25-24 0,25 24 15,-24 0-15,24-25 0,-25 25 16,25 0-16,0 0 15,-25-24-15,25 24 0,0 0 16,0 0-16,-1-24 16,-23 24-16,24 0 0,-25 0 15,1 0-15,-1-25 0,0 25 16,1 0-16,-1 0 16,1-24-16,-1 24 15,1 0 1</inkml:trace>
  <inkml:trace contextRef="#ctx0" brushRef="#br0" timeOffset="-129398">757 1294 0,'0'-24'16,"-24"24"-16,24-24 15,-25 24-15,1 24 16,24 0 0,-24-24-16,24 25 15,0-1-15,-25 1 16,25-1-16,0 1 0,0-1 15,25 0-15,-25 1 0,24-1 16,-24 1-16,24-25 16,-24 24-16,25-24 0,-1 25 15,1-25-15,-1 0 16,1-25-16,-1 1 16,-24-1-1,24 1-15,-24-1 16,0 1-16,-24 0 15,24-1-15,-24 1 16,-1-1-16,1 25 0,-1-24 16,25-1-16,-24 25 0,-1 0 15,1 0-15,0 0 16,-1 0 0,25 25-1</inkml:trace>
  <inkml:trace contextRef="#ctx0" brushRef="#br0" timeOffset="-128979">830 1294 0,'0'-24'31,"25"24"-31,-1 0 16,1 0 0,-25 24-16,24-24 15,-24 25-15,25-1 0,-1 1 16,0-1 0,1 1-16,-25-1 0,24 0 15,-48-48 48,24 0-48,0-1-15,-25 1 0,25-1 16,0 1-16,0-1 16,0 1-16,0 0 0,0-1 15,25 1-15,-25-1 16,24 25-16,1 0 0,-1 0 15</inkml:trace>
  <inkml:trace contextRef="#ctx0" brushRef="#br0" timeOffset="-128403">1392 1270 0,'0'-24'15,"0"-1"1,-24 25 0,-1 0-1,1 0 1,0 0-1,-1 25-15,25-1 16,-24 0-16,24 1 16,0-1-16,0 1 15,0-1-15,24-24 16,-24 25-16,25-25 0,-25 24 16,24-24-1,0 0 1,-24-24-16,25 24 15,-25-25-15,0 1 16,24-1-16,-24 1 0,0-1 16,0 1-16,0 0 15,0-25-15,-24 24 0,24-23 16,-25 23-16,25 1 0,-24-1 16,24 1-16,0-1 15,0 50 1,0-1-1,0 1-15,24-1 16,1 25-16,-25-25 0,49 25 16,-49-24-1,24 23-15,1-23 0,-25-1 16,24 1 0</inkml:trace>
  <inkml:trace contextRef="#ctx0" brushRef="#br0" timeOffset="-128169">1636 1172 0,'0'25'31,"0"-1"-16,0 1-15,0-1 16,25-24-16,-25 24 16,0 1-16,0-1 15,24-24-15</inkml:trace>
  <inkml:trace contextRef="#ctx0" brushRef="#br0" timeOffset="-127473">1978 1197 0,'0'-25'16,"0"1"15,-24 24-15,24 24 0,-24-24-16,-1 25 15,1-1 1,24 1-16,0-1 15,0 0-15,0 1 16,24-1 0,1-24-1,-1 0 1,0 0 0,1-24-16,-25-1 15,24 1-15,-24 0 16,0-1-1,0 1-15,0-1 0,-24-24 16,24 25-16,-25 0 0,25-1 16,-24 1-16,24-1 15,-24 25-15,24-24 0,0 48 32,24-24-32,-24 25 15,24-1-15,1 25 16,-25-25-16,24 1 0,1-1 15,-25 25-15,24-24 0,0-1 16</inkml:trace>
  <inkml:trace contextRef="#ctx0" brushRef="#br0" timeOffset="-125542">2589 1050 0,'0'-24'32,"0"48"-1,0 1-15,0-1-16,0 1 15,0-1-15,24 0 16,-24 1-16,0-1 0,0 1 15,0-1 1,0 0-16,25-24 0,-25 25 16,0-50 31,-25 1-47,25 0 15,0-1-15,0 1 16,-24-1-16,24 1 0,0-25 15,0 25-15,-24-1 16,24-24-16,0 25 0,0 0 16,0-1-16,24 25 15,0 0 1,-24 25-16,25-25 0,-1 24 16,-24 0-16,25 1 15,-1-1-15,1 1 0,-25 24 16,24-25-16,0 0 0,1 1 15,-25-1-15,24 1 16,-24-1-16,25 0 0,-25 1 16,0-1-16,24-24 15,-24 25-15</inkml:trace>
  <inkml:trace contextRef="#ctx0" brushRef="#br0" timeOffset="-125315">2638 1197 0,'0'24'0,"24"-24"46,-24-24-46,25 24 0,-1-25 16,1 25-16,-1 0 16,0 0-16,1-24 15</inkml:trace>
  <inkml:trace contextRef="#ctx0" brushRef="#br0" timeOffset="-124618">2955 1075 0,'0'-25'0,"0"50"62,0-1-46,0 1 0,0-1-16,25 0 0,-25 1 15,0-1 1,24 1-16,-24-1 15,0 0 1,0-48 31,0 0-31,-24-1-16,24 1 15,0-1-15,0 1 16,0 0-16,0-1 0,0 1 15,0-1-15,0 1 16,24 24 0,1 24-1,-1 1 1,0-1 0,-24 1-16,25-1 15,-1 0-15,-24 1 16,0-1-16,25-24 15,-25 25 1,0-50 15,0 1-15,0-1 0,0 1-16,0 0 15,0-1-15,0 1 16,0-1-16,0 1 15,24 24-15,-24-25 0,25 25 16,-1 0-16,-24 25 16,24-25-16,-24 24 15,0 1-15,25-1 0,-25 1 16,0-1 0,0 0-16,24 1 0,-24-1 15,0 1 1</inkml:trace>
  <inkml:trace contextRef="#ctx0" brushRef="#br0" timeOffset="-124268">3346 953 0,'0'-25'15,"0"1"-15,0-1 16,0 50 31,24-25-47,-24 24 16,25 1-16,-25-1 0,24-24 15,1 24-15,-1 25 16,1-24-16,-25-1 0,24 0 15,0 1-15,-24-1 0,25-24 16,-25 25-16,24-1 16,-24 1-16,25-25 15,-1 0 1,1 0 0,-25-25-16,0 1 15</inkml:trace>
  <inkml:trace contextRef="#ctx0" brushRef="#br0" timeOffset="-124070">3370 1026 0,'-24'0'16,"48"0"31,1 0-47,-1 0 15,1 0 1,-1-25-16,1 25 16,-1 0-16,0 0 15</inkml:trace>
  <inkml:trace contextRef="#ctx0" brushRef="#br0" timeOffset="-120614">5031 855 0,'0'-25'16,"0"50"46,0-1-46,0 1-16,25-1 15,-25 1 1,0-1-16,0 0 0,24-24 16,-24 25-16,0-1 0,25-24 15,-25 25 1,0-50 15,0 1-31,-25 24 16,25-25-16,-24 1 0,24 0 15,0-1-15,-25 1 16,25-1-16,-24 1 0,24-25 16,0 25-16,0-1 15,-25 1-15,25-1 0,0 1 16,0-1-16,25 25 0,-1-24 16,1 24-1,-1 0-15,1 24 0,-1-24 16,0 25-16,1-25 15,-25 24-15,24-24 0,-24 25 16,25-1-16,-25 1 16,0-1-16,0 0 15,0 1-15,0-1 16,-25-24-16,25 25 16,-24-1-16,-1-24 15,1 0 1,24 25-1,0-50 17,24 25-32,1 0 15,-1 0 1,1-24-16,-1 24 16,1 0-16,-1 24 15,0-24-15,1 25 16,-25-1-16,0 0 15,-25-24 1,1 25-16,0-1 16,-1-24-16,1 0 15,-1 0-15,1 0 16,-1 0 0,1 0-1,24-24 1,-24 24-1</inkml:trace>
  <inkml:trace contextRef="#ctx0" brushRef="#br0" timeOffset="-120146">5422 757 0,'0'25'63,"0"-1"-48,0 0-15,0 1 16,24-25-16,-24 24 0,25 1 15,-1-1 1,-24 1-16,25-25 0,-1 0 16,-24 24-16,25-24 15,-1 0-15,0 0 16,-24-24-16,25 24 16,-25-25-16,0 1 15,0-1-15,-25 1 16,25-1-1,-24 1-15,24 0 0,-24-1 16,24 1-16,-25 24 16,25-25-16,0 50 31,25-25-15,-25 24-16</inkml:trace>
  <inkml:trace contextRef="#ctx0" brushRef="#br0" timeOffset="-119602">5764 708 0,'0'25'63,"0"-1"-48,0 1-15,0-1 16,0 0-16,24 1 16,1-1-1,-1-24 1,-24 25-16,25-25 0,-1-25 15,-24 1 1,24 24 0,-24-25-16,0 1 15,0 0-15,0-1 16,0 1 0,-24-1-16,0 25 31,24 25-31,0-1 15,-25-24 1,25 25-16,0-1 0,0 0 16,0 1-16,25-1 0,-25 25 15,0-24-15,24-1 16,-24 25-16,24-25 0,-24 1 16,25-1-16,-25 1 15,0-1-15,0 0 0,24 1 16,-24-1-16</inkml:trace>
  <inkml:trace contextRef="#ctx0" brushRef="#br0" timeOffset="-119072">6081 830 0,'25'0'63,"-1"0"-32,1 0-15,-1 0-1,-24-24-15,25 24 16,-25-24 0,24 24-16,-24-25 15,0 1 1,-24 24-1,24-25-15,-25 25 0,1 0 16,-1 0 0,1 0-1,24 25-15,-25-1 16,25 1 0,0-1-16,0 0 0,0 1 15,0-1 1,0 1-16,25-25 0,-1 24 15,1-24 1,-25 25-16,24-25 16,1 0-16,-1 0 0</inkml:trace>
  <inkml:trace contextRef="#ctx0" brushRef="#br0" timeOffset="-118592">6350 684 0,'-24'0'15,"24"-25"1,0 50 31,24-1-32,-24 1 1,25-1-16,-25 1 16,24-25-16,-24 24 15,0 0-15,24-24 0,-24 25 16,0-1-16,-24-24 47,24-24-32,0-1-15,-24 25 16,24-24-16,0 0 0,0-1 16,0-24-1,0 25-15,24-1 0,-24 1 16,0 0-16,24-1 16,-24 1-1,25 24-15,-25 24 16,0 1-1,0-1 1</inkml:trace>
  <inkml:trace contextRef="#ctx0" brushRef="#br0" timeOffset="-117649">6594 855 0,'25'0'79,"-1"0"-64,1-25 1,-1 25-1,0 0-15,1 0 16,-25-24 31,-25 24-16,1 24-15,0-24-16,-1 0 15,25 25-15,-24-25 0,-1 0 32,50 0-1,-1 0-15</inkml:trace>
  <inkml:trace contextRef="#ctx0" brushRef="#br0" timeOffset="-116811">6887 586 0,'0'25'47,"0"-1"-15,0 0-32,0 1 15,25-1-15,-1 1 16,-24-1-16,25 1 15,-1-1 1,1 0-16,-25 1 16</inkml:trace>
  <inkml:trace contextRef="#ctx0" brushRef="#br0" timeOffset="-116607">6814 440 0</inkml:trace>
  <inkml:trace contextRef="#ctx0" brushRef="#br0" timeOffset="-115893">7254 635 0,'24'0'0,"1"0"16,-25-24-1,-25 24 1,25-25 0,-24 25-16,-1-24 15,1 24 1,0 0 0,24 24-16,-25-24 15,25 25 1,0-1-16,0 0 15,0 1-15,0-1 16,0 1 0,0-1-16,25 1 15,-1-1 1,0-24 0,1 0-16,-1 0 15,1 0-15,-1-24 16,0 24-16,-24-25 15,25 25-15,-25-24 0,24 24 16,-24-25-16,0 1 16,0-1-16,0 1 0,-24 0 15,24-1-15,-25 1 16,25-25-16,-24 25 0,24-1 16,0 1-16,-24-1 0,24 1 15,0 48 16,24 1-15,-24-1-16,24 1 0,-24-1 16,25 25-16,-25-25 0,24 1 15,-24 23-15,25-23 16,-1-1-16,1 1 0,-1-1 16,-24 1-16,24-1 15</inkml:trace>
  <inkml:trace contextRef="#ctx0" brushRef="#br0" timeOffset="106455">3248 5715 0,'0'24'94,"0"1"-79,-24-1 1,24 1 0,-24-1-16,24 1 0,-25-25 15,25 24-15,0 0 0,0 1 16,25-1 0,-25 1-16,24-25 0,-24 24 15,24-24-15,-24 25 16,25-25-16,-25 24 0,24-24 15,1 24 1,-1-24 0,0 0-16,1 0 15,-25-24-15,24 24 16,1 0-16,-1 0 16,-24-24-16,25 24 218,-1 0-186,-24-25-17,24 25-15,1 0 16,-1 0-16,1 0 15,-1 0-15,1 25 16,-1-1 0,0 0-1,1 1-15,-25-1 16,0 1 0,0-1-1,0 0-15,-25-24 0,1 25 16,0-1-16,-1-24 15,1 25-15,-1-25 0,1 0 16,-1 24-16,1-24 16,0 0-16,-1 0 0,1 0 15,-1-24-15,1 24 0,24-25 16</inkml:trace>
  <inkml:trace contextRef="#ctx0" brushRef="#br0" timeOffset="106930">4054 5715 0,'-24'0'15,"0"0"1,-1 0 0,1 24-16,-1 1 15,1-1-15,-1 1 16,25-1 0,0 1-16,-24-1 0,24 0 15,0 1 1,24-1-16,-24 1 0,25-25 15,-25 24-15,24-24 16,1 0-16,-1 0 16,1 0-16,-1 0 0,0-24 15,1-1 1,-1 1-16,-24-1 16,0 1-16,0 0 15,0-1-15,-24 1 16,-1-1-16,1 1 15,0 24-15,-1 0 16,1 0-16,-1 0 16,1 24-1</inkml:trace>
  <inkml:trace contextRef="#ctx0" brushRef="#br0" timeOffset="107613">4372 5838 0,'0'-24'31,"-25"24"-15,1 0 0,0 0 15,24-25-15,0 1-1,0-1 1,0 1-1,24 24-15,-24-24 16,24 24 0,1 0-1,-1 0-15,1 0 16,-1 0 0,1 24-16,-1-24 15,0 24 1,1 1-16,-1-25 15,1 24 1,-1-24 0,-24-24-1,25 24-15,-25-25 16,24 25-16,-24-24 16,0 0-16,0-1 15,-24 1 1,24-1-16,-25 1 15,1 24 1,24-25-16,0 50 47,0-1-16</inkml:trace>
  <inkml:trace contextRef="#ctx0" brushRef="#br0" timeOffset="108160">5031 5422 0,'-24'0'15,"24"-24"-15,-25 24 31,25 24-31,0 0 16,0 1-16,-24-1 16,24 1-16,0-1 15,0 25-15,0-25 0,0 1 16,24-1-16,-24 1 16,25-25-16,-1 24 0,1-24 15,-25 24-15,24-24 16,1 0-16,-1 0 0,0 0 15,-24-24-15,25 24 0,-1-24 16,-24-1-16,0 1 16,0-1-16,0 1 15,0-1-15,-24 1 16,-1 0-16,1-1 16,0 1-16,-1 24 0,1-25 15,-1 25 1,1 0-1,24 25 1</inkml:trace>
  <inkml:trace contextRef="#ctx0" brushRef="#br0" timeOffset="108567">5275 5373 0,'-24'0'0,"48"25"47,1-1-32,-1-24-15,1 24 16,-1-24-16,1 25 0,-1-1 15,0 1-15,1-1 16,-1 0-16,-24 1 16,25-25-1,-25 24-15,-25-24 16,1 0-16,-1-24 16,1-1-1,24 1-15,-24 0 0,24-1 16,0 1-16,0-1 15,0 1-15,0-25 0,24 25 16,0-1-16,1 1 16,-1 24-16,1 0 15</inkml:trace>
  <inkml:trace contextRef="#ctx0" brushRef="#br0" timeOffset="109132">5935 5349 0,'0'-25'15,"0"1"1,-24 24-16,-1-25 15,1 25-15,-1 0 16,1 0 0,-1 25-16,1-25 0,0 24 15,24 1-15,-25-25 0,25 24 16,0 1-16,0-1 16,0 0-16,0 1 15,25-1-15,-25 1 16,24-1-16,0-24 0,1 25 15,-1-25-15,1 0 16,-1 0-16,1-25 16,-25 1-16,24 24 15,-24-49-15,0 24 16,0 1-16,0-25 0,0 25 16,0-25-16,-24 0 0,-1 25 15,1-25-15,24 0 16,-25 24-16,1 1 0,-1 0 15,25-1-15,-24 25 16,24 25 0,24-1-16,1 0 15,-25 25-15,24-24 16,1 24-16,-1-25 0,1 25 16,-1-25-16,0 25 15,1-24-15,-1 23 0,1-23 16,-1-1-16,-24 1 0</inkml:trace>
  <inkml:trace contextRef="#ctx0" brushRef="#br0" timeOffset="109432">6326 5569 0,'0'24'16,"24"-24"31,-24-24-31,25 24-16,-25-25 15,24 25-15,0 0 16,-24-24-16,25 24 15,-1-25-15</inkml:trace>
  <inkml:trace contextRef="#ctx0" brushRef="#br0" timeOffset="109707">6472 5275 0,'0'-24'15,"25"24"32,-25 24-47,24 1 16,1-1-1,-25 1-15,24-25 16,0 24-16,-24 1 0,25-1 16,-25 0-16,24-24 0,-24 25 15,0-1 1</inkml:trace>
  <inkml:trace contextRef="#ctx0" brushRef="#br0" timeOffset="109870">6497 5031 0,'-25'-24'15,"25"-1"1,0 50 15,0-1-31,25-24 16</inkml:trace>
  <inkml:trace contextRef="#ctx0" brushRef="#br0" timeOffset="110487">6961 5202 0,'24'0'0,"1"0"15,-25-24 16,-25-1-15,1 1 15,-1 24-31,1 0 16,-1 0-16,1 24 16,0 1-1,-1-1-15,25 1 16,0-1-1,0 0-15,0 1 0,0-1 16,25-24-16,-25 25 16,24-25-16,-24 24 0,24-24 15,1 0-15,-1 0 16,1 0-16,-1 0 16,1-24-16,-1-1 15,-24 1-15,24-1 16,-24 1-16,0 0 0,0-1 15,0-24-15,0 0 0,-24 25 16,24-25-16,-24 0 16,-1 0-16,1 1 0,24 23 15,-25-24-15,1 25 16,24 0-16,0 48 31,0 0-31,24 1 16,1 24-16,-1-25 0,1 25 15,-1 0-15,0 0 0,1-25 16,-1 25-16,1 0 16,-25-25-16,24 1 0,1-1 15,-25 0-15,24 1 16,0-1-16,1 1 16</inkml:trace>
  <inkml:trace contextRef="#ctx0" brushRef="#br0" timeOffset="110770">7669 5202 0,'0'25'16,"24"-25"31,-24 24-31,0 0-1,25 1-15,-25-1 0,0 1 16,0-1-16,0 1 15,0-1-15,-25 0 0</inkml:trace>
  <inkml:trace contextRef="#ctx0" brushRef="#br0" timeOffset="111605">8133 4811 0,'24'0'31,"1"-24"-15,-25 0-1,0-1 16,-25 25-15,1 0-16,0 0 16,-1 0-16,1 0 0,-1 0 15,1 0-15,-25 25 16,25-25-16,-1 24 0,1-24 16,24 24-16,-25 1 15,25-1-15,0 1 16,25-25-16,-25 24 0,24 1 15,1-25-15,-1 24 16,25-24-16,-25 24 0,25-24 16,-24 0-16,23 0 15,1 0-15,-24 0 0,-1 25 16,25-25-16,-25 0 0,1 24 16,-1 1-1,-48-1 1,-1 0-1,1-24-15,0 25 16,-25-25-16,24 24 0,-24-24 16,25 0-16,0 0 15,-1 25-15,1-25 0,-1 0 16,1-25-16,24 1 16,0-1-1</inkml:trace>
  <inkml:trace contextRef="#ctx0" brushRef="#br0" timeOffset="112053">8499 4811 0,'25'-24'0,"-1"0"16,1 24-16,-25-25 15,-25 25 17,1 0-17,-1 0 1,25 25-16,-24-1 16,24 0-16,0 1 0,0-1 15,0 1-15,0-1 16,24 0-16,-24 1 0,25-1 15,-1 1 1,1-25-16,-1 0 0,0 0 16,1 0-16,-1 0 0,1-25 15,-25 1-15,24-1 16,-24 1-16,25 0 0,-25-1 16,0 1-16,0-1 0,-25 1 15,1 0-15,24-1 16,-25 1-16,1-1 0,-1 25 15,1-24-15,0 24 16,-1 24-16,1-24 16,24 25-16</inkml:trace>
  <inkml:trace contextRef="#ctx0" brushRef="#br0" timeOffset="112793">9012 4738 0,'0'25'47,"-24"-25"31,-1 0-62,25-25-16,-24 25 16,24-24-1,0-1-15,0 1 16,0-1-1,0 1-15,24 0 16,1 24 0,-1 0-16,1-25 15,-1 25-15,0 25 16,1-25-16,-25 24 16,24-24-16,1 24 0,-1 1 15,1-25 1,-25 24-16,24-24 0,0 0 15,-24 25-15,25-25 0,-1 0 16,1 24 0,-1-24-16,1 0 0,-1 0 15,0-24 1,1-1 0,-1 1-16,1 24 0,-25-25 15,24 1 1,-24 0-16,0-1 15,0 1-15,-24-1 16,-1 25-16,25-24 0,-24 24 16,24-25-16,-25 25 0,25-24 15,-24 24 1,24 24 15,0 1-15,0-1-1,0 1 17</inkml:trace>
  <inkml:trace contextRef="#ctx0" brushRef="#br0" timeOffset="114388">9989 4397 0,'25'-24'31,"-1"24"-31,-24-25 16,0 1-1,-24 24 1,-1 0-16,25-25 15,-24 25-15,-25 0 0,24 0 16,1 25-16,0-25 16,-1 24-16,25 1 0,-24-1 15,24 1-15,0-1 0,24 0 16,1 1-16,-25-1 16,24 1-16,25-1 0,-25-24 15,1 25-15,-1-25 16,1 0-16,-1 0 0,0 0 15,1 0-15,-1 0 16,-24-25-16,0 1 16,0-1-16,0 1 15,0-1 1,0 1-16,-24 0 0,24-1 16,-25 25-16,50 0 31,-25 25-31,24-1 15,1 0-15,-1 1 16,1 24-16,23-25 0,-23 25 16,24-25-16,-25 25 0,1 0 15,-1-24-15,0 23 16,-24-23-16,0 24 0,0-25 16,0 1-16,0-1 15,-24 0-15,0 1 0,-1-25 16,1 0-16,-1 0 0,1 0 15,-1-25-15,1 1 16,0 0-16,-1-1 0,1 1 16,-1-25-16,1 24 0,24 1 15,0 0-15,0-1 16,0 1-16,24-1 16,-24 1-16,25 24 15,-1 0-15,1-25 0,-1 25 16,0-24-16,1 24 0,-1 0 15</inkml:trace>
  <inkml:trace contextRef="#ctx0" brushRef="#br0" timeOffset="114820">10453 4298 0,'-24'0'0,"-1"0"0,1 0 16,48 0 15,-24 25-15,25-25-16,-1 0 16,1 24-16,-1-24 0,0 25 15,1-1-15,-1-24 0,1 25 16,-25-1-16,24 0 15,-24 1-15,0-1 16,0 1-16,-24-1 16,-1-24-1,1 0-15,24-24 16,-25 24-16,25-25 16,0 1-16,-24-1 0,24 1 15,0 0-15,0-1 16,24 1-16,-24-25 0,25 24 15,-25 1-15,24 0 16,1 24 0,-1 0-1,1 0 1</inkml:trace>
  <inkml:trace contextRef="#ctx0" brushRef="#br0" timeOffset="115257">10893 4250 0,'24'0'47,"-48"0"-16,24 24-31,-25-24 15,25 25-15,-24-1 16,24 0-16,-24 1 0,24-1 16,0 1-16,0-1 15,24 0-15,0 1 16,1-25-16,-1 0 0,1 24 16,-1-24-16,1 0 15,23-24-15,-23 24 0,-25-25 16,24 25-16,-24-24 0,25 0 15,-25-1 1,0 1-16,0-1 0,-25 1 16,1 0-16,24-1 15,-25 25-15,1-24 0,0-1 16,-1 25-16,1 0 0,-25 0 16,24 0-16,1 0 15,0 0-15,24 25 16</inkml:trace>
  <inkml:trace contextRef="#ctx0" brushRef="#br0" timeOffset="115720">11332 4201 0,'25'-25'15,"-1"25"-15,-24-24 0,25 24 16,-1-24-16,1-1 16,-25 1-1,-25 24-15,1 0 16,-1 0-16,1 0 16,-1 0-16,-23 0 0,23 24 15,-24-24-15,25 25 16,-1-25-16,1 24 15,24 0-15,0 1 16,24-25-16,1 24 16,-1-24-16,1 25 0,-1-25 15,1 24-15,23-24 0,-23 25 16,24-25-16,-25 0 16,1 24-16,23-24 0,-23 0 15,-1 24-15,1-24 16,-1 0-16,-24 25 15,-24-25 1,-1 24-16,1-24 0,-1 0 16,-23 0-16,23 0 0,1 25 15,-1-25-15,1 0 16,-1 0-16,25-25 0,-24 25 16</inkml:trace>
  <inkml:trace contextRef="#ctx0" brushRef="#br0" timeOffset="116116">11748 4079 0,'24'-25'16,"0"25"-16,-24-24 16,-24 24 30,0 0-46,-1 0 16,1 24-16,-1-24 0,1 25 16,-1-1-1,1-24-15,24 25 0,0-1 16,24-24-16,1 24 16,-1-24-16,1 25 15,-1-25-15,25 0 0,-25 24 16,25-24-16,-24 0 0,-1 25 15,25-25-15,-25 24 16,1-24-16,-25 24 16,0 1-1,-25-1-15,1-24 16,0 25-16,-1-25 16,-24 0-16,25 24 0,-1-24 15,-23 0-15,23 0 0</inkml:trace>
  <inkml:trace contextRef="#ctx0" brushRef="#br0" timeOffset="116542">12505 4201 0,'0'-25'31,"24"25"-15,-24 25-1,25-25 1,-25 24-16,24 1 0,-24-1 15,24 0-15,-24 1 16,25-1-16,-25 1 0,0-1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2:53.5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1385 366 0,'0'-24'62,"0"-1"16,-25 25-31,25-24-47,-24 24 16,0 0-16,-1 0 0,1 0 16,-1-25-16,1 25 15,0 0-15,-1 0 0,1 0 16,-25 0-16,24 25 0,1-25 15,24 24-15,-24-24 16,-1 0-16,1 25 0,-1-1 16,1 0-16,24 1 15,-25-1 1,25 1-16,0-1 16,0 1-1,25-25-15,-25 24 0,24 0 16,1-24-1,-1 25-15,1-25 16,-1 0-16,25 0 0,-25 0 16,1 0-16,24 0 15,-25 0-15,25 24 0,-25-24 16,1 0-16,23 0 0,-23 0 16,-25 25-16,24-25 15,-24 24-15,25-24 0,-25 25 16,0-1-16,0 0 15,-25 1-15,1-1 16,24 1-16,-25-25 16,1 24-16,0-24 15,-1 25-15,1-25 0,-1 0 16,1 0-16,-25 24 16,25-24-16,-25 0 0,24 0 15,1-24-15,-25 24 0,25 0 16,-1-25-16,1 25 15,-1 0 1,25-24-16,25 24 31,-1 0-31,-24-25 16,25 25-16</inkml:trace>
  <inkml:trace contextRef="#ctx0" brushRef="#br0" timeOffset="953">1580 464 0,'0'-25'0,"-24"25"15,24-24-15,0-1 16,0 50 31,24-25-47,-24 24 15,25 1-15,-25-1 16,24 1-16,-24-1 0,0 0 16,25 1-16,-25-1 0,0 1 15,24-1-15,-24 1 16,0-1-16,0 0 0,0 1 16,24-25-16,-24 24 15,-24-24 32,24-24-47,0-1 0,0 1 16,-24 0-16,24-1 15,0 1-15,0-1 0,0-24 16,24 25-16,-24 0 0,0-25 16,24 24-16,1 1 15,-25-1-15,24 25 0,1-24 16,-1 24-1,-24 24-15,24-24 0,1 25 16,-25-1-16,24-24 0,-24 25 16,25-1-16,-25 1 15,0-1-15,24 0 0,-24 1 16,0-1-16,25 1 16,-25-1-16,0 1 15,0-1-15,0 0 16,0 1-1,0-50 17,0 1-17,0 0-15,0-1 0,0 1 16,0-1-16,0 1 16,24-25-16,-24 25 0,24-1 15,-24-24-15,25 25 16,-1-1-16,1 25 0,-1-24 15,1 24-15,-1 0 16,0 0-16,1 24 16,-25 1-1,24-1-15,-24 1 0,0-1 16,0 1-16,0-1 16,25 0-16,-25 1 0,0-1 15,0 1-15,0-1 16,0 1-16,0-1 0,0 0 15,0 1-15,0-1 16</inkml:trace>
  <inkml:trace contextRef="#ctx0" brushRef="#br0" timeOffset="2358">2215 464 0,'0'24'78,"0"1"-63,0-1-15,0 0 16,25 1-16,-25-1 16,0 1-16,24 24 0,-24-25 15,0 0-15,25 1 16,-25-1-16,0 1 0,24-25 16,-24 24-16,0 1 0,24-1 15,1-24 1,-1 0-1,1 0 1,-25-24-16,24 24 0,0-25 16,-24 1-16,25 24 0,-1-25 15,-24 1-15,0-25 16,0 25-16,0-1 0,25 1 16,-25-1-16,0 1 15,0-1-15,0 1 0,0 0 16,-25 24-16,25 24 31,0 0-15,0 1-1,0-1-15,0 1 16,25-25-16,-25 24 0,0 1 16,24-1-16,-24 0 15,0 1-15,25-25 0,-25 24 16,24 1-1,-24-1-15,24-24 16,-24 25-16,25-25 16,-1 0-1,1 0-15,-25-25 16,24 25-16,-24-24 16,25 24-16,-25-25 0,24 1 15,-24-25-15,0 25 16,24-1-16,-24 1 15,0-25-15,0 24 0,0 1 16,0 0-16,0-1 16,0 1-16,0-1 0,0 1 15,0 48 17,0 1-17,0-1 1,0 1-16,25-1 15,-25 0 1,24 1 0,1-25-16,-1 0 15,1 0-15</inkml:trace>
  <inkml:trace contextRef="#ctx0" brushRef="#br0" timeOffset="3185">3192 610 0,'25'0'0,"-1"0"0,0 0 16,-24-24 0,25 24-16,-25-25 0,24 25 15,1-24 1,-1 0-16,-24-1 16,0 1-1,0-1-15,0 1 16,-24 24-16,24-24 15,-25 24-15,1 0 16,-1 0-16,1 0 0,0 0 16,-1 24-16,1-24 0,-1 24 15,25 1-15,-24-1 16,-1 1-16,1-1 0,24 25 16,0-25-16,0 1 15,0-1-15,0 1 0,24-1 16,-24 0-16,25 1 0,-1-1 15,1 1-15,-1-25 16,1 0-16,-1 0 0,25 0 16,-25 0-16,1 0 15,-1-25-15,1 1 0,-1-1 16,0 1-16,1 0 0,-25-1 16,24 1-16,-24-25 15,0 24-15,0-23 0,-24-1 16,24 0-16,-25 0 15,25 0-15,0 25 0,0-25 16,0 0-16,0 25 0,0-1 16,0 1-16,0-1 15,0 1-15,-24 24 32,24 24-32,0 1 15,-24-25-15,24 24 0,0 1 16,0 24-16,0-25 15,0 25-15,0-25 0,24 25 16,-24-24-16,24 23 16,1 1-16,-25-24 0,24-1 15,1 25-15,-1-25 0,-24 1 16,25-1-16,-1-24 16,0 25-16,-24-1 0,25-24 15,-1 0-15,-24 24 16,25-24-16,-1 0 15,1 0-15,-1-24 16,0 24 0,1-24-16,-1-1 15,-24 1-15,25 24 0,-25-25 16,24 25 0,-24-24-16,0-1 46</inkml:trace>
  <inkml:trace contextRef="#ctx0" brushRef="#br0" timeOffset="3935">4096 659 0,'0'25'16,"0"-1"15,24-24 0,1 0-31,-1 0 0,1 0 16,-1 0-16,0-24 16,25 24-16,-24 0 0,23 0 15,-23 0-15,-1 0 0,25 0 16,-24-25-16,-1 25 16,0 0-16,-24-24 31,-24 24-16</inkml:trace>
  <inkml:trace contextRef="#ctx0" brushRef="#br0" timeOffset="4853">4706 171 0,'-24'-25'0,"24"1"16,0-1-16,-24 1 16,24 0-16,0-1 15,0 1 1,-25 24-1,25 24-15,0 1 16,0-1 0,0 0-16,0 1 0,0 24 15,25-25-15,-25 25 0,0 0 16,24 0-16,-24-1 16,0-23-16,24 24 0,-24-25 15,0 1-15,25-1 0,-25 0 16,0 1-16,24-1 15,-24-48 48,25-1-47,-25 1-16,0 0 0,24-1 15,-24 1-15,25-1 16,-1 1-16,0-1 0,1 1 15,-1 24-15,25-24 0,-25 24 16,1 0-16,-1 0 16,1 24-16,-1-24 0,1 24 15,-1 1-15,-24-1 16,0 1-16,0-1 0,0 1 16,-24-1-16,-1 0 15,1 1-15,-1-25 16,1 0-16,-25 0 0,25 24 15,-1-24-15,1 0 16,-1 0-16,1 0 16,24-24-16</inkml:trace>
  <inkml:trace contextRef="#ctx0" brushRef="#br0" timeOffset="7247">5341 97 0,'0'-24'0,"0"0"0,0-1 15,0 50 32,0-1-31,0 0 0,0 1-16,25-1 15,-25 1-15,0-1 0,0 1 16,24-1-16,-24 0 15,0 1-15,0-1 16,0 1 0,25-25-1,-1 0 142,-24 24-126,0 1 0,25-25-31,-25 24 16,0 0 15,0 1-15,0-1-1,0 1 1,0-1-16,0 0 15,0 1 1,0-1 0,0-48 171,-25 24-187,25-25 16,0 1-1,0 0-15,25-1 16,-25 1-16,0-1 16,24 1-16,-24 0 15,0-1-15,24 1 0,-24-1 16,25 25-16,-25-24 16,24 24-16,1 0 0,-1 0 15,1 0-15,-1 0 16,0 24-1,1-24-15,-1 0 0,-24 25 16,25-25-16,-1 24 16,0 1-16,-24-1 15,25 0-15,-25 1 16,0-1 0,0 1-16,0-1 15,0 0-15,-25 1 16,1-25-1,0 0-15,-1 0 16,25 24 0,-24-24-16,-1 0 78,1 0 47,0 0-110,-1 0 1,1 0 0,-1 0 15,1 0-15,-1 0-1,25-24 1,-24 24-1,0 0 439,24-25-439,-25 25 32,25-24-31,-24 24 15,24-24-31,0-1 31,0 50 16,0-1-31,0 0-16,24 1 0,-24-1 15,0 1-15,0-1 16,0 25-16,25 0 0,-25-25 16,0 25-16,24 0 15,-24-25-15,0 25 0,0 0 16,24-25-16,-24 1 0,0-1 15,0 1-15,0-1 16,25-24-16,-25 25 0,0-1 16,0-48 15</inkml:trace>
  <inkml:trace contextRef="#ctx0" brushRef="#br0" timeOffset="8165">6343 391 0,'24'0'0,"-24"-25"15,25 25-15,-25-24 16,24 24 0,-24-25-16,-24 1 15,-1-1 1,25 1 0,-24 0-16,-1 24 15,25-25 1,-24 25-16,-1 0 15,1 0-15,0 0 0,24 25 16,-25-25-16,1 24 16,-1-24-16,1 24 0,0 1 15,24-1-15,0 1 16,-25-1-16,25 1 0,0 23 16,0-23-16,25-1 0,-25 1 15,24-1-15,-24 0 16,24 1-16,1-1 15,-1-24 1,1 0-16,-1 0 16,0 0-1,1-24 1,-1-1-16,-24 1 16,25 0-16,-25-1 15,24 1-15,-24-1 0,0 1 16,25 0-16,-25-1 0,0 1 15,24-1-15,-24 1 16,24 24 15,-24 24-31,0 1 16,0-1-16,0 1 0,0-1 16,0 0-16,25 1 15,-25-1-15,0 1 0,24-1 16,-24 0-16,25 1 15,-25-1-15,24 1 0,1-1 16,-1-24 0,0 0-1,1 0-15,-25-24 0,24 24 16,1-25-16,-1 25 0,-24-24 16,25 24-16,-1-25 15,-24 1-15</inkml:trace>
  <inkml:trace contextRef="#ctx0" brushRef="#br0" timeOffset="60883">42 2198 0,'0'-25'16,"24"25"-16,-24 25 31,0-1-15,0 1-1,0-1-15,0 0 16,0 1-16,0-1 0,0 25 16,0 0-16,0-25 15,0 25-15,0 25 0,0-26 16,24 1-16,-24 0 0,25 24 16,-25-24-16,0 25 15,24-26-15,-24 26 0,0-26 16,0 26-16,0-25 15,25 24-15,-25-24 0,0 0 16,0-1-16,0 1 0,24 0 16,-24 0-16,0 0 15,0 0-15,25-1 0,-25 1 16,24-24-16,-24 24 16,24-1-16,-24 1 0,25 0 15,-25-24-15,24 48 0,-24-24 16,0 0-16,0-1 15,0 1-15,0 0 0,0 24 16,0-24-16,0 0 16,0 0-16,0-25 0,-24 25 15,24 0-15,0-25 0,0 25 16,0-24-16,0 23 16,0 1-16,0-24 0,24 24 15,-24-25-15,0 25 0,25-25 16,-25 1-16,0 24 15,0-25-15,24 0 0,-24 1 16,0-1-16,0 1 16,0-1-16,0 1 0,0-1 15,25 0-15,-25 1 16,0-1-16,0 1 16,0-1-16,0 1 31,24-25-16,0 0 1,1 0 0,-25-25-16,24 25 0,1 0 15,-25-24 1,24 24-16,0 0 0,1 0 16,-1 0-16,1-25 0,-1 25 15,1 0-15,23 0 16,1-24-16,0 24 0,0 0 15,24-25-15,1 25 16,23-24-16,-23 24 0,23 0 16,1-24-16,24 24 0,-24-25 15,24 25-15,24-24 16,-24 24-16,25-25 0,0 25 16,-1-24-16,1 24 15,-1-25-15,1 25 0,-1-24 16,25 24-16,-24-24 0,24 24 15,0-25-15,0 25 16,-25-24-16,25 24 0,0-25 16,-24 1-16,24 24 15,-25-25-15,1 25 0,-25-24 16,24 24-16,-24-24 0,1 24 16,-1-25-16,0 25 15,-25-24-15,26 24 0,-26-25 16,1 25-16,0 0 15,-1-24-15,1 24 0,0 0 16,-1 0-16,1 0 0,0 0 16,-1-25-16,1 25 15,0 0-15,0 0 0,-1 0 16,1 0-16,0 0 16,-1 0-16,1 0 0,0 0 15,-25-24-15,25 24 0,-25 0 16,0 0-16,25 0 15,-49 0-15,24 0 0,0-24 16,1 24-16,-26-25 16,1 25-16,25 0 0,-26-24 15,1 24-15,0 0 0,-24-25 16,23 25-16,-23 0 16,-1 0-16,25-24 0,-25 24 15,1 0-15,24 0 16,-25 0-16,25 0 0,-25-24 15,1 24-15,-1 0 0,1 0 16,-1 0-16,-24-25 16,25 25-16,-25-24 15,-25 24 1,1 0 0,24-25-16,-25 25 15,25-24 32,-24 24-47,24-25 16,0 1-1,0 0-15,-25-1 16,25 1-16,0-1 0,0 1 16,-24-25-16,24 0 0,0 0 15,0 1-15,-24-1 16,24 0-16,0 0 0,-25 0 15,25-24-15,0 24 16,-24 0-16,24-24 0,-25 24 16,25-24-16,-24-1 0,-1 26 15,1-26-15,0 1 16,-1 0-16,1 0 0,-1-1 16,1 1-16,24 0 15,-24 0-15,24-1 0,0 25 16,0-24-16,-25 24 15,25 0-15,0 1 0,0-1 16,-24 0-16,24 0 0,0 0 16,-25 25-16,25-25 15,-24 0-15,24 25 0,-25-25 16,25 24-16,-24 1 0,24-25 16,-24 25-16,24-1 15,0 1-15,0-1 0,-25 1 16,25 0-16,0-1 15,-24 1-15,24-1 0,0 1 16,-25-1-16,25 1 16,0 0-1,0-1-15,-24 1 16,24-1 0,0 1-1,0 0-15,0-1 16,-25 25-1,25-24-15,0-1 32,0 1-17,0-1 17,-24 25-1,24-24-16,0 0 17,0-1-17,-24 25 1,24-24 0,0-1 15,0 1 172,0-1-172,0 1-15,0 0-1,-25-1 17,1 25-17,-1 0-15,1 0 16,-1 0-16,-23 0 0,-1 0 16,0 0-16,0 0 15,-24-24-15,24 24 0,-24 0 16,-1 0-16,26 0 15,-26 0-15,25 24 0,-24-24 16,24 0-16,-24 25 0,24-25 16,-24 24-16,0-24 15,-25 24-15,0-24 0,1 0 16,-26 25-16,26-25 16,-25 0-16,0 24 0,24-24 15,0 0-15,1 25 0,23-25 16,-23 0-16,23 24 15,1-24-15,-25 0 0,25 25 16,0-25-16,-25 0 16,0 24-16,25-24 0,-25 0 15,1 24-15,-1-24 0,25 0 16,-25 25-16,25-25 16,0 0-16,24 24 0,-25-24 15,26 0-15,-1 25 16,-25-25-16,26 0 0,-1 24 15,-25-24-15,26 25 0,-26-25 16,26 24-16,-26-24 16,1 24-16,24-24 0,-24 25 15,24-25-15,-24 0 16,24 24-16,0-24 0,0 0 16,0 25-16,1-25 0,-1 0 15,0 0-15,0 0 16,0 24-16,0-24 0,-24 0 15,24 0-15,0 0 0,-24 0 16,24 0-16,0 0 16,1 0-16,-1 0 0,0 0 15,0 0-15,0 0 16,25 24-16,-25-24 0,24 0 16,-23 0-16,23 0 15,-24 0-15,1 0 0,23 0 16,-24 25-16,0-25 0,1 0 15,23 0-15,-24 0 16,0 24-16,1-24 0,-1 0 16,24 0-16,-24 0 0,1 0 15,23 25-15,-24-25 16,25 0-16,-25 0 0,0 24 16,25-24-16,-25 0 15,25 0-15,-25 0 0,0 0 16,24 25-16,-23-25 0,23 0 15,-24 0-15,25 0 16,-25 0-16,25 0 0,-25 0 16,24 24-16,-23-24 0,23 0 15,1 0-15,-25 0 16,24 0-16,1 0 0,0 24 16,-25-24-16,24 0 15,1 0-15,-1 0 16,1 0-1,0 25-15,-1-25 16,1 0-16,-1 0 16,25 24-16,-24-24 15,-1 0-15,1 25 16,0-25 0,-1 0-16,1 0 15,-1 24-15,1-24 16,-1 0-1,1 0-15,0 0 16,-1 0 0,1 0-1,-1 0-15,1 0 16,0 0 0,-1 0-16,25 25 15,-24-25-15,-1 0 16,1 0-16,-1 0 15,25 24-15,-24-24 16,0 0 0,-1 0-1,1 0 1,-1 0 15,25 24 32,-24-24-63,-1 0 15,1 25 1,0-25-16,-1 0 16,1 0 15,24 24 0,24-24 16,-24 25-47</inkml:trace>
  <inkml:trace contextRef="#ctx0" brushRef="#br0" timeOffset="62048">2411 1978 0,'0'-24'0,"0"48"94,0 0-79,0 1 1,24-1-16,-24 25 0,0 0 16,0-25-16,0 25 0,24 25 15,-24-26-15,25 1 16,-25 24-16,24-24 0,-24 25 15,25-26-15,-25 1 16,24 25-16,-24-26 0,25 26 16,-25-26-16,24 1 0,-24 25 15,24-26-15,-24 1 16,25 0-16,-25 24 0,24-24 16,-24 0-16,25 0 15,-1 0-15,1 0 0,-25 0 16,24-1-16,-24-23 0,24 24 15,-24-1-15,25-23 16,-25 24-16,0-25 0,0 25 16,24-25-16,-24 25 15,0 0-15,0-24 0,25 23 16,-25-23-16,0 24 0,0-25 16,0 25-16,24-25 15,-24 1-15,0-1 0,0 1 16,0-1-16,25 0 15,-25 1-15,0-1 0,0 1 16,0-1-16,24 1 0,-24-1 16,0 0-16,0 1 15,24-1-15,-24 1 16,0-1-16,25 1 16,-25-1-16,0 0 15,24 1-15,-24-1 16,25 1-1,-25-1 1,0 1-16,24-25 16,-24 24-16,0 0 0,25 1 15,-25-1-15,0 1 16,0-1 0,0 0-1,0-48 1</inkml:trace>
  <inkml:trace contextRef="#ctx0" brushRef="#br0" timeOffset="63225">4706 1661 0,'0'24'0,"0"0"16,25-24-16,-25 25 15,24-25-15,-24 24 0,25 1 16,-1 23-16,-24-23 16,25-1-16,-1 25 0,0 0 15,-24 0-15,25 24 0,-25-24 16,24 24-16,1 0 16,-1-24-16,1 25 0,-1-1 15,0 0-15,1 0 16,-1 1-16,25-1 0,-25 0 15,1 1-15,24-1 0,-25 0 16,1 0-16,-1-24 16,0 24-16,1-24 0,24 25 15,-49-26-15,24 1 0,1 0 16,-1 0-16,0 0 16,-24 0-16,25-25 0,-25 25 15,24 0-15,1 0 16,-25-25-16,24 25 0,0 0 15,-24 0-15,25-25 0,-1 25 16,1 0-16,-25 0 16,24-1-16,-24-23 0,25 24 15,-1-25-15,-24 25 16,24-25-16,-24 1 0,25-1 16,-25 25-16,24-25 0,-24 1 15,25-1-15,-25 1 16,24-1-16,1 1 15,-25-1-15,0 0 16,24-24-16,-24 25 0,0-1 16,24-24-16,-24 25 15,0-1 1,25-24 0,-25 24-16,24 1 31,-48-50 31</inkml:trace>
  <inkml:trace contextRef="#ctx0" brushRef="#br0" timeOffset="64657">286 2931 0,'24'0'47,"1"-25"-32,-1 25 1,1 0-16,-1 0 0,0 0 16,1 0-16,24-24 15,-1 24-15,26 0 0,-1-25 16,0 25-16,25-24 0,0 24 16,24-25-16,0 1 15,0 24-15,25-24 0,-25-1 16,0 1-16,0 24 15,0-25-15,0 1 0,0 24 16,25-25-16,-25 25 0,0-24 16,0 0-16,0 24 15,0-25-15,0 1 0,1-1 16,23 25-16,-24-24 16,0-1-16,1 1 0,-1 0 15,-25-1-15,25 1 0,123-1 16,-123 1-1,-25-1-15,26 25 0,-26-24 16,25 24-16,-24-24 16,0 24-16,-1 0 0,-23 0 15,23 0-15,-23-25 0,23 25 16,-23 0-16,-1-24 16,0 24-16,25-25 0,-25 25 15,0-24-15,1 24 0,-1-24 16,0 24-16,1-25 15,-1 25-15,0-24 0,0 24 16,1 0-16,-26-25 16,26 25-16,-1 0 0,0-24 15,0 24-15,1 0 0,-1 0 16,0-25-16,-24 25 16,24 0-16,1 0 0,-1-24 15,0 24-15,1 0 16,-1 0-16,0 0 0,0 0 15,-24-24-15,24 24 0,1 0 16,-1 0-16,-24-25 16,24 25-16,-24 0 0,0 0 15,0 0-15,-1-24 16,1 24-16,0 0 0,-24 0 16,23-25-16,-23 25 0,-1 0 15,25 0-15,-24 0 16,23 0-16,-23-24 0,-1 24 15,1 0-15,-1 0 16,-24-25-16,25 25 16,-25-24 15,24 24-15,0 0-1</inkml:trace>
  <inkml:trace contextRef="#ctx0" brushRef="#br0" timeOffset="66474">432 2491 0,'0'-25'32,"0"1"343,0 48-78,0 1-282,0-1-15,0 1 0,0-1 16,0 25-16,25-25 15,-25 1-15,0 24 0,0-25 16,24 1-16,-24-1 16,0 0-16</inkml:trace>
  <inkml:trace contextRef="#ctx0" brushRef="#br0" timeOffset="66817">384 2466 0,'24'0'0,"0"0"31,1 25-16,-1-25 1,1 24-16,-1 1 16,0-25-16,1 24 15,-1 1 1,1-25-16,-25 24 0,24-24 16,1 0-16,-25 24 0,24-24 31,-24-24-16</inkml:trace>
  <inkml:trace contextRef="#ctx0" brushRef="#br0" timeOffset="67057">652 2369 0,'0'-25'0,"0"1"16,0 48 15,0 1-31,25-1 16,-25 1-1,0-1-15,0 0 0,0 1 16,24-1-16,-24 25 0,0-24 16,0-1-16,24 0 15,1 1-15,-25-1 16,0 1-1,24-25-15</inkml:trace>
  <inkml:trace contextRef="#ctx0" brushRef="#br0" timeOffset="67537">921 2442 0,'-25'0'63,"25"24"-63,-24-24 15,0 25-15,24-1 16,0 1-1,0-1-15,0 1 16,0-1 0,24 0-16,-24 1 15,24-25-15,1 0 0,-25 24 16,24-24-16,1 0 16,-1 0-16,1 0 15,-25-24-15,24-1 16,-24 1-16,0 0 15,0-1-15,0 1 16,0-1-16,0 1 16,-24-1-16,-1 1 0,1 0 15,-1 24 1,25-25-16,-24 25 0,-1 0 16,25 25-1</inkml:trace>
  <inkml:trace contextRef="#ctx0" brushRef="#br0" timeOffset="68096">1238 2442 0,'0'-24'16,"0"-1"15,-24 25 0,24 25-15,-25-1 0,25 0-16,0 1 15,0-1-15,0 1 16,0-1-16,0 1 15,0-1 1,25-24-16,-1 0 31,1 0-15,-25-24-16,24 24 16,-24-25-16,0 1 0,25-1 15,-25 1-15,0-1 0,0 1 16,0-25-16,0 25 15,0-25-15,-25 25 0,25-1 16,0 1-16,-24-1 16,24 1-16,0 48 31,0 1-15,0-1-16,0 1 0,24 23 15,-24-23-15,25-1 16,-25 25-16,24-25 0,-24 1 15,24 24-15,-24-25 0,25 1 16,-25-1 0,24 0-16</inkml:trace>
  <inkml:trace contextRef="#ctx0" brushRef="#br0" timeOffset="68492">1507 2491 0,'0'-25'16,"0"1"15,24 24 0,1 0-15,-25-24-16,24 24 15,-24-25 1,0 1 0,0-1-16,-24 25 15,24-24 1,-25 24-16,1 0 0,0 0 16,-1 0-1,25 24-15,-24-24 0,24 25 16,0-1-16,0 1 0,0-1 15,0 0-15,0 1 16,0-1-16,24 1 0,1-1 16,-1-24-16,0 25 15,1-25-15,-1 0 0,1 0 16</inkml:trace>
  <inkml:trace contextRef="#ctx0" brushRef="#br0" timeOffset="68739">1751 2637 0,'-24'0'16,"48"0"46,-24-24-62,25 0 16,-1-1-1,1 1-15</inkml:trace>
  <inkml:trace contextRef="#ctx0" brushRef="#br0" timeOffset="70040">1873 2247 0,'-24'0'16,"24"24"62,0 0-63,0 1 1,24-1 0,-24 1-16,25-25 15,-25 24-15,24-24 16,1 0 15,-25-24-15,24-1-1,-24 1 1,0-1-16,0 1 16,0 0-1,0 48 32,0 0-31,24 1-1,-24-1 1,25 1 0,-25-1-1,-25-24-15,1 0 16,24 25-16,-24-25 15,-1 0-15,25 24 16,-24-24-16,24-24 31,24-1-15,1 1 0,-1 24-1,0 0-15,1 0 31,-25 24-15,24-24-16,-24 25 16,25-25-1,-1-25 17,1 1-1,-25-1-16,0 1 1,0-1 0,0 1-16,0 0 31,0 48-15,0 0-1,24-24-15,-24 25 16,24-25-16,-24 24 15,25-24-15,-1 0 16,1 0 0,-1 0-1,-24-24 1,25 24-16,-25-25 16,24 1-16,-24 0 31,0 48-16,0 0 1,0 1-16,24 24 16,1-25-16,-1 25 0,1 0 15,-1 0-15,-24 0 16,25-25-16,-1 25 0,0 0 16,-24-25-16,25 1 15,-25-1-15,-25 0 0,25 1 16,-24-25-16,0 24 0,-25-24 15,24 0-15,1-24 16,-25 24-16,25-25 0,-1 1 16,1-25-16,24 0 15,-25 0-15,25 1 0,0-26 16,25 25-16,-25 1 0,24-1 16,1 0-16,-1 24 15,0 25-15,1 0 0,-1 0 16</inkml:trace>
  <inkml:trace contextRef="#ctx0" brushRef="#br0" timeOffset="70759">1824 2271 0,'0'-24'31,"-24"24"-15,0-25-1,-1 25 1,1-24 0,-1 24-1,25-25 1,25 25 15,-1 25-15,1-1 15,-25 1-31,24-1 0,-24 0 16,24 25-16,1-24 15,-25 24-15,24-1 0,-24 1 16,25 0-16,-1-24 0,-24 23 16</inkml:trace>
  <inkml:trace contextRef="#ctx0" brushRef="#br0" timeOffset="71552">1116 3199 0,'-24'-24'16,"48"24"62,1 0-78,-1 0 16,1 24-1,-1-24-15,0 25 0,1-1 16,-1 0-16,1 1 0,-1-1 16,0-24-16,1 25 15,-25-1-15,24 1 0,1-1 16,-25 0-1</inkml:trace>
  <inkml:trace contextRef="#ctx0" brushRef="#br0" timeOffset="71894">1458 3053 0,'0'24'0,"-24"-24"15,-1 24 16,25 1-31,-24-1 16,24 1-16,-25 24 16,1-25-16,0 25 0,24-25 15,-25 1-15,1 24 0,-1-25 16,1 0-16,24 1 16,-25-1-16,25 1 0</inkml:trace>
  <inkml:trace contextRef="#ctx0" brushRef="#br0" timeOffset="72602">1312 3834 0,'0'25'63,"0"-1"-48,24 0-15,-24 1 16,24-1-16,-24 1 16,25-1-16,-25 1 15,24-25-15,1 24 16,-1-24-16,1 0 16,-1 0-16,0 0 15,1-24-15,-1 24 0,-24-25 16,25 25-16,-25-24 15,0-1-15,0 1 0,0-1 16,0 1 0,0 0-16,-25 24 15,25 24 17,0 0-32,0 25 0,-24-24 15,24 24-15,0 24 16,0-24-16,0 24 0,0-24 15,0 24-15,0-24 0,0 0 16,0 0-16,0-25 16,0 25-16,0-25 0</inkml:trace>
  <inkml:trace contextRef="#ctx0" brushRef="#br0" timeOffset="73202">1556 4787 0,'-25'0'15,"50"0"32,-25-25-47,24 25 0,1 0 16,-1-24-1,1 24-15,-1 0 0,0 0 16,1 0-16,-1 0 16,1 0-16,-25 24 31,0 1-31,-25-25 15,1 24-15,-1 0 0,1 1 16,0-1-16,-1 1 0,1-1 16,24 1-16,-25-1 15,25 0-15,0 1 0,0-1 16,0 1 0,25-25-16,-1 24 15,1-24-15,-1 0 0,0 0 16,1 0-16,-1-24 15,25 24-15,-25 0 0,1-25 16,-1 25-16</inkml:trace>
  <inkml:trace contextRef="#ctx0" brushRef="#br0" timeOffset="73406">1605 4958 0,'0'24'0,"24"-24"31,1-24-31,-1 24 16,0 0-16,1 0 0,-1 0 15,1-25-15</inkml:trace>
  <inkml:trace contextRef="#ctx0" brushRef="#br0" timeOffset="76054">3095 2100 0,'0'-24'0,"0"-1"32,-25 25-32,25-24 15,-24 24-15,-1 0 0,1 0 16,-1 0-16,-23 24 15,23 1-15,1-25 0,-1 24 16,25 1-16,-24 23 16,24-23-16,0-1 0,0 1 15,0-1-15,0 25 0,0-25 16,24 1-16,1-1 16,-1 1-16,25-25 0,-25 24 15,25-24-15,-24 0 16,24-24-16,-25 24 0,25-25 15</inkml:trace>
  <inkml:trace contextRef="#ctx0" brushRef="#br0" timeOffset="76491">3290 2051 0,'-25'0'15,"1"0"1,0 0-16,24 25 0,-25-25 16,1 24-16,-1 1 15,25-1-15,0 0 16,0 1-16,0-1 0,0 1 15,25-1 1,-25 0-16,24-24 0,1 25 16,-1-25-16,0 24 0,1-24 15,-1 0-15,1 0 16,-1-24-16,1 24 0,-1-25 16,0 25-16,-24-24 15,25 0-15,-25-1 0,0 1 16,0-1-16,-25 1 0,1 0 15,24-1-15,-24 1 16,-25 24-16,24-25 0,1 25 16,-1 0-16,1 0 15,0 0-15,-1 0 16</inkml:trace>
  <inkml:trace contextRef="#ctx0" brushRef="#br0" timeOffset="77211">3510 2051 0,'0'-24'0,"24"24"15,1-25 1,-1 50-1,-24-1 1,24 1 0,-24-1-16,0 1 0,25-1 15,-25 0-15,0 1 0,0-1 16,24 1-16,-24-1 16,25-24-16,-25 25 15,24-50 16,-24 1-31,0-1 16,-24 25 0,24-24-16,-25-1 0,25 1 15,-24 0-15,-1 24 0,25-25 16,-24 1-16,24-1 16,-24 1-16,48 24 31,0 0-31,-24 24 15,25-24-15,-1 25 0,1-1 16,-25 1-16,24-1 16,1 0-16,-1-24 0,0 25 15,1-1-15,24-24 16,-1 25 0,-23-25-16,-1 0 0,1 0 0,-1 0 15,1 24-15,-1-24 16,0 0-16,1 0 15,-25-24-15,0-1 16,0 1 0,0-1-16,-25 25 0,25-48 15,-24 23-15,0 1 16,24-25-16,-25 24 0,1 1 16,24 0-16,-25 24 15,25-25-15,-24 1 16,-1 24-1,25 24-15,0 1 16</inkml:trace>
  <inkml:trace contextRef="#ctx0" brushRef="#br0" timeOffset="79193">5586 1831 0,'0'-24'0,"0"0"32,-25 24-32,25-25 15,-24 25-15,-1 0 16,1 0-1,0 0-15,24 25 16,-25-25-16,25 24 16,0 0-16,-24 25 0,24-24 15,0-1-15,24 25 16,-24-25-16,25 25 0,-1-24 16,0-1-16,1 1 0,24-1 15,-25 0-15,25-24 16,0 0-16,-25 0 0,25-24 15,-25 0-15,1 24 16</inkml:trace>
  <inkml:trace contextRef="#ctx0" brushRef="#br0" timeOffset="79654">5805 1758 0,'0'25'31,"0"-1"-15,0 0 0,0 1-1,25-1-15,-1 1 16,1-1-16,-25 1 0,24-1 15,1-24-15,-1 24 16,-24 1-16,24-25 0,1 0 16,-25 24-16,24-24 15,1 0-15,-1-24 16,-24-1-16,25 1 16,-25 0-1,0-1-15,0 1 0,0-1 16,0 1-16,0-1 15,-25 1-15,25 0 16,-24 24-16,-1-25 0,1 1 16,-1 24-1,50 0 17,-1 0-17</inkml:trace>
  <inkml:trace contextRef="#ctx0" brushRef="#br0" timeOffset="80373">6221 1783 0,'24'0'31,"0"24"-15,1 0-1,-25 1 1,24-25-16,-24 24 16,25 1-16,-25-1 0,24 1 15,-24-1 1,25 0-1,-50-24 32,25-24-31,-24 0-16,24-1 16,-25 1-16,25-1 15,0 1-15,-24-1 16,24-23-16,0 23 0,0 1 15,0-25-15,0 25 16,24-1-16,-24 1 0,25 24 16,-1-25-16,1 1 15,-1 24-15,0 0 16,1 24-16,-1-24 0,-24 25 16,25-25-16,-1 24 15,-24 1-15,0-1 16,0 0-16,-24 1 15,24-1-15,-25-24 16,1 0-16,-1 25 0,-23-25 16,23 0-16,1 0 15,-1 0-15,50 0 47,-1 24-47,1-24 0,-1 0 16,0 0-16,1 24 15,-1-24-15,1 25 0,-1-25 16,1 24-16,-1-24 0,0 25 16,1-25-16,-1 24 15,1 1-15,-1-25 16</inkml:trace>
  <inkml:trace contextRef="#ctx0" brushRef="#br0" timeOffset="81027">6831 1758 0,'-24'-24'15,"24"48"16,0 1-15,24-25-16,-24 24 16,25 0-16,-25 1 0,24-25 15,-24 24-15,25 1 0,-25-1 16,24-24-16,-24 25 16,24-25-16,-24 24 15,0-48 16,-24 24-15,24-25-16,-24 1 16,-1 24-16,25-25 0,0 1 15,-24-1-15,24-23 16,0 23-16,0 1 0,0-1 16,0 1-16,0-25 0,24 25 15,1-1 1,-1 1-16,0 24 0,1 0 15,-1 0 1,1 24-16,-1-24 0,0 25 16,1-1-16,-25 1 15,24-25-15,-24 24 16,0 0-16,-24-24 0,24 25 16,-25-25-16,1 24 15,0-24-15,-1 25 0,1-25 16,-1 0-16,25 24 15,-24-24 1,24 24-16,24-24 16,1 0-16,-1 25 15,1-25-15,23 24 0,1 1 16,0-1-16,0 1 0,0-1 16,0 0-16,0 1 15,-1-1-15</inkml:trace>
  <inkml:trace contextRef="#ctx0" brushRef="#br0" timeOffset="82737">3510 3006 0,'0'-25'0,"0"1"16,-25 24 0,25-25-1,-24 25-15,-1 0 16,1 0 0,0 0-1,-1 0 1,25 25-16,-24-25 15,24 24-15,0 1 16,0-1-16,0 1 16,24-1-1,1 0-15,-1-24 16,0 25-16,1-25 16,-1 24-16,1-24 0,-1 25 15,-24-1 1,-24 1-1,-1-25 1,1 0-16,-1 0 16,1 24-16,0-24 0,-1 0 15,1-24-15</inkml:trace>
  <inkml:trace contextRef="#ctx0" brushRef="#br0" timeOffset="83217">3754 2906 0,'0'-24'0,"0"48"32,0 1-17,24-1 1,-24 0-16,0 1 15,25-1-15,-25 1 16,0-1 0,24 0-16,-24 1 15,0-1 1,25-24-16,-25-24 31,0-1-31,-25 25 16,25-24-16,0 0 0,0-1 15,0 1-15,0-1 16,0 1-16,0 0 0,0-25 16,0 24-16,25 1 15,-25-1 1,24 25-16,0 25 16,-24-1-16,25 1 15,-25-1-15,24 1 16,1 23-16,-1-23 0,-24-1 15,25 1-15,-1-1 16,0-24-16,-24 24 0,25 1 16</inkml:trace>
  <inkml:trace contextRef="#ctx0" brushRef="#br0" timeOffset="83902">3852 3053 0,'24'-25'15,"0"25"1,1-24-16,-1 24 16,25-25-16,-24 25 0,-1-24 15,0 24-15,25 0 0,-24-25 16,-1 25-16,1-24 15,-1 24-15,0-24 16,-24-1 0,0 50 46,25-25-62,-25 24 16,24 0-16,-24 1 15,25-1-15,-25 1 0,24-1 16,-24 1 0,24-25-16,-24 24 15,0-48 32,0-1-31,0 1-1,-24-1 1,24 1-16,0-1 0,-24 1 16,24 0-16,0-25 0,-25 24 15,25 1-15,0-25 16,0 25-16,0-1 0,0 1 16,0-1-16,25 25 15,-1 0 1,0 0-16,1 0 15,-25 25-15,24-1 16,1-24-16,-1 25 0,1-1 16,-1 1-16,-24-1 15,0 0-15,-24 1 16,-1-25-16,1 24 0,-25 1 16,0-25-16,0 24 15,0-24-15</inkml:trace>
  <inkml:trace contextRef="#ctx0" brushRef="#br0" timeOffset="84843">3485 3688 0,'0'-25'0,"0"1"16,0-1-16,25 25 47,-25 25-47,0-1 16,24 1-16,-24-1 15,25 0-15,-25 1 0,24-25 16,0 24-16,-24 1 15,25-1-15,-25 1 0,24-1 16</inkml:trace>
  <inkml:trace contextRef="#ctx0" brushRef="#br0" timeOffset="85605">3900 3663 0,'-24'0'16,"0"-24"0,24 48 15,0 1-16,24-1 1,-24 0-16,0 1 16,24-1-16,1 1 15,-25-1-15,0 1 0,24-25 16,-24 24-16,-24-48 62,24-1-46,-25 1-16,25-1 16,0 1-16,0-1 0,0 1 15,0 0-15,0-1 16,0 1-16,0-1 0,25 1 16,-25-1-16,24 25 0,1-24 15,-1 24 1,1 0-16,-1 0 0,0 0 15,1 0-15,-1 24 16,-24 1 0,25-25-16,-25 24 0,-25 1 15,1-25 1,24 24-16,-25-24 0,1 25 16,0-25-16,-1 24 15,1-24 1,48 0-1,1 0 1,-1 0-16,0 0 16,1 0-16,-1 0 15,1 24-15,-1-24 0,25 0 16,-25 25-16,1-25 0,-1 24 16,1 1-1,-25-1-15,-25 1 16,1-25-1,-1 24-15,1-24 0,0 0 16,-1 0-16,-24 0 0,25 0 16,-1 0-16,25-24 15,-24 24-15</inkml:trace>
  <inkml:trace contextRef="#ctx0" brushRef="#br0" timeOffset="86302">4413 3541 0,'-24'0'15,"24"25"1,0-1 0,0 0-1,24 1 1,-24-1-16,25 1 15,-25-1-15,24-24 0,-24 24 16,0 1-16,25-25 16,-25 24-16,0 1 15,-25-25 17,25-25-17,0 1 1,0-1-1,0 1-15,0 0 0,0-1 16,0 1-16,0-1 16,25 1-16,-25 0 0,0-1 15,24 25-15,-24-24 16,24 24-16,-24 24 16,25 1-16,-25-1 15,0 0 1,0 1-16,24-1 15,-24 1-15,0-1 16,0 0 0,0-48 15,25 0-15,-25-1-1,0 1-15,0-1 16,24-23-16,-24 23 15,0 1-15,25-1 16,-25 1-16,24 24 0,-24-25 16,24 25-16,1 0 15,-25 25-15,24-1 16,-24 1-16,25-1 0,-1 1 16,-24-1-16,25 0 15,-1 25-15,-24-24 0,24-1 16,1 25-1</inkml:trace>
  <inkml:trace contextRef="#ctx0" brushRef="#br0" timeOffset="87135">3656 4689 0,'0'-24'16,"0"-1"-16,0 1 16,25 24-16,-25-25 0,24 25 31,-24 25-16,25-1 1,-1 1 0,-24-1-16,24 0 0,-24 1 15,25-1-15,-25 1 16,24-1-16,-24 1 0,25-1 16,-25 0-1,0-48 1,-25 24-1,25-24-15,0-1 16,0 1-16,0-1 0,0 1 16,0-25-16,0 0 15,0 0-15,0 25 0,25-25 16,-25 0-16,24 25 0,0-1 16,-24 1-16,25 24 15,-1 0-15,1 24 16,-25 1-1,24-1-15,-24 25 0,25-25 16,-25 25-16,24-24 0,0-1 16,-24 25-16,25-25 15,-25 1-15,24-1 0,-24 1 16,25-25 0,-25 24-16</inkml:trace>
  <inkml:trace contextRef="#ctx0" brushRef="#br0" timeOffset="87808">3803 4738 0,'0'-25'31,"24"25"-31,1 0 16,-1 0-16,0-24 0,1 24 15,24-24-15,-25 24 0,1-25 16,23 25-16,-23-24 16,-1 24-16,25-25 0,-24 1 15,-1 24-15,-24-25 0,24 25 16,-24-24-16,0 0 16,0-1 15,0 50-16,0-1 1,0 0-16,25-24 16,-25 25-16,24-1 0,-24 1 15,0-1-15,25 1 16,-25-1-16,24-24 0,-24 24 16,25 1-16,-25-1 15,0 1 1,0-50 15,-25 1-15,1-1-1,24 1-15,-25 0 16,25-25-16,-24 24 0,24 1 16,0-25-16,0 25 15,0-25-15,0 24 0,24 1 16,-24-1-16,25 25 0,-1 0 15,1 0-15,-1 0 16,0 0-16,1 25 16,-1-1-1,-24 1-15,0-1 16,-24 1 0,-1-25-16,1 24 0,0-24 15,-1 24-15,1-24 0,-1 0 16</inkml:trace>
  <inkml:trace contextRef="#ctx0" brushRef="#br0" timeOffset="88305">4584 4445 0,'25'24'63,"-25"1"-63,0-1 15,24 0-15,1 25 16,-1-24-16,0-1 16,-24 1-16,25-1 0,-25 0 15,0 1-15,24-25 16,-24 24-16,-24-24 15,-1 0 1,25-24 0,-24 24-16,0-25 0,24 1 15,0 0-15,-25-1 16,25 1-16,0-1 0,0-24 16,0 25-16,0-25 0,0 25 15,0-1-15,25-24 16,-1 25-16,0 0 15,1 24-15,-1 0 16,1 24-16,-1 0 16,1 1-1,-25-1-15,-25 1 16,1-25-16,-1 24 16,25 1-16,-24-25 0,-1 0 15,1 24-15,0-24 16,-1 0-16</inkml:trace>
  <inkml:trace contextRef="#ctx0" brushRef="#br0" timeOffset="88593">4926 4249 0,'0'25'31,"0"-1"-15,25 1-16,-25-1 15,0 0-15,24 1 0,-24-1 16,0 1-16,25-1 0,-25 1 16,24-1-16,-24 0 15,24 1-15,1-1 0,-1 1 16,1-1-16,-1 1 15,0-25-15,1 0 16,-1 0-16,1-25 0,-1 1 16,1-1-16</inkml:trace>
  <inkml:trace contextRef="#ctx0" brushRef="#br0" timeOffset="89416">6367 2735 0,'25'-24'31,"-1"24"-31,0-25 0,1 25 16,24 0-16,-25-24 0,25-1 16,-25 25-16,25 0 15,-24-24-15,24 24 0,-25 0 16</inkml:trace>
  <inkml:trace contextRef="#ctx0" brushRef="#br0" timeOffset="89740">6660 3590 0,'25'0'16,"-1"0"-16,1-25 15,-1 25-15,0 0 16,1-24-16,-1 24 0,25 0 16,-25 0-16,1 0 0,-1 0 15,1 0-15,-1 0 16</inkml:trace>
  <inkml:trace contextRef="#ctx0" brushRef="#br0" timeOffset="90010">7271 4542 0,'24'0'0,"1"25"0,24-1 16,-25-24-16,0 0 15,1 0-15,24 0 0,-25 0 16,25-24-16,-25 24 0,1-25 16</inkml:trace>
  <inkml:trace contextRef="#ctx0" brushRef="#br0" timeOffset="232277">628 6521 0,'0'24'46,"24"-24"-30,-24 25 0,0-1-16,25-24 15,-25 24-15,0 1 0,0-1 16,0 1 0,0-1-1,0-48 16,0-1-15,0 1-16,-25-1 16,25 1-16,-24 0 15,24-25-15,-25 24 16,1 1-16,24-25 0,-24 0 16,24 25-16,0-25 0,-25 0 15,25 25-15,0-25 16,0 24-16,25 1 0,-1-1 15,25 25 1,-25 0-16,1 25 0,-1-25 16,0 24-16,1 1 0,-1-1 15,1 1-15,-25-1 16,24 0-16,-24 1 0,0-1 16,-24 1-16,-1-1 15,1 1 1,-1-25-16,1 24 15,48-24 32,1 0-31,-1 0-16,1 0 0,-1 0 16,25 0-16,-25 24 15,1-24-15,-1 25 0,1-25 16,-1 24-16,1 1 15,-25-1-15,-25 1 16,1-25-16,-1 0 16,1 24-16,-1-24 15,-23 0-15,23 0 0,1 0 16,-1 0-16,1 0 0,-1 0 16,1 0-16,24-24 15</inkml:trace>
  <inkml:trace contextRef="#ctx0" brushRef="#br0" timeOffset="232847">1092 6252 0,'24'-24'16,"1"24"-1,-1 24 17,-24 0-32,0 1 15,24-1-15,-24 1 0,0-1 16,0 1-16,25-1 16,-25 0-16,0 1 0,24-1 15,-24 1 1,0-1-1,0-48 17,-24-1-32,-1 1 15,1-1 1,0 1-16,24 0 16,-25-25-16,1 24 0,24-24 15,-25 25-15,25-25 16,0 25-16,0-25 0,0 24 15,0 1-15,0 0 0,0-1 16,25 25-16,-1 0 16,1 0-16,-1 0 15,0 25-15,1-1 16,-25 0-16,24 1 16,-24-1-16,0 1 15,0-1-15,-24-24 16,-1 25-16,25-1 0,-24-24 15,0 0 1,24 24-16,-25-24 16</inkml:trace>
  <inkml:trace contextRef="#ctx0" brushRef="#br0" timeOffset="233561">1629 6350 0,'0'24'16,"-24"-48"93,24-1-78,-25 25-31,25-24 0,0-1 16,0 1 0,0 0-16,25-1 15,-1 1-15,1-1 16,-1 25 0,0 0-16,1 0 15,-1 25 1,1-25-16,-25 24 15,24 1-15,1-1 16,-25 0-16,24 1 16,0-25-16,-24 24 0,25 1 15,-1-25-15,1 24 16,-1-24-16,0 0 16,1 0-1,-25-24-15,24-1 16,-24 1-16,0-1 15,0 1 1,0 0-16,0-1 16,0 1-16,-24-1 15,-1 1 1,1 24-16,0 0 16,-1 0 15</inkml:trace>
  <inkml:trace contextRef="#ctx0" brushRef="#br0" timeOffset="233977">2582 5910 0,'0'-24'16,"0"-1"-1,-25 1-15,1 24 16,24-25-16,-25 25 15,1 0-15,0 0 0,-1 25 16,1-25-16,-1 24 0,1 1 16,-1-1-16,1 25 15,0-25-15,24 25 0,-25-24 16,25 24-16,0-25 16,0 25-16,0-25 0,0 1 15,25 23-15,-25-23 0,24-25 16,0 24-16,1 1 15,-1-25-15,25 0 0,-24 0 16,23 0-16,-23 0 16,-1-25-16,25 25 0,-25-24 15</inkml:trace>
  <inkml:trace contextRef="#ctx0" brushRef="#br0" timeOffset="234413">2801 5983 0,'0'-24'15,"-24"24"1,24 24 0,-24-24-16,24 25 15,0-1 1,-25-24-16,25 25 0,0-1 15,0 1-15,0-1 0,0 0 16,25 1-16,-25-1 16,24-24-16,-24 25 0,24-25 15,1 24-15,-1-24 16,1 0-16,-1 0 0,1 0 16,-1-24-16,0-1 15,1 25-15,-25-24 16,24-1-16,-24 1 0,0 0 15,0-1-15,0 1 16,-24-1-16,-1 1 0,1 24 16,0-25-16,-1 1 0,1 24 15,-1 0-15,1 0 16,-1 0-16,1 0 0,0 0 16,24 24-1</inkml:trace>
  <inkml:trace contextRef="#ctx0" brushRef="#br0" timeOffset="235110">3046 5959 0,'0'-24'16,"0"-1"-1,24 25 1,0 0-16,1 25 16,-1-1-1,1 0-15,-25 1 16,24-1-16,1 1 16,-25-1-16,24 0 0,-24 1 15,24-25-15,-24 24 0,0 1 31,0-50 1,-24 25-17,24-24-15,-24-1 16,24 1-16,0 0 16,0-1-16,0 1 0,0-1 15,0 1-15,24-25 16,-24 25-16,24 24 0,-24-25 15,25 25-15,-1 0 0,1 0 16,-1 25 0,-24-1-16,25 1 0,-25-1 15,24 0-15,-24 1 0,0-1 16,24-24-16,-24 25 16,0-1-16,0-48 46,0-1-30,25 1 0,-25-1-16,0-23 15,24 23-15,1 1 16,-25-1-16,24 1 0,-24-1 16,25 1-16,-1 24 0,-24-24 15,24 24-15,1 0 16,-25 24-16,24 0 0,-24 1 15,25-1-15,-25 1 16,24-1-16,1 1 0,-25-1 16,24 0-16,-24 1 0,24-25 15,-24 24-15</inkml:trace>
  <inkml:trace contextRef="#ctx0" brushRef="#br0" timeOffset="235403">3925 5617 0,'0'24'31,"24"-24"-31,-24 25 16,25-1-16,-25 1 0,24-1 16,-24 1-16,25-1 15,-1 25-15,-24-25 0,24 25 16,-24-24-16,0-1 16,25 0-16,-25 1 0,0-1 15</inkml:trace>
  <inkml:trace contextRef="#ctx0" brushRef="#br0" timeOffset="235871">3925 5690 0,'0'-24'15,"0"-1"-15,0 1 16,24 24-1,1 24-15,-1 1 16,1-1-16,-1-24 16,25 25-16,0-1 0,-25 1 15,25-1-15,0 0 16,-25-24-16,25 25 0,-24-25 16,-1 24-16,0-24 0,-24-24 31,-24-1-16,24 1-15,0 0 16,-24-1-16,24 1 16,-25-1-16,25-24 0,0 25 15,-24-25-15,24 25 16,-25-1-16,25 1 0,0 0 16,0-1-16,0 50 31,25-1-31,-25 0 0,24 25 15,1-24-15,-1 23 16,0 1-16,1-24 0,-1 24 16,1-25-16,-1 0 0,0 1 15,-24-1-15,25 1 16</inkml:trace>
  <inkml:trace contextRef="#ctx0" brushRef="#br0" timeOffset="236406">4804 5690 0,'0'-24'15,"25"24"-15,-25-25 16,0 1-1,0 0-15,-25 24 16,25-25-16,-24 25 0,24-24 16,-25 24-16,1 0 15,-1 24-15,1-24 16,24 25-16,-24-1 16,24 0-16,-25 1 0,25 24 15,0-25-15,0 1 0,0-1 16,0 0-16,25 1 15,-25-1-15,24 1 0,0-25 16,-24 24-16,25-24 16,-1 0-16,1-24 15,-1 24-15,1-25 16,-25 1-16,24-1 16,-24 1-16,0 0 0,24-25 15,-24 24-15,0 1 16,0-1-16,0-23 0,0 23 15,25 1-15,-1 48 32,-24 1-17,25-1-15,-25 0 16,24 1-16,0 24 0,1-25 16,-1 1-16,-24-1 0,25 0 15,-1 1-15</inkml:trace>
  <inkml:trace contextRef="#ctx0" brushRef="#br0" timeOffset="237359">5170 5666 0,'0'-25'0,"-24"1"0,24 0 16,0-1-16,0 1 0,0-1 15,24 25 16,-24 25-15,0-1-16,25 1 16,-25-1-16,0 0 0,0 1 15,24-1-15,-24 1 16,25 24-16,-25-25 16,0 0-16,24-24 15,-24-24 16,0 0-15,0-1-16,0 1 0,0-1 16,0 1-16,25-1 15,-25 1-15,0 0 0,24-1 16,-24 1-16,24 24 16,1 0-1,-1 0 1,-24 24-16,25-24 15,-25 25-15,24-1 16,-24 0-16,25 1 16,-25-1-1,24 1-15,-24-50 47,24 25-31,-24-24-16,0-1 15,0 1-15,25 0 16,-25-1-16,0 1 16,24 24-16,-24-25 0,25 1 15,-1 24 1,-24 24 0,24-24-1,-24 25-15,0-1 16,25 1-16,-25-1 15,24 0-15,-24 1 0,25-1 16,-1 1 0,1-1-16,-1-24 15,0 0-15,1 0 16,-1 0-16,1-24 16,-1 24-16,1-25 0,-1 25 15,0-24-15,1-1 16,-25 1-16,24 0 0,-24-1 15,0 1-15,0-1 0,0 1 16,0 0-16,-24-1 16,24 1-16,-25 24 0,25-25 15,-24 25 1,0 25 0,24-1-16,0 1 15,0-1-15,-25 0 16,25 1-16,0-1 0,25-24 15,-25 25-15,24-1 16,0 0-16,1-24 0,24 25 16,-25-25-16,25 0 0,0 0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7:06.1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122 415 0,'-24'0'0,"24"-24"16,-25 24 0,1-25 30,0 1-14,-1 24-17,25-25-15,0 1 16,0-1 0,0 1-16,25 0 15,-25-1 1,24 25-16,0-24 0,1 24 15,-1 0-15,1 0 16,24 24-16,-25-24 16,0 25-16,1-1 0,-1 0 15,-24 1-15,25 24 16,-25-25-16,0 25 0,-25-25 16,1 25-16,-1 0 0,1 0 15,-25 0-15,25-25 16,-1 25-16,-24-24 0,25 23 15,24-23-15,-24-25 16,24 24-16,-25 1 16,50-25 15,-1 0-31,0 0 16,1-25-16,24 25 15,-25-24-15,25 24 0,0-25 16,0 25-16,-25 0 0,25-24 15,-25 24-15,1 0 16,-1 0-16,1 0 0,-1 0 16,-24-24 15</inkml:trace>
  <inkml:trace contextRef="#ctx0" brushRef="#br0" timeOffset="794">806 49 0,'-24'0'31,"-1"0"16,1 0-31,-1 0-16,1 0 16,0 24-16,-1-24 0,1 24 15,-1-24-15,1 25 0,-1-25 16,1 0-16,24 24 15,-24-24-15,24 25 32,24-1-17,-24 1 17,0-1-32,24-24 0,-24 24 15,0 1-15,0-1 16,25-24-16,-25 25 0,24-1 15,-24 1-15,25-1 16,-25 0-16,24 1 16,-24-1-1,0 1 1,25-50 31,-1 1-16,0-1-31,1 25 16,-1-24-16,1 24 15,-1 0-15,1 0 16,-1 0-16,0 24 16,1-24-16,-25 25 15,24-1-15,1 1 16,-25-1-16,0 1 15,0-1-15,0 0 16,0 1-16,-25-1 0,1 1 16,-1-1-16,1 1 15,0-25-15,-1 24 16,1-24-16,-1 0 0,1 0 16,-1 0-1,1 0-15,24-24 16</inkml:trace>
  <inkml:trace contextRef="#ctx0" brushRef="#br0" timeOffset="1284">1368 0 0,'-25'0'16,"1"0"-1,24 24 17,-24-24-32,24 25 0,0-1 15,-25 1-15,25 23 0,0-23 16,0 24-16,0-25 15,0 25-15,0-25 0,0 1 16,25 24-16,-1-49 16,-24 24-16,24 0 0,1-24 15,-1 25-15,1-25 0,-1 0 16,1 0-16,-1-25 16,0 25-16,1-24 15,-25 0 1,0-1-16,0 1 15,0-1-15,-25 25 0,1-24 16,0 24 0,-1 0-16,1 0 0,-1 0 15,25 24-15,-24-24 16,-1 25-16,1-1 0,0 1 16,24-1-1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7:09.7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223 539 0,'0'-25'16,"-25"25"-16,25-24 15,-24 24-15,24-25 16,0 1-1,24 24 1,1 24 0,-25 1-16,24-25 15,0 24-15,1 1 0,-25 23 16,24-23-16,1 24 16,-25-25-16,24 25 0,-24 0 15,24-25-15,-24 25 16,25-24-16,-25-1 0,0 25 15,0-25-15,0 1 0,0-1 16,-25 1 0,1-1-16,0 0 0,-1-24 15,-24 25-15,1-1 0,23-24 16,-24 0-16,25 0 16,-25 0-16,25 0 0,-1-24 15</inkml:trace>
  <inkml:trace contextRef="#ctx0" brushRef="#br0" timeOffset="234">27 343 0,'-24'0'16,"24"-24"-16,24 24 63</inkml:trace>
  <inkml:trace contextRef="#ctx0" brushRef="#br0" timeOffset="696">638 417 0,'24'0'16,"-24"-25"-1,-24 25 1,24 25 0,-25-25-16,1 24 15,-1 0-15,25 1 16,-24-1-16,24 1 16,0-1-16,0 1 0,0-1 15,24-24-15,-24 24 0,25 1 16,-25-1-16,24-24 15,1 25-15,-1-25 0,1 0 16,-1 0-16,0 0 0,1-25 16,-1 1-1,1-1-15,-25 1 0,24 0 16,-24-1-16,0 1 16,0-1-16,0-24 0,0 25 15,-24 0-15,-1-1 16,1 25-16,-25-24 0,25 24 15,-1 0-15,1 0 0,-1 0 16,1 0-16,-1 0 16,1 0-16,24 24 0</inkml:trace>
  <inkml:trace contextRef="#ctx0" brushRef="#br0" timeOffset="990">1053 319 0,'0'24'47,"0"1"-32,24-1 1,-24 1-16,25-1 0,-25 0 16,24 1-16,-24-1 0,25 1 15,-25-1-15,24 0 16,-24 1-16,0-1 16</inkml:trace>
  <inkml:trace contextRef="#ctx0" brushRef="#br0" timeOffset="1181">955 75 0,'-24'0'15,"24"24"32,24-24-47</inkml:trace>
  <inkml:trace contextRef="#ctx0" brushRef="#br0" timeOffset="1644">1273 319 0,'24'0'32,"1"0"-1,-1 24-15,0-24-16,-24 25 15,25-25-15,-25 24 16,24 1-16,1-1 15,-25 0-15,0 1 16,0-1-16,0 1 31,0-50-15,0 1 0,0-1-1,0 1-15,0 0 16,24-1-16,-24-24 0,0 25 15,25-1-15,-25 1 16,24 24-16,-24-24 0,24 24 16,1 0-16,-1 24 15,-24 0-15,25-24 16,-1 25-16,-24-1 0,24 1 16,1-1-16,-1 1 15,1-1-15,-25 0 16,24-24-16</inkml:trace>
  <inkml:trace contextRef="#ctx0" brushRef="#br0" timeOffset="2088">2225 50 0,'-24'-24'0,"-1"24"16,1-25-1,0 25-15,-1 0 16,1 0-16,-1 25 0,1-25 16,-1 24-16,1 1 15,0-25-15,24 24 0,-25 0 16,1 1-16,24-1 15,0 1-15,24-1 16,1-24-16,-1 25 16,25-25-16,-25 0 15,25 0-15,0 0 0,0-25 16,0 25-16,-25 0 16,25 0-16,-25 0 0,1 0 15,-25 25-15,0-1 16,0 0-1,0 1-15,-25-1 0,1 1 16,-1-1-16,1-24 16,-25 25-16,25-1 0,-1-24 15,1 0-15,0 0 0</inkml:trace>
  <inkml:trace contextRef="#ctx0" brushRef="#br0" timeOffset="2363">2128 50 0,'0'-24'15,"-25"24"1,25 24 0,-24 1-16,24-1 0,-25 0 15,1 1-15,24 24 16,-25-25-16,1 25 0,24-25 15,-24 25-15,24 0 0,-25-24 16,25 23-16,-24-23 16,24 24-16,0-25 0,0 1 15,0-1-15,0 0 16,0 1-16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46:45.3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171 613 0,'0'-24'16,"0"-1"-16,-24 25 31,24 25-31,0 24 16,-25-25-16,25 25 0,-24 0 15,24-1-15,-25 26 16,1-25-16,24 24 0,-24-24 15,24 24-15,0-24 0,-25-25 16,25 25-16,0-24 16,25-25-1,-25-25 1,24-24-16,-24 0 0,24 1 16,1-26-16,-25 1 0,24-25 15,-24 25-15,25-25 16,-25 1-16,0 23 0,24 1 15,-24 24-15,25 0 16,-1 25-16,0 0 0,1 24 16,-1 24-16,25 0 0,-25 25 15,1 0-15,24 24 16,-25 1-16,1-1 0,-1 25 16,0-1-16,-24 1 15,25-25-15,-25 25 0,24-25 16,-24-24-16,0 0 0,0-25 15</inkml:trace>
  <inkml:trace contextRef="#ctx0" brushRef="#br0" timeOffset="198">196 833 0,'-25'0'16,"50"0"15,23 0-31,1 0 16,0 0-16,0-25 15,24 25-15,0 0 0,-24-24 16,25 24-16,-26-24 0</inkml:trace>
  <inkml:trace contextRef="#ctx0" brushRef="#br0" timeOffset="455">904 491 0,'0'-24'0,"0"-1"0,24 1 16,-24-1-16,0 1 16,0 48-1,0 25 1,0-24-16,25 23 15,-25 26-15,0-25 0,24 24 16,-24 0-16,25-24 0,-25 24 16,0-24-16,24 24 15,-24-48-15,0 24 0,0-25 16,0 0-16</inkml:trace>
  <inkml:trace contextRef="#ctx0" brushRef="#br0" timeOffset="683">1221 344 0,'0'-48'15,"25"48"-15,-25-25 16,0 50 0,0-1-16,0 25 15,24-25-15,-24 25 16,0 24-16,25-24 0,-25 25 15,24-1-15,-24 25 16,0-25-16,0 24 0,0-23 16,0-1-16,0-24 0,0 0 15,0 0-15</inkml:trace>
  <inkml:trace contextRef="#ctx0" brushRef="#br0" timeOffset="1128">2223 784 0,'-25'0'15,"1"-24"-15,-1 24 16,25-25-16,-24 25 15,24 25 1,-24-25-16,24 24 0,0 0 16,0 1-16,-25 24 15,25 0-15,0-1 0,0 1 16,25 0-16,-1 0 0,0 0 16,1-25-16,24 25 15,0-49-15,-25 25 0,25-25 16,0 0-16,-25-25 15,25 1-15,-25-1 0,1-24 16,-25 1-16,0-1 0,0-25 16,0 26-16,-25-26 15,1 25-15,-1 1 0,1-1 16,0 24-16,-1 1 16,1 24-16,-1 24 15,1 1-15,24 24 16,0-25-16,0 0 15,0 1-15</inkml:trace>
  <inkml:trace contextRef="#ctx0" brushRef="#br0" timeOffset="1476">2760 833 0,'24'0'15,"-24"-25"-15,0 1 16,0 0-16,0-1 15,0 1 1,25 24-16,-1 0 16,1 24-16,-1 1 0,0-1 15,1 0-15,24 25 16,-25 0-16,1 0 0,-1 0 16,0 0-16,-24 0 0,0-25 15,0 0-15,0 1 16,-24-25-16,0-25 15,24 1-15,-25 0 16,1-25-16,24 0 0,0-24 16,0-1-16,24 25 0,-24-24 15,25 0-15,23 24 16,-23 25-16,-1-25 0,1 49 16,24 0-16,-25 0 15,0 24-15,1 1 0</inkml:trace>
  <inkml:trace contextRef="#ctx0" brushRef="#br0" timeOffset="1974">3810 833 0,'25'0'16,"-1"0"-16,0-25 15,-24 1 1,0 0-16,0-1 15,0 1-15,-24-1 16,0 25-16,-1-24 0,1 24 16,-25 0-16,24 0 15,-23 0-15,23 24 0,-24 1 16,25 24-16,-1-25 0,1 25 16,0 0-16,24 0 15,0-1-15,0 1 0,24 0 16,0-24-16,25-1 15,-24 0-15,24 1 0,-25-25 16,25 0-16,0 0 0,-25-25 16,25 1-16,-25-25 15,1 0-15,-1 0 0,1 1 16,-1-26-16,-24 1 16,0 0-16,0-25 0,-24 25 15,-1-25-15,25 25 0,-24 24 16,24 0-16,-25 0 15,25 25-15,0 48 16,0 1-16,25-1 16,-25 25-16,24 24 0,-24 1 15,25-1-15,-1 0 0,1 0 16,-25 1-16,24-26 16,-24 26-16,24-25 0,-24-1 15,0 1-15</inkml:trace>
  <inkml:trace contextRef="#ctx0" brushRef="#br0" timeOffset="2712">4323 809 0,'0'-25'0,"24"25"16,-24 25 15,25-25-16,-1 0 1,1 0-16,-1 0 16,25 0-16,-25 0 0,1 0 15,-1-25-15,25 25 16,-24-24-16,-1 24 0,0-25 16,-24 1-16,25-1 15,-25 1-15,0 0 0,-25-1 16,1 1-16,0-1 0,-1 25 15,-24-24-15,25 24 16,-25 0-16,25 24 0,-25-24 16,0 25-16,24 24 15,1-25-15,0 25 0,-1 0 16,25 0-16,0-1 0,25 1 16,-1 0-16,0-25 15,25 25-15,-24-24 0,24-1 16,24 1-16,-24-25 0,24 0 15,-24 0-15,24-25 16,-24-24-16,0 25 0,0-25 16,-1 0-16,1 0 15,-24 1-15,-1-26 0,1 1 16,-1 24-16,-24-24 16,0 24-16,24 0 0,-24 25 15,0-1-15,0 1 0,-24 24 16,0 0-16,-1 24 15,1 25-15,-25-24 16,24-1-16,25 25 0,-24-25 16,0 25-16,24-24 15,0 23-15,24-23 0,0-1 16,25 1-16,0-1 16,-24 1-16,23-1 0,1-24 15,0 24-15,0-24 0,-25 25 16,25-1-16,-49 1 15,0-1-15,0 25 16,-24-25-16,-1 1 16,-23-1-16,23 1 0,-24-1 15,0 0-15,1-24 0,-1 0 16,0 0-16,24 0 16,1-24-16,0 0 0</inkml:trace>
  <inkml:trace contextRef="#ctx0" brushRef="#br0" timeOffset="4128">6985 296 0,'25'0'16,"-25"-25"-16,0 1 15,0-25-15,0 25 0,0-1 16,0-24-16,-25 25 0,1-1 16,24 1-16,-49 24 15,24-24-15,1 24 0,-25 0 16,0 24-16,25 0 15,-25 1-15,0-1 0,0 25 16,25 0-16,0 24 0,-1 25 16,25 0-16,0-1 15,0 25-15,25 0 0,23 25 16,-23 0-16,24-25 0,0 24 16,-25-24-16,0-24 15,1 0-15,-25-49 0,0 24 16,-25-49-16,1 1 15,0-25-15</inkml:trace>
  <inkml:trace contextRef="#ctx0" brushRef="#br0" timeOffset="4950">6350 1297 0,'0'-73'16,"0"-1"-16,25 26 16,-25-26-16,24 50 0,0-25 15,25 25-15,-24 24 16,-1-25-16,25 25 0,-25-24 15,25 24-15,0 0 0,0 0 16,0 0-16,0 0 16,24 0-16,0 0 0,0-25 15,1 25-15,-25 0 16,24 0-16,-24 0 0,0 0 16,-25-24-16,0 24 0,1-24 15,-25-1 1,0 1-16,-25 24 15,1 0-15,0 0 16,-1 0-16,-24 24 0,25 1 16,-1-1-16,1 0 0,0 25 15,24 0-15,0 0 16,0 0-16,0 0 0,24-1 16,0-23-16,25 24 15,-24-25-15,24-24 0,-1 0 16,1 0-16,-24 0 0,23-24 15,-23-1-15,-1-24 16,1 1-16,-25 23 0,0-48 16,0 24-16,0 0 15,-25 0-15,1 1 0,-1 23 16,-23 1-16,23-1 0,1 25 16,-1 0-1,50 0 16,-1 25-31,1-25 0,-1 0 16,0 0-16,1 0 0,-1 0 16,1-25-16,-1 25 15,1 0-15,-1-24 0,0 24 16,1 0-16,-1-25 16,1 25-16,-1-24 0,1 24 15,23 0-15,-23 0 0,24 0 16,-25 24-16,25-24 15,24 25-15,-24 24 0,0-25 16,-25 25-16,25 0 0,-24 0 16,-1-1-16,-24 1 15,0-24-15,0 24 0,-24-25 16,-1 0-16,-24-24 16,25 0-16,-25 0 0,0-24 15,25 0-15,-1-25 0,1 0 16,24 0-16,0 0 15,24-24-15,1 24 0,-1-24 16,1 24-16,23 0 16,1 25-16,-24-25 0,24 49 15,-1 0-15,-23 0 0,-1 0 16,1 0-16,-1 0 16</inkml:trace>
  <inkml:trace contextRef="#ctx0" brushRef="#br0" timeOffset="5407">9525 564 0,'25'0'0,"-1"-24"0,-24-1 15,-24 25 1,-1 0 0,1 0-16,-1 0 0,1 25 15,-1 24-15,25-25 16,-24 25-16,24 24 0,0-24 16,0 24-16,24 1 15,1-26-15,24 26 0,-25-25 16,49-1-16,-24 1 0,0-24 15,0-25-15,0 0 16,24 0-16,-24-25 0,0-24 16,-25 1-16,25-1 0,-25-25 15,-24 1-15,25 0 16,-25-25-16,0 25 0,-25 0 16,25-1-16,-24 26 15,0-1-15,-1 24 0,1 25 16,-1 0-1,25 25-15,0-1 16,0 1-16,0-1 0,25 25 16</inkml:trace>
  <inkml:trace contextRef="#ctx0" brushRef="#br0" timeOffset="5766">10771 686 0,'73'0'16,"-24"-24"-16,0 24 15,-25-24-15,1-1 0,-1 1 16,-24-1-16,0 1 0,-24-1 16,-1 25-16,-24-24 15,25 0-15,-25 24 0,0 0 16,0 0-16,25 24 16,-25-24-16,25 24 0,-1 1 15,1 24-15,24-25 0,0 25 16,24-25-16,-24 25 15,49 0-15,-25 0 0,25-25 16,0 25-16,0 0 16,0-25-16,0 25 0,-25-24 15,1 24-15,-25-25 0,0 0 16,-25 25-16,-24-24 16,0-1-16,1-24 0,-26 25 15,25-25-15,-24 0 16,24-25-16,0 1 0,25-1 15,24 1-15,0-25 0,0 0 16</inkml:trace>
  <inkml:trace contextRef="#ctx0" brushRef="#br0" timeOffset="6210">11577 711 0,'24'0'0,"1"0"0,-25-25 15,0 1 1,-25 24 0,1 24-1,24 1-15,-25-1 16,25 25-16,-24 24 0,24-24 16,-25 24-16,25 1 15,0-25-15,-24 24 0,24-24 16,0 0-16,0-25 0,0 0 15,0 1-15,24-50 16,-24 1-16,25 0 16,-25-25-16,24 0 0,1-24 15,-1-1-15,-24-23 16,25-1-16,-1 25 0,0-25 16,1 25-16,-1-1 15,25 26-15,-25-1 0,1 24 16,-1 25-16,1 25 0,-25 24 15,24-1-15,1 26 16,-1-1-16,0 0 0,1 25 16,-25 0-16,24-25 15,1 25-15,-1-25 0,1 0 16,-25-24-16,0 0 0,0-25 16,0 1-16</inkml:trace>
  <inkml:trace contextRef="#ctx0" brushRef="#br0" timeOffset="6378">11601 906 0,'-24'-24'0,"-1"24"15,1-25-15,48 25 32,1 25-32,24-25 15,-25 0-15,49 0 0,-24 0 16,24 0-16,1 0 15,23 0-15</inkml:trace>
  <inkml:trace contextRef="#ctx0" brushRef="#br0" timeOffset="7368">13457 833 0,'25'-25'15,"-25"1"-15,-25 0 16,1-1-16,-1 1 16,1-1-16,-25 25 0,25 0 15,-1 0-15,-24 0 16,25 25-16,-25-1 0,25 1 16,-1 23-16,1 1 0,-1 0 15,25 24-15,0-24 16,0 25-16,25-26 0,-1 1 15,1 0-15,24 0 16,-1-25-16,26 1 0,-1-1 16,-24-24-16,24 0 0,0 0 15,1 0-15,-25-24 16,-1-1-16,1-23 0,0 23 16,-25-24-16,1-24 15,-1 24-15,1 0 0,-25 0 16,0-24-16,0 49 0,0-25 15,0 24-15,-25 25 16,25-24-16,-24 24 0,24 24 16,0 1-1,-25-1-15,25 1 0,0 24 16,0-1-16,0 1 0,25 25 16,-25-26-16,0 1 15,24 0-15,-24 0 0,25-25 16,-1 1-16,1-1 0,-1-24 15,0 0-15,25 0 16,-24 0-16,24-24 0,-25-1 16,25 1-16,-25-25 15,1 0-15,-1 0 0,0 1 16,1-26-16,-1 25 0,-24 1 16,25 23-16,-25 1 15,0-1-15,-25 25 16,1 0-16,24 25 15,0-1-15,0 25 0,0-25 16,0 25-16,0 0 0,24 0 16,1 0-16,-1-25 15,1 25-15,-1-24 0,0-1 16,25-24-16,-24 0 16,24 0-16,-25 0 0,0-24 15,25-1-15,-24 1 0,24-25 16,-25 0-16,0 0 15,-24 0-15,25-24 0,-25 24 16,0 0-16,0-24 16,-25 24-16,25 25 0,-24-1 15,0 1-15,-1 24 0,1 0 16,24 24-16,-25 1 16,25-1-16,0 25 0,0 0 15,25 0-15,-1 0 16,1-1-16,-1 1 0,0 0 15,1 0-15,24 0 0,-25 0 16,1-25-16,-25 1 16,24 23-16,-24-23 0,0-1 15,0 1-15,-24-1 16,-1 1-16,1-25 16,-1 0-16,1 0 0,-1 0 15,1-25-15,0 1 16,24-25-16,0 24 0</inkml:trace>
  <inkml:trace contextRef="#ctx0" brushRef="#br0" timeOffset="7607">15362 540 0,'25'-49'0,"-1"25"16,1-1-1,-25 50 1,0-1-16,0 0 15,0 1-15,24 24 16,-24 0-16,24 24 0,1 0 16,-25 0-16,24 1 15,-24-1-15,25 0 0,-25-24 16,0 24-16,24-24 0,-24 0 16,0-25-16,0 1 15,-24-25-15</inkml:trace>
  <inkml:trace contextRef="#ctx0" brushRef="#br0" timeOffset="8064">15460 1175 0,'-24'-25'0,"-1"1"16,1-25-16,-1 25 15,25-1-15,-24 25 0,24-24 16,0-1-16,24 1 16,1 24-16,24-24 15,-1-1-15,1 25 0,0-24 16,24 24-16,-24 0 15,24 0-15,-24 0 0,25 0 16,-26 0-16,26 0 0,-25 0 16,-1 0-16,1 0 15,0 0-15,-24 0 0,23 0 16,-48-25-16,0 1 16,-24 24-1,0 0-15,-1 0 0,1 0 16,-1 24-16,-24 1 15,25-1-15,0 25 0,-1 0 16,25 0-16,0 24 16,0-24-16,25 24 0,-1-24 15,0-25-15,25 25 0,0-24 16,24-1-16,-24 0 16,0-24-16,24 0 0,-24-24 15,0 0-15,-25-1 16,1 1-16,-1-25 0,1 0 15,-25-24-15,0 24 0,-25-24 16,1 24-16,-25 0 16,0 0-16,-24 25 0,24-1 15,-24 1-15,-25 0 16,25 24-16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46:31.0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513 1539 0,'-24'0'15,"-1"0"-15,1 24 16,-1 25-16,25 0 16,-24-49-16,24 25 15,0-1-15,0 0 0,0 1 16,0-1-16,0 1 0,0-1 16,0 25-16,0 0 15,-25 0-15,25 24 0,-24 0 16,24 0-16,-24 25 15,24-25-15,0 25 0,-25 0 16,25-25-16,0 25 0,0-1 16,0 1-16,0 0 15,25 24-15,-25-24 0,24-1 16,-24 1-16,24 0 16,-24-1-16,0-23 0,25-1 15,-25 25-15,0-50 0,0 26 16,0-25-16,0-1 15,0 1-15,0 0 0,-25-24 16,25-1-16,0 0 16,0 1-16,0-1 0,0 1 15,0-1 1,0 1 0,25-25-1,-1 0-15,1 0 16,24 0-16,-25 0 15,49 0-15,-24 0 0,24 0 16,25 0-16,-25 0 16,49-25-16,25 25 0,0-24 15,48-1-15,-24 25 16,49-24-16,24-1 0,-24 1 16,48 24-16,-23-24 0,-1 24 15,0-25-15,0 25 16,-24 0-16,0 0 0,-25-24 15,1 24-15,-25 0 16,-25 0-16,-24 0 0,0 0 16,-24-25-16,0 25 0,-25 0 15,0-24-15,-24 24 16,0-25-16,0 25 0,0-24 16,0 24-16,-1-24 15,-23 24-15,-1-25 0,1 1 16,-1 24-16,1-25 0,-1 1 15,-24-1-15,24 1 16,-24-25-16,0 25 16,0-25-16,25 24 0,-25-23 15,0-26-15,0 26 16,0-26-16,0-23 0,0 23 16,0-23-16,0-1 15,0 0-15,0 1 0,0-1 16,0-24-16,0 24 0,0-24 15,24 24-15,-24-24 16,25 0-16,-25 24 0,0 1 16,24-1-16,-24 0 15,0 25-15,0 0 0,0 24 16,0 0-16,0 25 0,0-1 16,0 1-16,0-1 15,-24 25-15,-1-24 31,1 24-31,-1-25 16,1 25-16,0 0 16,-25-24-16,24 24 15,-24 0-15,-24 0 0,24 0 16,-48-24-16,23 24 16,-23 0-16,-1 0 0,-24 0 15,0 0-15,-25 0 0,1 0 16,-1 0-16,-24 0 15,0 0-15,-24 24 0,24-24 16,-25 0-16,1 24 16,0-24-16,24 25 0,-25-25 15,25 0-15,25 0 0,-25 24 16,24-24-16,25 0 16,-24 25-16,24-25 0,-1 24 15,26-24-15,-1 25 16,0-25-16,25 24 0,0 0 15,0-24-15,-1 0 0,1 25 16,24-25-16,0 0 16,0 24-16,1-24 0,-1 0 15,24 0-15,-23 0 16,23 0-16,-24 0 0,25 0 16,-25 0-16,25 0 0,-1 0 15,1 0-15,24 25 16,-25-25-16,1 0 0,-1 0 15,25 24-15,-24-24 16,0 25-16,-1-25 0,-24 24 16,25-24-16,-25 24 0,0-24 15,25 25-15,-25-25 16,25 24-16,-25-24 0,73 0 31,1 0-31</inkml:trace>
  <inkml:trace contextRef="#ctx0" brushRef="#br0" timeOffset="589">1832 611 0,'0'-24'0,"-25"24"16,25-25-16,-24 25 0,0-24 16,-1 24-16,1 0 15,-1-25-15,-24 25 0,25 0 16,-25 25-16,0-25 16,25 24-16,-25 1 0,25-1 15,-1-24-15,1 24 0,-1 1 16,1-1-16,24 1 15,0-1-15,24 0 0,25 1 16,0-1-16,0 1 16,0-25-16,24 24 0,0 1 15,1-1-15,-1 0 0,0 1 16,-24-1-16,0 1 16,-25-1-16,1 1 0,-25-1 15,-25 0-15,1 1 16,-25-1-16,0 1 0,0-1 15,-24 0-15,0-24 0,-1 25 16,26-25-16,-26 0 16,25 0-16,25 0 0,0 0 15,24-25-15,0 1 16</inkml:trace>
  <inkml:trace contextRef="#ctx0" brushRef="#br0" timeOffset="996">2638 635 0,'0'-24'0,"-25"-1"16,1 25-1,-25 0-15,25 25 0,-25-1 16,24 1-16,1-1 0,-25 1 15,25-1-15,24 25 16,-25 0-16,25 0 0,0-1 16,0 1-16,0 0 15,25-24-15,-1 23 0,1-23 16,-1-1-16,25 1 0,-25-1 16,25-24-16,0 0 15,0-24-15,0-1 0,-1 1 16,-23-1-16,-1-23 0,1-1 15,-1 0-15,-24-24 16,0 24-16,-24 0 0,-1 0 16,-24 0-16,1 25 15,-1-1-15,-24 25 0,-1 0 16,1 0-16,0 25 0,-1-25 16,1 24-16,24 1 15</inkml:trace>
  <inkml:trace contextRef="#ctx0" brushRef="#br0" timeOffset="3660">9330 1344 0,'0'-49'16,"0"24"-16,0 1 0,0-1 15,0 1-15,0 0 16,-25 24-16,1 0 16,24 24-1,0 0-15,0 1 16,-25 24-16,25 0 0,0 24 16,0 25-16,0-1 15,0 1-15,0 24 0,0 0 16,0 0-16,0 0 0,-24 1 15,24-1-15,-24 0 16,24 0-16,0 0 0,-25 0 16,25 0-16,-24 0 15,-1-24-15,25 24 0,-24-24 16,-1 0-16,25-1 0,-24 1 16,0-25-16,24 0 15,-25 1-15,1-25 0,24-1 16,0 1-16,-25 0 15,25-24-15,0-1 0,0 0 16,25 1-16,-1-25 16,1 0-1,-1 0-15,25 0 16,0 0-16,0-25 16,-1 25-16,50 0 0,-25 0 15,50 0-15,-1 0 0,0 0 16,49 0-16,0 0 15,0 25-15,48-25 0,1 24 16,0-24-16,24 25 16,1-1-16,-1 1 0,0-25 15,0 24-15,-24 0 0,24 1 16,-24-1-16,0 1 16,0-1-16,-25 0 0,25-24 15,-49 25-15,24-25 16,-24 0-16,0 0 0,-24 0 15,-1 0-15,-24 0 0,0-25 16,-48 25-16,-1 0 16,0-24-16,-24 24 0,-24-24 15,-1-1-15,0 25 0,-24-24 16,25-1-16,-25 1 16,0 0-16,0-25 0,0 0 15,-25 24-15,25-23 16,0-26-16,-24 25 0,24-24 15,-24 0-15,24 0 16,-25-1-16,1-23 0,24 23 16,-25-23-16,1-25 0,24 24 15,-25-24-15,25 24 16,-24-24-16,24-25 0,0 25 16,-24 0-16,24-24 15,0 24-15,0-1 0,0 1 16,0 25-16,0-1 0,0 0 15,0 49-15,0-24 16,0 24-16,0 0 0,0 25 16,0 0-16,-25-1 15,25 1-15,0-1 16,-24 25-16,-1 0 16,25-24-16,-24 24 15,-1-25 1,1 25-16,0-24 15,-25 24-15,0 0 16,0-24-16,0 24 0,-24 0 16,-25 0-16,1-25 15,-1 25-15,-24 0 0,-25 0 16,1-24-16,-1 24 0,-24 0 16,25 0-16,-25-25 15,0 25-15,0 0 0,24-24 16,-24 24-16,0-25 15,25 25-15,-25 0 0,24 0 16,-24 0-16,25-24 0,-1 24 16,25 0-16,0 0 15,0 0-15,24 0 0,1 0 16,-1 0-16,25 0 16,-25 0-16,25 0 0,-1 0 15,1 0-15,24 0 0,-24 0 16,24 24-16,-24-24 15,24 0-15,0 0 0,0 25 16,0-25-16,1 0 16,-1 0-16,24 24 0,1-24 15,-25 0-15,25 0 0,-1 0 16,1 0-16,-1 0 16,1 0-16,0 0 0,-1 0 15,1 0-15,-25 0 16,24 0-16,1 0 0,-25 0 15,25 0-15,-1 0 0,1 0 16,-1-24-16,1 24 16,0 0-1,-1 0 1,25 24-16,-24-24 0,-1 0 16,25 25-16,-24-25 15,-1 0 1,25 24-16,25-24 15</inkml:trace>
  <inkml:trace contextRef="#ctx0" brushRef="#br0" timeOffset="4643">10258 635 0,'0'-24'16,"-25"24"-1,1-24 1,24 48 0,0 0-1,0 1-15,0-1 16,0 1-16,0 23 16,24 1-16,-24-24 0,0 24 15,0-1-15,0 1 0,0-24 16,0-1-16,0 1 15,0-1-15,0-48 32,0-1-32,-24 1 15,24-1-15,0-24 0,0 1 16,-24-1-16,24 0 16,0 0-16,0 0 0,0-24 15,0 24-15,0 0 16,24 0-16,0 1 0,1 23 15,-1 1-15,25-1 0,-24 1 16,23 24-16,1 0 16,-24 0-16,23 24 0,-23-24 15,-1 25-15,1-1 16,-1 1-16,-24-1 0,0 0 16,0 1-16,0-1 0,-24 1 15,-1-1-15,1 1 16,-1-1-16,-23 0 0,23-24 15,1 25-15,-1-1 16,1-24-16,0 0 0,24 25 16,0-1-1,24-24-15,0 0 16,1 0-16,24 0 0,-1 24 16,1-24-16,0 25 15,0-25-15,0 24 0,-25 1 16,25-1-16,-24 1 0,-1-1 15,-24 0-15,0 1 16,-24-25-16,24 24 0,-49 1 16,24-1-16,-24 1 15,1-25-15,-1 24 0,0-24 16,-49 0-16,49 0 16,1 0-16,23-24 15,1 24-15,-1-25 0,25 1 16</inkml:trace>
  <inkml:trace contextRef="#ctx0" brushRef="#br0" timeOffset="5220">11088 586 0,'0'-24'0,"0"48"31,0 25-15,0-24 0,0-1-16,0 25 0,0 0 15,0 0-15,0 24 16,0-24-16,0-25 15,0 25-15,0-24 0,0-1 16,25 0 0,-25-48 15,0 0-15,0-25-16,0 24 0,0 1 15,0-25-15,0 0 16,0 0-16,0 0 0,0-24 15,0 24-15,0 0 0,0 1 16,24-1-16,-24 24 16,24-23-16,1 23 0,-1 25 15,1 0-15,-1 0 16,1 0-16,23 0 0,-23 25 16,-1-1-16,1 0 0,-25 1 15,24-25-15,-24 49 16,0-25-16,0 0 0,-24 1 15,-1-1-15,1 1 16,-1-1-16,1-24 0,0 25 16,-25-1-16,24-24 0,1 24 15,-1-24-15,1 0 16,0 0-16</inkml:trace>
  <inkml:trace contextRef="#ctx0" brushRef="#br0" timeOffset="5742">12138 880 0,'25'0'0,"-25"-25"31,0 1-31,-25-1 16,1 25-1,0-24-15,-1 24 16,1 0-16,-25 0 16,24 0-16,-23 0 0,23 0 15,-24 0-15,25 24 0,-1-24 16,1 25-16,0-1 15,-1 1-15,25-1 16,0 0-16,25 1 0,-1-1 16,0 1-1,25-25-15,-24 24 0,24 1 16,-1-25-16,-23 24 16,24-24-16,-25 24 0,1-24 15,23 25-15,-23-1 16,-25 1-16,-25-1 15,-23 1 1,23-25-16,-24 24 16,-24-24-16,24 0 0,-24 0 15,0 0-15,24 0 0,-25 0 16,26-24-16,23 24 16,-24 0-16,25 0 0</inkml:trace>
  <inkml:trace contextRef="#ctx0" brushRef="#br0" timeOffset="24102">4347 635 0,'0'-24'16,"-24"24"-16,48 24 47,-24 1-47,25-1 0,-1 1 15,1-1-15,24 0 16,-25 1-16,0 24 0,1-25 16,-1 1-16,1-1 0,-1 0 15,-24 1-15,0-1 16,25-24-16,-25 25 0</inkml:trace>
  <inkml:trace contextRef="#ctx0" brushRef="#br0" timeOffset="24390">4665 489 0,'0'-25'0,"24"25"0,-24-24 16,-24 48-1,-1-24 1,25 25-16,-24-1 15,0 1-15,-1 23 0,-24-23 16,25 24-16,0 0 0,-25-1 16,24-23-16,-24 24 15,25 0-15,0-25 0,-1 0 16,25 1-16,-24-1 16,24 1-16,0-1 15,24-24 1</inkml:trace>
  <inkml:trace contextRef="#ctx0" brushRef="#br0" timeOffset="24888">4543 171 0,'-25'-24'0,"1"-1"16,0 25 0,-1 0-16,1 0 0,-25 25 15,24-1-15,-23 1 16,-1-1-16,0 25 0,0-25 16,0 25-16,25 25 0,-25-26 15,0 26-15,25-1 16,-1-24-16,25 24 0,0 0 15,25-24-15,-1 24 16,25-24-16,0 0 0,24 0 16,0-25-16,1 25 0,23-24 15,-23-25-15,23 24 16,-23-24-16,-1 0 0,0-24 16,0-1-16,-24 1 15,24-25-15,-48 25 0,24-50 16,-25 25-16,-24-24 0,0-25 15,0 25-15,0-25 16,-24 25-16,-25 0 0,0 0 16,0 24-16,0 24 15,-24 1-15,24 24 0,-24 0 16,0 24-16,24-24 0,0 25 16,0-1-16,25 1 15,-1-1-15,25 1 0,0-1 16</inkml:trace>
  <inkml:trace contextRef="#ctx0" brushRef="#br0" timeOffset="25769">13506 416 0,'0'-25'0,"24"1"16,-24-1-1,0 1-15,25 24 31,-1 0-31,-24 24 16,25 1-16,24-1 0,-25 25 16,25-25-16,-25 25 15,25 0-15,0-25 0,0 25 16,-25 0-16,25-24 0,-24-1 16,-1 0-16,-24 1 15,24-1-15,1-24 16</inkml:trace>
  <inkml:trace contextRef="#ctx0" brushRef="#br0" timeOffset="26051">14092 293 0,'0'-24'0,"-24"0"16,-1 24-1,25 24-15,-24 0 16,0 1-16,-1-1 16,-24 1-16,25 24 0,-25-25 15,25 25-15,-25-25 0,24 25 16,1 0-16,-1-25 16,-23 25-16,48-24 0,-25-1 15,1 25-15,-1-49 16,25 24-16,-24 1 0</inkml:trace>
  <inkml:trace contextRef="#ctx0" brushRef="#br0" timeOffset="26652">14043 0 0,'-48'0'16,"-1"0"-16,-25 0 0,26 0 16,-1 0-16,0 0 0,-24 0 15,24 0-15,24 0 16,-23 25-16,-1-25 0,0 24 15,24 1-15,-23 23 16,-1 1-16,24 0 0,-24 24 16,1-24-16,23 25 15,1-1-15,-1 24 0,1-23 16,24-1-16,0 0 0,24-24 16,1 24-16,-1-24 15,1 0-15,23 0 0,1 0 16,25-25-16,-26 25 0,26-24 15,-1-1-15,0-24 16,-24 24-16,24-24 0,1 0 16,-1-24-16,0 0 15,-24-1-15,24 1 0,-24-25 16,24 0-16,-48 0 0,24 0 16,-25-24-16,0 0 15,1-1-15,-25-23 0,0 23 16,0 1-16,0 0 15,-49 24-15,25-24 0,-1 24 16,-24 25-16,0-1 16,1-24-16,-1 49 0,0-24 15,25-1-15,-25 25 0,0 0 16,24-24-16,1 24 16,0 0-16,-1 0 0,1 0 15,24 24 1,0 1-1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47:41.31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49 391 0,'0'-24'16,"0"-1"-16,0 1 16,0-1-1,0 1-15,0 48 31,-25 1-15,25-1-16,0 25 0,0-24 16,-24 23-16,24-23 15,0 24-15,0-25 0,0 0 16,0 1-16,24-1 16,-24 1-16,25-25 0,-25 24 15,24-24-15,0 0 16,1-24-16,-1 24 15,1-25-15,-1 1 0,1 24 16,-1-25-16,-24 1 16,24 0-16,1-1 0,-25 1 15,0-1-15,0 1 0,24 24 16,-24 24 0,0 1-1,0-1-15,0 1 16,0-1-16,0 0 0,25 1 15,-1-1-15,0-24 0,1 25 16,-1-25-16,25 24 16,-24-24-16,23 0 0,1-24 15,-24 24-15,-1-25 16,25 1-16,-49-1 0,24 1 16,-24-25-16,0 25 0,0-25 15,0 25-15,-24-25 16,0 24-16,24 1 0,-25-1 15,1 25-15,-1 0 16,1 0-16,24 25 16,0-1-16,0 1 0,0-1 15,0 1-15,24-1 16,1 0-16</inkml:trace>
  <inkml:trace contextRef="#ctx0" brushRef="#br0" timeOffset="419">1001 196 0,'0'-49'0,"0"24"15,0 1-15,0-25 0,0 25 16,0-1-16,0 50 16,0 24-1,0-25-15,24 25 16,-24 0-16,0 24 15,0-24-15,25 0 0,-25 24 16,0-24-16,0-25 0,0 25 16,0-25-16,0 1 15,0-1-15,0 1 0,0-50 32,24 1-32,-24-1 15,25 1-15,-25-25 0,24 25 16,1-25-16,-1 25 15,25-1-15,-25 1 0,1-1 16,-1 25-16,1 0 0,23 0 16,-48 25-16,25-1 15,-1 1-15,1-1 0,-25 25 16,0 0-16,24-25 16,-24 25-16,0-25 0,0 1 15,0-1-15,0 1 16</inkml:trace>
  <inkml:trace contextRef="#ctx0" brushRef="#br0" timeOffset="792">1783 513 0,'24'0'16,"-24"-24"-16,-24 24 46,48 0-14,0 0-17,1 0-15,-1 0 16,1 0-16,-1-25 0,1 25 16,-25-24-16,24 24 0,-24-24 15,0-1-15,0 1 16,-24-1-16,-1 25 15,1-24-15,-1 24 16,1 0-16,-1 0 0,1 0 16,0 24-16,-1 1 0,1-1 15,24 25-15,-25-25 16,25 25-16,0 0 0,25-25 16,-1 25-16,1-24 15,-1-1-15,0 1 0,25-1 16,-24-24-16</inkml:trace>
  <inkml:trace contextRef="#ctx0" brushRef="#br0" timeOffset="1110">2198 489 0,'0'-25'16,"0"-24"-16,0 25 0,0 0 16,0-1-16,24 25 31,1 25-31,-1-1 15,-24 0-15,25 25 0,-1-24 16,0 24-16,-24-25 0,0 0 16,0 25-16,0-24 15,0-1-15,-24-24 16,24-24 0,0-1-1,0-24-15,0 25 0,24-25 16,-24 0-16,25 25 15,-1-25-15,1 0 0,-1 25 16,0-1-16,1 1 0,-1 24 16,1 0-16,-1 0 15,1 24-15,-1-24 0</inkml:trace>
  <inkml:trace contextRef="#ctx0" brushRef="#br0" timeOffset="1482">2882 440 0,'0'24'15,"-25"1"1,50-25 47,-1 0-48,1 0-15,-1 0 16,0 0-16,1 0 15,-1 0-15,1-25 0,-1 25 16,-24-24-16,0-1 16,0 1-16,-24 0 15,-1-1-15,-24 1 16,25-1-16,-25 1 0,0 0 16,25 24-16,-25 0 0,25 24 15,-1 0-15,1 1 16,24 24-16,0-1 0,24 1 15,1-24-15,-1 24 16,25-1-16,0 1 0,0-24 16,-1-1-16,1 1 0,0-1 15,-25-24-15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48:03.6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718 1917 0,'24'25'0,"1"-25"0,-1 0 16,0 24-16,25-24 0,0 0 15,24 24-15,-24-24 16,49 0-16,0 25 0,-1-25 16,1 0-16,24 0 15,0 24-15,25-24 0,-25 25 16,0-25-16,0 0 16,-24 0-16,24 0 0,-24 0 15,-25 0-15,25-25 0,-25 25 16,-24-24-16,24-1 15,0 1-15,-24 0 0,24-25 16,-24 24-16,24 1 16,1-25-16,-25 25 0,24-1 15,0-24-15,0 25 0,-24-1 16,0 1-16,0-25 16,0 25-16,0-1 0,-25 1 15,1 0-15,-1-1 0,0 1 16,-24-25-16,25 24 15,-25 1-15,24 0 0,-24-25 16,0 24-16,0-24 16,0 25-16,0-25 0,0 0 15,0 1-15,0-1 0,-24 0 16,-1 0-16,1 0 16,0 0-16,-25-24 0,0 24 15,0 0-15,0 0 16,-24 1-16,0-1 0,-1 0 15,1 24-15,0-23 0,-1 23 16,-23-24-16,24 25 16,-1 0-16,1-25 0,0 24 15,-1 1-15,1-1 16,0 1-16,0 24 0,-1-24 16,1-1-16,-25 25 0,1 0 15,-1-24-15,0 24 16,1 0-16,-25 24 0,24-24 15,-24 25-15,0-1 16,0-24-16,24 24 0,0 25 16,0-24-16,1-1 0,-1 25 15,25 0-15,-1 0 16,1-1-16,0 1 0,24 0 16,-24 0-16,24 0 15,0 0-15,0 0 0,0 24 16,1-24-16,23 0 0,-24-1 15,25 1-15,24 0 16,-24 24-16,24-24 0,0 0 16,0 0-16,0 24 15,24-24-15,0 0 0,1 0 16,-25 0-16,24-1 0,1 1 16,-1 24-16,25-24 15,-25 0-15,25 0 0,-24 0 16,48-25-16,-24 25 0,24-24 15,0 23-15,25-23 16,0-25-16,-1 24 0,25-24 16,1 0-16,23 0 15,1 0-15,-1 0 0,1-24 16,-25-1-16,24 1 0,1 0 16,-25-1-16,25 25 15,-25-49-15,0 25 0,-25-1 16,1 1-16,0 0 15,0-1-15,-25-24 0,-24 25 16,-1-25-16,1 25 0,-24-25 16,-25 24-16,0-23 15,-25 23-15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5:52:09.0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0,'0'24'0,"0"1"16,25-1-16,-25 25 0,0 0 16,24 0-16,-24 24 15,25 0-15,-25 25 0,24-25 16,-24 0-16,24 1 16,-24-1-16,25 0 0,-25-24 15,0 0-15,24 0 0,-24-25 16,0 1-16,25 23 15,-25-23-15,0-1 0,24 1 16,-24-1 0,24 1-16,1-1 31,-1-24-31,1 0 16,-1 0-16,1 0 0,23 0 15,1 0-15,0 24 16,0-24-16,24 0 0,0 0 15,1 0-15,23 0 0,26 0 16,-26 0-16,50 0 16,-1-24-16,1 24 0,24 0 15,0 0-15,24-24 16,1 24-16,23 0 0,1 0 16,24 0-16,1 0 15,-26 0-15,26 0 0,-1 0 16,0 0-16,0 0 0,1 0 15,23 24-15,-23-24 16,-1 0-16,0 0 0,0 0 16,0 24-16,1-24 0,-1 0 15,-24 0-15,24 25 16,-24-25-16,0 0 0,-1 24 16,-23-24-16,-1 25 15,25-25-15,-25 0 0,-24 24 16,25-24-16,-25 0 0,0 0 15,0 25-15,-1-25 16,1 0-16,-24 0 0,0 0 16,-1 0-16,1 0 15,-1 24-15,-24-24 0,25 0 16,-1 0-16,1 0 0,-1 0 16,1 0-16,0 0 15,-1 0-15,-24 0 0,0 0 16,25 0-16,-25 0 15,24 0-15,-23 0 0,23 0 16,1 24-16,-1-24 0,1 0 16,-1 25-16,1-25 15,-1 24-15,1-24 0,-1 0 16,-23 0-16,23 25 16,1-25-16,-25 0 0,24 0 15,1 0-15,-25 24 0,24-24 16,1 24-16,-25-24 15,0 25-15,25-25 0,-25 24 16,-24-24-16,24 25 16,-25-25-16,1 0 0,-25 24 15,1-24-15,-26 0 0,1 0 16,0 0-16,-24 0 16,23-24-16,-23 24 0,-1 0 15,-24-25-15,25 25 0,-1 0 16,-24-24-16,25 24 15,-1 0-15,-24-25 0,24 25 16,-24-24 0,25 24-16,-1 0 15,-24-24-15,0-1 63,0 1-48,0-1 1,0 1 0,-24 0-16,24-1 15,0 1-15,-25-25 16,25 24-16,0-23 0,-24 23 16,24-24-16,-24 0 0,24-24 15,0 24-15,0-24 16,0 24-16,-25-24 0,25 24 15,0-24-15,0 24 16,0 0-16,0 25 0,0-25 16,0 24-16,0 1 0,0 0 15,0-1 1,-24 50 0</inkml:trace>
  <inkml:trace contextRef="#ctx0" brushRef="#br0" timeOffset="949">7816 1465 0,'-25'-24'15,"25"-1"1,0 1-16,0 48 62,25-24-46,-25 25 0,0-1-1,0 1-15,0-1 0,0 1 16,0 23-16,0 1 0,0 24 16,0-24-16,-25 25 15,25-26-15,0 26 0,0-1 16,0-24-16,0 0 15,0 24-15,0-24 0,0-25 16,0 25-16,0-25 0,0 1 16,0-1-16</inkml:trace>
  <inkml:trace contextRef="#ctx0" brushRef="#br0" timeOffset="1886">7523 3053 0,'0'-25'16,"0"1"-16,0-1 15,24 1-15,0 0 16,-24-1-16,25 25 16,-1-24-16,1 24 15,-1-25-15,1 25 16,-1 0-16,0 0 0,1 0 16,-1 0-16,1 0 15,-1 0-15,-24 25 16,0-1-16,0 1 15,-24-1 1,-1 0-16,1-24 0,-1 25 16,25-1-16,-24 1 0,0-25 15,-1 24-15,1 1 16,-1-25-16,1 24 16,48-24 30,1 0-30,-1 0-16,1 0 16,23 0-16,-23 0 15,-1 0-15,1 24 0,-1-24 16,0 25-16,1-25 0,-1 24 16,-24 1-16,25-1 15,-25 1-15,0-1 0,0 0 16,-25 1-1,1-1-15,-1-24 16,-23 0-16,23 0 16,1 25-16,-1-25 0,1 0 15,-25 0-15,25 0 0,-1 0 16,1 0 0,-1 0-16,1 0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48:14.6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390 342 0,'-24'-24'0,"24"-1"16,0 1-16,-24 0 0,-1-1 16,25 1-16,0 48 31,0 1-31,25-1 0,-25 25 16,24 0-16,-24 24 15,24 0-15,1 1 0,-25-1 16,24 0-16,1 0 0,-25 1 15,24-1-15,1 0 16,-25-24-16,24 0 0,-24 0 16,24-25-16,1 1 15,-1-25-15,1 0 0</inkml:trace>
  <inkml:trace contextRef="#ctx0" brushRef="#br0" timeOffset="288">830 269 0,'0'-49'0,"0"25"16,0-1-1,0 50 1,0-1-16,0 1 16,0-1-16,0 25 0,0 0 15,0 24-15,0 0 0,0 1 16,24-26-16,-24 26 15,25-1-15,-25-24 0,24 24 16,1-24-16,-1 0 0,1-25 16,-1 1-16,0-1 15,-24 0-15,25 1 0,-1-25 16,1 0-16,-1-25 16,1 1-16,-25 0 15</inkml:trace>
  <inkml:trace contextRef="#ctx0" brushRef="#br0" timeOffset="462">806 782 0,'-49'0'0,"24"0"16,1 0-16,48 0 31,25 0-31,-24 0 16,23-25-16,1 25 0,0 0 15,0-24-15,0 24 0,0 0 16</inkml:trace>
  <inkml:trace contextRef="#ctx0" brushRef="#br0" timeOffset="726">1685 1075 0,'0'24'15,"24"-24"17,1-24-17,-1 24 1,1 0-16,-1-24 0,0 24 15,1 0-15,-1 0 16,1 0-16,-1-25 0,0 25 16</inkml:trace>
  <inkml:trace contextRef="#ctx0" brushRef="#br0" timeOffset="1367">2295 367 0,'-24'-25'0,"24"1"15,0-1-15,0 50 31,24 24-15,-24-25-16,25 25 0,-25 0 16,24 24-16,1 0 15,-1 1-15,-24-1 0,25 0 16,-1 0-16,0 1 16,1-25-16,-25 24 0,24-24 15,1 0-15,-25-25 0,0 25 16,24-25-16,-24 1 15,0-1 1,0-48 0,0-1-16,-24 1 15,24-25-15,0 0 0,0-24 16,-25 24-16,25-24 16,0-25-16,-24 25 0,24-1 15,0 1-15,0 0 16,24 24-16,-24 25 0,25-25 15,-1 24-15,1 25 0,-1 0 16,0 0-16,25 25 16,-24-1-16,23 1 0,-23-1 15,24 1-15,-25 23 16,-24-23-16,0-1 0,0 1 16,0-1-16,-24 0 0,24 1 15,-49-1-15,24-24 16,1 0-16,0 0 0,-1 0 15,1 0-15,-1 0 16,25-24-16,0-1 16</inkml:trace>
  <inkml:trace contextRef="#ctx0" brushRef="#br0" timeOffset="2448">1783 293 0,'0'-48'0,"-25"23"15,25 1-15,0-1 16,-24 1-16,24-1 0,0 50 31,24-1-31,-24 1 16,25 24-16,-25-1 0,24 26 16,-24-25-16,24 24 15,-24-24-15,25 24 0,-25-24 16,24 0-16,-24 0 0,0-1 15,25-23-15,-25 24 16,0-25-16,0 0 0,0 1 16,0-50 15,0 1-15,0 0-16,0-1 15,0 1-15,0-25 0,0 25 16,0-25-16,24 24 0,0 1 15,1-1-15,24 1 16,-25 24-16,25 0 0,0 0 16,0 0-16,-25 24 15,25 1-15,-25-1 0,1 1 16,-25-1-16,0 25 16,-25-25-16,25 1 0,-48-1 15,23 1-15,-24-25 0,0 24 16,1 0-16,-1-24 15,0 0-15</inkml:trace>
  <inkml:trace contextRef="#ctx0" brushRef="#br0" timeOffset="3114">3614 489 0,'0'-25'0,"0"1"16,25 0-16,-25-1 15,24 50 1,-24-1-16,0 25 16,0-25-16,0 25 15,0 0-15,0 0 0,0 24 16,0-49-16,0 25 0,25 0 15,-25-24-15,0 23 16,0-23-16,24-25 0,-24 24 16</inkml:trace>
  <inkml:trace contextRef="#ctx0" brushRef="#br0" timeOffset="3258">3541 25 0,'-24'-25'0,"24"50"31,0-1-31,0 1 0,24 23 16</inkml:trace>
  <inkml:trace contextRef="#ctx0" brushRef="#br0" timeOffset="3678">3858 489 0,'0'24'15,"25"1"1,-1-25 0,1 24-16,-1-24 0,1 25 15,-1-1-15,25 25 16,-25-25-16,1 25 0,-1 0 15,-24-25-15,25 25 0,-25-24 16,0-1-16,0 0 16,0 1-16,0-1 15,-25-24-15,25-24 16,0-1-16,0 1 16,0 0-16,0-25 15,0 0-15,0 0 0,25 0 16,-1-24-16,0 24 0,1 0 15,-1 0-15,25 25 16,-24 0-16,23 24 0,1 24 16,0 0-16,-24 1 0,23 24 15,-23 0-15,-1-1 16,1 26-16,-1-25 0,-24-1 16,24 1-16,-24 0 15,0-25-15,0 1 0,0-1 16</inkml:trace>
  <inkml:trace contextRef="#ctx0" brushRef="#br0" timeOffset="3965">5104 245 0,'-24'-25'0,"-1"1"0,1-1 16,-1 25-16,1-24 0,24 48 16,0 25-1,0-24-15,24 48 16,1-24-16,-1 24 16,1 0-16,-1 1 0,0-1 15,1-24-15,-25 24 0,24 0 16,1-24-16,-25 0 15,0-25-15,0 25 0,0-24 16</inkml:trace>
  <inkml:trace contextRef="#ctx0" brushRef="#br0" timeOffset="4727">4958 635 0,'-25'0'0,"25"-24"16,0 0-1,25 24 1,-1 0-16,25 0 16,-25 0-16,25 0 0,0 0 15,0 0-15,24 0 0,-24-25 16,24 25-16,-24-24 16,0 24-16,0 0 0,0-25 15,-25 25-15,0-24 16,-48 24-1,24-25-15,-24 25 16,-1 0 0,1 0 15,-1 0-15,25 25-16,0-1 46,25-24-14,-1 0 15,-24-24-32,0 48 32,-24-24-31,24 25-16,0-1 15,-25 1-15,1-1 0,24 0 16,0 25-16,-25-24 0,25-1 16,0 25-16,0-25 15,25 1-15,-1-1 0,1 1 16,-1-25-16,25 24 15,-25-24-15,25 0 0,-24 0 16,24 0-16,-25 0 0,0-24 16,1 24-16,-1-25 15,-24 1-15,25-1 0,-25-23 16,0 23-16,-25-24 0,1 0 16,-1 25-16,1-25 15,-25 0-15,25 25 0,-25-1 16,24 1-16,-23 0 15,23 24-15,1 0 0,-1 24 16,25 0-16,0 1 0</inkml:trace>
  <inkml:trace contextRef="#ctx0" brushRef="#br0" timeOffset="5112">7107 270 0,'-25'-24'0,"1"-1"15,24-24-15,-25 25 0,25 0 16,-24-1-16,24 1 16,0 48 15,0 1-31,0 23 0,0 1 16,0 0-16,0 24 0,24 1 15,-24-1-15,25 0 16,-25 0-16,24 25 0,1-25 15,-1-24-15,-24 24 16,25-24-16,-1 0 0,-24-24 16,24-1-16,1 0 15</inkml:trace>
  <inkml:trace contextRef="#ctx0" brushRef="#br0" timeOffset="5520">7693 709 0,'24'0'16,"1"-25"-16,-1 25 15,-24-24-15,25-1 16,-1 1-16,-24 0 16,0-1-16,-24 1 15,-1 24-15,1-25 0,-1 1 16,-24 24-16,25 0 15,-25 0-15,25 0 0,-1 24 16,1-24-16,24 25 0,0-1 16,0 1-16,0-1 15,0 0-15,24 1 0,25-1 16,-24 1-16,-1-1 0,25 0 16,-25 1-16,25-1 15,-24 1-15,23-1 0,-23 1 16,-1-1-16,1 0 15,-25 1-15,0-1 16,-25-24-16,1 0 0,-1 25 16,1-25-16,-25 0 15,25 0-15,-25 0 0,0 0 16,25 0-16,-1 0 16</inkml:trace>
  <inkml:trace contextRef="#ctx0" brushRef="#br0" timeOffset="5808">8304 1075 0,'-25'0'16,"25"-24"-1,25 24 1,-1 0-16,0 0 16,25 0-16,-24-25 0,23 25 15,1 0-15,0 0 16,0 0-16,-25 0 0,25 0 16,-24-24-16,-50 24 31</inkml:trace>
  <inkml:trace contextRef="#ctx0" brushRef="#br0" timeOffset="6684">8792 416 0,'0'-25'0,"24"50"47,-24-1-47,0 0 0,25 1 16,-25 24-16,24 0 15,-24-1-15,25 1 0,-25 0 16,24 24-16,-24-24 15,24 0-15,-24 0 0,0 0 16,0-25-16,0 25 0,0-25 16,0 1-16,0 24 15,0-25-15,0 1 16,0-1 0,0-48-1,0-1 1,0 1-1,0-1-15,0 1 0,0-1 16,0-23-16,0 23 0,0 1 16,0-1-16,0 1 15,0-1-15,0 1 16,0 0 156,25 24-157,-25-25-15,24 25 16,1-24 0,-1 24-16,25 0 0,-25 0 15,1-25-15,24 25 16,-25 0-16,25 0 16,-25 25-16,25-1 0,-24-24 0,-1 49 15,-24-25-15,25 1 16,-25-1-16,0 25 0,-25-24 15,1-1-15,-1 0 16,1 1-16,-1-1 0,1 1 16,-25-25-16,25 0 0,-25 0 15,24 0-15,1 0 16,-25 0-16,25-25 0,-1 1 16,25-1-1,-24 1-15,24 0 0,0-1 16,0 1-16</inkml:trace>
  <inkml:trace contextRef="#ctx0" brushRef="#br0" timeOffset="7452">9622 611 0,'-24'-24'15,"24"-1"-15,-24 1 16,24 48 31,0 25-47,24-25 0,-24 25 15,0 24-15,24-24 0,-24 25 16,25-1-16,-1 0 16,-24 0-16,25 1 0,-1-25 15,-24 24-15,24 0 16,-24-24-16,25 0 0,-25-25 15,0 25-15,24-25 0,-24 1 16,0-50 0,-24 1-1,24 0-15,-25-25 16,25 0-16,-24-24 0,24-1 16,0 1-16,0 0 0,-24 0 15,24-1-15,0 25 16,0-24-16,0 49 0,0-25 15,24 24-15,0 1 16,1 0-16,-1 24 0,1 0 16,-1 0-16,1 24 0,-1 0 15,25 1-15,-25-1 16,-24 1-16,25 24 0,-25-25 16,0 0-16,-25 1 15,1-1-15,-1-24 0,-23 25 16,23-25-16,-24 0 0,0 0 15,25 0-15</inkml:trace>
  <inkml:trace contextRef="#ctx0" brushRef="#br0" timeOffset="12234">5348 2345 0,'0'-24'16,"-24"24"0,-1 0-16,1 0 15,0 0-15,-25 24 0,0 0 16,0 1-16,25 24 0,-25 0 16,24-1-16,25 1 15,0 0-15,0 24 0,0-24 16,25 0-16,-1 0 15,25-25-15,0 25 0,0-49 16,24 25-16,-24-25 0,24 0 16,0 0-16,-24-25 15,0 1-15,0-25 0,-25 24 16,-24-23-16,0-1 0,0-25 16,-24 26-16,0-26 15,-25 26-15,0-1 0,0 0 16,25 0-16,-25 25 15,24-1-15,1 25 0,-1 0 16,1 0-16,24 25 0,24-1 16</inkml:trace>
  <inkml:trace contextRef="#ctx0" brushRef="#br0" timeOffset="12583">5812 2443 0,'25'0'0,"-25"-25"32,0 1-32,24 24 15,1 0-15,23 0 0,-23 0 16,24 24-16,-25 1 16,49-1-16,-24 1 0,-24 23 15,24 1-15,-25 0 16,0-25-16,1 25 0,-25-24 15,0 24-15,0-25 0,-25-24 16,1 0 0,0-24-16,-1-1 15,1-24-15,24 0 16,0 1-16,0-26 0,24 26 16,1-26-16,-1 25 0,25 1 15,0-1-15,-1 24 16,1 1-16,25 24 0,-26 0 15,1 0-15,-24 0 16</inkml:trace>
  <inkml:trace contextRef="#ctx0" brushRef="#br0" timeOffset="13086">7156 2418 0,'24'0'0,"0"25"16,1-25-16,-1 0 15,-24-25 1,25 25-16,-25-24 0,0-1 16,-25 25-1,1-24-15,-1 24 0,-23 0 16,23 0-16,-24 0 0,0 0 16,1 0-16,23 24 15,-24 1-15,25-1 0,0 1 16,24 24-16,0-1 15,0-23-15,0 24 0,0-25 16,24 25-16,0-25 0,1 1 16,-1-1-16,25 1 15,-25-1-15,25-24 0,-24 0 16,24 0-16,-25-24 0,0-1 16,1 1-16,-1-25 15,-24 0-15,25 0 0,-25-24 16,0 0-16,0-1 15,-25-23-15,25 23 0,-24 1 16,24 0-16,-25 0 16,25 24-16,0 24 0,0 50 15,0-1-15,25 25 16,-25 0-16,24 24 16,-24 0-16,25 1 0,-25-1 15,24 0-15,-24 1 0,25-1 16,-25-24-16,24 24 15,-24-24-15,24-25 0,-24 25 16</inkml:trace>
  <inkml:trace contextRef="#ctx0" brushRef="#br0" timeOffset="13476">7717 2589 0,'25'0'0,"-25"-24"16,24 24-1,1 0 32,-1 0-31,25 0-16,-25 0 0,1 0 16,24 0-16,-25 0 0,25-25 15,-25 25-15,1-24 16,-1 0-16,-24-1 15,0 1-15,-24-1 16,-1 1-16,-24-25 0,25 49 16,-25-24-16,0-1 0,0 25 15,1 0-15,-1 0 16,24 25-16,1-1 0,-1 25 16,1 0-16,24 0 15,0-1-15,0 1 0,0-24 16,24 23-16,25 1 0,0-24 15,0-1-15,0 1 16,24-1-16,0-24 0,1 0 16</inkml:trace>
  <inkml:trace contextRef="#ctx0" brushRef="#br0" timeOffset="13806">8279 2369 0,'-24'-48'0,"24"23"0,-25 25 15,25-24-15,25 24 16,-1 0 0,1 24-16,23 1 15,-23 23-15,24-23 0,-1 24 16,-23-25-16,-1 25 0,1 0 16,-1-25-16,1 25 15,-25-25-15,0 1 0,0-1 16,-25-24-1,1 0-15,-1 0 0,1-24 16,-1-1-16,25-23 0,-24 23 16,0-24-16,24 1 15,0-26-15,24 25 0,0 1 16,25-1-16,-24 24 16,24 1-16,-1-1 0,1 25 15,-24 0-15,24 0 0,-25 0 16</inkml:trace>
  <inkml:trace contextRef="#ctx0" brushRef="#br0" timeOffset="14160">9232 2296 0,'24'0'16,"25"0"-16,-25 0 16,1-24-16,-1 24 0,1-25 15,-25 1-15,24-1 16,-24 1-16,-24 0 15,-1-1-15,1 25 0,-25 0 16,0 0-16,0 0 16,0 0-16,0 25 0,25-25 15,-25 24-15,49 0 16,0 25-16,25-24 0,-1-1 16,25 25-16,-25-25 0,50 25 15,-26-24-15,1 24 16,0-25-16,0 0 0,0 1 15,-25-1-15,1 1 16,-1-1-16,-24 25 0,0-25 16,-24 1-16,-1-1 0,-24-24 15,25 25-15,-25-25 16,0 0-16,0 0 0,25 0 16,0-25-16,-1 1 0</inkml:trace>
  <inkml:trace contextRef="#ctx0" brushRef="#br0" timeOffset="14411">9451 2223 0,'-24'0'32,"0"24"-17,-25-24-15,24 49 0,-24-24 16,25 23-16,-25 1 15,0 0-15,0 0 0,1 24 16,23 1-16,-24-26 0,25 26 16,0-26-16,24 1 15,-25-24-15,25-1 0,0 1 16,0-1-16,25-24 16,-25-24-1</inkml:trace>
  <inkml:trace contextRef="#ctx0" brushRef="#br0" timeOffset="10039">830 2247 0,'0'-24'0,"24"-1"16,-24 1-16,0 0 15,0-1-15,0 1 16,0-1-16,-24 1 16,0 24-16,-25-25 15,0 25-15,0 0 0,-24 25 16,0-1-16,-1 1 0,-23-1 16,23 25-16,-23-25 15,48 25-15,-25 0 0,50-24 16,0 23-16,24 1 15,24-24-15,25 24 0,0-25 16,48 25-16,1-25 0,0 1 16,0-1-16,-1 25 15,1-25-15,-25 1 0,-24 24 16,0-25-16,0 25 0,-49 0 16,0 0-16,0-25 15,-49 25-15,24 0 0,-23 0 16,-26-25-16,26 0 15,-26 1-15,1-1 0,0-24 16,-1 0-16,1 0 0,24-24 16,0 24-16,1-25 15,23 1-15,1 0 0,24-25 16,0 24-16,24 25 16,1-24-16,-1-1 0,25 1 15</inkml:trace>
  <inkml:trace contextRef="#ctx0" brushRef="#br0" timeOffset="10506">1270 2833 0,'24'0'78,"1"0"-78,-1 0 16,0 0-16,1 0 0,-1 0 16,1-24-16,-1 24 0,0-24 15,1 24-15,-1-25 16,1 1-16,-25-1 15,0 1 1,0-1-16,-25 1 0,1 0 16,-1 24-16,1-25 0,-25 25 15,25 0-15,-25 0 16,0 0-16,0 0 0,0 25 16,25-1-16,-25 0 15,25 25-15,-1-24 0,25 24 16,0-1-16,0 1 0,25 0 15,-1 0-15,1 0 16,23-25-16,1 25 0,0-24 16,0-1-16,24 0 15,-24-24-15,0 0 0,0-24 16</inkml:trace>
  <inkml:trace contextRef="#ctx0" brushRef="#br0" timeOffset="10740">1831 2369 0,'0'-48'16,"0"23"-16,0 1 15,0-1-15,0 50 16,0-1 0,0 1-16,25 23 0,-25 1 15,0 0-15,24 24 0,-24 1 16,0-25-16,0 24 15,0 0-15,0-24 0,0 0 16,0 0-16,0-1 0,0 1 16,0-24-16,25-25 15</inkml:trace>
  <inkml:trace contextRef="#ctx0" brushRef="#br0" timeOffset="11143">2369 2809 0,'24'-24'16,"-48"24"-1,24-25-15,-25 25 16,50 0 15,-1 0-15,1 0-16,-1 0 15,25-24-15,-25 24 0,25-25 16,-24 25-16,-1-24 16,-24-1-16,24 25 0,-24-24 15,-24 0-15,24-1 16,-49 25-16,25-24 0,-25-1 16,0 25-16,0 0 0,0 0 15,0 0-15,25 0 16,-25 25-16,25-1 0,-1 25 15,1-25-15,24 25 16,0 0-16,0 0 0,0 0 16,24-25-16,1 25 0,24 0 15,-25 0-15,25-25 16,0 1-16,0-1 0</inkml:trace>
  <inkml:trace contextRef="#ctx0" brushRef="#br0" timeOffset="11454">3199 2638 0,'0'-24'16,"0"-1"-16,-24 1 16,-1 24-1,1 0-15,-1-25 0,1 25 16,0 0-16,-1 25 0,1-1 15,-1-24-15,1 25 16,-1 24-16,1-25 0,0 0 16,24 25-16,0-24 15,0 23-15,24-23 0,0-1 16,1 1-16,-1-1 16,25 1-16,-24-25 0,48 24 15,-24-24-15,-1 0 0,1 0 16,0 0-16,0-24 15,0 24-15,-25-25 0</inkml:trace>
  <inkml:trace contextRef="#ctx0" brushRef="#br0" timeOffset="11664">3419 2345 0,'0'-73'16,"0"-1"-16,0 50 0,0-25 15,0 25-15,0 48 16,24 25-1,-24 0-15,0 0 0,25 24 16,-25 0-16,0 1 16,24-1-16,-24 0 0,25 0 15,-25 1-15,24-1 0,0-24 16,-24 0-16,25-25 16,-25 25-16,0-25 0</inkml:trace>
  <inkml:trace contextRef="#ctx0" brushRef="#br0" timeOffset="11814">3419 2638 0,'-25'-24'0,"25"-1"15,0 1-15,0-1 16,0 1-16,25 24 16,24-24-16,-25 24 15,25 0-15,0 0 16,24-25-16,0 25 0</inkml:trace>
  <inkml:trace contextRef="#ctx0" brushRef="#br0" timeOffset="15464">7864 1417 0,'-25'0'0,"1"0"16,0 0-16,24 24 15,24-24 17,0 0-32,1 0 0,-1 0 15,25 0-15,0-24 16,24 24-16,1-24 0,-1 24 16,0 0-16,25-25 15,-25 25-15,0 0 0,-24-24 16,0 24-16,0 0 0,-49 24 31</inkml:trace>
  <inkml:trace contextRef="#ctx0" brushRef="#br0" timeOffset="15742">7888 1759 0,'-24'0'0,"24"24"16,24-24-1,1 0-15,24-24 16,-1 24-16,1-25 0,25 25 16,-1-24-16,24 0 15,1 24-15,0-25 0,0 25 16,-25-24-16,0 24 15,-24-25-15,0 25 0,-25 0 16,1 0-16,-1 0 0,-48 0 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48:34.75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99 0,'0'-24'0,"0"-1"16,0 1-16,25 24 16,-1-25-16,25 25 15,0 0-15,-25 0 0,25 0 16,0 0-16,0 0 0,0 0 15,0 25-15,-25-25 16</inkml:trace>
  <inkml:trace contextRef="#ctx0" brushRef="#br0" timeOffset="204">123 343 0,'-25'49'0,"1"-24"16,24-1-16,-25 0 15,25 1-15,25-25 16,-1 0 0,1 0-16,-1 0 0,25 0 15,0 0-15,24-25 0,-24 25 16,24 0-16,-24 0 16,0-24-16,0 24 0,-25 0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48:32.1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49 513 0,'0'-25'16,"0"1"-1,0 48 63,24-24-46,-24 25-32,0-50 109,-24 25-78,24-24-31,0 48 47,0 1-47,0-1 16,24 0-16,-24 1 0,0-1 15,0 25-15,25-24 16,-25 23-16,0 1 0,0-24 16,24-1-16,-24 1 15,0-1-15,0 0 0,0 1 16,25-25-16,-50-25 31,25 1-15,-24 0-16,24-1 15,-25-24-15,25 25 0,-24-25 16,0 25-16,24-25 0,-25 0 16,25-24-16,0 24 15,0 0-15,0-24 0,25 24 16,-1 0-16,0 0 16,25 25-16,-24-1 0,24 25 15,-1 0-15,-23 0 0,24 25 16,-25-1-16,25 0 15,-25 25-15,1-24 0,-25 24 16,0-1-16,0-23 0,0 24 16,0-25-16,-25 1 15,-24 23-15,25-23 0,0-25 16,-1 24-16,1 1 16,-1-25-16,1 0 0,0 0 15,48 0 16,0 0-15,1 0-16,-1 0 16,25 0-16,0 0 0,-25 0 15,25 24-15,-24 1 0,23-1 16,-23 0-16,-1 1 16,1-1-16,-25 1 0,0-1 15,0 1-15,-25-1 16,25 0-16,-24 1 0,-25-25 15,0 24-15,25-24 0,-25 0 16,-24 0-16,24 0 16,0 0-16,0 0 0,25 0 15,-25-24-15,24-1 16,25 1-16,0 0 16</inkml:trace>
  <inkml:trace contextRef="#ctx0" brushRef="#br0" timeOffset="806">928 439 0,'-24'-24'15,"24"-1"-15,0 1 32,0 48-1,0 1-16,0-1-15,0 1 0,0-1 16,0 25-16,0 0 16,24 0-16,-24 0 0,25-1 15,-1 1-15,1 0 0,23 0 16,-23-25-16,24 1 16,-1-1-16,1 1 0,-24-25 15,24 0-15,-1 0 16,1 0-16,-24-25 0,-1 1 15,1-25-15,-1 25 0,0-25 16,-24 0-16,0 0 16,0 0-16,-24 0 0,24-24 15,-24 24-15,-1 0 16,1 25-16,24-25 0,-25 25 16,1 24-16,-1 0 15,25 24 1,0 0-1,0 1-15</inkml:trace>
  <inkml:trace contextRef="#ctx0" brushRef="#br0" timeOffset="1319">1881 415 0,'-25'-25'16,"25"1"-16,0 0 15,0-1-15,25 50 47,-25-1-47,0 0 0,0 1 16,0-1-16,24 1 15,-24 24-15,0-25 0,25 0 16,-1 1-16,-24-1 0,24-24 16,1 25-16,-1-25 15,1 0-15,-1 0 0,1 0 16,-1 0-16,0-25 16,1 25-16,-1-24 0,-24-25 15,25 25-15,-25-25 0,0 24 16,0-24-16,0 1 15,0-1-15,0 0 0,-25 25 16,25-1-16,-24 25 0,-1 25 16,25 23-1,-24 1-15,24 0 0,0 0 16,-24 24-16,24 0 16,0 1-16,-25-1 0,25-24 15,0 24-15,-24-24 0,24 0 16,0-25-16,0 1 15,0 23-15</inkml:trace>
  <inkml:trace contextRef="#ctx0" brushRef="#br0" timeOffset="1602">2760 342 0,'0'-25'15,"24"1"-15,-24-1 16,0 1 0,-24 24-16,0 0 0,-1 0 15,1 0-15,-1 0 16,1 24-16,-1 1 0,1-1 16,0 25-16,-1 0 0,25 0 15,-24 0-15,24-1 16,0 1-16,0 0 0,24 0 15,-24 0-15,25-25 16,23 1-16,-23-1 0,-1 0 16,25-24-16,-24 0 0,-1 0 15,0 0-15</inkml:trace>
  <inkml:trace contextRef="#ctx0" brushRef="#br0" timeOffset="1734">2613 586 0,'-24'-25'0,"0"1"0,-1 24 15,1-24-15,48 24 16,25 0 0,0 0-1,0 0-15,0 0 0,24 0 16</inkml:trace>
  <inkml:trace contextRef="#ctx0" brushRef="#br0" timeOffset="2322">3175 442 0,'25'0'16,"-25"-24"-16,0-1 15,0 1 1,0 0-16,-25 24 0,25-25 16,0 50-1,0-1 1,0 0-16,0 1 0,25 24 16,-25 0-16,0 24 15,0-24-15,0 0 0,0-1 16,0 1-16,0 0 15,0 0-15,0-25 0,0 1 16,0-1-16,0-48 31,0-1-31,0 1 0,0-25 16,0 0-16,0 0 16,24 1-16,-24-26 0,0-23 15,24 23-15,-24 1 0,25-25 16,-1 25-16,1 0 15,24 24-15,-25 0 0,25 25 16,-25 24-16,25 0 16,-25 0-16,25 24 0,-24 25 15,-1 0-15,-24 0 0,0 0 16,0-1-16,-24 26 16,24-26-16,-49 1 0,24 0 15,-23-24-15,-1-1 16,0 0-16,25 1 0,-25-25 15,24 24-15,1-24 0,24-24 16,0-1 0,0 1-16,24 24 15,25-24-15,-24 24 16,23 0-16,1 0 0,-24 24 16,23 0-16,1 1 0,-24-1 15,24 1-15,-25 24 16,0-25-16,1 0 0,-1 1 15,1-1-15,-1 1 16,1-1-16,-1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48:44.5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0,'24'0'0,"0"0"16,1 0-1,-1 0-15,1 0 16,-50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48:35.3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0 368 0,'0'-25'0,"0"1"16,0-1-1,25 25-15,-1 25 16,1 24-1,-25-1 1,24 1-16,0 0 0,-24 0 16,25 24-16,-1 1 0,-24-26 15,25 26-15,-25-25 16,24-1-16,-24 1 0,0 0 16,0-24-16,0-1 15,0 0-15,0 1 0</inkml:trace>
  <inkml:trace contextRef="#ctx0" brushRef="#br0" timeOffset="462">977 465 0,'-24'-24'16,"24"0"-16,-25-1 0,25 1 16,0-1-16,-24 1 15,0-1-15,-1 25 0,1 0 16,-25 0-16,25 0 0,-25 0 16,0 25-16,0-1 15,0 1-15,25 24 0,-1-25 16,25 0-16,0 25 15,0-24-15,25-1 0,-1 25 16,25-25-16,0 1 0,0-1 16,0 1-16,24-1 15,0 0-15,-24 1 0,24-1 16,-24 1-16,0-1 16,-25 1-16,25-25 0,-49 24 15,0 0-15,0 1 0,0-1 16,-49-24-16,25 25 15,-25-25-15,0 24 0,-24-24 16,24 0-16,-24 0 16,24 0-16,-24-24 0,48 24 15,-24 0-15,25-25 0,0 25 16</inkml:trace>
  <inkml:trace contextRef="#ctx0" brushRef="#br0" timeOffset="811">1808 978 0,'-25'0'16,"1"25"-16,48-25 16,1 0-1,-1 0 1,1 0-16,23 0 0,-23 0 16,24 0-16,-1 0 15,1 0-15,-24-25 0,24 25 16,-25 0-16,0 0 0,1 0 15,-1-24 1,-48 24 0,-1-25-16</inkml:trace>
  <inkml:trace contextRef="#ctx0" brushRef="#br0" timeOffset="1927">2515 319 0,'0'-25'15,"0"1"-15,-24 0 16,24-1-16,24 50 16,-24-1-1,24 0-15,-24 1 0,25 24 16,-25 0-16,24-1 16,-24 1-16,25 0 0,-25 0 15,24 0-15,-24 0 0,0-25 16,24 25-16,-24-25 15,0 1-15,0-1 0,0 1 16,0-1-16,0 0 16,0 1-16,25-50 47,-1 1-32,-24 0-15,25 24 16,-1-25-16,-24 1 0,0-25 15,25 24-15,-25 1 0,0 0 16,-25-25-16,25 24 16,-24 1-16,-1-1 0,1 1 15,24 0 1,-25 24-16,25-25 31,-24 25-15,0 0-1,-1 0 1,1 0-16,-1 0 16,25-24-16,-24 24 0,0 0 15,24-25-15,-25 1 16,25 0 0,0-1-16,25 1 15,-25-1-15,24 1 0,0-1 16,1 1-16,-1-25 0,1 25 15,23-1-15,1 1 16,-24-1-16,24 25 0,-1-24 16,-23 24-16,24 0 15,-25 24-15,25 1 0,-25-1 16,1 1-16,-1-1 0,1 1 16,-25 23-16,0-23 15,0 24-15,0-25 0,-25 1 16,25 23-16,-49-23 0,25-25 15,0 24-15,-25 1 16,24-25-16,1 24 0,-25-24 16,25 0-16,-1 24 15,1-24-15,48 0 32,1 0-32,-1-24 0,0 24 15,25 0-15,-24 0 0,24 0 16,-1 0-16,1 0 15,-24 0-15,24 0 0,-25 24 16,0-24-16,1 25 0,-1-1 16,1 1-16,-1-1 15,-24 1-15,0-1 16,0 0-16,0 1 16,0-1-16,-24-24 0,-1 25 15,1-1-15,-1-24 0,1 0 16,0 0-16,-1 0 15,1 0-15,-1 0 0,1-24 16,-1 24-16,25-25 16</inkml:trace>
  <inkml:trace contextRef="#ctx0" brushRef="#br0" timeOffset="2460">3591 319 0,'0'24'47,"0"25"-47,0-25 0,24 25 16,-24 0-16,0 0 0,24 0 15,-24 0-15,25 0 16,-25-25-16,0 25 0,24-25 15,-24 25-15,0-24 0,25-1 16,-50-24 15,25-24-15,-24-1-16,24 1 0,-25-1 16,25 1-16,-24-25 0,0 0 15,-1 0-15,25-24 16,-24 24-16,24-24 0,-25 0 15,25-1-15,0 1 16,25 24-16,-1 0 0,1 1 16,-1 23-16,0 1 15,25-1-15,-24 25 0,-1 25 16,1-1-16,-1 1 0,0 23 16,1-23-16,-1 24 15,-24 0-15,0-1 0,0-23 16,0 24-16,-24-25 0,-1 25 15,1-25-15,0 1 16,-25-1-16,24-24 0,1 25 16,-25-25-16,25 0 15,-1 24-15,1-24 0,-1 0 16</inkml:trace>
  <inkml:trace contextRef="#ctx0" brushRef="#br0" timeOffset="2785">4299 710 0,'24'0'15,"1"0"-15,-1-25 16,1 25 0,-1 0-16,0 0 0,25 0 15,-24 0-15,23 0 0,-23 0 16,24 0-16,-25 0 16,1 0-16,-1 0 0,0 0 15,1 0-15,-50 0 31,1 0-31</inkml:trace>
  <inkml:trace contextRef="#ctx0" brushRef="#br0" timeOffset="3252">5007 417 0,'0'-25'16,"25"1"-1,-25-1 1,24 25-1,-24 25 1,0 24-16,0-25 16,24 25-16,-24 0 15,0-1-15,0 1 0,0 0 16,25 0-16,-25 0 0,0-25 16,0 25-16,0-24 15,0-1-15</inkml:trace>
  <inkml:trace contextRef="#ctx0" brushRef="#br0" timeOffset="3533">5056 343 0,'0'-24'0,"0"-1"15,24 1-15,1 24 0,-1 24 16,25 1 0,-25 24-16,1-25 0,24 25 15,-25 0-15,25 0 0,0-1 16,0-23-16,-25 24 16,25 0-16,-25-25 15,1 0-15,-1 1 0,1-1 16,-1-24-16,1 0 15,-1 0-15</inkml:trace>
  <inkml:trace contextRef="#ctx0" brushRef="#br0" timeOffset="3708">5618 246 0,'-25'-49'0,"1"0"15,24 24-15,-25 1 16,25 48-1,0 1-15,0-1 16,0 1-16,25 24 0,-1-1 16,-24 1-16,25 0 0,-1 0 15,-24-25-15,25 25 16</inkml:trace>
  <inkml:trace contextRef="#ctx0" brushRef="#br0" timeOffset="4182">6204 416 0,'0'-24'15,"-25"24"1,1 0-1,0 0-15,-1 0 0,1 24 16,-1 1-16,25-1 0,-24 1 16,-1 24-16,25-25 15,0 25-15,0 0 0,0 0 16,0-25-16,25 25 0,-1-25 16,1 1-16,-25-1 15,49 1-15,-25-1 0,0-24 16,1 0-16,-1 0 15,1 0-15,-1-24 0,1-1 16,-1 25-16,0-49 0,-24 25 16,25-1-16,-25-23 15,0 23-15,0-24 0,0 0 16,-25 1-16,25-1 16,-24 0-16,-25 0 0,25 25 15,-1-25-15,1 24 0,-1 25 16,1-24-16,0 24 15,24 24-15,-25-24 0,25 25 16,-24-1-16,24 25 16,0-25-16</inkml:trace>
  <inkml:trace contextRef="#ctx0" brushRef="#br0" timeOffset="4775">6937 563 0,'0'-24'0,"-25"-1"15,1 1 1,-1-1-16,1 25 0,-1-24 15,1 0-15,-25 24 16,25 0-16,-1 0 0,1 0 16,-1 0-16,1 24 0,0 0 15,-1 1-15,25 24 16,-24-25-16,24 25 0,0 0 16,0 0-16,0-25 15,0 25-15,24 0 0,1-25 16,-1 1-16,0-1 0,1 0 15,24-24-15,-25 25 16,1-25-16,23 0 0,-23 0 16,-1-25-16,1 1 15,-1 0-15,1-1 0,-1 1 16,-24-25-16,24 24 0,-24-23 16,0-26-16,25 25 15,-25-24-15,0 0 0,0 0 16,0-1-16,0 26 15,0-26-15,0 50 0,0-25 16,-25 49-16,25 24 16,0 25-16,-24-24 15,24 48-15,0-24 0,0 24 16,0-24-16,0 24 0,24-24 16,-24 24-16,25-24 15,-1 0-15,-24 0 0,0 0 16,25-25-16,-25 1 15,0-1-15</inkml:trace>
  <inkml:trace contextRef="#ctx0" brushRef="#br0" timeOffset="5213">7327 684 0,'-24'0'15,"-1"0"-15,1 0 0,48 0 32,1 0-17,-1 0-15,1 0 0,-1 0 16,1 0-16,-1 0 16,0 0-16,1 0 15,-1 0-15,1 0 16,-25-24-16,24-1 15,-24 1-15,0-1 16,-24 1-16,-1 0 16,1 24-16,-1-25 0,1 1 15,0-1-15,-25 1 0,24 24 16,-24-24-16,25 24 16,0 0-16,-1 0 0,1 0 15,24 24-15,0 0 16,0 25-16,0 0 0,0-25 15,24 25-15,1 25 16,-1-26-16,0 1 0,25-24 16,-24 24-16,-1-25 0,25 25 15,-25-49-15,25 24 16,-24-24-16</inkml:trace>
  <inkml:trace contextRef="#ctx0" brushRef="#br0" timeOffset="6480">7718 514 0,'-24'-49'0,"24"25"16,0-25-16,0 25 0,-25 24 31,25 24-31,0 25 16,0-25-16,0 25 15,0 0-15,0 0 0,25-25 16,-25 25-16,24-24 0,0-1 16,-24 0-16,25 1 15,-25-1-15,24-24 0,1 0 16,-1 0-16,1 0 16,-1 0-16,0 0 15,1 0-15,-25-24 16,0-1-1,-25 1 1,1 24 0,0 0-1,-1 0 17,1 0-1,24 24 0,24-24-15,1 0-1,-25 25-15,24-25 32,0 0-1,-24-25-31,25 25 15,-1-24 1,1 24 0,-1-24-16,1-1 31,-25 1-15,-25 24-16,25-25 15,-24 25-15,24-24 16,0-1-16,0 1 94,-25 24-79,1-24 157,-1 24-141,25-25-31,-24 25 16,24-24-16,-24-1 16,-1 25-1,1-24 1,-1 24-16,1 0 15,-1 0-15,1 0 16,0 0-16,-1 0 16,1 0-16,-1 24 15,25 1-15,-24-1 16,24 25-16,0-25 16,24 25-16,-24 0 0,25 0 15,-1-25-15,-24 25 16,25 0-16,-1-24 0,0-1 15,25 0-15,-24 1 0,-1-1 16,25 1-16,-25-25 16,25 24-16,0-24 0,-24 0 15,-1 0-15,25-24 0,-25 24 16,1-25-16,-1 25 16,-24-24-16</inkml:trace>
  <inkml:trace contextRef="#ctx0" brushRef="#br0" timeOffset="7639">7767 172 0,'-25'-49'16,"25"25"-1,0 0-15,25 24 31,-25 24-31,0 0 16,0 25-16,0-24 0,0 48 16,0-24-16,-25 24 15,1 0-15,24 1 0,-24-1 16,-1 0-16,1 0 0,-1-24 16,1 25-16,0-26 15,24 1-15,0-24 0,0 23 16,0-23-16</inkml:trace>
  <inkml:trace contextRef="#ctx0" brushRef="#br0" timeOffset="8916">8280 710 0,'0'-25'16,"-25"1"0,25 48 31,25-24-32,-25 25-15,24-25 16,1 0-16,-1 0 15,0 0 1,-24-25-16,25 25 0,-25-24 16,24 24-16,-24-25 0,0 1 15,0-1-15,0 1 16,0 0-16,0-1 16,-24 25-16,24-24 15,-25-1-15,1 25 16,0 0-16,-1 25 15,25-1 1,-24 1-16,24 23 0,0 1 16,0-24-16,0 24 15,24-1-15,1 1 0,-1-24 16,0 24-16,1-25 0,-1 0 16,25 1-16,-24-25 15,-1 24-15,0-24 0,1 0 16,-25-24-16,24 24 15,1-25-15,-1 25 0,-24-24 16,25 0-16,-1-1 0,-24 1 16,24-1-16,-24 1 15,25-1-15,-25 1 0,24-25 16,-24 25-16,0-1 16,0 1-16,0-1 0,0 50 31,0-1-16,0 1-15,0-1 16,0 1-16,25-1 0,-25 0 16,0 1-1,24-1-15,1-24 16,-1 0 0,-24-24-1,24-1-15,-24 1 31,25 24-31,-25-24 0,0-1 16,24 25-16,1 0 16,-25 25-1,0-1-15,0 25 16,0 0-16,-25 0 16,25-1-16,-24 26 0,-1-1 15,25 0-15,-24 25 16,24-25-16,-24 0 0,24 1 15,0-1-15,-25-24 0,25 0 16,-24 0-16,24-25 16,-25-24-16,1 0 0,24-24 15,-49-25-15,25 24 16,-1-24-16,25 1 0,-24-26 16,24 25-16,0-24 0,24 24 15,1-24-15,-1 24 16,25 0-16,-25 25 0,1-1 15,-1 25-15,1-24 0,-1 24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48:45.79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269 244 0,'0'-25'15,"0"1"1,0 0-16,24-1 0,-24 1 15,25-1-15,-1 1 0,-24-1 16,0 1-16,0 0 16,-24 48-1,-1-24-15,1 49 16,-25-25-16,0 25 0,25 24 16,-25-24-16,25 25 0,-1-1 15,1 0-15,24 0 16,0-24-16,24 24 0,1-24 15,-1 0-15,0-24 16,25 23-16,0-48 0,0 25 16,0-25-16,0-25 0,-25 25 15</inkml:trace>
  <inkml:trace contextRef="#ctx0" brushRef="#br0" timeOffset="756">244 586 0,'-73'0'0,"24"0"15,1-25-15,23 25 16,1 0-16,-1-24 0,50 24 16,24-24-1,24 24-15,0-25 0,0 25 16,49-24-16,-24-1 0,24 1 16,-24 24-16,0-25 15,-25 1-15,25 0 0,-50 24 16,1-25-16,0 25 15,-24 0-15,-1-24 0,-24-1 16,-24 25 0,24-24-16,-25 24 15,1-25-15,-1 1 16,1 24-16,-1 0 16,1 0-1,24 24-15,0 1 16,0 24-16,0-25 15,0 25-15,24 0 0,-24 0 16,25 0-16,-25-25 0,24 25 16,-24-25-16,25 1 15,-25-1-15,24-24 16,-48 0 0,24-24-1,-25-1-15,25 1 0,-24-1 16,24 1-16,-25-25 15,25 25-15,-24-1 0,24-24 16,0 25-16,0 0 16,0-1-16,0 1 0,24 24 15,1 24-15,-1 1 16,1-1-16,-1 0 16,1 1-16,-1-1 0,0 1 15,1-1-15,-25 1 16,24-1-16,1 0 0,-1-24 15,1 0-15,23 25 0,-23-25 16,-1 0-16,25-25 16,-25 1-16,1 0 0,24 24 15,-49-49-15,24 24 16,-24 1-16,0-25 0,-24 25 16,24-25-16,-49 0 0,24 24 15,1-23-15,0 23 16,-25 1-16,24-1 0,1 25 15,0 0 1,24 25-16,0-1 16,0 1-16,24-1 0,0 0 15</inkml:trace>
  <inkml:trace contextRef="#ctx0" brushRef="#br0" timeOffset="1043">2027 268 0,'0'-24'0,"-24"24"16,24-25-16,-24 1 15,48 48 16,0 1-31,1 24 16,-25-25-16,24 25 0,1 0 16,-1-25-16,0 25 15,-24-24-15,25 23 0,-25-23 16,24-1-16,-24 1 16</inkml:trace>
  <inkml:trace contextRef="#ctx0" brushRef="#br0" timeOffset="1338">1856 268 0,'-24'-24'16,"0"-25"-16,24 25 16,0-1-16,0 1 0,24-1 15,25 1-15,0 24 0,0 0 16,24 0-16,0 0 15,0 0-15,25 24 0,-25 1 16,1 24-16,-26-25 16,1 0-16,0 25 0,-24 0 15,-25-24-15,0 23 0,-25 1 16,1-24-16,-25 24 16,0-25-16,0 25 0,-24-25 15,0 1-15,-1 23 16,-23-23-16,23-1 0,1 1 15,24-25-15,0 24 0</inkml:trace>
  <inkml:trace contextRef="#ctx0" brushRef="#br0" timeOffset="1770">2809 171 0,'-25'-25'0,"25"1"16,-24 24-1,48 24 1,-24 1-16,25-1 15,-1 25-15,-24-25 16,25 25-16,-25 0 0,24 0 16,-24 0-16,25-1 0,-25-23 15,24 24-15,-24-25 16,0 1-16,24-1 0,-24 0 16,0 1-1,0-50 1,25 25-1,-25-24 1,24 24-16,1 0 0,-1 0 16,25 0-16,-25-24 15,1 24-15,-1 0 0,1 0 16,-1 0-16</inkml:trace>
  <inkml:trace contextRef="#ctx0" brushRef="#br0" timeOffset="2202">3517 268 0,'-24'-24'0,"-1"24"0,1-25 15,0 25-15,-1 0 16,1 0-16,-1 25 15,25-1-15,0 1 16,-24-1-16,24 25 16,0-25-16,0 1 0,0 24 15,0-25-15,24 25 0,-24-25 16,25 1-16,-1-1 16,1 1-16,-1-25 0,25 24 15,-25-24-15,25 0 16,-25-24-16,25 24 0,-24-25 15,-1 1-15,1-25 16,-25 24-16,0 1 16,0-25-16,0 25 0,-25-25 15,1 25-15,-1-25 16,1 24-16,-25 1 0,25-1 16,-25 25-16,24 0 0,-23 0 15,23 0-15,1 0 16,-1 25-16,25-1 15</inkml:trace>
  <inkml:trace contextRef="#ctx0" brushRef="#br0" timeOffset="2627">3932 244 0,'-24'0'0,"0"-25"16,-1 25 0,25-24-16,-24 24 15,24 24 1,-25 1-16,25 24 16,0-25-16,0 25 15,0-25-15,0 25 0,0-24 16,25-1-16,-1 25 0,25-49 15,0 24-15,-25 1 16,25-25-16,0 0 0,0 0 16,0 0-16,-1 0 15,-23-25-15,-1 25 0,-24-24 16,0 0-16,0-1 0,-24 1 16,-1-1-16,1 1 15,-25-1-15,0 1 0,1 0 16,-1-25-16,0 49 15,0-25-15,0 1 0,25 24 16,-25 0-16,24 0 0,1 24 16,24 1-1</inkml:trace>
  <inkml:trace contextRef="#ctx0" brushRef="#br0" timeOffset="3150">4348 244 0,'0'-25'0,"0"1"16,0 48 15,0 1-16,24-1-15,-24 25 0,24-24 16,1 23-16,-25 1 16,24-24-16,1 23 0,-1-23 15,1-1-15,-1 1 16,-24-1-16,24 1 0,-24-1 16,0-48-1,-24 24 1,24-25-16,-24 25 0,-1-24 15,1-1-15,-1-24 16,1 25-16,-1-25 0,1 0 16,0-24-16,-1 24 0,25 0 15,0 1-15,25-1 16,-25 0-16,48 24 0,-23 1 16,24 24-16,-25 0 15,25 0-15,0 24 0,-25 1 16,1-1-16,-1 1 0,1-1 15,-25 1-15,0-1 16,-25 25-16,-24-25 0,25-24 16,-25 25-16,0-1 15,25-24-15,-25 25 0,0-25 16,25 0-16,-1 0 0</inkml:trace>
  <inkml:trace contextRef="#ctx0" brushRef="#br0" timeOffset="3354">5202 390 0,'-24'0'16,"0"0"-1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48:56.7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0 489 0,'0'-25'0,"24"1"15,25 24-15,-24 0 16,48 0-16,-24-25 16,24 25-16,0 0 0,1 0 15,-1 0-15,25 0 16,-1 0-16,-23-24 0,23 24 15,1 0-15,-25 0 0,1 0 16,-1 0-16,-24-25 16,-1 25-16,-23 0 0,-1 0 15,1 0-15,-25-24 16,-25 24 0,1 0-1,-1 0 1</inkml:trace>
  <inkml:trace contextRef="#ctx0" brushRef="#br0" timeOffset="516">1197 0 0,'24'0'15,"1"0"-15,-1 25 16,25-25-16,0 0 0,0 24 16,24-24-16,-24 24 15,24-24-15,-24 0 0,0 25 16,0-25-16,-1 24 16,1-24-16,-24 0 0,-1 25 15,-24-1 1,0 1-1,-24-1-15,-1-24 16,1 24-16,-1 25 0,-23-24 16,23 23-16,-24-23 15,25 24-15,-1-25 0,1 25 16,0-25-16,-1 1 16,25-1-16,-24 1 0,24-1 15,-25-24-15,25 25 16,-24-25-1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49:21.9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465 566 0,'-25'0'0,"50"0"31,-1 25-16,-24-1-15,25 1 16,-25 24 0,24-25-16,-24 0 0,24 25 15,-24-24-15,25 24 0,-1-25 16,-24 0-16,25 1 16,-25-1-16,24-24 0,1 0 15,-1 0 1,-24-24-16,24-1 15,1-23-15,-1 23 0,25-24 16,-25 0-16,25 1 16,-24-1-16,24 0 0,-25 24 15,25-23-15,-25 23 16,1 1-16,-1-1 0,1 1 16,-1 24-16,0 0 15</inkml:trace>
  <inkml:trace contextRef="#ctx0" brushRef="#br0" timeOffset="517">1344 249 0,'0'-25'0,"-24"25"15,24-24-15,-25 24 0,-24-24 16,0 24-16,1-25 0,-26 25 16,1-24-16,-25 24 15,1 0-15,-1 0 0,25 0 16,-25 24-16,25-24 15,-1 25-15,1-1 0,24 25 16,0-25-16,1 25 0,-1 0 16,0 24-16,25-24 15,-1 24-15,1 1 0,24-1 16,0-24-16,0 24 16,24 0-16,1 1 0,-1-26 15,25 1-15,24 0 0,-24 0 16,49-25-16,-25 1 15,49-25-15,-24 0 0,24 0 16,0-25-16,0 1 16,0 0-16,0-25 0,0 0 15,-24-24-15,0-1 0,-1 1 16,-23-25-16,-1 25 16,-24-25-16,0 1 0,-49 23 15,0-23-15,0 23 0,-49 26 16,-24-26-16,-1 50 15,-48-25-15,0 25 0,-49 24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49:19.9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51 587 0,'0'-25'0,"25"25"16,-25 25-1,0-1 1,24-24-16,-24 24 16,0 1-16,0 24 0,25-25 15,-25 25-15,0-25 16,0 25-16,0 0 0,24-25 15,-24 25-15,25-24 0,-25-1 16,24 1-16,-24-1 16,24 0-16,-48-24 31,0-24-15,-1 24-16,25-24 0,-24-1 15,-1-24-15,1 25 16,-1-25-16,1-24 0,24 24 15,0-24-15,-24-1 16,24 1-16,0 24 0,24-24 16,-24 24-16,24 0 0,1 25 15,-1-1-15,25 1 16,-24 24-16,23 0 0,1 0 16,-24 24-16,24 1 15,-1-1-15,-23-24 0,24 25 16,-49-1-16,24 1 0,-24-1 15,-24 0 1,24 1-16,-49-25 0,24 24 16,1 1-16,-25-25 15,25 24-15,-1-24 0,1 0 16</inkml:trace>
  <inkml:trace contextRef="#ctx0" brushRef="#br0" timeOffset="425">564 391 0,'25'0'0,"-25"-24"16,24 24-16,1 0 15,-1 0 1,0 24-16,1-24 16,-1 25-16,25-25 0,-24 24 15,-1 0-15,0 1 0,25-1 16,-24 1-16,-25-1 15,24 1-15,-24-1 0,0 0 16,0 1-16,-24-25 16,-1 0-1,1 0-15,-1-25 16,1 1 0,24 0-16,24-25 0,-24 24 15,25 1-15,24-1 16,-25-23-16,25 48 0,0-25 15,-25 25-15,25-24 0,-25 24 16,1 0-16,-1 24 16,25-24-16,-49 25 0,25-1 15,-1-24-15,0 24 0,-24 1 16,25-1 0,-25 1-16</inkml:trace>
  <inkml:trace contextRef="#ctx0" brushRef="#br0" timeOffset="595">1199 122 0,'0'-24'0,"0"0"15,-24 24 1,24 24-1,0 0 1,24 1 0</inkml:trace>
  <inkml:trace contextRef="#ctx0" brushRef="#br0" timeOffset="1044">1590 367 0,'0'24'0,"-24"-24"16,48 0-1,1 0 1,-1 0-16,0 0 16,1 25-1,-1-25-15,-24 24 0,25 0 16,-25 25-1,24-24-15,-24-1 0,0 0 16,0 1-16,-24-1 16,-1-24 15,25-24-31,0-1 16,0 1-16,0 0 15,25-25-15,-25 24 0,24 1 16,1-25-16,-1 25 15,0-1-15,1 1 0,24 24 16,-25 0-16,25 0 16,-25 0-16,25 0 0,-24 24 15,-1 1-15,0-1 0,-24 1 16,25-1-16,-25 0 16,0 1-16,0-1 0,0 1 15,-25-25-15,25 24 0</inkml:trace>
  <inkml:trace contextRef="#ctx0" brushRef="#br0" timeOffset="1349">2323 49 0,'0'-24'0,"0"-1"16,24 25-1,1 25 1,-25-1-16,24 1 0,-24 23 16,25-23-16,-25 24 0,24-25 15,-24 25-15,0-25 16,24 25-16,1-24 0,-25 24 16,24-25-16,1 25 0,-25-25 15,24 25-15,0-25 16,1 1-16,-1-1 0,1 1 15,-1-1-15,1-24 16,-1 0-16,0 0 0,1 0 16,-25-24-16</inkml:trace>
  <inkml:trace contextRef="#ctx0" brushRef="#br0" timeOffset="1500">2543 391 0,'-49'-24'0,"24"24"0,-24-25 16,25 25-16,48 0 31,1 0-31,-1 0 16,25 0-16,-24 0 15,23-24-15,-23 24 0,24 0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49:12.4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1515 3224 0,'0'-24'0,"0"-1"47,0 50-1,0-1-30,25 25 0,-25-25-16,0 25 0,0 25 15,24-26-15,-24 26 0,25 23 16,-25-23-16,0-1 16,24 0-16,-24 0 0,0 1 15,0-1-15,24 0 0,-24-24 16,0 24-16,0-24 15,0 0-15,0 24 0,0-24 16,0 0-16,0-25 16,0 25-16,0 0 0,0 0 15,0-25-15,0 1 0,0-1 16,0 1-16,0-1 16,0 0-16,0 1 15,25-25 1,-25 24-1,24-24-15,-24 25 16,25-25 0,-1 24-16,1-24 0,-1 0 15,0 0-15,25-24 16,0 24-16,24 0 0,1-25 16,23 1-16,1-1 0,24 1 15,25 0-15,-1-1 16,25 1-16,0-1 0,0 1 15,25 0-15,-25-1 16,-1 1-16,1-1 0,-24 25 16,-1-24-16,25 24 0,-48 0 15,23-25-15,-24 25 16,-24 0-16,24 0 0,-49 0 16,25 0-16,-49-24 15,24 24-15,-48 0 0,23 0 16,-23 0-16,-1 0 15,-24-24 1,0-1 15,0 1-15,-24-1 0,24 1-16,-25-1 15,25 1-15,-24 0 16,24-25-16,-24 24 15,24-24-15,-25 1 0,1-1 16,24 0-16,-25 0 0,1-24 16,24 24-16,-25-24 15,1-1-15,0 1 0,-1 0 16,1-25-16,24 25 0,-49 0 16,24-1-16,1 1 15,0 0-15,-1 0 0,1 24 16,-1-25-16,1 26 15,24-1-15,-24 0 0,24 0 16,-25 0-16,25 25 16,-24-1-16,24 1 0,0 0 15,-25 24-15,1 0 16,-1 0 0,1 0-16,0 0 15,-1 0-15,1 0 16,-1 0-16,1 0 15,-25 0-15,0 0 0,0 0 16,0 0-16,1 0 16,-1 0-16,-25 0 0,26 0 15,-26 0-15,1 24 0,24-24 16,-24 0-16,0 24 16,-1-24-16,-23 25 0,24-1 15,-25-24-15,25 25 16,-25-1-16,0 0 0,0 1 15,1-25-15,-1 24 0,0 1 16,1-1-16,-1 1 16,-24-1-16,24 0 0,25 1 15,-25-25-15,1 24 16,23 1-16,1-25 0,0 24 16,-1-24-16,1 25 0,24-25 15,-24 24-15,24-24 16,25 24-16,-25-24 0,25 0 15,-1 0-15,1 0 16,24 25 109,-25-25-109,25 24-1,0 1 17</inkml:trace>
  <inkml:trace contextRef="#ctx0" brushRef="#br0" timeOffset="608">50 2784 0,'-24'25'15,"24"-1"-15,-25 1 16,25-1-16,0 1 0,0 23 15,0-23-15,25-1 16,-25 1-16,24-1 0,0 1 16,1-1-16,-1-24 0,-24 24 15,25-24-15,-1 0 16,1 0-16,-1-24 0,0 24 16,1-24-16,-1-25 0,1 24 15,-25 1-15,0-1 16,0-23-16,0 23 0,-25 1 15,1-25-15,-1 24 16,1 1-16,0 24 0,-1-24 16,-24 24-16,25 0 0,-1 0 15,1 0-15,24 24 16,-24-24-16,24 24 0,-25-24 16</inkml:trace>
  <inkml:trace contextRef="#ctx0" brushRef="#br0" timeOffset="991">368 2687 0,'-25'0'15,"25"-25"1,25 25-1,-1 25 1,25-1-16,-25-24 16,1 25-16,23-1 15,-23 0-15,24 25 0,-25-24 16,1-1-16,-1 1 0,-24-1 16,0 0-1,-24-24-15,-25 0 16,24 0-1,1-24-15,-1 24 0,1-24 16,-25-1-16,25 1 0,-1-1 16,1 1-16,24-25 15,0 25-15,0-1 0,0-24 16,24 25-16,1 0 16,-1 24-16,1 0 0</inkml:trace>
  <inkml:trace contextRef="#ctx0" brushRef="#br0" timeOffset="1521">1125 2687 0,'0'-25'15,"-25"25"1,25-24-16,-24 24 16,-1 0-16,1 0 0,-1 0 15,1 24-15,0-24 16,-1 25-16,1-25 0,-1 24 16,25 1-16,-24-1 0,24 0 15,0 1-15,0-1 16,24 1-16,-24-1 15,25-24-15,-1 0 16,1 0-16,-25 25 0,24-25 16,0 0-16,-24-25 0,25 25 15,-25-24-15,24-1 16,-24 1-16,25-1 0,-25 1 16,0 0-16,0-25 15,-25 24-15,1-23 0,-1-1 16,25 24-16,-24-24 0,0 25 15,-1 0-15,1-1 16,24 1-16,-25 24 0,25 24 16,25 1-1,-1-1-15,1 25 16,-1-25-16,0 25 0,25-24 16,-24-1-16,24 25 15,-25-25-15,25 1 0,-25-25 16</inkml:trace>
  <inkml:trace contextRef="#ctx0" brushRef="#br0" timeOffset="1891">1296 2711 0,'24'0'15,"-24"-24"-15,24 24 47,1 0-31,-1-25-1,1 25-15,-25-24 16,24 24-16,-24-24 16,25-1-16,-25 1 15,0-1-15,-25 1 16,1 24-16,-1-25 15,1 25-15,-1-24 0,1 24 16,-25 0-16,25 24 16,-1-24-16,1 25 0,24-1 15,-25 1-15,25 24 0,0-25 16,25 0-16,-1 1 16,1 24-16,-1-49 0,1 24 15,23 0-15,1-24 16,0 0-16</inkml:trace>
  <inkml:trace contextRef="#ctx0" brushRef="#br0" timeOffset="2239">1686 2443 0,'-24'0'0,"0"0"0,-1-25 16,1 25-16,-1 0 15,25 25 1,25-25-16,-1 24 16,1 0-16,-1-24 0,0 25 15,1-25-15,-1 24 16,-24 1-16,25-25 0,-1 24 16,-24 1-1,-24-1 1,-1-24-16,1 0 15,24-24-15,-25 24 16,1-25-16,24 1 0,-24-1 16,24 1-16,0-1 15,0-23-15,24 23 0,-24-24 16,24 25-16,1-1 0,-1 1 16,1 24-16</inkml:trace>
  <inkml:trace contextRef="#ctx0" brushRef="#br0" timeOffset="2576">2102 2247 0,'0'-24'16,"-25"-1"-1,1 25-15,-1 0 16,1 0-1,-1 0-15,1 25 16,0-1-16,-1 1 16,25-1-16,0 0 15,0 1-15,25-1 16,-1 1-16,0-25 16,25 24-16,0-24 0,0 25 15,0-25-15,0 24 16,-1-24-16,1 24 0,-24-24 15,-1 25-15,1-1 0,-25 1 16,-25-1 0,1 1-16,-1-25 0,-24 24 15</inkml:trace>
  <inkml:trace contextRef="#ctx0" brushRef="#br0" timeOffset="3415">7621 0 0,'0'98'0,"49"-25"16,-25 25-16,1-25 15,-1 25-15,1 0 0,-1-1 16,-24 1-16,25 0 15,-25-1-15,0-23 0,-25 23 16,25 1-16,-24-25 0,-25 25 16,0 0-16,25-1 15,-50 1-15,25 0 0,-24-1 16,0 1-16,0 0 16,-25 0-16,0-1 0,1-24 15,-26 1-15,1-1 0,0 0 16,0-24-16,0 24 15,0-24-15,0 0 0,0-25 16,24 25-16,0 0 16,1-24-16,23 23 0,-23-23 15,23-1-15,26 1 0,-26-25 16,25 24-16,25-24 16,0 25-16,-1-25 0,1 0 15,24-25 1,0 1-16,24 24 15,1-25-15,-1 1 0</inkml:trace>
  <inkml:trace contextRef="#ctx0" brushRef="#br0" timeOffset="4201">8891 244 0,'25'0'16,"-1"0"-16,0 0 0,1 25 16,-1 24-16,-24-25 15,25 25-15,-25 24 0,24-24 16,-24 24-16,0 1 16,0 23-16,0-23 0,0-1 15,0 25-15,0-1 0,-24-23 16,24 23-16,-25 1 15,1-25-15,-1 25 0,1 0 16,0-1-16,-25 25 0,0-24 16,0 0-16,-24 24 15,-1-24-15,-23 24 0,24-25 16,-123 99 0,98-99-16,-24 1 0,25 0 15,-25-25-15,-1 0 0,1 25 16,0-25-16,0 1 15,0-1-15,0 0 0,0-24 16,0 24-16,0-24 16,24 0-16,-24 0 0,48-25 15,-23 25-15,23-24 0,1-1 16,24 0-16,0 1 16,25-1-16,0 1 0,-25-25 15,49 24-15,-25-24 16,1 0-16,24 24 0,0-48 31,24 0-15,1-1-16,-1 1 15</inkml:trace>
  <inkml:trace contextRef="#ctx0" brushRef="#br0" timeOffset="5137">10332 806 0,'0'-24'0,"0"-1"32,0 50-1,0-1-31,25 1 16,-25 24-16,0-25 15,0 25-15,24 24 0,-24-24 16,24 24-16,-24 0 15,0 25-15,0-25 0,0 25 16,0 0-16,-24-1 0,24 26 16,-24-26-16,-1 1 15,1 0-15,-1-1 0,-24 1 16,25 0-16,-25-1 16,0 1-16,25 0 0,-25-1 15,0 1-15,-24-25 0,24 25 16,0-25-16,-24 25 15,0-25-15,-1 1 0,1-1 16,0-24-16,-25 24 16,1-24-16,-1 0 0,0 24 15,0-24-15,-24 0 0,0 0 16,0 24-16,0-24 16,0-1-16,0 1 0,0 0 15,0 0-15,24 0 16,-24 0-16,24-25 0,0 25 15,1-25-15,-1 1 0,25-1 16,-25 1-16,25-1 16,-1-24-16,26 25 0,-26-25 15,25 0-15,1 24 16,-1-24-16,0 24 0,0-24 16,25 0-16,-25 25 0,24-25 15,1 0-15,0 0 16,24 24-1,-25-24-15,25-24 79,25-1-48</inkml:trace>
  <inkml:trace contextRef="#ctx0" brushRef="#br0" timeOffset="6601">11016 3664 0,'-24'0'16,"-1"0"-16,1 0 0,-1 0 15,1 0-15,48 0 47,25 0-47,0 0 16,24-25-16,25 1 16,48-1-16,1 1 0,24 0 15,24-1-15,1 1 16,-1-1-16,-24 25 0,-24-24 15,-25 24-15,-49 0 16,0 0-16,-48 0 0,-1 0 16,-48 0-1,-1 0-15,1 0 16,-1 0-16,1 0 0</inkml:trace>
  <inkml:trace contextRef="#ctx0" brushRef="#br0" timeOffset="6895">12628 3322 0,'-25'-25'16,"1"1"-1,48 48 48,1-24-63,24 25 15,0-25-15,-1 24 0,1 1 16,25-1-16,-26 0 0,1 1 16,-24 24-16,23-25 15,-48 1-15,0-1 0,0 25 16,-24-25-16,0 1 16,-25-1-16,0 25 0,0-25 15,0 1-15,0-1 0,1 1 16,23-25-16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5:52:16.6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562 236 0,'49'0'16,"-25"0"0,1 0-1,-1-25 1,-24 1 0,0 0-1,0-1-15,-24 1 16,-1-1-1,-24 25-15,25 0 0,-25 0 16,-24 0-16,24 0 16,-24 0-16,24 25 0,0-1 15,0 1-15,25-1 0,-25 0 16,49 1-16,-25-1 16,25 1-16,0-1 0,25 25 15,-1-25-15,25 1 16,0-1-16,0 1 0,0-1 15,24 25-15,0-25 0,-24 1 16,0-1-16,0 1 16,-25 23-16,1-23 0,-25-1 15,0 25-15,-25-24 0,1-1 16,-25 25-16,0-25 16,-24 1-16,-1-1 0,1-24 15,0 25-15,24-25 16,-24 0-16,24 0 0,25 0 15,-1-25-15,25 1 0</inkml:trace>
  <inkml:trace contextRef="#ctx0" brushRef="#br0" timeOffset="469">1099 651 0,'25'0'63,"-1"0"-48,0 0-15,1 0 16,-1 0-16,1 0 0,24-24 15,-25 24 1,0-25-16,-24 1 0,0-1 16,0 1-1,0-1-15,-24 1 16,0 0-16,-1-1 0,1 1 16,-1 24-16,-24-25 15,25 25-15,-25 0 0,25 0 16,-25 0-16,24 0 15,1 25-15,0-1 0,24 25 16,0-25-16,0 25 0,0 0 16,24 0-16,0 0 15,1 0-15,-1 0 0,25-1 16,-24-23-16,23 24 0,-23-25 16,-1 1-16,1-25 15,-1 24-15,1-24 0,-1 0 16</inkml:trace>
  <inkml:trace contextRef="#ctx0" brushRef="#br0" timeOffset="691">1588 236 0,'0'-25'0,"-25"25"31,1 25-31,24-1 15,0 25-15,-25-24 0,25 23 16,0 1-16,0 0 16,25 0-16,-1 0 0,-24-25 15,25 25-15,-1 0 16,-24-25-16,24 1 0,1-1 16,-1 1-16</inkml:trace>
  <inkml:trace contextRef="#ctx0" brushRef="#br0" timeOffset="1080">2003 749 0,'0'-25'16,"-25"25"0,1 0-16,0-24 15,-1 24 1,25-25-16,25 25 15,-1 0 1,-24-24-16,24 24 0,1-24 16,24-1-16,-25 25 0,0-24 15,1-1-15,-1 25 16,1-24-16,-1 0 0,-24-1 16,0 1-1,-24 24-15,-1 0 0,1 0 16,-1 0-16,1 24 15,0 1-15,-1-1 16,1 0-16,-1 25 0,25-24 16,-24 23-16,24-23 15,0 24-15,24-25 0,1 25 16,-25-25-16,24 1 0,25-1 16,-25-24-16,25 25 15,0-25-15</inkml:trace>
  <inkml:trace contextRef="#ctx0" brushRef="#br0" timeOffset="1381">3126 456 0,'-24'0'0,"-1"-25"15,1 25-15,0-24 0,-1 24 16,1-25-16,-25 25 15,24 0-15,-23 0 0,-1 25 16,24-25-16,-24 24 0,25 1 16,0-1-16,24 0 15,-25 25-15,25-24 0,0 24 16,0-25-16,25 25 16,-1-25-16,25 1 0,-25 24 15,25-25-15,0-24 16,0 24-16,0 1 0,0-25 15,-1 0-15,1 0 0,0-25 16,0 1-16</inkml:trace>
  <inkml:trace contextRef="#ctx0" brushRef="#br0" timeOffset="1608">3541 114 0,'0'-49'16,"0"24"-16,0 1 0,0 0 15,0 48 1,0 0-16,0 1 16,0 24-16,0-25 0,25 25 15,-25 24-15,24-24 16,-24 0-16,25 24 0,-1-24 16,-24 0-16,25 0 15,-1 0-15,-24-1 0,0-23 16,24-1-16,-24 1 0</inkml:trace>
  <inkml:trace contextRef="#ctx0" brushRef="#br0" timeOffset="1782">3541 529 0,'-24'-49'16,"0"25"-16,-1-1 15,25 1-15,25 24 16,-25-25-16,24 1 0,25 24 15,0-24-15,0-1 16,24 25-16,-24-24 0,24-1 16,0 25-16,1-24 15,-26-1-15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46:39.2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4180 1319 0,'0'-25'15,"24"1"-15,1-1 16,-1 25-16,1 0 15,-25 25 1,24-1-16,-24 1 16,0 24-16,24 24 0,-24 0 15,25 0-15,-25 25 16,24 0-16,-24 24 0,25 0 16,-25 0-16,0 0 0,0 25 15,0-25-15,0 24 16,0 1-16,0-1 0,0-23 15,0 23-15,0-24 16,0 0-16,24 0 16,-24 1-16,25-26 0,-1 1 0,-24 0 15,24-1-15,1-23 16,-25 23-16,24-23 0,-24-1 16,25-24-16,-25 0 15,24-1-15,-24 1 0,25-24 16,-25-1-16,0 1 0,24-1 15,0-24 1,1 0-16,-1-24 0,1 24 16,-1-25-16,25 25 15,0-24-15,0 24 0,-1-25 16,1 25-16,0 0 0,24-24 16,1 24-16,-1 0 15,0 0-15,25 24 0,0-24 16,24 25-16,0-25 15,24 24-15,25 1 0,25-1 16,-25 0-16,48 1 0,-23-1 16,-1 1-16,1-1 15,-1 0-15,0 1 0,1-1 16,-25 1-16,0-25 0,0 24 16,-25 1-16,1-25 15,-25 24-15,0-24 0,0 0 16,-24 0-16,-25 0 15,25 0-15,-25 0 0,-24-24 16,0 24-16,0 0 16,-25 0-16,25-25 0,-25 25 15,1 0-15,-25-24 0,49 24 16,-25 0-16,0-25 16,25 25-16,-24 0 0,23-24 15,-23 24-15,24-25 0,-25 1 16,25 24-16,-25-24 15,1-25-15,-25 24 0,24-23 16,-24 23-16,0-24 16,0 0-16,0 1 0,-24-1 15,24 0-15,0 0 0,0 0 16,0 0-16,24-24 16,-24 24-16,25 0 0,-25-24 15,24 0-15,1 24 16,-1-24-16,-24-1 0,24 1 15,-24-25-15,0 25 0,0 0 16,0-25-16,0 1 16,0-1-16,0 0 0,0 0 15,-24 1-15,24-1 0,0 0 16,0 1-16,0-1 16,0 25-16,0-25 0,0 25 15,-24 0-15,24-1 16,-25 25-16,1-24 0,-1 0 15,1 24-15,-1-24 16,-23 24-16,23 0 0,1 0 16,-1 0-16,1 25 0,-1-25 15,1 25-15,24-1 16,-24 1-16,24-1 0,-25 1 16,25 0-16,0-1 15,-24 1-15,24-1 0,0 1 16,-25-1-16,25 1 15,0 0-15,0-1 16,-24 25-16,24-24 16,0-1-1,-24 25-15,-1 0 16,1 0 0,-25 0-16,0 0 15,0 0-15,-24-24 0,0 24 16,-25 0-16,-24 0 0,24 0 15,-24 0-15,-25-25 16,25 25-16,0 0 0,-24-24 16,24 24-16,-25 0 15,25-24-15,-25 24 0,25-25 16,0 25-16,-24 0 0,23-24 16,-23 24-16,24-25 15,-25 25-15,25-24 0,-24 24 16,23-24-16,26 24 15,-25-25-15,24 25 0,0 0 16,1 0-16,-1 0 16,25 0-16,-1 0 0,1 0 15,0 0-15,24 0 0,0 0 16,0 0-16,0 0 16,1 0-16,-1 0 0,0 25 15,24-25-15,-23 0 0,23 0 16,-24 0-16,25 0 15,0 0-15,-1 24 0,1-24 16,-1 0-16,-24 24 16,25-24-16,0 0 0,-1 25 15,1-25-15,-1 0 0,25 24 16,-24-24-16,-1 0 16,1 0-1,0 25 1,-1-25-16,1 0 0,-1 24 15,-23-24-15,-1 0 0,24 24 16,-24-24-16,25 25 16,0-25-16,-1 24 0,25 1 15,0-1 1,0 1-16,25-1 16,-25 0-16,24 1 15,-24-1 1,0 1-1,-24-25-15,24 24 16,0 1-16,-25-25 16,25 24-16</inkml:trace>
  <inkml:trace contextRef="#ctx0" brushRef="#br0" timeOffset="654">5523 220 0,'0'-25'16,"0"1"-16,-24 24 15,24-25-15,0 1 0,-25 24 16,1 24 15,24 25-15,-25-24-16,25 23 0,0-23 15,0 24-15,-24 0 0,24-25 16,0 25-16,0-25 16,0 1-16,0-1 0,0 1 15,24-25 1,1-25-1,-25 1-15,24-1 16,-24 1-16,25-25 16,-1 25-16,1-25 0,-25 0 15,24 0-15,0 25 0,25-25 16,-24 0-16,-1 25 16,1-25-16,-1 24 0,0 25 15,1-24-15,-1 24 16,1 0-16,-1 0 0,-24 24 15,25 25-15,-1-24 0,0 23 16,1 1-16,-1 24 16,1-24-16,-1 25 0,0-26 15,1 26-15,-1-25 16,1-1-16,-1-23 0,-24 24 16</inkml:trace>
  <inkml:trace contextRef="#ctx0" brushRef="#br0" timeOffset="841">5548 439 0,'-25'-24'0,"1"0"16,-1 24-16,25-25 16,25 25-1,-1 0-15,1 0 0,-1 0 16,25-24-16,24 24 0,-24 0 15,24 0-15,1 0 16,-1 0-16</inkml:trace>
  <inkml:trace contextRef="#ctx0" brushRef="#br0" timeOffset="1368">6769 488 0,'24'0'16,"-24"-24"-16,0-1 16,0 1-1,0 0-15,-24-1 16,-1 25-16,-24-24 16,25 24-16,0 0 15,-25 0-15,24 0 0,1 24 16,-1-24-16,1 25 15,0-25-15,-1 24 0,1 0 16,-1 1-16,25-1 0,0 1 16,0-1-1,0 1-15,25-25 0,-1 24 16,1-24-16,23 24 16,-23-24-16,24 0 0,0 0 15,-1 0-15,-23-24 0,24 24 16,-25-24-16,1-1 15,-1 1-15,-24-1 0,24-24 16,-24 25-16,0-25 16,0 0-16,-24 0 0,24 1 15,0-1-15,-24 24 0,24 1 16,0 0-16,-25 24 16,25 24-1,-24 0-15,24 1 16,0 24-16,0-1 0,0 1 15,24 0-15,-24 0 0,25 24 16,-25-24-16,24-24 16,0 23-16,1 1 0,-25-24 15</inkml:trace>
  <inkml:trace contextRef="#ctx0" brushRef="#br0" timeOffset="1877">7551 537 0,'0'-24'31,"0"-1"-31,-24 25 0,-1-24 16,1 24-16,0-25 15,-1 1-15,-24 24 0,25 0 16,-1 0-16,1 0 0,0 0 15,-1 0-15,1 24 16,-1-24-16,1 25 0,24-1 16,-25 1-16,25-1 15,0 1-15,0-1 0,0 0 16,25 1-16,-1-25 16,-24 24-16,49-24 15,-24 0-15,-1 0 0,0 0 16,25 0-16,-24-24 0,-1 24 15,1-25-15,-25 1 16,24-25-16,-24 25 0,0-25 16,0 0-16,0 0 15,0 0-15,0 0 0,0 1 16,0 23-16,0-24 0,0 25 16,0 0-16,-24 24 15,24 24-15,0 0 16,0 25-16,0-24 15,0 23-15,0 26 0,0-25 16,0-1-16,0 26 0,0-25 16,24-1-16,-24-23 15,0 24-15,0-25 0</inkml:trace>
  <inkml:trace contextRef="#ctx0" brushRef="#br0" timeOffset="2370">7819 464 0,'0'-25'16,"-25"25"0,25-24-16,0 0 15,25 24 1,-1 0-16,1 24 16,-1-24-16,-24 24 15,25 1-15,-1-1 16,0 1-16,-24-1 0,25 1 15,-25-1-15,0 0 16,0 1-16,-25-25 16,1 0-16,0-25 15,-1 25 1,1-24-16,24 0 0,-25-1 16,25 1-16,0-1 15,0 1-15,25-25 0,-1 25 16,1-1-16,-1 1 0,25-25 15,-25 24-15,25 25 16,-24-24-16,23 24 0,-23 0 16,-1 0-16,1 0 15</inkml:trace>
  <inkml:trace contextRef="#ctx0" brushRef="#br0" timeOffset="2543">8381 488 0,'-25'0'15,"25"25"-15,-24-25 16</inkml:trace>
  <inkml:trace contextRef="#ctx0" brushRef="#br0" timeOffset="28793">5108 2125 0,'0'24'578,"-24"0"-562,24 1-16,0-1 0,-25 1 16,25-1-16,-24 25 0,24-25 15,0 1-15,0-1 16,-25 1-16,25-1 16,0 1-16,0-50 31,0 1 0,25-1-31,-25 1 0,0-1 16,24-23-16,-24 23 15,0-24-15,25 25 0,-25-25 16,24 0-16,-24 25 0,0-1 16,24 1-16,-24 0 15,25 24-15,-1 0 16,1 24-1,-25 0-15,24 25 0,-24 0 16,25-25-16,-25 25 0,0 0 16,24 0-16,-24 0 15,0 0-15,24-25 0,-24 1 16,0 23-16,0-23 16</inkml:trace>
  <inkml:trace contextRef="#ctx0" brushRef="#br0" timeOffset="28991">5157 2222 0,'-25'0'0,"1"0"16,0 0 0,48 0 15,0 0-16,1 0-15,-1 0 0,1 0 16,23 0-16,-23 0 16,-1-24-16,1 24 0,-1 0 15</inkml:trace>
  <inkml:trace contextRef="#ctx0" brushRef="#br0" timeOffset="29556">5548 2222 0,'0'-24'63,"-25"0"-48,1 24 1,-1 0-16,1 24 16,-1-24-16,1 24 15,24 1-15,-24-1 16,24 25-16,0-25 16,24 1-1,-24-1-15,24 1 0,1-1 16,-1-24-16,-24 25 0,25-25 15,-1 0-15,1 0 16,-25-25-16,24 25 0,0-24 16,-24-1-16,25 1 15,-25-1-15,0 1 0,0-25 16,0 25-16,0-25 0,-25 0 16,25 0-16,-24 25 15,24-25-15,0 25 0,-24-1 16,48 50 15,-24-1-31,24 0 0,-24 25 16,0-24-16,25 24 15,-25-1-15,24 1 0,-24-24 16,0 23-16,25-23 0,-25 24 16,24-25-16,-24 1 15,0-1-15,25-24 16</inkml:trace>
  <inkml:trace contextRef="#ctx0" brushRef="#br0" timeOffset="29789">5865 2174 0,'24'0'0,"-24"24"46,0 0-30,25 1 0,-25-1-16,0 1 0,0-1 15,24 0-15,-24 1 0,0-1 16,0 1 0,25-25-16</inkml:trace>
  <inkml:trace contextRef="#ctx0" brushRef="#br0" timeOffset="29940">5915 1978 0,'-25'0'0,"25"-24"16,0 48 15,0 1-31</inkml:trace>
  <inkml:trace contextRef="#ctx0" brushRef="#br0" timeOffset="30438">6305 2271 0,'0'-24'31,"0"-1"-15,-25 25-16,25-24 0,-24 24 16,24-25-1,-25 25-15,1 0 16,0 0-16,-1 0 0,1 0 16,-1 25-16,1-1 15,-1-24-15,1 25 0,0-1 16,24 1-16,-25-1 15,25 0-15,0 1 0,25-1 16,-25 1-16,24-1 0,0-24 16,1 0-16,-1 25 15,25-25-15,-24 0 0,-1-25 16,25 1-16,-25 24 0,1-25 16,-1-24-16,1 25 15,-1 0-15,-24-25 0,0 0 16,0 0-16,0 0 15,0 25-15,0-25 0,0 25 16,-24-1-16,24 1 16,0 48-1,0 25-15,0-25 16,0 25-16,0 0 16,0 0-16,0 24 0,0-24 15,24 0-15,-24 0 0,0-25 16,0 1-16</inkml:trace>
  <inkml:trace contextRef="#ctx0" brushRef="#br0" timeOffset="31194">7917 2149 0,'0'-24'16,"0"-1"15,-25 25-31,25-24 0,-24 24 16,-1 0-16,1 0 15,0 0-15,-1 0 0,-24 24 16,25 1-16,-1-1 16,1 0-16,0 25 0,24-24 15,-25 24-15,25-1 0,0-23 16,0 24-16,25 0 16,-1-25-16,0 0 0,1 1 15,24-25-15,0 24 0,-1-24 16,1 0-16,0-24 15</inkml:trace>
  <inkml:trace contextRef="#ctx0" brushRef="#br0" timeOffset="31578">8259 2222 0,'0'-24'0,"-25"24"0,25-24 15,-24 24 1,-1 0-1,1 0 1,24 24-16,-25-24 16,25 24-16,-24 1 15,24-1-15,0 1 16,0-1-16,0 0 16,0 1-16,24-25 0,-24 24 15,25-24-15,-1 0 16,1 0-16,-1 0 0,1 0 15,-1 0-15,-24-24 16,24-1-16,-24 1 16,0 0-16,0-1 0,0 1 15,-24-25-15,24 25 16,-24-1-16,24 1 0,-25 24 16,25-25-16,0 50 31,0-1-16</inkml:trace>
  <inkml:trace contextRef="#ctx0" brushRef="#br0" timeOffset="31968">8405 2198 0,'24'0'0,"-24"-24"15,25-1 1,-25 50 31,24-1-32,-24 0-15,0 1 0,25-1 16,-1 1-16,-24 23 0,25-23 16,-25-1-16,24 1 15,0-25-15,1 24 0,-1-24 16,1 0-16,-1 0 15,1 0-15,-1-24 16,-24-1-16,24 1 0,-24-1 16,0 1-16,0-25 15,0 25-15,0-25 0,0 25 16,-24-1-16,24 1 16,-24 24-16,-1 0 15,25 24 1,0 1-16,0-1 15,0 0 1,25-24-16</inkml:trace>
  <inkml:trace contextRef="#ctx0" brushRef="#br0" timeOffset="32351">8820 2222 0,'25'0'15,"-25"-24"-15,0-1 16,24 25 15,1 25-15,-25-1-1,24 1 1,-24-1-16,0 1 0,0-1 16,0 0-16,0 1 15,0-1 1,0-48-1,0-1 1,0 1 0,0 0-16,24-1 0,-24 1 15,25-1-15,-1 1 16,-24-1-16,25 25 0,-1-24 16,0 24-1,-24 24-15,25 1 16,-25-1-16,0 1 0,0-1 15,0 1-15,0-1 16,0 0-16</inkml:trace>
  <inkml:trace contextRef="#ctx0" brushRef="#br0" timeOffset="32567">9211 2051 0,'0'-24'0,"0"0"15,0-1-15,0 50 47,0-1-47,0 25 0,0-25 16,0 1-16,0 24 0,24-1 16,-24-23-16,0-1 15,25 25-15,-25-25 0,0 1 16</inkml:trace>
  <inkml:trace contextRef="#ctx0" brushRef="#br0" timeOffset="33438">9187 2271 0,'0'-24'16,"0"-1"0,0 1-16,0-1 15,24 25-15,-24-24 0,24 24 16,1 0-1,-1 0-15,1 0 0,-1 0 16,1 0 0,-1 0-16,0 0 15,1 24-15,-25 1 32,0-1-17,0 1 1,0-1-16,0 1 15,0-1 1,0-48 31,24 24-47,-24-25 0,25 25 16,-25-24-16,24 24 0,1 0 15,-1-25-15,0 25 16,1 0-16,-1-24 15,1 24 1,-25-25 0,24 25-16,-24-24 31,24 24-31,-24 24 31,0 1-31,0-1 16,25 1-1,-1-1 1,1 1-16,-1-25 16,-24 24-16,25-24 15,-1 0-15,0 0 0,1 0 16,-1-24 0,-24-1-1,0 1-15,0-1 16,0 1-16,0-1 15,-24 1 1,-1 24-16,25 24 16,0 1-1,-24-1-15,24 25 0,0 0 0,0 0 16,24 24-16,-24 0 0,25-24 16,-1 0-16,-24 24 15,0-48-15,0 24 0,0-25 16,-24 1-1,-1-25-15,1 0 0,0-25 16,-1 1-16,1-1 0,-1 1 16,25-25-16,0 0 15,0 0-15,25 0 0,-1 1 16,1 23-16,23-24 16,-23 25-16,24-1 0,0 25 15,-25 0-15,0 0 0,1 0 16</inkml:trace>
  <inkml:trace contextRef="#ctx0" brushRef="#br0" timeOffset="34808">7941 5104 0,'0'-24'16,"0"-1"15,24 25-31,-24-24 16,0 0-1,0 48 32,0 0-47,0 1 16,0 24 0,0-25-16,0 25 0,0 0 15,0 0-15,0 24 0,0-24 16,25 24-16,-25-24 15,0 24-15,0 0 0,0-24 16,0 0-16,0 0 16,0 0-16,0-25 0,0 1 15,0-1-15,0 0 0,0 1 16,24-25 0,-24-25-1,25 1 1</inkml:trace>
  <inkml:trace contextRef="#ctx0" brushRef="#br0" timeOffset="35096">7794 5788 0,'-24'-24'0,"0"24"15,24 24 32,24-24-47,0 0 16,1 25-16,-1-25 16,1 24-16,-1-24 15,1 24-15,-1-24 0,-24 25 16,24-25-16,1 24 0,-1 1 15,1-25 1,-1 0-16</inkml:trace>
  <inkml:trace contextRef="#ctx0" brushRef="#br0" timeOffset="35330">8430 5764 0,'0'-25'31,"-25"25"-15,1 0-1,-1 25-15,1-1 16,-1 1 0,1-1-16,0 0 15,24 1-15,-25 24 0,1-25 16,-1 0-16,25 1 15,-24-25-15,24 24 0</inkml:trace>
  <inkml:trace contextRef="#ctx0" brushRef="#br0" timeOffset="36260">7770 6496 0,'0'25'47,"0"-1"-32,0 1-15,0-1 16,0 25-16,0-25 0,0 25 16,0 0-16,0-25 0,25 1 15,-25 24-15,0-25 16,0 1-16,0-1 0,24 0 16,-24-48 15,0 0-31,0-1 15,-24 1-15,24-1 16,-25-24-16,25 1 0,-24-26 16,24 26-16,0-26 15,0 25-15,0 1 0,0-1 16,0 0-16,24 24 0,-24 1 16,25 0-16,-1 24 15,0 0-15,25 0 0,-24 0 16,-1 0-16,0 24 15,1-24-15,-1 24 0,1 1 16,-1-25-16,-24 24 0,0 1 16,0-1-1,0 1-15,-24-25 0,-1 24 16,1 0-16,-1-24 0,1 25 16,0-25-16,-1 24 15,1-24-15,24 25 0,-25-25 16,25 24-16,25-24 15,-1 25-15,1-25 16,-1 24-16,25-24 16,-25 24-16,25 1 0,0-25 15,0 24-15,0 1 0,-25-1 16,1 0-16,-1 1 16,-24-1-16,0 1 0,0-1 15,-24-24-15,-1 25 0,1-1 16,-25-24-16,24 24 15,-23-24-15,23 0 0,-24 0 16,25 0-16,-1 0 16,1 0-16,0-24 0,24 0 15,0-1-15,24 25 16</inkml:trace>
  <inkml:trace contextRef="#ctx0" brushRef="#br0" timeOffset="36789">8478 6496 0,'0'25'47,"25"-25"-47,-25 24 16,0 1-16,24-1 0,-24 1 15,0-1-15,25 25 16,-25-25-16,24 1 0,-24 23 16,0-23-16,24-1 0,-24 1 15,0-1-15,0 1 16,25-25-16,-25 24 0,-25-48 31,1-1-15,24 1-16,-24-1 15,24 1-15,-25-25 16,25 0-16,-24 0 0,24 1 16,0-1-16,0 0 0,0 0 15,0 0-15,0 0 16,24 25-16,1-1 0,-25 1 16,24 24-16,0 0 15,1 0-15,-1 0 0,1 24 16,-25 1-16,24-1 15,1 1-15,-25-1 0,0 25 16,0-25-16,0 1 0,-25-1 16,25 1-16,-24-1 15,-1-24-15,1 25 0,-25-25 16,25 24-16,-1-24 0,1 0 16,-1-24-1</inkml:trace>
  <inkml:trace contextRef="#ctx0" brushRef="#br0" timeOffset="37364">9113 6570 0,'25'0'15,"-1"0"1,-24-25-16,25 25 0,-25-24 15,24 24-15,-24-25 16,-24 25 0,24-24-16,-25 24 0,1 0 15,-1 0-15,1 0 16,-1 0-16,1 0 0,0 24 16,-1-24-16,25 25 0,-24-1 15,24 1 1,24-1-16,-24 0 0,25 1 15,23-1-15,-23 1 16,24-1-16,0-24 0,-1 25 16,1-1-16,-24 0 0,24 1 15,-25-1-15,0-24 16,1 25-16,-25-1 16,-25 1-1,1-25-15,0 0 0,-1 0 16,-24 0-16,0 0 0,1 0 15,-1 0-15,0 0 16,24-25-16,-23 1 0,23 24 16,1-25-16,24 1 15</inkml:trace>
  <inkml:trace contextRef="#ctx0" brushRef="#br0" timeOffset="38102">10212 6716 0,'25'0'16,"-1"0"0,-24-24-16,0-1 15,25 1-15,-25-1 16,0 1 0,-25 24-16,25-24 0,-24 24 15,-1-25-15,1 25 16,0 0-16,-1 0 0,-24 25 15,25-25-15,-1 24 0,1 0 16,0 25-16,-1-24 16,25 24-16,0-25 0,0 25 15,0-25-15,0 25 16,25-24-16,-1-1 0,0 0 16,1-24-16,-1 25 0,1-25 15,24 0-15,-25 0 16,0 0-16,25-25 0,-24 25 15,-1-48-15,-24 23 16,25 1-16,-1-25 0,-24 0 16,24 25-16,-24-25 0,0 0 15,0 24-15,25 1 16,-25 0-16,24 48 16,-24 0-1,0 1-15,0-1 0,25 1 16,-25-1-16,0 25 0,24-25 15,-24 1-15,24 24 16,-24-25-16,25 1 0</inkml:trace>
  <inkml:trace contextRef="#ctx0" brushRef="#br0" timeOffset="38618">11043 6765 0,'0'-24'15,"-25"-1"-15,25 1 16,-24-1-16,24 1 0,-25 24 16,25-24-16,-24 24 15,0-25-15,-1 25 16,1 0-16,-1 25 15,-23-1-15,23 0 0,1 1 16,-1-1-16,25 1 0,-24-1 16,24 25-16,0-25 15,0 1-15,0-1 0,24 1 16,1-1-16,-1 0 16,1-24-16,-1 0 0,25 0 15,-25 0-15,25 0 0,-25-24 16,1 0-16,-1-1 15,1 1-15,-1-25 0,1 0 16,-25 0-16,24 0 16,-24-24-16,0 0 0,0 24 15,0 0-15,-24 0 16,24 0-16,0 25 0,-25 24 16,25 24-1,-24 25-15,24-24 16,0 24-16,0-1 0,24 26 15,-24-25-15,25-1 0,-1 1 16,-24 0-16,24 0 16,1 0-16,-1-25 0,1 1 15</inkml:trace>
  <inkml:trace contextRef="#ctx0" brushRef="#br0" timeOffset="39117">11775 6863 0,'25'0'0,"-25"-25"16,0 1-1,-25-1-15,25 1 16,-24 0-16,0-1 0,24 1 16,-25-25-16,1 25 15,-1-1-15,1 1 0,-1 24 16,1 0-16,0 0 0,-1 0 15,1 24-15,-1 1 16,1 23-16,0-23 0,-1 24 16,1-25-16,24 25 15,0-25-15,0 1 0,0 24 16,0-25-16,24-24 0,1 24 16,23-24-16,-23 0 15,24 0-15,-1 0 0,1-24 16,0 0-16,0-1 0,-25 1 15,1-25-15,24 0 16,-49 0-16,24-24 0,-24 24 16,25-24-16,-25 24 15,0 0-15,0 0 0,0 0 16,-25 25-16,1 24 16,24 24-1,-25 25-15,25-24 0,0 24 16,0-1-16,25 26 15,-25-25-15,24-1 0,-24 1 16,25 0-16,-25 0 16,24-25-16,-24 25 0,24-24 15</inkml:trace>
  <inkml:trace contextRef="#ctx0" brushRef="#br0" timeOffset="39350">12288 6716 0,'0'-24'16,"0"-1"-16,25 25 15,-25 25 1,0-1 0,0 1-16,0-1 15,0 0-15,0 25 16,0-24-16,0-1 0,0 25 15,0-25-15,0 1 0,0-1 16</inkml:trace>
  <inkml:trace contextRef="#ctx0" brushRef="#br0" timeOffset="39512">12410 6374 0,'0'-24'0,"-24"-1"16,24 1-16,0 0 0,-24 24 16,24 24-16,0 0 15,0 1-15,-25-1 16,25 1-16</inkml:trace>
  <inkml:trace contextRef="#ctx0" brushRef="#br0" timeOffset="40058">12997 6765 0,'-25'-24'15,"25"-1"-15,-24 25 16,-1-24-16,25-1 0,-24 25 15,0-24-15,-1 24 16,-24 0-16,25 0 0,-1 0 16,-23 24-16,23 1 15,1-1-15,-1 1 0,1-1 16,24 25-16,-25-25 0,25 1 16,0 24-16,0-25 15,0 0-15,25 1 0,-1-1 16,1 1-16,24-1 15,-1-24-15,-23 0 0,24 0 16,0 0-16,-1 0 16,1-24-16,0-25 0,-25 24 15,1-23-15,24-1 0,-49 0 16,24-24-16,1-1 16,-25 1-16,0 0 0,24 0 15,-24 24-15,0-25 0,0 26 16,0 23-16,0 1 15,0-1-15,-24 25 0,24 25 16,0 24 0,0-1-16,0 1 0,0 0 15,0 24-15,0 1 0,0-1 16,0 0-16,24 0 16,-24-24-16,0 25 0,24-26 15,-24-23-15,0-1 16,25 1-16</inkml:trace>
  <inkml:trace contextRef="#ctx0" brushRef="#br0" timeOffset="41108">9919 7498 0,'0'-25'0,"-24"25"16,24-24-16,0-1 0,0 1 15,0 0-15,0-1 16,0 1 0,0 48-1,0 1 1,0-1-16,0 25 15,0 0-15,0 0 0,0-1 16,0 1-16,0 0 16,0 0-16,24 0 15,-24-25-15,25 1 0,-1 24 0,1-49 16,-25 24-16,24-24 16,0 0-16,25 0 0,-24-24 15,-1-1-15,1 1 16,-1-1-16,0 1 0,1-25 15,-1 0-15,1 0 0,-1 25 16,-24-25-16,0 25 16,24-1-16,-24 1 0,0 48 31,0 1-31,-24-1 16,24 25-16,0-25 0,0 1 15,24 24-15,-24-25 16,25 25-16,-1-25 0,1 1 15,-1-25-15,1 24 16,-1-24-16,0 0 0,1-24 16,-1 24-16,1-25 0,-1 1 15,1-1-15,-1-23 16,0-1-16,1 24 0,-25-24 16,0 1-16,0-1 15,0 0-15,0 0 0,-25 25 16,25-1-16,-24 25 0,0 0 15,-1 25 1,1-1-16,24 0 0,-25 1 16,25-1-16</inkml:trace>
  <inkml:trace contextRef="#ctx0" brushRef="#br0" timeOffset="41684">10994 7400 0,'24'-24'0,"-24"-1"15,0 1-15,25 24 16,-25 24-16,0 1 16,0-1-1,24 25-15,-24-25 0,0 25 16,0 0-16,0-25 15,0 25-15,-24 0 0,24-24 16,0 23-16,-25-23 16,25-1-16,0-48 31,0-1-15,0 1-16,25 0 0,-25-1 15,24 1-15,-24-1 0,25 1 16,-1-1-16,-24 1 15,24 24-15,1-24 0,24 24 16,-25 0-16,1-25 16,-1 25-16,0 0 0,1 0 15,24 0-15,-25 0 0,1 0 16,-25-24-16,24 24 16,0-25-16,1 1 15,-25-1-15,0 1 16,0 0-16,0-1 0,0 1 15,0-1-15,0 1 0,0 48 32,-25-24-32,25 49 0,0-24 15,0 23-15,-24 1 16,24 0-16,0 0 0,0 24 16,0-24-16,0-24 0,24 23 15,-24-23-15,25-1 16,-25 1-16</inkml:trace>
  <inkml:trace contextRef="#ctx0" brushRef="#br0" timeOffset="41929">12069 7498 0,'0'-25'0,"0"1"0,0-1 16,-25 25-16,1 0 0,-1 0 15,1 0 1,-25 25-16,25-1 0,-1 1 16,1 24-16,-1-1 15,1-23-15,24 24 0,-25 0 16,25-1-16,0 1 0,25-24 16,-25 24-16,24-25 15,1 0-15,-25 1 0,24-1 16</inkml:trace>
  <inkml:trace contextRef="#ctx0" brushRef="#br0" timeOffset="42068">11922 7791 0,'-24'-25'0,"-1"1"0,25-25 16,0 25-16,-24 24 0,24-25 16,24 1-1,1 24-15,-1-25 0,0 25 16,25 0-16,0 0 15</inkml:trace>
  <inkml:trace contextRef="#ctx0" brushRef="#br0" timeOffset="42619">12533 7571 0,'-25'-24'16,"1"-1"-1,-1 25 1,25-24-1,0 48-15,0 1 16,0-1-16,-24 0 16,24 1-16,0 24 0,0 0 15,-25-1-15,25 1 0,0 0 16,0 0-16,0 0 16,-24 0-16,24-25 0,0 0 15,0 1-15,0-50 31,0 1-31,0 0 16,24-1-16,-24-24 16,0 1-16,25-26 0,-1 25 15,1-24-15,-1 24 16,1 0-16,-1 1 0,0-1 16,25 24-16,-24 1 0,24-1 15,-25 25-15,0 0 16,1 25-16,-25-1 0,24 1 15,-24-1-15,0 25 16,0-25-16,-24 1 0,24-1 16,-25 1-16,1-1 0,0-24 15,-1 25-15,1-25 16,-1 24-16,1-24 16,24 24-16,0 1 15,24-1 1,-24 1-16,25-1 15,-25 1-15,24-1 16,1 0-16,-25 1 0,24-1 16,0 1-16,1-1 15</inkml:trace>
  <inkml:trace contextRef="#ctx0" brushRef="#br0" timeOffset="42901">13339 7449 0,'-25'-25'16,"1"25"-16,-1 25 15,1-1-15,-1 1 16,1-1-16,0 25 15,-1 0-15,25 0 0,-24 0 16,24-1-16,0 26 0,0-26 16,0 26-16,0-25 15,24-1-15,1-23 0,-1 24 16,0-25-16,1-24 16</inkml:trace>
  <inkml:trace contextRef="#ctx0" brushRef="#br0" timeOffset="43058">13314 8011 0,'-24'-25'0,"-1"1"16,1-1-16,24 1 16,-25-1-16,25 1 15,0 0-15,0-1 0,25 25 16,-25-24-16,24 24 16,1-25-16,24 25 0,-25 0 15,25 0-15,-25 0 16,25-24-16</inkml:trace>
  <inkml:trace contextRef="#ctx0" brushRef="#br0" timeOffset="50528">6500 6814 0,'0'24'46,"-24"-24"-46,-1 0 16,1 0 0,-1 0-1,1 0-15,0 25 16,-25-25-16,24 0 0,-24 0 16,1 0-16,-1 0 0,0-25 15,0 25-15,-24 0 16,0-24-16,-1 24 0,1-25 15,-25 25-15,25-24 16,-25 0-16,1-1 0,-1 25 16,0-24-16,25-1 0,-25-24 15,1 25-15,23 0 16,-23-1-16,23 1 0,-23-25 16,23 25-16,1-25 15,0 24-15,0-24 0,-25 25 16,25-25-16,-1 0 0,1 25 15,0-25-15,24 0 16,-24 25-16,24-25 0,0 0 16,0 0-16,25 0 0,-25 25 15,24-25-15,1 0 16,0 0-16,-1 1 0,1-1 16,-1-25-16,1 26 15,0-1-15,24 0 0,-49-24 16,24 24-16,1-24 15,-1 24-15,-23-25 0,23 1 16,1 24-16,-25-24 0,24 24 16,1 0-16,0 1 15,-1-1-15,1 0 0,-1 0 16,1 0-16,-1 25 16,-23-25-16,23 24 0,-24-23 15,0 23-15,1 1 0,23-25 16,-24 24-16,1 1 15,-1 0-15,24-1 0,-24 1 16,25-1-16,0 1 0,-25 24 16,24-25-16,1 25 15,-1-24-15,1 24 16,0 0 0,-1 0-16,25-24 15,-24 24-15,-1 0 31</inkml:trace>
  <inkml:trace contextRef="#ctx0" brushRef="#br0" timeOffset="50989">2348 3883 0,'0'-24'0,"-24"24"15,-1 0 1,1 0-16,-1 24 16,1-24-16,0 25 0,-1-25 15,1 24-15,-1-24 16,1 24-16,0-24 0,-1 25 16,1-25-16,-1 0 15,1 24-15,-1-24 0,1 0 16,0 25-16,-1-25 15,25 24 1,25 1 15,-1-25-15,0 24-16,1 0 16,-1 1-1,1-1-15,-25 1 16,0-1-1,0 0 1,0 1 0</inkml:trace>
  <inkml:trace contextRef="#ctx0" brushRef="#br0" timeOffset="52593">1127 4323 0,'24'0'31,"1"24"-15,-1 1-1,1-25-15,-1 24 16,25-24-16,-25 24 0,25-24 16,0 25-16,0-25 15,0 24-15,0 1 0,-1-1 16,1 1-16,0 23 0,0 1 15,0 0-15,0 0 16,-25 0-16,25 0 0,-25 24 16,25-24-16,0 24 15,0-24-15,0 24 0,24-24 16,0 24-16,1-24 0,-26 0 16,26 24-16,-1-24 15,0 0-15,-24 24 0,0-24 16,0 24-16,0-24 15,-1 24-15,-23 1 0,-1-1 16,25 0-16,-24 0 0,-1 1 16,0-1-16,1 0 15,24 1-15,-25-1 0,1-24 16,-1 24-16,25-24 16,-25 24-16,1-24 0,-1 0 15,-24 0-15,24-1 0,1 1 16,-25 0-16,0 0 15,24-25-15,-24 25 0,25-24 16,-25 23-16,24-23 16,-24-1-16,25 1 0,-25-1 15,24 1-15,-24-1 0,0 0 16,24-24-16,-24 25 16,0-1-16,25-24 15,-50 0 32</inkml:trace>
  <inkml:trace contextRef="#ctx0" brushRef="#br0" timeOffset="53056">3105 7351 0,'-24'25'0,"-1"-25"16,50 24 15,-1-24-31,1 24 16,-1 1-1,1-25-15,-1 24 0,0 1 16,1-25-16,-1 24 0,1-24 15,-1 25-15,1-25 16,-1 24-16,0-24 0,1 0 16,-1 0-16,1 0 15,-1 0-15,0-24 0,1-1 16,-1 1 0,-24-1-1,25 1-15,-25-1 16,0 1-16,24 0 15,1 24 1,-25 24 15,0 0-31,0 1 16,-25-1-16,25 1 16,0-1-1,-24-24-15,24 25 0,0-1 16</inkml:trace>
  <inkml:trace contextRef="#ctx0" brushRef="#br0" timeOffset="53968">3398 8279 0,'-24'-24'0,"24"-1"15,0 1 1,-24 24 0,24 24-1,0 1-15,0-1 16,0 1-16,0 24 0,0-1 15,0 1-15,0-24 16,0 24-16,0-1 0,24-23 16,-24 24-16,24-25 0,-24 0 15,25-24 1,-25-24 0,0 0-1,-25-25-15,25 24 16,0 1-16,0-25 0,-24 0 15,24 0-15,0 1 16,0-1-16,0 0 0,0 0 16,0 25-16,24-1 0,-24 1 15,25-1-15,-1 25 16,1 0-16,-1 0 0,0 0 16,1 0-16,-1 25 15,1-25-15,-1 24 0,1 1 16,-25-1-16,24 0 15,-24 1-15,0-1 0,0 1 16,0-1-16,-24 1 0,-1-1 16,1 0-16,-1 1 15,1-25-15,-1 24 0,1-24 16,0 25-16,-1-25 16,50 0-1,-1 0-15,-24 24 16,24-24-16,1 0 15,24 0-15,-25 25 0,1-25 16,-1 24-16,0-24 0,1 24 16,-1 1-16,-24-1 15,0 1-15,-24-25 16,-1 24-16,1-24 16,0 24-16,-1-24 0,-24 0 15,25 25-15,-25-25 0,25 0 16,-1 0-16,1-25 15,-1 25-15,25-24 0,0 0 16</inkml:trace>
  <inkml:trace contextRef="#ctx0" brushRef="#br0" timeOffset="54491">3936 8328 0,'0'-24'16,"0"-1"-16,0 50 47,24-1-47,-24 1 16,0-1-16,0 25 0,0-25 15,24 25-15,-24-24 16,0 23-16,0 1 0,25-24 15,-25-1-15,0 0 16,0 1-16,0-1 0,24-24 16,-24 25-16,0-50 15,-24 1 1,24-1-16,0 1 16,-25-25-16,25 25 15,-24-25-15,24 0 0,0 0 16,0 0-16,0 1 0,0-1 15,0 24-15,0-24 16,24 25-16,1 0 0,-1-1 16,1 1-16,-1 24 15,1 0-15,-1 0 0,0 0 16,1 24-16,-25 1 0,24-1 16,-24 0-16,0 25 15,-24-24-15,-1-1 0,1 1 16,0-1-16,-1 0 0,1 1 15,-1-25-15,1 24 16,-25-24-16,25 0 16,24-24-1</inkml:trace>
  <inkml:trace contextRef="#ctx0" brushRef="#br0" timeOffset="55144">4644 8450 0,'24'0'15,"1"0"1,-25-24 0,24 24-1,-24-25 1,0 1 0,-24 0-1,-1 24-15,1 0 16,0 0-16,-1 0 0,1 0 15,24 24-15,-25-24 16,1 24-16,-1-24 0,25 25 16,-24-1-16,24 1 15,0-1-15,24 1 16,1-1-16,-1-24 0,1 24 16,48 1-1,-24-1-15,-25 1 0,25-25 16,-25 24-16,1-24 0,-25 24 15,0 1 1,-25-25-16,1 0 16,0 0-16,-25 0 0,24 0 15,-23 0-15,23 0 16,-24-25-16,25 25 0</inkml:trace>
  <inkml:trace contextRef="#ctx0" brushRef="#br0" timeOffset="55372">4693 8401 0,'0'-24'32,"-25"48"-17,1 1-15,0-25 16,-1 49-16,1-25 15,-1 0-15,1 25 0,-25-24 16,25 24-16,-1-1 16,1-23-16,-25 24 0,49-25 15,-25 1-15</inkml:trace>
  <inkml:trace contextRef="#ctx0" brushRef="#br0" timeOffset="55684">4351 8304 0,'0'-25'0,"24"25"16,-24-24 0,0-1-16,0 50 47,-24-1-32,24 1-15,-25-1 0,25 1 16,-24 23-16</inkml:trace>
  <inkml:trace contextRef="#ctx0" brushRef="#br0" timeOffset="43669">14828 7644 0,'0'-24'16,"0"-1"-16,0 1 15,0 0 1,-24 24 0,0 24-1,24 0-15,0 1 16,0-1-16,0 25 0,0-24 15,0 23-15,24 1 16,0 0-16,-24 0 0,49 0 16,-24 0-16,-1-1 15,25-23-15,-25-1 0,25 1 16,-24-25-16,23 0 0,-23 0 16,-1 0-16,1-25 15,-1 1-15,1-1 0,-1-23 16,0-1-16,-24 0 15,0 0-15,0 0 0,0-24 16,0 24-16,0-24 0,0 24 16,-24 25-16,24-1 15,0-24-15,-24 49 0,-1-24 16,1 24 0,24 24-16,0 1 15</inkml:trace>
  <inkml:trace contextRef="#ctx0" brushRef="#br0" timeOffset="44054">15805 7644 0,'25'0'16,"-25"-24"-1,0-1 1,0 1-16,-25 0 0,1 24 15,-1-25-15,1 25 0,0 0 16,-1 0-16,1 0 16,-1 0-16,1 0 0,-1 25 15,25-1-15,0 0 16,0 1-16,25-1 0,-25 1 16,24-1-16,1 1 0,-1-1 15,25 0-15,-25 1 16,1 24-16,-1-25 0,1 1 15,-25-1-15,0 0 16,0 1-16,0-1 0,0 1 16,0-1-16,-25 0 0,1-24 15,-1 25-15,1-25 16,0 0-16,-1 0 16,1 0-16,-1 0 15,25-25-15,0 1 16</inkml:trace>
  <inkml:trace contextRef="#ctx0" brushRef="#br0" timeOffset="44570">16318 7571 0,'0'-24'15,"0"-1"-15,-24 25 16,-1 0-16,25 25 15,-24-1-15,-1-24 0,25 24 16,-24 25-16,24-24 0,0 24 16,0-25-16,0 25 15,0 0-15,0 0 0,0-25 16,24 25-16,-24-25 0,0 1 16,0-1-16,0 0 15,0 1-15,0-1 16,0-48 15,0-1-31,0 1 16,0 0-16,0-25 15,25 24-15,-25-23 0,0-1 16,24 0-16,-24 0 16,25 0-16,-1 0 0,-24 0 15,25 1-15,-25 23 0,24 1 16,-24-1-16,24 25 15,1 0-15,-25 25 16,24 24 0,-24-25-16,0 25 15,25-25-15,-25 25 0,24 0 16,-24 0-16,25 0 16,-25-25-16,24 25 0,-24-25 15,0 25-15,24-24 16,-24-1-16,0 0 0</inkml:trace>
  <inkml:trace contextRef="#ctx0" brushRef="#br0" timeOffset="44768">16391 7864 0,'-24'-24'0,"0"-1"15,48 1 1,0 24-16,1-25 0,24 25 16,0-24-16,-1 24 0,1 0 15,0-24-15,-24 24 16,23 0-16,-23 0 0</inkml:trace>
  <inkml:trace contextRef="#ctx0" brushRef="#br0" timeOffset="46074">6891 6618 0,'0'-24'0,"-25"0"16,25 48 31,0 0-47,0 1 15,0 24-15,0-25 0,0 25 16,25 0-16,-25 0 16,0-25-16,24 25 0,-24-25 15,25 25-15,-25-24 0,0-1 16,24-24-16</inkml:trace>
  <inkml:trace contextRef="#ctx0" brushRef="#br0" timeOffset="46560">7037 6301 0,'0'-24'0,"-24"-1"16,0 25-1,24 25 1,0-1 0,24 0-16,0 1 15,1-1 1,24 1-16,-25 24 0,25-25 15,-25 25-15,25 0 0,-24 24 16,23-24-16,-23 24 16,-1-24-16,1 24 0,-25-24 15,0 0-15,0 24 16,0-48-16,-25 23 0,1 1 16,-1-24-16,-23 24 0,23-25 15,-24 0-15,0 25 16,1-24-16,-1-1 0,0-24 15,0 24-15,0 1 16,25-25-16,-1 24 0,1-24 16,0 0-16,-1-24 78,1 24-78</inkml:trace>
  <inkml:trace contextRef="#ctx0" brushRef="#br0" timeOffset="64130">5767 9403 0,'-24'-25'0,"0"25"16,-1 0-1,25 25-15,0-1 0,0 25 16,0-25-16,-24 25 16,24 0-16,0 0 15,0 0-15,0 0 0,0 0 16,0-1-16,-25-23 16,25-1-16,0 1 0,0-1 15,25-48 1,-25-1-1,24 1-15,1-25 0,-1 0 16,-24 0-16,24-24 16,1 24-16,-1-24 0,25 0 15,-25-1-15,1 25 0,-1 1 16,-24 23-16,25 25 16,-1 0-16,-24 25 15,25-1-15,-25 25 16,24 0-16,-24 0 0,0 24 15,24-24-15,-24 0 0,25 24 16,-25-24-16,0-25 16,0 25-16,0-25 0,0 1 15</inkml:trace>
  <inkml:trace contextRef="#ctx0" brushRef="#br0" timeOffset="64719">5767 9671 0,'-48'0'0,"23"0"16,1 0-16,-1 0 0,1 0 16,48 0-1,1 0-15,24 0 16,-1 0-16,1 0 0,24 0 16,1 0-16,23 0 15,-23 0-15,23 0 0,1 0 16,-25 0-16,1 0 0,-1 0 15,0 0-15,-24 0 16,-25 0-16,1 0 0,-1-24 16,-24 0-1,-24 24-15,-1-25 0,1 25 16,0-24-16,-25 24 0,24 0 16,-23 0-16,23 0 15,1 24-15,-25 1 0,24-1 16,1 0-16,0 1 15,24-1-15,-25 25 0,25-25 16,0 1-16,0-1 0,25 1 16,-25-1-16,24-24 15,0 25-15,1-25 0,-1 0 16,25 0-16,-24-25 16,-1 25-16,25-24 0,-25-1 15,1 1-15,-1-25 0,0 25 16,1-25-16,-25 0 15,0 0-15,24 0 0,-24-24 16,0 49-16,0-25 16,0 24-16,0 1 0,0-1 15,0 50 1,0-1-16,0 25 16,0 0-16,0 0 0,0 0 15,0 24-15,-24-24 0,24 0 16,0-1-16,0 1 15,24 0-15,-24-24 0,25-1 16,-1 0-16</inkml:trace>
  <inkml:trace contextRef="#ctx0" brushRef="#br0" timeOffset="65204">7306 9842 0,'24'0'0,"1"-24"16,-1 0-16,-24-1 15,0 1 1,0-1 0,-24 1-16,-1-1 0,1 1 15,0 24 1,-25-24-16,24 24 0,1 0 16,-1 24-16,-23-24 0,23 24 15,1 1-15,24-1 16,-25 1-16,1-1 0,24 1 15,0-1-15,0 0 16,0 1-16,24-1 0,1 1 16,-1-25-16,1 24 15,23-24-15,-23 0 16,-1-24-16,25 24 0,-24-25 16,-1 1-16,0-25 15,1 25-15,-1-25 0,1 0 16,-25-24-16,0 24 0,0 0 15,0 0-15,-25 0 16,25 25-16,0-1 0,-24 1 16,24 48-1,0 1-15,0-1 0,0 25 16,0-25-16,0 25 0,24 25 16,-24-26-16,25 1 15,-25-24-15,24 24 0,-24-1 16,25-23-16,-25-1 0,24 1 15</inkml:trace>
  <inkml:trace contextRef="#ctx0" brushRef="#br0" timeOffset="65407">7697 9720 0,'24'-24'0,"-24"-1"15,25 1-15,-1 24 31,1 24-15,-25 1-16,0-1 0,0 25 16,0-24-16,0-1 15,0 25-15,0-25 0,0 1 16,0-1-16,0 0 16,0 1-16</inkml:trace>
  <inkml:trace contextRef="#ctx0" brushRef="#br0" timeOffset="65569">7770 9403 0,'0'-25'0,"-24"25"0,48 25 31,-24-1-15,24 1-16,1-25 15</inkml:trace>
  <inkml:trace contextRef="#ctx0" brushRef="#br0" timeOffset="65729">8283 9720 0,'0'-24'16</inkml:trace>
  <inkml:trace contextRef="#ctx0" brushRef="#br0" timeOffset="66446">8234 9623 0,'0'24'31,"0"-48"125,-24 24-140,-1 0 0,1 0-1,-1 0-15,-23 24 0,23 0 16,1 1-16,-1-1 16,1 1-16,24 23 0,-25-23 15,25-1-15,0 25 0,0-24 16,25-1-16,-25 0 15,49 1-15,-25-25 0,25 24 16,-25-24-16,25 0 16,0 0-16,0-24 0,0-1 15,-25 1-15,1 0 0,-1-1 16,0-24-16,-24 0 16,0-24-16,0 24 0,0-24 15,-24 24-15,24-24 16,-24 24-16,24 0 0,0 25 15,-25-1-15,25 50 32,0 24-32,0 0 0,25-1 15,-25 1-15,24 25 16,-24-26-16,24 1 0,-24 24 16,25-24-16,-25 0 0,24-24 15,-24 23-15,25-23 16,-25-1-16,24-24 0</inkml:trace>
  <inkml:trace contextRef="#ctx0" brushRef="#br0" timeOffset="66770">9016 9525 0,'-25'0'0,"50"0"47,-1 0-47,1 0 15,23-25-15,-23 25 0,24 0 16,-1 0-16,1 0 0,-24 0 16,24 0-16,-25 25 15,0-25-15,1 24 16</inkml:trace>
  <inkml:trace contextRef="#ctx0" brushRef="#br0" timeOffset="67039">9113 9842 0,'0'25'0,"0"-1"15,25-24 17,-1 0-17,1-24-15,-1 24 16,0 0-16,1 0 15,-1 0-15,1 0 0,-1-25 16,1 25-16,-1 0 16,0 0-16,1 0 15,-1 0 1,-24-24 0</inkml:trace>
  <inkml:trace contextRef="#ctx0" brushRef="#br0" timeOffset="67850">9211 9403 0,'-24'0'0,"24"-25"15,0 1 1,0 48 0,0 1-1,0-1-15,24 1 0,-24 23 16,0 1-16,0 0 15,24-24-15,1 23 0,-25 1 16,24 0-16,-24-24 16,25 23-16,-25-23 0,24 24 15,1-25-15,-25 0 0,24 1 16,-24-1-16,0 1 16,24-25-16,-24-25 62,0 1-46</inkml:trace>
  <inkml:trace contextRef="#ctx0" brushRef="#br0" timeOffset="68084">9138 9964 0,'-25'0'0,"1"0"31,48 0-15,1 0 15,-1 0-31,1 0 16,-1 0-1,0 0-15,1 0 16,-1 0-16,1-24 0,-1 24 15</inkml:trace>
  <inkml:trace contextRef="#ctx0" brushRef="#br0" timeOffset="68575">8894 9598 0,'24'0'47,"0"0"-31,1 0-16,24 0 15,-1 0-15,-23 0 0,48-24 16,-24 24-16,0 0 16,24 0-16,-24-25 0,0 25 15,0 0-15,0 0 0,-1 0 16,1 0-16,-24-24 16,-1 24-16,1 0 0,-1 0 15,-48 0 1,-1 0-1</inkml:trace>
  <inkml:trace contextRef="#ctx0" brushRef="#br0" timeOffset="69266">9797 9598 0,'0'25'15,"0"-1"17,0 0-17,0 1-15,0-1 0,0 1 16,0-1-16,-24 25 0,24-25 15,0 1-15,0-1 16,0 1-16,0-1 0,0 0 16,0-48 15,-25 24-31,25-24 0,-24-1 16,24 1-1,0-1-15,-24 25 0,24-24 16,0-1-16,0-23 15,0 23-15,24 1 0,-24-1 16,24-23-16,1 23 0,-25 1 16,24 24-16,1-25 15,-1 25-15,-24 25 16,24-25-16,-24 24 0,25 25 16,-1-25-16,-24 1 15,25 24-15,-1-25 0,1 25 16,-25 0-16,24-25 15,0 1-15,1-1 0,-1 0 16,-24 1-16,25-25 0,-1 0 31,-24-25-31,25 1 16,-25 0-16,0-25 16,0 24-16,24-24 0,-24 1 15,0-26-15,0 26 0,0-1 16,0 0-16,0 0 15,0 0-15,0 25 0,-24 48 32,24 1-17,0-1-15,0 0 0,-25 1 16,25-1-16</inkml:trace>
  <inkml:trace contextRef="#ctx0" brushRef="#br0" timeOffset="72603">13827 9183 0,'24'24'16,"1"1"-16,24-1 0,-25 1 16,25-1-16,0 25 15,0 0-15,-25 0 0,1 24 16,-1 0-16,-24 0 0,0 1 15,-24-1-15,-1-24 16,-24 0-16,0-1 0,-24 1 16</inkml:trace>
  <inkml:trace contextRef="#ctx0" brushRef="#br0" timeOffset="71251">11067 9769 0,'0'25'16,"25"-25"-1,-1 0 16,-24-25 1,24 1-1,1-1-31,-25 1 16,24-1-16,1 1 15,-25 0-15,24-25 0,1 0 16,-25 0-16,24-24 0,-24 24 15,0-24-15,0 24 16,0-25-16,0 26 0,0-26 16,0 26-16,0-1 15,0 0-15,-24 24 0,24 1 16,0 0-16,-25-1 0,25 1 16,0-1-1,-24 1 1,24-1 46</inkml:trace>
  <inkml:trace contextRef="#ctx0" brushRef="#br0" timeOffset="71768">10970 8841 0,'24'0'47,"0"0"-32,-24-24-15,25-1 16,-1 1 0,1-1-16,-1 1 0,0-25 15,1 25-15,-1-25 16,1 24-16,-1 1 0,1-25 16,-1 25-16,0-1 0,1 1 15,-1 24-15,1 0 16,-25 24-1,24 1-15,-24-1 16,0 25-16,25 0 0,-25-25 16,24 25-16,-24 0 0,24 0 15,1 0-15,-1-1 16,-24 1-16,25-24 0</inkml:trace>
  <inkml:trace contextRef="#ctx0" brushRef="#br0" timeOffset="72182">11775 9183 0,'-24'0'16,"0"0"-1,24 24-15,-25-24 0,25 25 16,-24 24-16,-1-1 0,25 1 16,-24 0-16,-1 0 15,25 24-15,0-24 0,0 24 16,25-24-16,-1 0 16,1 0-16,24 0 0,-1-25 15,1 1-15,0-1 16,24 0-16</inkml:trace>
  <inkml:trace contextRef="#ctx0" brushRef="#br0" timeOffset="73765">2837 8646 0,'-25'0'15,"1"0"-15,24-25 16,24 25-1,1 0 1,-1 0-16,0 0 16,1 0-16,-1 0 15,1-24-15,-1 24 0,1 0 16,-1 0-16</inkml:trace>
  <inkml:trace contextRef="#ctx0" brushRef="#br0" timeOffset="73955">2812 8939 0,'-24'24'0,"24"1"16,24-25 0,1 0-1,-25-25-15,24 25 0,25 0 16,-25 0-16,1-24 15,-1 24-15</inkml:trace>
  <inkml:trace contextRef="#ctx0" brushRef="#br0" timeOffset="74640">52 8401 0,'0'-24'0,"-24"24"32,24 24-17,0 1-15,0-1 0,0 25 16,0-24-16,0 23 15,0 26-15,0-26 0,-24 1 16,24 0-16,0 24 0,0-24 16,24 0-16,-24-24 15,0 23-15,24-23 0,-24-1 16,25 1-16</inkml:trace>
  <inkml:trace contextRef="#ctx0" brushRef="#br0" timeOffset="75037">419 8377 0,'0'-24'15,"0"48"32,0 0-31,24 1-16,-24-1 0,0 25 16,25 0-16,-25 0 0,0 0 15,0-1-15,0 1 16,0 0-16,0 0 0,0 0 15,0 0-15,-25-25 16,25 25-16,0-25 0,0 1 16,0-1-16,25-24 0,-1 0 15,0 0 1,1 0-16,-1 0 0,1-24 16,-1 24-16,1-25 15</inkml:trace>
  <inkml:trace contextRef="#ctx0" brushRef="#br0" timeOffset="75204">565 8841 0,'-49'-24'0,"25"24"16,0 0-16,-25 0 15,24-25-15,1 25 0,-1 0 16,50 0 0,-1 0-1,1 0-15,-1 0 0,1 0 16,23-24-16,-23 24 15,-1 0-15,25 0 0</inkml:trace>
  <inkml:trace contextRef="#ctx0" brushRef="#br0" timeOffset="75498">1029 9036 0,'25'0'31,"-25"25"-31,24-25 31,1-25-15,-1 25 0,0 0-16,1 0 0,-1 0 15,1 0-15</inkml:trace>
  <inkml:trace contextRef="#ctx0" brushRef="#br0" timeOffset="76938">1469 8721 0,'-25'0'0,"25"-25"15,0 50 32,25-25-47,-25 24 16,0 1-16,0-1 0,24 25 15,-24-25-15,0 25 16,0-24-16,0-1 0,25 1 16,-25-1-16,0 0 15,24-24 1,-24-24 0,0 0-1,-24-1-15,-1-24 16,25 25-16,-24-1 0,24 1 15,0-25-15,-25 25 16,25-25-16,0 24 0,0-23 16,0 23-16,25 1 15,-1-1-15,-24 1 0,25-1 16,-1 25-16,1 0 16,-1 0-16,-24 25 15,24-1-15,-24 1 16,0-1-16,0 1 15,0-1-15,0 0 16,0 1-16,0-1 16,-24-24-1,24 25-15,0-1 16,0 1 15,24-25-15,1 24-16,-1-24 15,1 24-15,-1 1 16,1-25-16,-1 24 16,-24 1-16,24-1 0,-48 1 15,24-1-15,-24-24 16,-1 24-16,1-24 16,-25 25-16,24-25 0,1 0 15,0 0-15,-1 0 0,25-25 16,-24 25-16</inkml:trace>
  <inkml:trace contextRef="#ctx0" brushRef="#br0" timeOffset="77424">1811 8694 0,'24'0'15,"1"0"17,-25 25-32,24-1 15,-24 1-15,25-1 16,-25 1-16,24-1 0,-24 25 16,0-25-16,24 1 0,-24-1 15,0 1-15,0-1 16,0 0-16,0 1 0,25-25 15,-25-25 17,-25 25-32,25-24 15,-24 0-15,24-1 16,-24 1-16,24-25 0,-25 24 16,25-23-16,-24 23 15,24-24-15,0 0 0,0 1 16,24-1-16,1 24 0,-25 1 15,24-25-15,0 49 16,1-24-16,-1 24 0,1 0 16,-1 24-16,-24 0 15,24 1-15,1-1 0,-25 1 16,0-1-16,-25 1 0,1-1 16,0 25-16,-25-25 15,-24 1-15,-1-1 0</inkml:trace>
  <inkml:trace contextRef="#ctx0" brushRef="#br0" timeOffset="201876">8503 2589 0,'0'-25'31,"24"25"-15,1 0-1,-1 0-15</inkml:trace>
  <inkml:trace contextRef="#ctx0" brushRef="#br0" timeOffset="204078">8649 2564 0,'25'0'16,"-1"0"-16,1 0 15,-1 0-15,0 0 16,1 0-16,-1 0 15,1 0 1,-50 0 15,1 0-15,-1 0 0,1 0-16,0 0 15,-1 0-15,1 0 16,-1 0-16,1 0 15,-1 0-15,1 0 16,0 0 0,-1 0-16,1 0 15,-1 0 17,50 0 14,-1 0-46,1 0 0,-1 0 16,0 0-16,25 25 16,-24-25-16,24 0 0,-25 0 15,25 0-15,-25 0 0,1 0 16,-1 0-16,1 0 16,-1 0-16,-48 0 31,-1 0-31,1 0 15,-25-25-15,24 25 16,-23 0-16,23 0 16,-24 0-16,25 0 0,-25 0 15,25 0-15,-1-24 16,1 24-16,24 24 62,24-24-46,1 0-16,-1 0 16,0 0-16,1 0 15,24 0-15,-25 25 16,25-25-16,-25 0 0,1 0 16,-1 0-16,1 0 15,-1 0-15,1 0 0,-1 0 16,-48 0 15,24 24-31,-25-24 16,1 0-16,-1 0 15,-24 0-15,25 0 0,0 0 16,-25 0-16,24 0 0,1 0 16,-1 0-16,1 0 15,0 0-15,48 0 47,0 0-31,1 25-1,-1-25-15,1 0 0,24 0 16,-25 0 0,0 0-16,1 0 0,-1 0 15,1 0-15,-1 0 0,1 0 16,-50 0 31,1 0-32,-1 0-15,1 0 0,-1 0 16,1 0-16,0 0 16,-1 0-16,1 0 0,-1 0 15,1 0-15,-1 0 16,50 0 31,-1 0-47,1 0 15,-1 0 1,1-25-16,-1 25 16,0 0-16,1 0 15,-1 0 1,1 0 890,-1 0-828,-24 25-62</inkml:trace>
  <inkml:trace contextRef="#ctx0" brushRef="#br0" timeOffset="205487">8039 3443 0,'0'-24'0,"0"0"15,24 24 1,-24-25-1,0 1 1,0-1 15,0 50 1,0-1-17,0 1 1,0-1-16,-24 0 15,24 1-15,0-1 16,0 1-16,0-1 16,0 1-16,0-1 15,0 0-15,24 1 32,-24-1-17,25-24-15,-1 0 16,0 0-1,1 0-15,-1 0 16,1 0 0,-1 0-16,1 0 15,-1-24-15,0-1 16,1 1 0,-25 0-16,24-1 15,-24 1 1,25-1-16,-25 1 0,0-1 15,0 1-15,0 0 16,0-1 0,0 1-1,0-1 1,0 1 0</inkml:trace>
  <inkml:trace contextRef="#ctx0" brushRef="#br0" timeOffset="206268">8649 3346 0,'-24'0'0,"-1"24"0,1-24 15,24 25 1,24-25 15,-24 24-15,25-24-16,-1 0 15,1 0-15,-1 0 16,-24 25 0,25-25-16,-1 0 15,0 24 1,-24 0 0,0 1-1,0-1 1,-24-24-1,0 25 1,-1-25 0,1 0-1,-1 0 1,25 24-16,-24-24 0,-1 0 16,1 0 15,0 0 16</inkml:trace>
  <inkml:trace contextRef="#ctx0" brushRef="#br0" timeOffset="207120">8649 3395 0,'-24'0'0,"24"-25"16,-25 1-1,25-1 16,0 1-15,25 24 0,-1 0-1,1-24 1,-1 24-16,1 0 16,-1 0-16,0 0 15,1 0-15,-1 0 16,1 0-1,-1 0 17,-24 24-1,0 0-15,0 1-1,0-1 1,25-24-1,-25 25-15,0-1 32</inkml:trace>
  <inkml:trace contextRef="#ctx0" brushRef="#br0" timeOffset="207991">9089 3419 0,'-24'0'0,"24"24"0,0 1 15,0-1 1,-25-24-16,25 25 16,0-1-16,-24-24 15,24 25-15,0-1 16,0 0 0,-25-24-16,25-24 78,25 24-78,-25-24 0,24-1 15,-24 1 1,25 24-16,-25-25 16,0 1-16,24-1 0,0 1 15,-24 0 1,25-1-16,-1 1 15,-24-1-15,25 25 16,-25-24-16,24 24 0,-24-24 16,24 24-16,1 0 15,-1 0 1,1 0 15,-25 24-31,0 0 16,0 1-16,24-1 15,-24 1 1,0-1-16,0 0 0,0 1 16,0-1-1,0 1-15,0-1 16,0 1 0,0-1-1,0 0 1</inkml:trace>
  <inkml:trace contextRef="#ctx0" brushRef="#br0" timeOffset="208440">9089 3468 0,'0'24'32,"24"-24"-32,1 0 31,-1 0-31,1 0 15,-1 0-15,0-24 16,1 24-16,-1 0 16,1 0-16,24-25 0,-25 25 15,0 0 1,1 0-16,-25-24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0:12.6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440 28 0,'24'0'16,"1"0"-16,-1 0 0,1 0 15,-1 0-15,-48 0 47,-1 0-47,1 0 0,-1 0 16,1 0-16,-25 0 0,25 0 16,-25 0-16,24 0 15,-23 0-15,-1 0 0,24 0 16,1 0-16,-1-24 0,-23 24 15,23 0-15,1 0 16,48 0 15,1 0-15,-1 0-16,0 0 0,1 0 16,-1 0-16,25 0 15,0 24-15,0-24 0,0 0 16,0 0-16,-1 0 15,1 24-15,0-24 0,0 0 16,-25 0-16,25 0 0,-24 0 16,-1 0-1,-48 0 1,-1 0 0,-24 0-16,25 0 15,-25 0-15,0 0 0,-24 0 16,24 0-16,-24 0 15,24 0-15,-24 0 0,24 0 16,0-24-16,25 24 0,-25 0 16,24 0-16,50 0 31,-1 0-15,1 24-16,-1-24 0,0 0 15,1 0-15,24 0 0,-25 0 16,1 0-16,23 0 15,-23 0-15,-1 0 0,1 0 16,-1 0-16,1 0 16,-1 0-16,-48 0 31,-1 0-15,1 0-16,-25 25 0,24-25 15,-23 0-15,-1 0 16,0 0-16,24 0 0,1 0 15,0 0-15,-1 0 0,1 0 16,48 0 0,1 0-16,-1 0 15,0 0-15,1 0 16,-1 0-16,1 0 0,-1 0 16,1 0-16,-1 0 0,0 0 15,1 0 1,-50 0 109,25-25-47,25 25 94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0:14.0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189 0 0,'49'0'0,"-25"0"0,25 0 16,0 0-16,24 0 16,-24 0-16,0 0 0,0 0 15,24 0-15,-49 0 16,25 0-16,-25 0 0,1 0 15,-1 0-15,1 0 0,-1 0 16,-48 0 0,-1 0-1,1 0-15,-1 0 16,-23 0-16,23 0 0,-48 0 16,24 0-16,-24 0 0,24 0 15,-24 0-15,24 0 16,-24 0-16,24 0 0,0 0 15,0 0-15,0 0 16,25 0-16,-1 0 0,50 0 47,-1 0-47,1 24 0,23-24 16,-23 0-16,24 0 15,0 0-15,-25 0 0,25 25 16,0-25-16,-25 0 0,25 0 15,-25 0-15,1 0 16,-1 0-16,1 0 0,-1 0 31,-48 0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0:16.6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220 0 0,'24'0'16,"1"0"-16,-1 0 0,1 0 15,23 0-15,-23 0 16,24 0-16,-25 0 0,1 0 16,23 24-16,-23-24 0,-1 0 15,1 0-15,-1 0 16,1 0-16,-1 0 16,-48 0-1,-1 0-15,-24 0 16,25 24-16,-25-24 0,0 0 15,0 0-15,0 0 16,-24 25-16,24-25 0,1 0 16,-1 0-16,0 0 15,0 24-15,25-24 0,-1 0 16,50 0 15,-1-24-31,0 24 16,1 0-16,-1 0 15,25 0-15,-24-25 0,-1 25 16,25 0-16,-25 0 0,1 0 16,23 0-16,-23 0 15,-1 0-15,1 0 16,-1 0-16,-24 25 31,0-50 47,0 50 47,0-1-62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0:23.2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152 49 0,'25'0'15,"-25"-24"-15,0-1 31,-25 25-15,25 25 15,-24-25-31,24 24 16,-25 0-16,25 1 0,-24-1 16,24 25-16,-24-24 15,-1-1-15,25 25 0,0-25 16,-24 1-16,24-1 0,0 0 15,0 1-15,0-1 16,0 1 0,0-50 31,0 1-32,24 24-15,-24-25 0,25-23 16,-25 23-16,24 1 15,-24-25-15,0 25 0,24-1 16,-24-24-16,0 25 0,25-1 16,-25 1-16,0 0 15,0-1 1,0 50 0,24-25-1,-24 24-15,25-24 0,-25 24 16,24-24-16,1 25 15,-1-1-15,0 1 0,1-1 16,-1 1-16,1-1 0,-1 0 16,-24 1-16,24-1 15,1 1-15,-25-1 0,24-24 16,1 24-16,-25 1 16,24-25-16,-24 24 15</inkml:trace>
  <inkml:trace contextRef="#ctx0" brushRef="#br0" timeOffset="504">225 269 0,'0'-25'0,"0"1"15,0 0 1,0 48 46,0 0-46,0 1 0,0-1-16,25 1 15,-25 23-15,0-23 16,24-1-16,-24 1 0,0-1 15,0 25-15,25-25 16,-25 1-16,0-1 0,0 1 16,0-1-16,0 1 15,24-1-15,-24 0 0,0 1 16,0-1 0,25 1-1</inkml:trace>
  <inkml:trace contextRef="#ctx0" brushRef="#br0" timeOffset="1223">323 1001 0,'0'-24'16,"25"24"-1,-25 24 1,0 1 15,24-25-31,-24 24 0,0 1 16,24-1-1,-24 1-15,0-1 0,0 0 16,0 1-16,25-1 16</inkml:trace>
  <inkml:trace contextRef="#ctx0" brushRef="#br0" timeOffset="1423">348 830 0,'24'0'63,"0"0"-48</inkml:trace>
  <inkml:trace contextRef="#ctx0" brushRef="#br0" timeOffset="1914">616 953 0,'0'24'15,"25"0"17,-25 1-1,24-25-31,-24 24 0,0 1 15,25-25-15,-25 24 16,0 1-16,24-25 16,-24 24-16,0 0 31,-24-48 0,24 0-15,0-1-16,-25 25 15,25-24-15,0-1 16,0 1-16,25-1 0,-1 1 16,-24 0-16,24-1 0,1 25 15,-25-24-15,24 24 16,1 0-16,-1 24 16,0 1-1,-24-1-15,25-24 0,-25 24 16,24 1-16,-24-1 0,0 1 15,25-25 1,-25 24-16,0 1 16</inkml:trace>
  <inkml:trace contextRef="#ctx0" brushRef="#br0" timeOffset="2184">983 830 0,'0'-24'16,"0"0"-1,0 48 17,24 0-17,-24 1-15,24-1 16,-24 1-1,0-1-15,25 1 0,-25-1 16,0 0-16,24 1 0,-24-1 16,25 1-1,-25-1 1</inkml:trace>
  <inkml:trace contextRef="#ctx0" brushRef="#br0" timeOffset="2442">1007 1001 0,'0'-24'16,"24"24"15,1 0-15,-1 0-16,1 0 15,24 0 1,-25-24-16,0 24 0,1 0 15,-1 0-15,1 0 0,-1 0 16,1 0 0,-50 0 15</inkml:trace>
  <inkml:trace contextRef="#ctx0" brushRef="#br0" timeOffset="2660">1618 1001 0,'0'25'31,"24"-25"-31,0 0 31,1 0-15,-25-25 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1:08.4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171 811 0,'-24'0'16,"48"-25"-1,1 1-15,-1-25 16,0 25-16,1-25 0,24 0 16,-25 0-16,25 0 15,-25 25-15,25-1 0,-24 25 16,24 0-16,-25-24 0,25 24 16,-25 0-16,1 24 15,-1-24-15,-24 25 0,0-1 16,0 1-16,0-1 15,0 0-15,-24 1 0,-25 24 16,24-25-16,-23 25 0,23-25 16,-24 1-16,0-1 15,25 1-15,-25-25 0,25 24 16,-1-24-16,1 0 16,24 25-16,24-25 15,1 0 1,-1 0-16,25 0 15,0-25-15,0 25 0,0 0 16,24-24-16,0 24 16,0 0-16,1 0 0,-26-25 15,1 25-15,0-24 0</inkml:trace>
  <inkml:trace contextRef="#ctx0" brushRef="#br0" timeOffset="415">1221 421 0,'0'-25'16,"-24"25"0,-1 25 15,1-1-31,24 1 15,-24-1-15,-1 1 0,25-1 16,0 0-16,-24 25 16,24-24-16,0-1 0,24 1 15,1-1-15,-1-24 16,0 0-16,25 0 16,-24 0-16,24 0 0,-1-24 15,-23-1-15,24 1 16,-25-1-16,25 1 0,-49-1 15,24 1-15,-24 0 16,0-1-16,-24 1 0,0-1 16,-1 1-16,-24 24 0,0-25 15,1 25-15,-1 0 16,0 0-16,0 0 0,0 0 16,25 0-16,-25 0 15,25 25-15</inkml:trace>
  <inkml:trace contextRef="#ctx0" brushRef="#br0" timeOffset="889">1710 102 0,'0'-24'16,"0"0"-1,-25 24-15,1-25 0,-25 1 16,0 24-16,-24 0 0,24 0 16,-49 24-16,1-24 15,-1 25-15,-24-1 0,0 25 16,0-25-16,0 25 16,0 0-16,-1 0 0,26 0 15,-1 24-15,25-24 0,24 24 16,0-24-16,25 24 15,-1 0-15,25-24 0,25 25 16,23-26-16,26 26 16,23-26-16,1-23 0,24 24 15,25-25-15,-1 1 0,25-1 16,0-24-16,-24 0 16,24-24-16,-49-1 0,24-24 15,-23 0-15,-26 1 0,1-26 16,-25 1-16,-24 0 15,0-25-15,-49 0 0,0 1 16,0 24-16,-25-25 16,-48 49-16,0-24 0,0 48 15,-49 1-15,-25 24 16,0 0-16,1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48:12.6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1249 168 0,'0'-25'15,"-24"1"1,24 0 0,0-1 15,0 1-15,0-1-1,0 1 1,0 48-1,0 1 1,0-1-16,0 1 0,0 23 16,0 1-16,0 0 15,0 24-15,0 1 0,0 23 16,-25-23-16,25-1 0,0 25 16,-24-25-16,24 0 15,0 0-15,-25-24 0,25 0 16,-24 0-16,24-25 15,0 1-15,-25-1 0,25 1 16,25-25-16,-1-25 16,1 1-16,-1 24 15,1-25-15,23 1 0,1 0 16,0 24-16,0-25 0,0 25 16,24-24-16,-24 24 15,0 0-15,0 0 0,24 24 16,-24-24-16,0 0 15,-1 25-15,1-25 0,0 0 16,0 0-16,-25 0 0,1 0 16</inkml:trace>
  <inkml:trace contextRef="#ctx0" brushRef="#br0" timeOffset="408">2226 680 0,'0'-25'15,"-24"1"1,-1 24 0,1 0-1,24 24-15,-25 1 16,25-1-16,-24 1 0,24-1 15,-25 25-15,25-25 0,0 1 16,0-1-16,0 1 16,25-1-16,-1 0 0,1 1 15,-1-25-15,1 0 16,-1 0-16,0 0 0,1-25 16,-1 1-16,-24 0 15,0-1-15,0 1 16,0-1-16,0-24 0,-24 25 15,24 0-15,-25-25 0,1 24 16,24 1-16,-24 0 16,-1 24-16,25 24 31,25-24-31</inkml:trace>
  <inkml:trace contextRef="#ctx0" brushRef="#br0" timeOffset="809">2910 607 0,'-25'0'0,"25"-24"16,-24 24-16,0 0 0,-1-24 16,1 24-16,-1 0 15,1 0-15,-1 0 16,1 24-16,0 0 0,24 1 15,-25-1-15,1 1 16,24 24-16,-25-25 0,25 0 16,0 25-16,0-24 15,25-1-15,-25 25 0,24-49 16,1 24-16,-1-24 16,25 0-16,-25 0 0,25-24 15,0 0-15,-25-1 0,25 1 16,-24-25-16,-25 24 15,0-23-15,0 23 0,-25-24 16,1 25-16,-1-1 16,-23 1-16,23 0 0,-24-1 15,0 25-15,25 0 0,0 0 16,-1 0-16,1 25 16</inkml:trace>
  <inkml:trace contextRef="#ctx0" brushRef="#br0" timeOffset="1362">3374 314 0,'-25'-24'0,"1"0"0,-25-1 15,25 1-15,24-1 0,-25 1 16,1 24-16,24 24 16,0 25-1,0 0-15,24 0 16,1 24-16,-1 0 0,1 25 16,-1 0-16,0-1 0,25 1 15,-24 0-15,-1 0 16,1-1-16,23-24 0,-23 1 15,-25-1-15,24-24 16,1 0-16,-25 0 0,0-25 16,0-48-1,-25-1-15,1 1 16,-1-25-16,1-24 0,-25-1 16,25 1-16,-25-25 15,24 1-15,-23-1 0,48 25 16,-25-1-16,25 1 0,25 0 15,-1 24-15,0 25 16,25-1-16,25 1 0,-1 24 16,-24 0-16,24 0 15,0 24-15,-24 1 0,0-1 16,-25 1-16,-24-1 0,0 25 16,-24-25-16,-1 1 15,-23 23-15,-1-23 0,0-1 16,-24 1-16,24-1 15,0-24-15,0 0 0,0 25 16,25-25-16</inkml:trace>
  <inkml:trace contextRef="#ctx0" brushRef="#br0" timeOffset="177876">199 2537 0,'-49'0'0,"25"0"0,-1-25 16,1 25-16,-1-24 15,1 0-15,-1-1 0,25 1 16,0-1-16,0 1 0,0 0 16,25-1-16,-1 25 15,1-24-15,-1-1 0,1 1 16,-1 24-16,25-25 16,-25 25-16,25 0 0,-24 25 15,-1-25-15,0 24 0,1 25 16,-25-24-16,0 23 15,0 1-15,-25 0 0,1 24 16,-25-24-16,25 0 0,-25 0 16,0 0-16,25-25 15,-1 1-15,1-1 0,-1 0 16,50-24 0,-1 0-1,1 0-15,23 0 16,-23-24-16,24 24 0,0-24 15,24-1-15,-24 25 0,0-24 16,-1-1-16,-23 1 16,24 24-16</inkml:trace>
  <inkml:trace contextRef="#ctx0" brushRef="#br0" timeOffset="178248">761 2366 0,'0'-24'15,"0"-1"-15,0 1 16,-25 24 0,1 0-16,-1 24 15,1-24-15,24 25 16,-25-1-16,1 0 0,24 1 16,0 24-16,0-25 0,0 25 15,0-25-15,24 1 16,-24 24-16,25-25 0,-1-24 15,1 24-15,-1-24 16,1 0-16,-1 0 0,0-24 16,1 0-16,-1-1 0,1 1 15,-25-1-15,0-23 16,0 23-16,0-24 0,-25 25 16,25-1-16,-24 1 15,-1 0-15,1-1 0,0 25 16,-1 0-16,1 0 0,-1 0 15,1 25-15,24-1 16,-25-24-16,25 24 16</inkml:trace>
  <inkml:trace contextRef="#ctx0" brushRef="#br0" timeOffset="178500">1200 1951 0,'0'-25'0,"0"1"16,0 48 15,0 1-15,25 24-16,-25-1 0,24 1 15,0 0-15,-24 0 0,25 24 16,-1-24-16,-24 0 15,25 0-15,-25 0 0,24-25 16,-24 25-16,0-25 0</inkml:trace>
  <inkml:trace contextRef="#ctx0" brushRef="#br0" timeOffset="178818">1225 2439 0,'0'-24'0,"0"-1"15,24 1 1,0 24 0,1-24-16,-1 24 0,1-25 15,-1 25-15,1-24 0,23-1 16,-23 25-16,-1-24 16,1 24-16,-1-25 0,1 1 15,-1 0 1,-24 48 31,24 0-47,-24 25 15,25-24-15,-25-1 16,24 25-16,-24-25 0,25 25 16,-25-24-16,0-1 0,0 1 15,0-1-15</inkml:trace>
  <inkml:trace contextRef="#ctx0" brushRef="#br0" timeOffset="178992">1640 1926 0,'-25'0'16,"25"25"15</inkml:trace>
  <inkml:trace contextRef="#ctx0" brushRef="#br0" timeOffset="180014">1835 2146 0,'0'25'15,"25"-25"1,-25 24 0,24-24-1,0 24-15,-24 1 0,25-25 16,-25 24-16,0 1 0,24-1 16,-24 1-1,0-1-15,0 0 16,0-48-1,0 0 1,-24-1-16,24 1 16,0-1-16,0 1 15,-25-25-15,25 25 0,0-1 16,0 1-16,25-1 16,-25 1-16,24-1 0,1 25 15,-1 25-15,1-1 16,-25 1-1,24 24-15,-24-25 0,24 0 16,-24 1-16,0-1 16,25 1-16,-25-1 0,0 1 15,0-50 17,24 25-32,-24-24 15,0-1-15,0-24 16,0 25-16,0 0 0,25-25 15,-25 24-15,24 1 0,1 24 32,-1 0-32,-24 24 15,24 1-15,-24-1 16,25 1-16,-25-1 0,24 0 16,-24 1-16,25-1 0,-25 1 15,24-1-15,1 1 16,-1-25-16,0 0 15,1 0 1,-1-25-16,-24 1 0,25-1 16,-25 1-16,24-25 0,-24 0 15,0 0-15,0 0 16,0 1-16,0-1 0,0 24 16,-24 1-16,24-1 15,-25 25-15,25 25 16,-24-1-16,24 25 0,-25 0 15,25 0-15,-24-25 16,24 25-16,0 0 0,24-25 16,-24 1-16,25-1 15,-1 1-15,1-25 0,23 0 16,-23 0-16,24-25 0,-25 25 16,25-49-16,-25 25 15,1 0-15,-1-25 0,1 0 16,-1 0-16,-24 0 15,25 0-15,-25 0 0,0 1 16,0 23-16,0 1 0,0-1 16,0 1-16,0 48 47,0 1-47,24-1 15,-24 1-15,24-1 16,25 25-16,0 0 15,-25-25-15,1 1 0,-25 23 16,0 1-16,-49 0 0,-24 24 16,-49 1-16,-49 23 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1:17.04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342 49 0,'-24'0'0,"24"-25"0,0 1 32,24 48-17,-24 1 1,25-1 0,-25 1-1,0-1 1,0 1-16,0-1 15,0 0-15,0 1 0,0-1 16,0 25-16,0 0 16,0 0-16,24 24 0,-24-24 15,0 24-15,0 0 16,0 1-16,0-1 0,0 25 16,0-25-16,0 0 0,0-24 15,0 24-15,0-24 16,0 0-16,24 0 0,-24 0 15,0-25-15,0 1 16,0-1-16,0 0 0,0-48 31</inkml:trace>
  <inkml:trace contextRef="#ctx0" brushRef="#br0" timeOffset="349">122 1221 0,'-24'0'16,"0"0"-16,-1 0 15,1 0-15,-1 0 31,50 0-15,-1 25-16,1-1 16,-1 0-1,0 1-15,1-25 16,-25 24-16,24 1 16,1-1-16,-1 1 0,25-25 15,-25 24-15,1 0 0,-1 1 16,1-25-16,-1 24 15,1-24-15,-1 0 0,0 0 16,1-24-16</inkml:trace>
  <inkml:trace contextRef="#ctx0" brushRef="#br0" timeOffset="803">855 1148 0,'25'0'0,"-25"24"16,-25-24 31,25 25-32,-24-1-15,-1-24 16,1 25-16,-1-25 16,1 24-16,-25 0 0,25 1 15,-25-1-15,24 1 16,1-1-16,0 1 0,-25-25 16,24 24-16,25 0 0,-24-24 15,0 25-15,-1-25 16,25 24-16,-24-24 15,48 0 79,1 0-94</inkml:trace>
  <inkml:trace contextRef="#ctx0" brushRef="#br0" timeOffset="1457">1344 488 0,'0'-24'0,"0"0"15,0-1-15,0 1 0,24-1 32,-24 50 15,0-1-47,0 25 0,0-25 15,24 25-15,-24 0 16,0 24-16,25-24 0,-25 25 15,0-26-15,24 26 0,-24-26 16,0 26-16,25-25 16,-25-1-16,0-23 0,0 24 15,24-25-15,-24 25 16,0-25-16,0 1 0,0-1 16,0 1-16,0-1 15,-24 1-15,24-1 16,-25-24-1</inkml:trace>
  <inkml:trace contextRef="#ctx0" brushRef="#br0" timeOffset="1769">1246 1221 0,'-25'0'0,"1"0"16,0 0-16,48 0 31,-24 25-15,24-25-16,1 24 15,-1-24-15,25 24 0,-24-24 16,-1 25-16,0-25 0,1 24 15,-1-24-15,-24 25 16,25-25-16,-1 24 0,1 1 16,-1-25 15</inkml:trace>
  <inkml:trace contextRef="#ctx0" brushRef="#br0" timeOffset="2155">1856 1148 0,'0'24'78,"-24"-24"-78,24 25 15,-24-1-15,-1-24 0,1 25 16,-1-1-16,25 0 16,-24-24-16,0 25 0,-1-1 15,1-24-15,24 25 16,-25-1-16,1 1 15,24-1 1,-25-24 0,50 0 15,-25-24-15,24 24-16</inkml:trace>
  <inkml:trace contextRef="#ctx0" brushRef="#br0" timeOffset="2748">2565 415 0,'0'-24'0,"0"-1"16,0 1 0,24 24-16,-24 24 46,0 1-46,0-1 16,0 25-16,0-25 16,-24 25-16,24 0 15,0 0-15,0 0 0,0 0 16,24 0-16,-24-1 16,0 1-16,25 0 0,-25 0 15,0 0-15,24-25 16,-24 25-16,0 0 0,0-25 15,0 1-15,0-1 0,0 1 16,0-1-16,0 0 16,0 1-16,0-1 15</inkml:trace>
  <inkml:trace contextRef="#ctx0" brushRef="#br0" timeOffset="3102">2345 1148 0,'-25'0'16,"1"0"-1,48 24 32,1-24-31,-1 25-16,1-25 0,-1 24 15,25-24-15,-25 25 16,1-1-16,24 0 0,-25 1 16,1-25-16,23 24 15,-48 1-15,25-25 0,-1 0 16,1 24-16,-1-24 15,1-24 17</inkml:trace>
  <inkml:trace contextRef="#ctx0" brushRef="#br0" timeOffset="3528">3102 1123 0,'24'-24'0,"-48"24"78,24 24-63,-24-24-15,-1 25 0,1-25 16,-1 24-16,-23 1 16,23-1-16,1 1 0,-25-1 15,24 0-15,1 1 0,0-1 16,-25 1-16,49-1 16,-25-24-16,1 25 0,-1-1 15,1-24-15,24 24 16,24-48 31,-24 0-32,25 24 1,-1-25-16,1 25 0,-1-24 16,1-1-16</inkml:trace>
  <inkml:trace contextRef="#ctx0" brushRef="#br0" timeOffset="4080">3835 391 0,'0'-25'16,"0"1"-16,0-1 31,24 25-15,-24 25 15,0-1-31,0 25 16,0-24-16,-24 23 15,24 1-15,0 0 0,0 24 16,0-24-16,0 0 0,0 0 16,0 0-16,0 0 15,0 0-15,0-1 0,0-23 16,0 24-16,0-25 0,0 0 16,0 1-16,0-1 15,-25-24-15,25 25 0,0-1 16,0 1-1</inkml:trace>
  <inkml:trace contextRef="#ctx0" brushRef="#br0" timeOffset="4416">3542 1099 0,'-25'0'0,"50"24"63,-1-24-63,1 25 15,-1-25-15,0 24 16,1-24-16,-1 25 0,1-1 15,-1-24-15,0 25 0,1-1 16,-1-24-16,1 24 16,-25 1-16,24-1 15,-24 1 1,25-25-16,-1 0 16</inkml:trace>
  <inkml:trace contextRef="#ctx0" brushRef="#br0" timeOffset="4818">4250 1050 0,'24'0'16,"-24"-24"15,25 24-31,-25 24 47,-25-24-47,1 25 15,-1-25-15,1 24 16,0-24-16,-1 24 0,1 1 16,-25-1-16,0 1 15,25 24-15,-25-25 0,24 0 16,1 1-16,0-1 15,-1 1-15,1-1 0,-1 1 16,25-1 0,0-48 31,25 24-32,-25-25-15,24 1 16,1 24-16,-1-25 15</inkml:trace>
  <inkml:trace contextRef="#ctx0" brushRef="#br0" timeOffset="5455">4958 268 0,'0'-25'31,"0"50"63,25-1-94,-25 1 0,0-1 15,24 25-15,-24 0 16,0-1-16,24 26 0,-24-25 16,0 24-16,0-24 15,25 24-15,-25-24 0,0 0 16,0-1-16,0 1 0,0 0 15,0 0-15,0-25 16,0 1-16,24-1 0,-24 1 16,0-1-16,0 1 15,0-1 1,25-48 15,-25-1-15,0 1-1,-25-1-15,25 1 0</inkml:trace>
  <inkml:trace contextRef="#ctx0" brushRef="#br0" timeOffset="5756">4909 1026 0,'-24'0'15,"-1"0"1,1 0-1,24 24 48,24-24-63,1 25 16,-1-25-16,1 24 15,24 0-15,-25-24 16,0 25-16,1-25 15,-1 24-15,1 1 16,-1-25 0,-24 24-16,25-24 15</inkml:trace>
  <inkml:trace contextRef="#ctx0" brushRef="#br0" timeOffset="6149">5349 1026 0,'24'0'16,"-24"-25"-16,-24 50 62,0-1-46,-1 1-1,25-1-15,-24 0 16,-1-24-16,1 25 0,-1-1 16,25 1-16,-24-1 0,0-24 15,-1 25-15,1-1 16,24 0 0,-25-24-16,50 0 78,-1 0-63,-24-24-15,25 24 16,-25-24-16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1:24.62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0 269 0,'0'-25'31,"25"25"-16,-1-24-15,0 24 0,1-25 16,24 25-16,0-24 16,24-1-16,0 1 0,0 24 15,25-24-15,-25-1 0,25 1 16,-25-1-16,-24 25 16,0-24-16,0 24 0,-25 0 15,-24 24 1,-24-24-1,-1 0-15,1 25 0</inkml:trace>
  <inkml:trace contextRef="#ctx0" brushRef="#br0" timeOffset="510">147 562 0,'24'0'16,"1"0"0,-25-25-16,24 25 15,0 0-15,25-24 0,-24 24 16,48-25-16,-24 1 15,24 0-15,0-1 0,1 1 16,-1-1-16,0 1 0,0-1 16,1 1-16,-26 24 15,1-24-15,0 24 0,-24-25 16,-1 25-16,0 0 16,-24-24-16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1:55.6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172 262 0,'25'-25'16,"-1"1"0,-24-1-16,24 25 15,-24-24 1,25 24-16,-25-24 0,0-1 16,0 1-1,0-1-15,24 1 16,-24-1-1,0 1 17,0 48-17,0 1-15,-24-25 16,24 24-16,0 1 0,-25-1 16,25 25-16,0 0 15,0-25-15,-24 25 0,24 24 16,0-24-16,0 0 15,0 0-15,0 0 0,0 0 16,0-1-16,0 1 0,0 0 16,0-25-16,0 25 15,0-24-15,0-1 0,0 1 16,0-1-16,0 0 16,0 1-16,0-1 15,0 1-15,0-1 31,24-24 16</inkml:trace>
  <inkml:trace contextRef="#ctx0" brushRef="#br0" timeOffset="364">26 897 0,'0'-25'0,"-25"25"16,25 25 62,25-25-78,-1 0 15,-24 24-15,24-24 16,1 24-16,-1-24 0,25 25 16,-24-1-16,-1 1 0,0-25 15,1 24-15,-1 1 16,1-1-16,-1 0 15,1-48 17</inkml:trace>
  <inkml:trace contextRef="#ctx0" brushRef="#br0" timeOffset="725">587 823 0,'0'25'62,"-24"-25"-62,-1 24 16,1-24-1,0 25-15,-1-25 0,1 24 16,-1-24-16,1 24 0,-1-24 16,1 25-16,0-1 15,-1 1 1,25-1 0,0 1-16,0-1 31,0-48 0,25-1-31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5:52:27.8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52 0,'24'0'0,"-24"-24"16,25 24-16,-25-25 0,24 25 15,1 0-15,24 25 16,-1-1-16,1 25 0,0-25 15,24 50-15,1-1 0,-1 0 16,25 25-16,-25 0 16,25-1-16,-25 1 0,0 24 15,-24-24-15,0 0 0,0-1 16,-25 1-16,-24 0 16,0-25-16,0 0 0,0 0 15,0-24-15,-24 25 16,-1-26-16,25 26 0,-24-25 15,-1-1-15,1 1 0,24 24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1:58.1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98 90 0,'-25'0'15,"25"-24"1,25 24 0,-1 0-16,1-25 15,-1 25-15,25 0 16,0 0-16,0-24 0,-1 24 15,1 0-15,0 0 16,0 0-16,-25 0 0,25 0 16,-24 0-16,-1 0 0,-73 0 47,25 24-47,-1-24 15,-23 0-15,-26 25 0,25-25 16,1 24-16,-1-24 0,0 25 15,0-25-15,0 24 16,25-24-16,-1 0 0,1 25 16,0-25-16,-1 0 15,25 24 1,25-24-16,-1 0 16,0 0-1,25 0-15,-24 0 16,-1 0-16,25 0 15,0-24-15,0 24 0,-25 0 16,25 0-16,0-25 0,-25 25 16,1 0-16,-1 0 15,-48 25 17,-1-25-32,-24 0 0,25 24 15,-1-24-15,-23 0 0,23 24 16,-24-24-16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2:05.1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415 171 0,'0'-24'0,"24"24"0,-24-24 15,0-1-15,25 1 16,-25-1-1,0 1-15,24-1 16,-24 50 15,0-1-15,0 25 0,-24-24-16,24-1 0,0 25 15,0 0-15,0 0 16,-25-1-16,25-23 0,0 24 15,-24 0-15,24-1 0,0 1 16,-24 0-16,24-24 16,0 23-16,-25-23 0,25-1 15,0 1-15,0-1 0,0 0 16,0 1-16,25-25 16,-25 24-16,0-48 46</inkml:trace>
  <inkml:trace contextRef="#ctx0" brushRef="#br0" timeOffset="336">24 636 0,'-24'0'0,"48"0"31,-24 24-15,25-24-1,-25 24-15,24 1 16,1-1-16,-25 1 15,24-25-15,0 24 16,-24 0-16,25-24 0,-1 25 16,1-1-16,-1-24 15,0 25-15,1-25 0,-1 24 16,1-24-16,-1 0 0,1 25 16,-1-25-1,-24-25 1</inkml:trace>
  <inkml:trace contextRef="#ctx0" brushRef="#br0" timeOffset="672">732 709 0,'0'-25'0,"-24"25"47,0 0-31,-1 25-1,1-25 1,24 24 0,-25-24-16,25 25 0,-24-25 15,0 24-15,-1 0 0,1 1 16,-1-1-16,1-24 15,-1 25-15,1-1 0,24 1 16,-24-1-16,-1-24 16,25 24-16,0 1 15,25-25-15,-1 0 16</inkml:trace>
  <inkml:trace contextRef="#ctx0" brushRef="#br0" timeOffset="1332">781 1344 0,'-24'0'16,"-1"0"0,25-25-1,0 1 1,25-1-16,-1 1 15,-24 0 1,25-1-16,-1 1 0,1 24 16,-1-25-16,0 25 15,25-24-15,-24 24 0,-1 0 16,1 24-16,-25 1 0,24-1 16,0 1-16,-24-1 15,0 0-15,0 25 0,0 0 16,0 0-16,-24 0 15,0-25-15,-1 25 0,1 0 16,-25-25-16,0 25 0,0-24 16,25-1-16,-25-24 15,0 25-15,25-25 0,-1 24 16,1-24-16,-1 0 16,25 24-16,25-24 15,24 0 1,-25 0-16,0 25 15,25-25-15,0 0 0,0 24 16,0-24-16,24 0 16,-24 0-16,-25 25 0,25-25 15,-24 0-15,-1 0 0,1 0 16,-1 0-16,0 0 31,-24-25-31</inkml:trace>
  <inkml:trace contextRef="#ctx0" brushRef="#br0" timeOffset="1771">1734 1466 0,'24'-25'0,"-24"1"31,-24 24-31,-1 0 15,1 0-15,0 0 0,-1 0 16,1 0-16,-1 0 16,1 0-16,-1 24 0,1-24 15,0 25-15,-1-1 16,25 1-16,-24-1 0,24 1 16,0-1-16,0 0 15,24 25-15,-24-24 0,25-25 16,-1 24-16,0 1 0,25-1 15,-24-24-15,-1 0 16,25 0-16,-25 0 0,25-24 16,-24 24-16,-1-25 0,-24 1 15,25-1-15,-25 1 16,0-1-16,0-23 0,0 23 16,-25-24-16,1 25 0,-1-1 15,1 1-15,-1 0 16,1 24-16,0-25 0,-1 25 15,1 0-15,24 25 32,24-25-17</inkml:trace>
  <inkml:trace contextRef="#ctx0" brushRef="#br0" timeOffset="2016">2344 1686 0,'0'24'15,"-24"-24"17,0 0-32,-1 0 15,1 0 1,48 0 31,1 0-47</inkml:trace>
  <inkml:trace contextRef="#ctx0" brushRef="#br0" timeOffset="2214">2711 1710 0,'24'0'15,"1"0"-15,-25-24 47,24 24-31</inkml:trace>
  <inkml:trace contextRef="#ctx0" brushRef="#br0" timeOffset="2411">3150 1686 0,'0'24'0,"25"-24"0,-1 0 31,-24 25-31,25-25 16,-1 0-1</inkml:trace>
  <inkml:trace contextRef="#ctx0" brushRef="#br0" timeOffset="2550">3517 1735 0,'24'0'16,"1"0"-1,-25-25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2:24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220 57 0,'-25'-24'31,"1"24"-15,-1 0 0,1 0-16,0 0 15,-1 0 1,1 0 0,48 0 30,1 0-30,-1 0-16,0 0 16,25 0-16,-24 0 0,24-25 15,-25 25-15,25 0 16,-25 0-16,25 0 0,-24 0 16,23 0-16,-23 0 0,-1 0 15,1 0 1,-1 0-16,-48 0 31,-1 0-31,1 0 0,-1 0 16,-23 0-16,-1 0 0,0 0 15,24 0-15,-23 0 16,-1 0-16,24 0 0,1 0 16,-25 25-16,25-25 0,-1 0 15,25 24-15,-24-24 16,-1 0-16,25 25 15,-24-25-15,24 24 47,24 1-15,1-25-17,-1 0-15,1 0 0,-1 0 16,25 0-16,-25 0 0,25-25 15,-24 25-15,23 0 16,-23 0-16,-1 0 0,1 0 16,-1 0-16,-24-24 15,-24 48 17,-1-24-32,1 0 0,-25 25 15,25-25-15,-25 0 0,24 0 16,1 24-16,-1-24 15,1 0-15,0 0 0,-1 0 16,1 0 0,48 24 31,1-24-32,-1 0 1,0 0-16,1 0 15,-1 0-15,25 0 0,-24 0 16,-1 0-16,25 0 16,0 0-16,-25 0 0,1 0 15,23 0-15,-23 0 0,-1-24 16,1 24 0,-50 0-1,1 0-15,-1 0 16,1 0-16,-25 0 0,25 0 15,-25 0-15,0 0 0,25 0 16,-1 0-16,1 0 16,-1 0-16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2:49.1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467 245 0,'0'25'15,"0"-1"-15,0-48 32,0 48-1,-24 1-31,24-1 0,0 25 15,-24 0-15,24 0 16,-25 24-16,25 0 0,-24-24 16,-1 24-16,25 1 0,-24-1 15,-1-24-15,1 24 16,0-24-16,24 24 0,-25-24 16,1-25-16,-1 25 15,25 0-15,-24-25 0,0 1 16,24-1-16,0 1 0,0-1 15,24-24 1,0 0-16,25 0 16,0 0-16,0 0 15,24 0-15,0 0 0,25 0 16,-25 0-16,25 0 0,0 25 16,0-25-16,-1 0 15,1 24-15,0-24 0,-1 24 16,1-24-16,-25 25 0,0-25 15,1 24-15,-1-24 16,0 0-16,-24 25 0,24-25 16,1 0-16,-25 0 15,24 0-15,-24 0 0,0 0 16,-1 0-16,1 0 16,0 0-16,0 0 0,-25 0 15,1-25-15,-1 25 0,1-24 16,-25-1-16,24 1 15,-24 0-15,0-1 0,0 1 16,0-25-16,-24 24 16,24-23-16,0 23 0,0-24 15,0 0-15,-25 25 0,25-25 16,0 0-16,0 0 16,0 1-16,0-1 0,0-24 15,0 24-15,0-25 0,0 26 16,0-1-16,25-25 15,-25 26-15,0-1 0,0 24 16,0-23-16,0 23 16,0-24-16,0 25 0,0-1 15,-25 25-15,25-24 0,-24 0 16,-1-1 0,1 25-16,-1-24 0,1 24 15,0 0 1,24-25-16,-25 25 0,1 0 15,-1 0-15,1 0 16,0-24-16,-1 24 16,-24 0-16,0 0 0,-24 0 15,0-25-15,0 25 16,-1 0-16,-23-24 0,-1 24 16,0-24-16,25 24 0,-25-25 15,25 25-15,-25 0 16,25 0-16,24 0 0,-24 0 15,0 0-15,-1 25 16,26-25-16,-1 0 0,-25 24 16,26-24-16,-1 24 0,24-24 15,1 0-15,-25 25 16,25-25-16,-1 0 16,25 24-1,-24-24-15,24 25 31,0-1-15</inkml:trace>
  <inkml:trace contextRef="#ctx0" brushRef="#br0" timeOffset="1627">223 3005 0,'0'25'15,"0"-1"17,0 0-32,-24-24 15,24 25-15,0-1 16,-25 1-16,25-1 0,0 25 16,0-25-16,0 25 15,-24 0-15,24 0 0,0 0 16,-24 24-16,24-24 0,-25 24 15,25-24-15,-24 24 16,-1 1-16,25-26 0,-24 26 16,24-25-16,-25-1 15,25 1-15,0-24 0,0 23 16,0-23-16,0-1 16,25-24-16,-1 0 15,1 0-15,-1-24 16,1 24-1,-1 0-15,0 0 0,1 0 16,-1 0-16,1 24 0,23-24 16,1 0-16,0 25 15,24-25-15,1 24 0,-1 1 16,25-1-16,-1 0 16,1 1-16,24-1 0,-24 1 15,0 24-15,-1-25 0,1 25 16,0-25-16,-25 25 15,-24-24-15,24-1 0,-24 0 16,0-24-16,-25 25 16,25-25-16,-25 0 0,1 0 15,-1 0-15,25 0 0,-24-25 16,-1 25-16,25 0 16,-25-24-16,1 24 0,-1 0 15,1-24-15,-1 24 16,0-25-16,1 1 15,-25-1-15,24 25 0,-24-24 16,0-1-16,0-23 16,0 23-16,25 1 0,-25-25 15,0 24-15,0-23 0,0 23 16,-25-24-16,25 25 16,0-1-16,-24 1 0,24-25 15,0 25-15,0-1 16,0-23-16,-25 23 0,25-24 15,0 25-15,25-25 0,-25 0 16,24 0-16,-24 0 16,25-24-16,-1 24 0,-24 1 15,24-1-15,-24 0 16,25 24-16,-25-23 0,0 23 16,0 1-16,0-1 15,0 1 1,-25-1-16,25 1 15,-24 24 1,0 0-16,-1-24 16,1 24-16,-1 0 15,1 0 1,-25 0-16,25-25 0,-25 25 16,-24 0-16,24 0 15,-25-24-15,-23 24 0,23-25 16,-48 25-16,25-24 0,-25-1 15,-1 1-15,1 24 16,0-24-16,25 24 0,-1-25 16,0 25-16,25 0 0,24 0 15,-24 0-15,24 0 16,0 25-16,25-25 0,-1 0 16,1 0-16,-1 24 15,25 0 1,25 1-1,-1-1 1,1-24-16,-1 25 16</inkml:trace>
  <inkml:trace contextRef="#ctx0" brushRef="#br0" timeOffset="3060">3398 3445 0,'0'24'16,"-24"-24"-16,24 25 15,-25-25 1,1 24-16,24 1 16,-24-25-16,-1 24 15,1 0-15,-1 1 0,1-1 16,24 1-16,-25-25 0,1 24 16,0 0-16,24 1 15,-25-1-15,25 1 0,-24-1 16,24 1-16,-25-25 15,25 24-15,0 0 0,0 1 16,0-1 15,25-24-31,-1 0 16,1-24-16,-1 24 16,0 0-16,1 0 15,-1 0-15,1 0 0,-1 0 16,1 0-16,-1 0 15,0 24-15,1-24 16,-1 25-16,1-25 0,-1 24 16,1-24-16,-1 0 15,0 25-15,1-25 0,24 0 16,-25 24-16,0-24 16,1 0-16,-25 24 0,24-24 15,1 0-15,-1 0 0,1 0 16,-1 0-1,0 0-15,-24-24 16,25 24 0,-25-24-16,24-1 15,1 1 17,-25-1-32,24 1 15,-24-1 1,0 1-16,0 0 15,25-1-15,-25 1 0,0-1 16,24 25-16,-24-24 16,24-1-16,-24 1 0,25 24 15,-25-24-15,24-1 16,-24 1-16,25-1 0,-25 1 16,0 0-16,24-1 0,-24 1 15,0-1 1,-24 25-16,-1-24 15,1 24 1,-1 0-16,1-25 16,0 25-1,-1 0-15,1 0 16,-1-24-16,1 24 16,-1 0-16,1 0 15,0 0-15,-1 0 0,1 0 16,-1 0-16,1 0 0,-1 24 15,1-24-15,0 0 16,-1 0-16,1 0 0,-1 25 16,1-25-16,0 0 15,-1 0-15,1 0 16,-1 24-16</inkml:trace>
  <inkml:trace contextRef="#ctx0" brushRef="#br0" timeOffset="3774">3374 3836 0,'0'24'16,"-25"-24"0,1 24-16,24 1 15,-24-25-15,24 24 0,-25 1 16,1-25-16,24 24 15,-25 1-15,25-1 16,-24 0-16,24 1 16,-25-1-16,25 1 15,0-1-15,0 1 16,0-1 0,25-24 15,-1 0-31,1 0 15,-1 0-15,1-24 16,-1 24-16,0 0 16,1 0-16,-1 0 15,1 0 1,-1 0 0,-24-25 46,25 25-62,-25-24 16,0-1-16,0 1 15,24-1-15,-24 1 16,0 0-16,0-1 0,0 1 16,0-1-16,0 1 15,0-1-15,0 1 0,0 0 16,-24 24-1,-1 0 1,1 24-16,-1-24 16</inkml:trace>
  <inkml:trace contextRef="#ctx0" brushRef="#br0" timeOffset="5634">3789 538 0,'0'49'15,"0"-24"1,0 24-16,0-1 0,0 1 15,24 0-15,-24 0 0,0 24 16,0-24-16,0 0 16,0-25-16,0 25 0,0-24 15,0-1-15,-24-24 0,24 24 16,-24-24-16,-1 25 16,1-25-16,-1 0 15,1 0 1,48 0-1,1 0 1,-1 0 0,1 0-16,23 0 0,-23 24 15,24-24-15,0 0 16,-1 25-16,1-25 0,0 24 16,0-24-16,0 0 0,0 25 15,-25-25-15,25 0 16,-25 0-16,1 0 0,-1 0 15,1 0-15,-1-25 16,0 25-16,-24-24 16,25 24-16,-25-25 0,24 25 15,1 0-15,-25-24 16,24 24-16,1-25 0,-1 25 16,0 0-1,1-24-15,-1 0 16,-24-1-1,0 1 1,0-1-16,-24 25 16,24-24-16,0-1 15,0 1-15,-25 0 16,25-1-16,0 1 0,0-1 16,-24 1-1,24 0-15,0-1 0,-24 1 16,24-1-1,-25 1-15,25-1 16,-24 1-16,24 0 16,0-1-16,-25 1 15,25-1 1,-24 25-16,-1-24 16,1 24-1,0 0-15,-1 0 0,1 0 16,-1 0-16,1 0 15,-1 0-15,1 0 0,0 0 16,-1 0 0,1 0-1,-1 0-15,1 0 16,-1 0 0,1 24-16,0-24 0,-1 25 15,1-1-15,-1 1 16,1-25-16,0 24 15,-1-24-15,1 0 0,-1 0 16,1 0-16,-1 0 16,1 0-16</inkml:trace>
  <inkml:trace contextRef="#ctx0" brushRef="#br0" timeOffset="6462">3984 1369 0,'0'-25'31,"0"50"1,-24-25-17,24 24-15,0 1 16,-24-25-16,24 24 16,-25 1-1,25-1 1,0 0-1,25 1 1,-1-25 0,0 24-1,1-24-15,-1 0 0,25 0 16,-25 25-16,1-25 16,-1 0-16,1 0 0,-1 0 15,1 0-15,-1 0 0,0 0 16,-48-25 31,0 1-32,24-1 1,-25 25 0,25-24-16,0 0 15,0-1-15,0 1 16,0-1-1,0 1-15,0-1 16,0 1 0,0 0-1,-24 24 17,-1 0-17</inkml:trace>
  <inkml:trace contextRef="#ctx0" brushRef="#br0" timeOffset="7608">1054 1515 0,'0'25'15,"0"-1"-15,-25 25 16,25-25-16,0 25 0,-24 0 16,24 0-16,0 0 15,-25 24-15,25-24 0,-24 24 16,24 1-16,0-26 0,-25 26 15,25-25-15,0 24 16,-24-24-16,24 24 0,0-24 16,0 0-16,-24-25 15,24 25-15,0-25 0,0 25 16,0-24-16,0-1 0,0 0 16,0 1-1,0-50 1,0 1-1</inkml:trace>
  <inkml:trace contextRef="#ctx0" brushRef="#br0" timeOffset="7902">541 2614 0,'24'25'15,"1"-25"1,-1 24 0,0 1-1,1-25-15,-25 24 0,24-24 16,1 25-16,-1-1 15,1-24-15,-25 24 0,24-24 16,-24 25-16,24-25 16,-24 24-16,25-24 0,-1 0 15</inkml:trace>
  <inkml:trace contextRef="#ctx0" brushRef="#br0" timeOffset="8202">1176 2663 0,'0'25'31,"-25"-25"-15,1 0-16,24 24 0,-25-24 15,1 0-15,0 25 16,-1-25-16,1 24 0,-1-24 16,1 0-16,24 24 0,-24-24 15,24 25-15,-25-25 16,25 24-16</inkml:trace>
  <inkml:trace contextRef="#ctx0" brushRef="#br0" timeOffset="8754">1762 1637 0,'0'25'15,"0"-1"-15,0 1 16,-25-1-16,25 25 16,0-25-16,-24 25 0,24-24 15,0 24-15,0-1 0,-24 1 16,24 0-16,0 0 15,0 24-15,0-24 0,-25 24 16,25 1-16,0-26 16,-24 1-16,24 0 0,0 0 15,-25 0-15,25 0 0,0 0 16,0-25-16,0 0 16,0 1-16,-24 24 0,24-25 15,0 0 1,0 1-16,0-1 15,-24-24-15</inkml:trace>
  <inkml:trace contextRef="#ctx0" brushRef="#br0" timeOffset="9067">1371 2737 0,'0'24'31,"25"-24"-31,-1 24 16,0-24-16,-24 25 15,25-25-15,-25 24 16,24-24-16,-24 25 0,25-25 16,-25 24-1,24-24-15,1 24 16,-1-24-16,0 0 16,1 0-1</inkml:trace>
  <inkml:trace contextRef="#ctx0" brushRef="#br0" timeOffset="9288">1933 2785 0,'0'-24'0,"-25"24"31,1 0-16,0 24-15,-1-24 0,1 25 16,-1-25-16,1 0 0,-1 24 16,1-24-1,24 25-15</inkml:trace>
  <inkml:trace contextRef="#ctx0" brushRef="#br0" timeOffset="10187">1249 538 0,'0'25'0,"0"-1"16,-24 1-16,24-1 15,0 1-15,-25-1 0,25 25 16,0-25-16,0 1 15,-24 24-15,24-25 0,0 0 16,-25 1-16,25-1 0,0 1 16,0-1-16,-24-24 15,24 24-15,0-48 32,24 24-17,-24-24-15,0-1 0,25 1 16,-25-1-16,0 1 15,24-25-15,-24 25 0,25-25 16,-1 0-16,-24 25 16,24-25-16,1 0 0,-1 24 15,-24 1-15,25 0 0,-1-1 16,-24 1-16,25 24 16,-1 0-1,-24 24-15,24 1 0,-24-1 16,25 0-16,-1 25 15,1 0-15,-25 0 0,24 0 16,1 0-16,-25 0 16,0-1-16,24 1 0,-24-24 15,0 23-15,0-23 0,0 24 16,0-25-16,0 1 16,0-1-16</inkml:trace>
  <inkml:trace contextRef="#ctx0" brushRef="#br0" timeOffset="10458">1225 856 0,'24'0'31,"0"0"-31,1 0 0,-1 0 16,25 0-16,-24 0 15,-1 0-15,25 0 16,-25 0-16,25 0 0,0 0 16,-25 0-16,25 0 15,-24 0-15,-1 0 0,0 0 16,1 0-16</inkml:trace>
  <inkml:trace contextRef="#ctx0" brushRef="#br0" timeOffset="10861">1835 661 0,'0'24'47,"-24"0"-31,24 1-16,0-1 16,0 1-16,0 24 0,0-25 15,0 25-15,-25-25 0,25 25 16,0-24-16,-24-1 15,24 25-15,0-25 0,-25 1 16,25-1-16,0 0 16,25 1-1,-1-25-15,1 0 16,-1 0-16,25 0 16,-25 0-16,25 0 0,-24-25 15,24 25-15,-25 0 0,25 0 16,-25 0-16,1 25 15,-1-25-15,-24 24 16</inkml:trace>
  <inkml:trace contextRef="#ctx0" brushRef="#br0" timeOffset="11664">907 3494 0,'24'0'0,"-24"-25"0,25 25 15,-25 25 17,-25 23-17,25 1-15,0-24 16,0-1-16,0 25 15,0-25-15,0 1 0,25 24 16,-25-25-16,0 1 16,0-1-16,0 0 0,24 1 15,-24-1-15,0 1 0</inkml:trace>
  <inkml:trace contextRef="#ctx0" brushRef="#br0" timeOffset="12096">663 3616 0,'0'-25'16,"24"25"-16,-24-24 15,25 24-15,-1 0 16,1-24-16,-1 24 16,0 0-16,25 0 0,-24 0 15,-1 0-15,0 0 16,25 0-16,-24 24 0,-1-24 16,1 24-16,-1-24 15,0 25-15,1-1 0,-25 1 16,24-1-16,-24 0 0,0 1 15,-24-1 1,-1 1-16,1-1 0,0 1 16,-25-25-16,24 24 15,-24 0-15,25-24 0,0 25 16,-1-25-16,-24 0 0,25 0 16,0 0-1,24-25-15,-25 25 0,25-24 16,0 0-1</inkml:trace>
  <inkml:trace contextRef="#ctx0" brushRef="#br0" timeOffset="12530">1396 3591 0,'0'25'0,"0"-1"16,0 1 0,0-1-1,0 0 1,0 1-16,0-1 15,-25 1-15,25-1 0,-24 1 16,24-1-16,-25 0 16,25 1-16,-24 24 0,-1-49 15,25 24-15,-24 1 0,24-1 16,0 0 0,0 1-1,24-25-15,1 0 16,-1 0-16,1 0 15,-1 0-15,25 0 0,-25 0 16,25 0-16,-24 0 16,24 0-16,-25 0 0,0 0 15,1 0-15,-1-25 16</inkml:trace>
  <inkml:trace contextRef="#ctx0" brushRef="#br0" timeOffset="47082">1982 1711 0,'0'24'0,"-25"-24"31,25 25-31,-24-25 32,24 24-32,0 0 15,-25 1 1,25-1-1,-24 1-15,24-1 0,-24 25 16,24-25-16,-25 1 16,25 24-16,-24-25 0,-1 25 15,25-25-15,-24 25 0,24 0 16,-25-24-16,25 23 16,-24-23-16,24 24 0,-24-1 15,24-23-15,-25 24 16,25-25-16,0 25 0,-24-25 15,24 1-15,0-1 0,0 1 16,0-1-16,0 1 16,0-1-1,24-24 17,1-24-17,-25-1 1</inkml:trace>
  <inkml:trace contextRef="#ctx0" brushRef="#br0" timeOffset="47604">1567 2541 0,'0'25'15,"0"-1"1,0 0-16,0 1 15,24-25-15,-24 24 0,24 1 16,-24-1-16,25-24 0,-1 25 16,1-25-16,-25 24 15,24-24-15,0 0 0,1 0 16,-1 0-16,1-24 16,-1 24-16,1-25 15,-25 1 16,0-1-15,24 25 15,-24-24-31</inkml:trace>
  <inkml:trace contextRef="#ctx0" brushRef="#br0" timeOffset="48192">2446 1589 0,'0'-25'15,"0"1"1,0-1 15,-25 25-15,25 25 15,0-1-31,0 25 16,-24-25-16,24 25 15,-25-24-15,25 24 0,0-1 16,-24 26-16,24-25 0,0-1 16,-24 26-16,24-25 15,0-1-15,-25 1 0,25 25 16,0-26-16,0 1 0,-24 0 15,24-25-15,0 25 16,0 0-16,0-24 0,0 23 16,0-23-16,0-1 15,0 1-15,0-1 0,0 1 16</inkml:trace>
  <inkml:trace contextRef="#ctx0" brushRef="#br0" timeOffset="48516">2055 2492 0,'0'25'0,"24"-1"15,-24 1 1,25-1 0,-25 0-16,24-24 15,-24 25-15,25-25 16,-1 24-16,-24 1 15,24-25-15,-24 24 32,25-48-17</inkml:trace>
  <inkml:trace contextRef="#ctx0" brushRef="#br0" timeOffset="48780">2397 2566 0,'-25'0'16,"25"24"-1,-24-24-15,0 24 16,-1-24-16,25 25 15,-24-25-15,-1 24 16,1-24 0,24 25-16,-25-25 15</inkml:trace>
  <inkml:trace contextRef="#ctx0" brushRef="#br0" timeOffset="49458">2592 1637 0,'0'-24'16,"25"24"15,-1 0-15,-24 24 0,25-24-16,-1 25 15,0-25-15,-24 24 16,0 1-16,25-1 0,-25 1 15,0-1-15,0 25 0,0-25 16,-25 25-16,25 0 16,-24 0-16,24 0 0,-24 0 15,-1-1-15,25 1 16,-24 0-16,24 0 0,-25 0 16,25 0-16,-24 24 0,24-24 15,0 0-15,-25-1 16,25-23-16,0 24 0,-24 0 15,24-25-15,0 0 16,0 25-16,0-24 0,0-1 16,-24-24-16,24 24 0,0 1 15,0-1 1,0-48 31</inkml:trace>
  <inkml:trace contextRef="#ctx0" brushRef="#br0" timeOffset="49783">2372 2785 0,'0'25'16,"25"-25"-16,-1 0 16,-24 24-16,25 1 15,-1-1 1,-24 0-1,25-24-15,-25 25 0,24-1 16,-24 1-16,24-25 16,-24 24-1,25-24 1</inkml:trace>
  <inkml:trace contextRef="#ctx0" brushRef="#br0" timeOffset="49992">2714 2810 0,'-24'0'0,"24"24"16,-24-24-16,-1 25 16,1-1-1,24 1 1,-25-25-16,25 24 0,0 0 15</inkml:trace>
  <inkml:trace contextRef="#ctx0" brushRef="#br0" timeOffset="50807">2543 1467 0,'25'0'0,"-1"0"16,1 0 0,-1 0-16,1 0 15,-1 0-15,0 0 0,1 0 16,24 0-16,-25 0 16,1 0-16,23 0 0,-23 0 15,-1 24-15,1-24 0,-1 24 16,0-24-16,-24 25 15,25-1-15,-1 1 0,-24-1 16,25 25-16,-25-25 16,0 25-16,0-24 0,24 23 15,-24 1-15,0 0 0,0 0 16,0 0-16,0 0 16,0 0-16,0-1 15,0 74-15,0-73 16,0 0-16,0-24 0,0 23 15,0 1-15,0 0 0,0 0 16,0-25-16,0 25 16,0 0-16,-24 0 0,24-25 15,0 25-15,-25-24 0,25-1 16,0 1-16,-24 23 16,24-23-16,-25-1 0,1 1 15,24-1 1,-24 0-16,-1 1 15,25-1-15,-24-24 0,-1 25 16,1-25 15,24-25 1</inkml:trace>
  <inkml:trace contextRef="#ctx0" brushRef="#br0" timeOffset="51144">2739 2981 0,'0'24'32,"0"1"-17,24-25-15,-24 24 16,0 0-16,25 1 16,-25-1-16,0 1 15,24-25-15,-24 24 0,25-24 16,-25 25-16,0-1 15,24-24-15,-24 24 16,24-24-16,1-24 31</inkml:trace>
  <inkml:trace contextRef="#ctx0" brushRef="#br0" timeOffset="51402">3252 3152 0,'24'0'0,"-48"0"31,-1 0 0,1 24-31,-1-24 16,1 0 0,0 25-16,-1-25 15,1 0-15,-25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3:44.1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73 0,'733'-73'203</inkml:trace>
  <inkml:trace contextRef="#ctx0" brushRef="#br0" timeOffset="152">24 293 0,'98'-73'63,"-74"73"-63,25 0 15,-24-25-15,24 25 0,-25 0 16,25 0-16,0 0 16,-25 0-16,25 0 0,-25 0 15,25 0-15,0 25 0,-25-25 16,25 0-16,-24 0 16,24 0-16,-25 24 0,0-24 15,25 0-15,-24 0 0,-1 0 16,1 0-16,-1-24 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5:03.6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678 440 0,'25'0'16,"-25"-25"-16,0 1 0,-25-1 16,1 1-1,0 0-15,-1 24 0,1-25 16,-1 25-16,-23 0 0,23-24 16,1 24-16,-25 24 15,24-24-15,-23 25 0,23-1 16,-24 25-16,0-25 15,1 25-15,23 0 0,-24 24 16,25-24-16,-1 24 0,1-24 16,24 25-16,-24-26 15,24 26-15,24-26 0,0 1 16,1 0-16,-1-24 16,25 23-16,0-48 0,0 25 15,0-25-15,24 0 0,-24 0 16,24 0-16,-24-25 15,0 1-15</inkml:trace>
  <inkml:trace contextRef="#ctx0" brushRef="#br0" timeOffset="158">385 879 0,'-48'-24'16,"-1"24"-16,24-25 0,-24 25 15,25 0-15,24-24 16,24 24-1,1 0-15,24 0 16,0-24-16,-1 24 16,26 0-16</inkml:trace>
  <inkml:trace contextRef="#ctx0" brushRef="#br0" timeOffset="451">1338 513 0,'0'-24'16,"0"-1"0,-25 25-16,25-24 0,-24 24 15,0 0-15,-1 24 16,1 1-16,24-1 16,-25 0-16,1 25 0,24 25 15,-25-26-15,25 26 16,-24-26-16,0 26 0,24-25 15,-25-1-15,25 1 16,0 0-16,-24-24 0,24 23 16,-25-23-16,25-1 15,0-48 1,25 24-16,-25-25 0,24-23 16</inkml:trace>
  <inkml:trace contextRef="#ctx0" brushRef="#br0" timeOffset="798">1142 904 0,'49'-74'16,"-24"1"-16,-1 0 0,1 0 15,-1 24-15,0 0 16,1 25-16,-25-1 0,24 1 16,1 24-1,-25 24-15,0 1 0,0-1 16,0 25-16,24 0 0,-24 0 16,25-1-16,-1 1 15,25 24-15,-25-24 0,25 0 16,0 0-16,0 0 15,-25 0-15,25-25 0,0 1 16,-25-1-16,1 0 0,-1-24 16,1-24-1,-25 0-15,0-1 0,24 1 16,-24-25-16,0-24 16,0-1-16,24 1 0,-24 0 15,25 0-15,-25-1 0,0 25 16,0 1-16,24-1 15,-24 24-15,-24 25 16,-1 0 0,1 25-1</inkml:trace>
  <inkml:trace contextRef="#ctx0" brushRef="#br0" timeOffset="1218">2388 537 0,'-24'0'15,"-1"0"-15,1 0 16,-1 0-16,25-24 16,0 0-16,25 24 15,-25-25-15,49 25 16,-1-24-16,1 24 0,0-25 15,24 25-15,1 0 16,-25-24-16,24 24 0,-24 0 16,0-25-16,-1 25 0,-23 0 15,-1-24-15,-48 0 16,-1 24 0,1 0-16,0 0 0,-1 0 15,1 0-15,-1 0 16,1 0-16,-25 24 0,25 25 15,-1-25-15,25 25 16,-24 0-16,-1 24 0,1-24 16,-1 24-16,25 1 0,-24-26 15,24 26-15,-24-25 16,24-1-16,0 1 0,0-24 16,24 24-16,-24-25 15,24-24-15</inkml:trace>
  <inkml:trace contextRef="#ctx0" brushRef="#br0" timeOffset="1874">3463 415 0,'-25'0'16,"25"25"15,0-1-31,0 25 16,0 0-16,0 0 15,0 0-15,0 24 0,-24-24 16,24 24-16,0 0 16,0-24-16,-25 0 0,25-25 15,0 25-15,0-24 0,0-1 16,-24-24-1,24-24 1,0-1-16,0-24 16,0 0-16,0-24 0,24 0 15,-24 0-15,25-1 0,-1-23 16,1-1-16,24 0 16,-25 1-16,25-1 0,-25 49 15,25 0-15,0 0 0,0 49 16,0 0-16,-25 0 15,25 49-15,0-24 0,-25 23 16,1 1-16,-1-24 16,-24 24-16,0-1 0,0 1 15,-24 0-15,-1-24 16,-24-1-16,0 25 0,1-25 16,-1 1-16,0-25 0,0 24 15,0-24-15,25 25 16,-1-25-16,1 0 0,24 24 15,24 0 1,1-24-16,-1 25 16,1-1-16,24 1 0,-25 24 15,0-25-15,25 25 16,-24 0-16,-1-25 0,0 25 16,-24 0-16,25-25 0,-1 25 15,-24-25-15,25 1 16,-1-25-16,1 0 15</inkml:trace>
  <inkml:trace contextRef="#ctx0" brushRef="#br0" timeOffset="2125">4464 293 0,'0'-24'0,"0"-1"16,-24 1-16,24 48 31,0 25-31,0-24 16,24 23-16,-24 26 15,0-25-15,24 24 0,-24 0 16,0 0-16,0-24 0,0 24 16,-24-24-16,24 0 15,0 0-15,-24-25 0,24 25 16,0-24-16,0-1 15</inkml:trace>
  <inkml:trace contextRef="#ctx0" brushRef="#br0" timeOffset="2450">5465 293 0,'25'-24'0,"-1"-1"0,-24 1 16,0-1-16,-24 1 16,24 0-16,-25-1 0,1 25 15,-25-24-15,25 24 0,-25 0 16,-24 24-16,24 1 16,0 23-16,0 1 0,25 25 15,-25-1-15,24 0 0,25 0 16,0 1-16,25-1 15,-1 0-15,1 1 0,23-1 16,-23 0-16,24-24 16,0-25-16,-1 25 0,1-24 15,0-1-15,0-24 0,-25 0 16,25-24-16,-24-1 16</inkml:trace>
  <inkml:trace contextRef="#ctx0" brushRef="#br0" timeOffset="2624">5343 684 0,'-49'-49'0,"25"49"0,0-24 16,-25 24-16,49-25 0,-25 25 15,50 0 17,-1 0-32,25 0 0,-25 25 15,25-25-15,25 0 16,-26 0-16,26 0 0,-26-25 15</inkml:trace>
  <inkml:trace contextRef="#ctx0" brushRef="#br0" timeOffset="2988">6906 244 0,'25'-24'16,"24"0"-16,-25-25 0,-24 24 15,0 1-15,0-1 16,-24 1-16,-1 0 16,-24 24-16,0-25 15,1 25-15,-1 0 0,-24 0 16,24 25-16,-25-1 0,26 0 16,-1 1-16,24 24 15,1 0-15,24-25 0,0 25 16,24 0-16,1-1 15,24 1-15,24 0 0,-24 0 16,24 0-16,0 0 0,0-25 16,1 25-16,-1 0 15,-24 0-15,-25-1 0,1 1 16,-25 0-16,-25-24 16,-24 23-16,-24-48 0,-49 25 15,-24-25-15,-50 0 0,-24 0 16,-48-25-16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5:02.1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172 297 0,'-25'-25'16,"1"25"-16,-1 0 0,1-24 16,0 24-1,24 24-15,-25 1 16,25-1-16,0 25 0,0 0 15,0 24-15,0-24 16,0 24-16,0 0 0,0-24 16,0 25-16,0-26 15,0 1-15,-24 0 0,24-24 16,0 23-16,0-23 0,0-50 31,0-23-15,0-1-16,24 0 15,-24-24-15,0-1 0,0 1 16,25-25-16,-25 1 0,0-1 16,24 25-16,-24-25 15,24 25-15,1 24 0,-1 0 16,1 25-16,-1 24 16,0 0-16,25 24 0,-24 0 15,24 25-15,-1 0 0,-23 0 16,24 24-16,0 1 15,-25-1-15,0 0 0,25 0 16,-49-24-16,25 24 16,-1 1-16,-24-25 0,25-1 15,-25 1-15,0-24 0,0 24 16,0-25-16,0 0 16,-25-24-16</inkml:trace>
  <inkml:trace contextRef="#ctx0" brushRef="#br0" timeOffset="198">172 736 0,'-25'0'0,"1"-24"16,-1 24-16,25-25 16,25 25-16,-1-24 15,25 24 1,0 0-16,0-24 0,0-1 15,24 25-15,0 0 0,0-24 16,-24 24-16,25-25 16</inkml:trace>
  <inkml:trace contextRef="#ctx0" brushRef="#br0" timeOffset="582">1100 150 0,'0'-24'0,"0"-1"16,-25 1-16,25 48 31,25 1-15,-25 24-16,24-25 15,1 25-15,-25 0 0,24 0 16,0 24-16,-24-24 0,0 24 15,25 0-15,-25-24 16,0 24-16,0-24 0,0 0 16,0-25-16,0 25 15,0-24-15,0-1 0,0 1 16,0-1-16,24-24 31,1 0-31,-1 0 0,1-24 16,-1 24-16,25-25 15,0 25-15,-25-24 0,25 24 16,0-25-16,0 1 0,-25-1 16,25 1-16</inkml:trace>
  <inkml:trace contextRef="#ctx0" brushRef="#br0" timeOffset="983">2077 297 0,'0'-25'16,"-25"1"-16,1-1 15,24 1-15,0 0 0,0-1 16,24 1-16,1-1 16,-1 25-16,1 0 15,-25 25-15,24-1 0,0 1 16,-24 23-16,0 1 15,0 0-15,0 0 0,0 0 16,0 24-16,0-24 16,0 24-16,0-24 0,0 0 15,0 0-15,0 0 0,-24-1 16,24 1-16,0-24 16,0-1-16,0 1 0,0-1 15,24 0 1,1-24-16,-1 0 0,1-24 15,23 24-15,1-24 16,25-1-16,-26 25 0,26-24 16,-25-1-16,-1 25 0,1-24 15,0 24-15,0-25 16,-25 25-16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4:59.8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153 246 0,'0'-24'15,"-25"24"-15,1 0 31,24 24-15,0 0-16,0 1 16,24-1-16,-24 25 15,25 24-15,-25-24 0,0 25 16,24 23-16,-24-23 16,0-1-16,0 0 0,0 0 15,0 1-15,0-1 0,0-24 16,-24 0-16,24-25 15</inkml:trace>
  <inkml:trace contextRef="#ctx0" brushRef="#br0" timeOffset="287">104 368 0,'-25'0'16,"1"-24"-16,-1 24 16,1-25-16,24 1 0,0-1 15,0 1 1,24 0-16,1-1 0,24 1 16,0-1-16,-1 1 0,1 0 15,25-1-15,-1 1 16,0-1-16,0 25 0,1 0 15,-25 0-15,-1 0 0,1 0 16,-24 0-16,-1 25 16,0-25-16</inkml:trace>
  <inkml:trace contextRef="#ctx0" brushRef="#br0" timeOffset="515">226 661 0,'-25'25'0,"25"-1"15,-24 1-15,48-25 32,1 0-32,-1-25 15,1 25-15,24-24 0,-1 24 16,-23-25-16,24 1 0,0 24 15,-1-25-15,1 25 16</inkml:trace>
  <inkml:trace contextRef="#ctx0" brushRef="#br0" timeOffset="984">1301 393 0,'-25'-25'31,"1"25"-15,-1 25 0,25-1-16,-24-24 15,-1 24-15,1 1 0,24 24 16,-24 0-16,-1-25 15,25 49-15,0-24 0,0 0 16,0 24-16,0-24 16,0 0-16,25 24 0,-1-48 15,-24 23-15,49-23 0,-25-1 16,1-24-16,-1 0 16,25 0-16,0-24 0,0-1 15,-25-23-15,25-1 16,-25 0-16,1 0 0,-1 0 15,-24-24-15,0 0 0,-24 24 16,-25-24-16,24 24 16,-23 0-16,23 0 0,-24 0 15,25 25-15,0 24 16,-1 0-16,1 0 0,-1 0 16,25 24-16,0 1 15,0-1-15</inkml:trace>
  <inkml:trace contextRef="#ctx0" brushRef="#br0" timeOffset="1709">2058 344 0,'-25'-25'16,"25"50"15,25-25-31,-25 24 16,0 25-16,24-25 0,-24 25 16,24 0-16,1 0 15,-25 0-15,24 24 0,-24-24 16,0 0-16,25 0 0,-25 0 15,0-1-15,24 1 16,-24-24-16,0-1 0,0 0 16,0-48-1,0-25 1,0 0-16,0 1 16,0-26-16,0 1 15,0 0-15,0-25 0,0 0 16,0 1-16,0 23 15,0 1-15,25 0 0,-1 24 16,0 0-16,1 25 0,-1-1 16,25 1-16,0 24 15,-25 0-15,25 24 0,0 1 16,-24-1-16,23 1 16,-23 23-16,-1 1 0,1-24 15,-25 23-15,24 1 0,-24 0 16,0-24-16,-24 23 15,-1-23-15,1 24 0,-1-25 16,-23 1-16,-1-1 16,24-24-16,-24 24 0,1-24 15,23 0-15,1 0 0,-1 0 16,1 0-16,-1 0 16,25-24-16,25 24 15,-1 0-15,25 0 0,0 24 16,0-24-16,24 25 15,-24-1-15,24 1 0,0 24 16,1-25-16,-1 25 16,-24-25-16,24 25 0,-24-24 15,0 23-15,0-23 0,-1-1 16,-23 1-16,24-1 16,-25-24-16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5:11.1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244 439 0,'0'-24'16,"-24"24"-1,-1 0-15,1 0 16,0 0-16,-1 24 16,25 25-16,-24 25 0,-1-1 15,25 0-15,0 49 0,0 0 16,0 0-16,25 25 16,-1 0-16,1 23 0,-25-23 15,24 0-15,-24 23 16,0-23-16,0 0 0,0-1 15,0-24-15,-24 0 0,-1-24 16,1-25-16,-1 1 16,1-1-16,24-24 0,-25-25 15,25 1-15,-24-1 16,24 0-16,24-24 0,1 0 16,-1-24-16,25 24 0,24-24 15,1-1-15,23 1 16,1-1-16,49 1 0,-1-1 15,25 1-15,25 0 16,-1-25-16,25 24 0,0 25 16,-1-24-16,1-1 0,0 25 15,-49-24-15,0 24 16,-25 0-16,-23 0 0,-1 0 16,-49 0-16,-24 0 15,0-24-15,-25 24 0,-24-25 16,0 1-16,0-1 15,0 1-15,-24-25 16,24 0-16,-25 0 0,25-24 16,-24 0-16,24 0 15,-25-25-15,25 0 0,-24 0 16,24-24-16,-24 25 0,24-25 16,0-1-16,-25 26 15,25-25-15,0 0 0,0 24 16,0 0-16,0-24 15,25 24-15,-25 1 0,0 23 16,0-23-16,0 23 0,24 1 16,-24 24-16,0-24 15,0 24-15,0 0 0,0 25 16,24 0-16,-24-25 16,0 24-16,0 1 15,-24 24 1,0 0-1,-1 24-15,1-24 16,-1 0-16,-24 25 16,1-25-16,-1 0 0,-25 24 15,-23-24-15,-1 25 0,-24-25 16,0 24-16,-25 25 16,-24-25-16,0 1 0,-24 23 15,24 1-15,-24-24 0,24 24 16,0-1-16,24-23 15,25 24-15,0-25 0,49 1 16,-1-25-16,26 24 16,-1-24-16,73 0 31,1 0-31,-1 0 16,0 0-16,1 0 15,-25 24 1</inkml:trace>
  <inkml:trace contextRef="#ctx0" brushRef="#br0" timeOffset="343">1001 439 0,'0'25'16,"25"24"0,-25 0-16,24 48 15,-24 1-15,0 48 0,25 1 16,-25 24-16,24 24 0,-24 1 15,0-1-15,0-24 16,25 0-16,-25 0 0,0-24 16,24-25-16,-24-25 15,0 1-15,24-25 0,-24-24 16,0-24-16,25-1 0,-1-48 16</inkml:trace>
  <inkml:trace contextRef="#ctx0" brushRef="#br0" timeOffset="649">2027 171 0,'25'-25'15,"-1"1"-15,-24 0 0,0 48 16,-24 0-1,24 25-15,-25 24 0,1 25 16,24 24-16,0 0 16,0 49-16,0-24 0,24 24 15,1 0-15,-1 0 0,25-25 16,-25 25-16,25-24 16,-24-1-16,-1 1 0,0-25 15,1-24-15,-1-1 0,-24-23 16,0-1-16,0-24 15,0-25-15,0 1 0,-24-25 16</inkml:trace>
  <inkml:trace contextRef="#ctx0" brushRef="#br0" timeOffset="985">611 1563 0,'-98'0'15,"0"0"-15,49 0 16,1-25-16,23 25 0,50-24 16,23 24-1,1-24-15,49-1 16,0 1-16,24-25 0,24 0 15,25 0-15,25-24 16,-1 24-16,25-24 0,24 0 16,-24 24-16,0-25 0,-25 26 15,0-1-15,-48 24 16,-25 1-16,-24 0 0,-25 24 16,-49 0-16,-48 0 15,0 24-15</inkml:trace>
  <inkml:trace contextRef="#ctx0" brushRef="#br0" timeOffset="1308">391 2002 0,'-73'49'0,"24"-24"15,0 24-15,24-25 0,25 0 16,0 1-16,25-25 16,-1 24-16,25-24 15,0 0-15,24-24 0,-24 24 16,49-25-16,-1 1 16,26-25-16,23 25 0,1-25 15,48 0-15,0 0 0,25 0 16,24-24-16,-24 24 15,0 25-15,-24-25 0,-1 25 16,-49-1-16,-23 1 16,-50 24-16,-24 0 0,-25 0 15</inkml:trace>
  <inkml:trace contextRef="#ctx0" brushRef="#br0" timeOffset="1554">928 2613 0,'-49'49'0,"25"-25"15,-1 1-15,25-1 16,25-24-16,24-24 16,24-1-16,25-23 0,24 23 15,49-24-15,0-24 16,0 24-16,24-24 0,0 24 15,1-24-15,-25 48 16,-25-24-16,-24 25 0,-24 0 16,-25-1-16,-48 25 0</inkml:trace>
  <inkml:trace contextRef="#ctx0" brushRef="#br0" timeOffset="2932">342 4030 0,'0'-25'0,"-24"1"0,24-25 16,-25 25-16,25-25 0,-24 24 15,24 1-15,0-1 16,0 74-1,0-24 1,0 24-16,0-1 0,0 26 16,0-1-16,0 0 0,-25 0 15,25 1-15,0-1 16,0-24-16,0 24 0,0-49 16,0 25-16,0-24 15,0-50 1,0-24-16,25 1 15,-25-26-15,0 1 16,24-25-16,-24-24 0,25 25 16,-25-25-16,24 24 15,0 25-15,1-1 0,-1 25 16,1 25-16,-1 0 0,1 24 16,-1 24-16,0 25 15,1 0-15,24 0 0,-25 24 16,1 0-16,-1 0 15,0 1-15,-24-1 0,25-24 16,-1 24-16,1-24 0,-25-25 16,0 25-16,0-24 15</inkml:trace>
  <inkml:trace contextRef="#ctx0" brushRef="#br0" timeOffset="3833">464 4347 0,'-49'0'16,"0"0"-16,1 0 15,23 0-15,-24 0 0,25 0 16,24-24-16,-25 24 16,25-25-16,25 1 15,-1-1-15,25 1 0,-24 0 16,23-25-16,1 24 16,25-24-16,-26 25 0,1-25 15,0 25-15,0-25 16,0 25-16,-25-1 0,1 1 15,-1-1-15,0 25 0,1 0 16,-1 0-16,1 0 16,-25 25-16,24-1 15,-24 25-15,25-25 16,-1 25-16,-24 0 0,0-25 16,24 25-16,-24-24 0,0-1 15,25 1-15,-25-1 16,0-48 15,0-1-31,0-24 16,0 0-16,0 1 0,0-26 15,0 1-15,24 24 16,-24 0-16,25 1 0,-1-1 16,1 24-16,-1 50 15,0-1 1,-24 1-16,25 23 0,-1 1 15,1-24-15,-1 24 16,-24-1-16,25-23 0,-25-1 16,24 1-16,0-25 15,-24-25 1,25 1-16,-25-25 0,0 25 16,24-25-16,-24 0 15,25 0-15,-1 25 0,-24-25 16,24 24-16,-24 1 0,25 24 15,-1 0-15,1 0 16,-25 24-16,24 1 0,1-1 16,-25 25-16,24 0 15,0-25-15,1 25 0,-25 0 16,24-25-16,1 1 0,-1-25 16,1 0-1,23 0-15,-23-25 0,-1 1 16,25 0-16,-25-25 15,25 24-15,0 1 0,-24-1 16,-1 1-16,0 0 0,1-1 16,-25 1-16,0-1 15,0 1-15,0-1 0,-25 1 16,25 0-16,-24-1 16,0 1-16,-1-1 0,1 25 15,-1 0-15,1 25 0,-1-25 16,1 24-16,24 25 15,-24-25-15,24 25 0,-25-24 16,25 24-16,0-1 16,25-23-16,-25-1 0,24 25 15,0-24-15,1-25 0,24 24 16,-25-24-16,1 0 16</inkml:trace>
  <inkml:trace contextRef="#ctx0" brushRef="#br0" timeOffset="4228">2223 3663 0,'0'-49'0,"-25"25"16,1-25-16,24 0 16,0 25-16,-25-1 0,25 1 15,25 24 1,-1 0-16,1 24 0,23 1 16,-23-1-16,-1 25 0,25 0 15,-24 0-15,-1-25 16,0 25-16,-24 0 0,0-25 15,0 1-15,0-1 0,-24-48 32,24-1-32,-24 1 0,24-25 15,0 0-15,0 0 16,0 1-16,24-1 0,-24 0 16,24 0-16,25 25 0,-24-1 15,-1 1-15,25 24 16,-25 0-16,1 0 0,-1 24 15,1-24-15,-1 25 16,0-1-16,-24 0 16,0 1-16,25-1 15,-25 1-15,0 24 0,0-25 16,0 0-16,24 1 0,-24-1 16,0 1-16,0-1 15</inkml:trace>
  <inkml:trace contextRef="#ctx0" brushRef="#br0" timeOffset="4373">2662 3199 0,'-24'-24'0,"48"24"47,-24 24-47</inkml:trace>
  <inkml:trace contextRef="#ctx0" brushRef="#br0" timeOffset="5398">3151 3346 0,'24'0'0,"1"0"15,-1 0 1,-24-25-16,24 1 0,1-1 15,-25 1 1,0 0 0,-25 24-16,1 0 0,0 24 15,-1-24-15,1 24 16,-1 1-16,1-1 16,24 25-16,-25-24 0,25 23 15,0 1-15,0 0 16,0-24-16,25 23 0,-1 1 15,1-24-15,24-1 0,-1-24 16,1 0-16,24 0 16,1-24-16,-1-1 0,0-24 15,1 25-15,-1-25 0,-24-24 16,-1 24-16,1 0 16,-24 0-16,-1 0 0,-24 1 15,0-1-15,0 24 16,0 1-16,-24 24 0,-1 0 15,-24 0-15,25 0 0,-25 0 16,25 0-16,-25 24 16,25-24-16,-25 25 0,24-1 15,1 1-15,-1-1 16,25 25-16,-24-25 0,24 1 16,0 24-16,0-25 0,24 0 15,1 1-15,24-1 16,-25-24-16,25 0 15,-25-24-15,1 24 16,24-25-16,-25 25 0,0-24 16,-24 0-16,25-1 0,-25 1 15,0-1-15,0 1 16,0-1-16,0 1 0,0 0 16,0 48 15,24 0-31,-24 1 0,0 24 15,25-25-15,-25 1 16,24 23-16,-24-23 0,25-1 16,-1-24-16,-24 25 15,24-25-15,1 0 0,-1-25 16,1 1-16,-1-1 0,-24 1 16,25 0-16,-25-25 15,24 0-15,-24 0 0,24 25 16,-24-25-16,0 24 0,0 1 15,25 0-15,-1 24 16,-24 24 0,25 0-16,-25 1 15,0 24-15,24-25 0,-24 0 16,0 1-16,25-1 16,-25 1-16,24-25 15,0 0-15,1-25 16,-25 1-1,24-1-15,-24 1 0,25-25 16,-25 25-16,24-25 16,1 25-16,-25-1 0,24-24 15,0 49-15,1 0 16,-1 25 0,1-1-16,-1 1 0,0-1 15,1 0-15,24 1 16,-25-1-16,1-24 0,23 25 15,-23-25-15,-1 0 0,1-25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5:29.6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905 198 0,'-25'-24'16,"1"24"-16,24-25 0,24 1 16,25 24-1,-24-25-15,48 25 0,-24-24 16,24 24-16,-24-25 0,24 1 15,0 24-15,-24 0 16,0-24-16,0 24 0,0 0 16,-25 0-16,1 0 15</inkml:trace>
  <inkml:trace contextRef="#ctx0" brushRef="#br0" timeOffset="204">1076 418 0,'-25'24'0,"1"-24"16,-1 25-1,50-25 1,-1-25 0,25 25-16,0 0 0,0-24 15,0 24-15,0-25 0,-1 25 16,1 0-16,0 0 15,0 0-15</inkml:trace>
  <inkml:trace contextRef="#ctx0" brushRef="#br0" timeOffset="409">1125 735 0,'-25'25'0,"50"-25"15,-1 0-15,0 0 16,25-25-16,-24 1 16,24 24-16,-1-25 0,1 25 15,0-24-15,0 24 16,0 0-16,-25 0 0,25 0 16,-25 0-16</inkml:trace>
  <inkml:trace contextRef="#ctx0" brushRef="#br0" timeOffset="679">1125 1126 0,'0'24'15,"24"-48"1,0 24-16,1-24 15,-1 24-15,25-25 16,0 25-16,-25-24 0,50 24 16,-25 0-16,-1 0 0,1 0 15,-24 0-15,23 0 16,-23 0-16,-1 24 16,-24 1-1,-24-25-15</inkml:trace>
  <inkml:trace contextRef="#ctx0" brushRef="#br0" timeOffset="2131">538 1859 0,'25'-25'0,"-25"1"0,0-1 16,0-23-16,0 23 0,-25 1 15,1-1-15,0 25 16,-1 0-16,-24 0 0,0 25 16,1-1-16,-1 25 0,0 0 15,-24 0-15,48 24 16,-24 0-16,25 1 0,0-1 16,-1 0-16,25-24 15,25 0-15,-1 0 0,0-1 16,1-23-16,24-1 0,-1 1 15,1-25-15,25 0 16,-1-25-16,-24 25 0,24-24 16,-24-1-16,0-23 15,0 23-15,-1-24 0,1 1 16,-24 23-16,-1-24 0,-24 25 16,0-25-16,0 25 15,0-1-15,-24 25 16,-1 0-16,1 25 15,-1-1-15,1 0 16,0 25-16,24-24 0,-25 24 0,25-25 16,0 25-16,0-25 15,0 1-15,25 23 0,-1-48 16,0 25-16,25-25 16,-24 0-16,24 0 0,-25 0 15,25 0-15,0-25 0,-25 1 16,0 0-16,25-1 15,-24 1-15,-1-1 0,1-23 16,-1 23-16,-24 1 16,0-1-16,24 1 0,-24-1 15,0 50 1,-24-1-16,24 1 16,0-1-16,0 1 0,0-1 15,0 0-15,0 25 0,24-24 16,1-25-1,-1 0-15,1 0 0,24 0 16,-1-25-16,1 1 16,0-1-16,0 1 0,0 0 15,0-1-15,-25-24 16,25 25-16,-25-25 0,1 0 16,-1 25-16,-24-25 0,25 24 15,-25 1-15,0 0 16,-25 24-1,1 24-15,-1 0 16,1 1-16,24-1 16,-25 1-16,25-1 0,0 1 15,0-1-15,0 0 16,49 1-16,-24-1 0,-1 1 16,25-25-16,0 24 15,-25 1-15,25-1 0,-24-24 16,-25 24-16,0 1 0,-25-25 15,1 24-15,-1 1 16,-24-25-16,25 0 0,0 0 16,-25 0-16,49-25 15,0-24-15</inkml:trace>
  <inkml:trace contextRef="#ctx0" brushRef="#br0" timeOffset="2341">2053 1810 0,'48'-73'0,"1"24"0,-24 0 15,-1 24-15,1 1 16,-1 24-16,-24 24 0,0 1 16,0-1-16,-24 25 15,24 0-15,0 24 0,0 1 16,0-1-16,0 0 0,0 0 16,24 1-16,0-25 15,1 24-15,-1-24 0,-24-25 16,25 0-16,-1 1 15,-24-1-15,-24-24 16</inkml:trace>
  <inkml:trace contextRef="#ctx0" brushRef="#br0" timeOffset="2928">2126 2176 0,'-25'0'15,"1"0"1,24-24-1,24 24 1,1 0-16,24 0 0,-25-25 16,25 25-16,24-24 0,-24 24 15,0-24-15,0 24 16,0 0-16,-25 0 0,1-25 16,-1 25-16</inkml:trace>
  <inkml:trace contextRef="#ctx0" brushRef="#br0" timeOffset="3528">3054 2177 0,'-24'0'0,"-1"0"15,1 0-15,48 0 32,1 0-17,-1 0-15,25 0 0,0-24 16,24 24-16,-24 0 16,24-25-16,-24 25 0,0 0 15,-25-24-15,1 24 0,-1-24 16,-24-1-1,-24 25-15,-1-24 0,1-1 16,-1 25-16,-23-24 16,23-1-16,1 25 0,24-24 15,-25 0-15,25-1 16,25 25 0,-1 0-16,1 0 15,-1 25-15,0-1 16,1 0-16,-1 25 0,-24-24 15,25 24-15,-1-1 16,-24 1-16,0 0 0,0 0 16,-24-25-16,24 1 0,-25-1 15,1 1-15,24-1 16,-25-24-16,1 0 0</inkml:trace>
  <inkml:trace contextRef="#ctx0" brushRef="#br0" timeOffset="5551">4177 2030 0,'25'-25'16,"-25"1"0,-25 24-16,1-25 15,0 25-15,-1 0 0,1 0 16,-1 0-16,1 25 0,-1-25 15,25 49-15,-24-25 16,24 25-16,0 0 0,0 0 16,0-25-16,0 25 15,24 0-15,1-25 0,-1 25 16,1-49-16,24 24 0,-1-24 16,1 0-16,-24 0 15,24 0-15,-1-24 0,-23 0 16,-1-1-16,1-24 15,-25 25-15,0-25 0,0 0 16,0 0-16,-25 1 0,1 23 16,-1-24-16,1 25 15,0-1-15,24 1 0,24 24 47,0 0-47,1 24 0,-1-24 16,1 25-16,-1-25 15,1 0 1,-1 0 0,0 0-1,1 0-15,24 0 16,-25 0 0,1 0-16,23 0 0,-23 24 15,-1 1-15,25 24 16,-25-25-16,-24 0 0,25 25 15,-25-24-15,0 23 0,0 1 16,-25-49 0,1 0-16,0 0 15,-1-24-15,1-1 16,24 1-16,0 0 16,0-1-16,24 1 0,25-25 15,-25 25-15,25-1 16,0-24-16,0 25 0,0 24 15,-25-25-15,25 25 0,0-24 16,-25 24-16,1 0 16,-1 0-16,1 0 0,-1 0 15,0 0 1,1 0-16,-25-24 16,24 24-16,-24-25 0,25 25 15,-25-24-15,-25 24 16,1 0-1,-1 0-15,1 24 16,0 1-16,-25-1 0,24 0 16,1 25-16,0-24 0,-1 24 15,25-1-15,-24-23 16,24-1-16,0 1 0,0-1 16,24 0-16,1-24 15,-1 25-15,0-25 0,1 0 16,24 0-16,-25-25 15,25 25-15,0-24 0,-25-25 16,1 25-16,-1-25 0,0-24 16,1 24-16,-1-24 15,1-25-15,-1 25 0,-24-1 16,25 1-16,-25 0 0,0 24 16,0 25-16,0-1 15,0 50-15,-25-1 0,1 25 16,24 24-16,-25 0 0,1 1 15,24 23-15,-25-23 16,25-1-16,0 0 0,0 0 16,25-24-16,-25-24 15,24 23-15,1-48 0,-25 25 16,24-25-16,1 0 16,-1-25-16,-24 1 0,24 0 15,1-1-15,-1 1 0,1-1 16,-1 1-16,1 24 15,-25-24-15,24-1 0,0 25 47,1 0-31,-1 0-16,1-24 16,-1 24-16,25 0 0,-25-25 15,25 25-15,-24-24 16,-1-1-16,25 1 0,-49 0 15,24-1-15,-24 1 0,0-1 16,-24-24-16,-1 25 16,-23 0-16,-1 24 0,24 0 15,-23 0-15,-1 24 0,0 0 16,24 25-16,1 0 16,0 0-16,24 0 0,0 0 15,0 0-15,24-25 16,0 25-16,1-25 0,-1 1 15,25-1-15,0-24 0,0 0 16,0 0-16,-1 0 16,1-24-16,0 24 0,0-25 15,-25 1-15,1-25 16,-1 25-16,-24-25 0,0 24 16,0-24-16,0 25 0,0-25 15,0 25-15,0-1 16,0 1-16,25 24 15,-1 24-15,-24 1 16,25-1-16,-1 25 0,-24 0 16,0 0-16,0 0 0,0-1 15,0 1-15,0-24 16,0 23-16,0-23 0,0-1 16,0-48-1,0-1-15,24 1 16,-24 0-16,25-25 0,-1 0 15,1 0-15,-1-24 16,0 24-16,1 0 0,-1 0 16,1 25-16,-1-1 15,1 1-15,-1 24 0,0 0 16,1 24-16,-1-24 0,1 0 16,-1 25-16,25-25 15,0 24-15,0-24 0,0 0 16,24-24-16,-24 24 15,24-25-15,-24 1 0,0 0 16,-1-1-16,1 1 0,-24-25 16,-25 25-16,0-1 15,-25 1-15,1-1 0,-1 1 16,-23 24-16,23 0 16,-24 24-16,1 1 0,23 24 15,1-1-15,-1 1 0,25 0 16,0 0-16,0 24 15,25-24-15,-1 24 0,1-24 16,-1 0-16,-24 0 16,0 0-16,0-25 0,-24 25 15,-1-25-15,-48 1 0,0-1 16,-25-24-16,-24 25 16,0-25-16,-25 24 0,25-24 15,-25 0-15</inkml:trace>
  <inkml:trace contextRef="#ctx0" brushRef="#br0" timeOffset="6294">9038 1712 0,'0'-24'0,"0"-1"15,0 50 1,0-1-1,0 1-15,24 23 0,-24 1 16,0 0-16,0 24 0,0 1 16,0-1-16,-24 0 15,24 0-15,-25-24 0,1 25 16,24-26-16,-25-23 16,1 24-16,0-49 0,24 24 15</inkml:trace>
  <inkml:trace contextRef="#ctx0" brushRef="#br0" timeOffset="6649">9477 1541 0,'0'-97'0,"0"23"16,-24 1-16,-25 24 0,-24 25 15,-25-1-15,0 25 16,-24 25-16,-24 48 0,-1-24 15,25 49-15,0-1 0,0 25 16,24 0-16,25 1 16,24-1-16,25 0 0,24-25 15,24 26-15,25-26 16,24-23-16,0-1 0,50 0 16,-1-24-16,0-25 0,24 1 15,1-25-15,-25-25 16,0-23-16,0-26 0,-24 1 15,0-49-15,-25 0 16,0-25-16,-48 1 0,-25-25 16,-25 24-16,-48 1 15,-49 24-15,-74 24 0,-72 25 16,-74 48-16,-98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5:52:27.3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17756 2 0,'24'0'0,"1"0"16,24 0-16,-25 0 0,25 0 16,0 0-16,24 25 15,-24-1-15,24 0 0,-24 25 16,0 25-16,-25-26 0,1 26 15,-1 23-15,0-23 16,-24 23-16,0 25 0,0-24 16,-24 0-16,0 0 0,-1-1 15,25 1-15,-24-25 16,-1 0-16,1 1 0,0-25 16,-1 24-16,-24-49 15,25 25-15,-1-25 0,1 1 16,-25-1-16</inkml:trace>
  <inkml:trace contextRef="#ctx0" brushRef="#br0" timeOffset="-4853">10502 320 0,'-24'-25'16,"-1"25"-16,1 0 15,0 0-15,-1 0 0,1 25 16,-1-1-16,1 1 0,-1 23 16,1 1-16,24 0 15,-24 24-15,-1-24 0,25 24 16,0 25-16,25-25 16,-1 1-16,0-1 0,1-24 15,24 24-15,-25-24 0,25 0 16,0-25-16,0 1 15,24-1-15,-24-24 0</inkml:trace>
  <inkml:trace contextRef="#ctx0" brushRef="#br0" timeOffset="-4403">11894 611 0,'-24'-25'0,"0"1"16,-1-1-16,1 1 0,-25 0 16,24-1-16,-23 1 0,-1 24 15,24-25-15,-24 25 16,25 0-16,-25 0 0,25 25 15,-1-1-15,1 1 16,-1-1-16,1 0 0,24 1 16,0-1-16,0 1 0,24 24 15,1-25-15,-1 0 16,1 1-16,24-1 0,-1 1 16,1-1-16,0 25 15,24-25-15,-24 1 0,0-1 16,-24 1-16,-1-1 0,0 1 15,-24-1-15,-24 0 16,0 1-16,-25-1 0,24 1 16,-48-25-16,24 24 15,0-24-15,25 0 0,-25 0 16,25 0-16,-1 0 16,25-24-16,0-1 0</inkml:trace>
  <inkml:trace contextRef="#ctx0" brushRef="#br0" timeOffset="-3749">11992 930 0,'24'-24'15,"1"24"-15,-1 0 0,1 0 16,-1-25 0,1 25-16,-1 0 15,0 0-15,1 0 0,-1 0 16,1 0-16,-1 0 15,1 0-15,23 0 0,-23 0 16,-1 0-16,25 0 16,-25 0-16,1 0 0,-1 0 15,1-24-15,-1 24 0,-24-24 16,25-1-16,-25 1 16,0-1-16,0 1 0,0-1 15,-25-23-15,25 23 0,-24 1 16,-1-1-16,1 25 15,-1 0-15,-23 0 0,23 0 16,-24 25-16,25-1 16,-25 1-16,25 23 0,-25 1 15,49 0-15,-25 0 0,25 24 16,0-24-16,25 0 16,-1 0-16,1 0 0,24-1 15,-1-23-15,1-1 16,0 1-16,24-1 0,-24-24 15,0 0-15,0-24 16,24 24-16,-48-25 0,23-24 16,1 1-16,-24-1 0,-1 0 15,1-24-15,-1-1 16,0 1-16,-24-25 0,0 25 16,25 0-16,-25 0 0,0-1 15,0 26-15,0 23 16,0 1-16,-25-1 0,25 50 31,-24-25-31,24 24 0,0 25 16,-24 0-16,24 0 0,0-1 15,0 1-15,24 0 16,-24 24-16,24-24 0,-24 0 16,25 0-16,-25 24 15,24-48-15,-24 23 0,25-23 16,-25-1-16</inkml:trace>
  <inkml:trace contextRef="#ctx0" brushRef="#br0" timeOffset="-3311">13653 833 0,'-25'0'0,"1"-25"16,0 25-16,-1-24 15,1 24-15,24-25 0,-25 25 16,1 0-16,48 0 31,1 0-15,-1 0-16,1 0 16,23 0-16,-23 0 0,24 0 15,-1 0-15,1 0 0,-24 0 16,24-24-16,-25 24 15,0-25-15,-24 1 0,25 24 16,-25-24-16,0-1 0,-25 1 16,25-1-16,-24 1 15,0-1-15,-25 1 0,24 24 16,1 0-16,-25 0 16,25 0-16,-25 24 0,24 1 15,-23-1-15,23 25 0,1 0 16,-1 0-16,25 0 15,0 0-15,0-1 0,0 1 16,25 0-16,-1-24 16,25-1-16,0 0 0,0 1 15,24-1-15</inkml:trace>
  <inkml:trace contextRef="#ctx0" brushRef="#br0" timeOffset="-3035">14630 662 0,'0'-25'0,"0"-24"0,-25 25 15,1 24 1,-1 0-16,1 24 0,0 1 16,-25-1-16,24 1 0,-24-1 15,25 25-15,0-25 16,24 25-16,-25 0 0,25 0 15,0-25-15,25 25 16,-1-24-16,0-1 0,25 0 16,-24 1-16,24-25 0,-25 0 15,25 0-15,-25 0 16,25 0-16,-24-25 0,23 1 16</inkml:trace>
  <inkml:trace contextRef="#ctx0" brushRef="#br0" timeOffset="-2663">14825 198 0,'0'-25'16,"-24"25"-16,24-24 0,0 48 31,24 1-15,1-1-16,-1 0 16,25 25-16,-25 0 0,25 0 15,0 0-15,-25 0 0,25-1 16,-24 26-16,-25-25 15,24-1-15,-24 1 0,0 0 16,0 0-16,0 0 0,-24-25 16,-1 1-16,1-1 15,-1 1-15,1-1 0,-1-24 16,1 0 0</inkml:trace>
  <inkml:trace contextRef="#ctx0" brushRef="#br0" timeOffset="-1338">15143 320 0,'-25'-25'16,"25"1"-16,-24 24 15,-1 0 1,25 24 0,0 1-16,25-1 15,-25 25-15,24 0 0,-24 0 16,25 24-16,-1 0 0,0-24 15,-24 24-15,25-24 16,-25 24-16,24-24 0,-24 0 16,0 24-16,0-48 15,25 24-15,-25-1 0,24-23 16,-24 24-16,25-25 0,-25 1 16,24-1-16,0 0 15,1-24-15,-1 0 0,1 25 16,-1-25-16,1 0 15,23-25-15,-23 25 0,24-24 16,-1 0-16,-23-1 0</inkml:trace>
  <inkml:trace contextRef="#ctx0" brushRef="#br0" timeOffset="-1116">15216 784 0,'-25'0'16,"25"24"-16,-24-24 0,48 0 15,1 0 1,-1 0 0,1 0-16,-1 0 0,25 0 15,-25 0-15,25 0 0,0 0 16,-24 0-16,23 0 15</inkml:trace>
  <inkml:trace contextRef="#ctx0" brushRef="#br0" timeOffset="-731">16242 295 0,'-25'-24'0,"25"-1"16,-24 1-16,24 0 15,0 48 1,24 0-1,1 1-15,-1 24 16,1-1-16,-1 1 0,0 25 16,25 23-16,-24-23 0,-1 23 15,-24 1-15,24-25 16,-24 1-16,0 23 0,0-48 16,-24 24-16,24-24 15,-24 0-15,-1-25 0,1 25 16,-1-24-16,1-25 0,0 24 15,-1 1-15</inkml:trace>
  <inkml:trace contextRef="#ctx0" brushRef="#br0" timeOffset="-7938">4274 344 0,'-24'-24'16,"0"24"-16,-1 0 16,1 0-16,-1 24 15,1 0-15,-1 1 0,1 24 16,0 0-16,-1-1 0,25 26 16,-24-1-16,24 0 15,0 1-15,0-1 0,24 0 16,1 25-16,-1-25 15,0-24-15,1 24 0,24-24 16,0 0-16,-25 0 0,25-25 16,0 1-16,-1-25 15,1 0-15</inkml:trace>
  <inkml:trace contextRef="#ctx0" brushRef="#br0" timeOffset="-7440">5349 735 0,'0'-25'0,"-24"1"15,24 0-15,-25-1 16,25 1-16,-24-1 16,-1 1-16,1 24 0,-1-25 15,1 25-15,0 0 16,-25 0-16,0 0 0,0 25 16,25-25-16,-25 24 0,0 1 15,24-1-15,1 1 16,24-1-16,0 0 0,0 25 15,24-24-15,25-1 16,-24 25-16,48-25 0,-24 1 16,0 24-16,24-25 0,0 0 15,-24 1-15,0-1 16,0 1-16,-25-1 0,1 1 16,-25-1-16,0 0 15,-25 1-15,1-25 0,-1 24 16,-23 1-16,-1-25 0,0 24 15,0-24-15,-24 0 16,48 0-16,-24 0 0,25 0 16,24-24-1,0-1-15</inkml:trace>
  <inkml:trace contextRef="#ctx0" brushRef="#br0" timeOffset="-7007">5837 1028 0,'-24'0'15,"48"0"32,1 0-47,-1 0 16,1 0-16,-1-25 15,1 25-15,-1 0 0,0-24 16,1 24-16,-1 0 0,1-24 16,-1-1-1,-24 1-15,0-1 16,0 1-16,-24 24 16,-1-24-16,1-1 0,-25 25 15,0 0-15,25 0 16,-25 0-16,0 0 0,0 0 15,25 25-15,-1-1 0,1 0 16,24 25-16,0-24 16,0 23-16,24 1 0,1 0 15,-1 0-15,25-25 16,0 25-16,0-24 0,0-1 16,-1 1-16,26-25 0,-1 0 15,-24 0-15,24 0 16</inkml:trace>
  <inkml:trace contextRef="#ctx0" brushRef="#br0" timeOffset="-6785">6472 613 0,'-24'-49'0,"24"24"16,0 1-16,0 0 0,0 48 31,0 0-31,0 25 0,0 0 15,0 0-15,0 0 16,24 24-16,-24 0 0,0-24 16,25 25-16,-25-26 15,24 26-15,-24-26 0,25-23 16,-25 24-16,24-25 0,1-24 16</inkml:trace>
  <inkml:trace contextRef="#ctx0" brushRef="#br0" timeOffset="-6377">7059 1004 0,'-25'0'47,"50"0"-16,-25-25-31,24 25 16,0-24-16,1 24 16,-1 0-16,-24-25 15,25 25-15,-25-24 0,24-1 16,-24 1-16,0 0 16,-24-1-16,24 1 15,-25 24-15,1-25 0,-1 25 16,1 0-16,-25 0 15,25 25-15,-25-1 0,24 25 16,-23-25-16,23 25 0,1 0 16,-1 0-16,25 0 15,0 0-15,0-25 0,25 25 16,-1-25-16,25 1 16,0-1-16,0-24 0,24 0 15,0 0-15,-24 0 16,24-24-16</inkml:trace>
  <inkml:trace contextRef="#ctx0" brushRef="#br0" timeOffset="-6113">7767 906 0,'0'-25'16,"0"1"-16,0 0 0,-25-1 16,1 1-16,0-1 15,-1 25 1,1 0-16,-25 0 0,24 25 15,1-25-15,0 24 0,-25 1 16,24-25-16,25 24 16,-24 25-16,24-25 0,0 1 15,0 23-15,0-23 16,24 24-16,1 0 0,-1-25 16,1 0-16,-1 25 0,25-49 15,0 25-15,-25-1 16,25-24-16,0 0 0,-25 0 15</inkml:trace>
  <inkml:trace contextRef="#ctx0" brushRef="#br0" timeOffset="-5818">8182 539 0,'-24'-24'0,"-1"0"16,1 24-16,-1 0 16,25 24 15,0 0-31,25 1 0,-25-1 16,24 25-16,-24-24 15,25 48-15,-25-24 0,24 0 16,-24 24-16,24-24 15,-24-1-15,25 1 0,-25 0 16,24-24-16,1-1 0,-25 0 16,0 1-16,24-25 15</inkml:trace>
  <inkml:trace contextRef="#ctx0" brushRef="#br0" timeOffset="-5628">8060 930 0,'-25'-24'0,"1"24"16,24-25 0,24 25-16,1-24 15,-1 24-15,25 0 0,0-24 16,0 24-16,0 0 16,0-25-16,-1 25 0,1 0 15,0 0-15,-24-24 0</inkml:trace>
  <inkml:trace contextRef="#ctx0" brushRef="#br0" timeOffset="7365">12822 1638 0,'-24'0'0,"0"0"31,-1 0-15,1 0 0,-1 0-1,1 0 1,48 0 31,1 0-47,-1 0 15,1 25-15,23-25 0,1 0 16,25 0-16,-1 24 0,0-24 16,25 0-16,-1 0 15,1 0-15,0 0 0,0 25 16,-1-25-16,-24 0 16,1 0-16,-1 0 0,-24 0 15,0 0-15,-25 0 16,-24-25-16,-24 25 15,-25 0-15,-24-24 16,24 24-16,-49-25 16,0 25-16,1-24 0,-1 24 15,-24 0-15,24-24 16,1 24-16,-1 0 0,25 0 16,-1 0-16,25 0 0,1 0 15,23 0-15,1 0 16,-1 0-16,1 0 15,48 24 1,1-24 0,-1 0-16,25 0 15,0 0-15,0 24 16,24-24-16,25 0 0,-25 25 16,25-25-16,-1 0 0,25 24 15,-24-24-15,0 0 16,-25 0-16,25 0 0,-25 25 15,-24-25-15,-25 0 16,1 0-16,-50 0 16,-24 0-16,1 0 0,-26-25 15,-23 25-15,-25-24 16,-1 24-16,1-25 0,0 25 16,0 0-16,24-24 15,1 24-15,23 0 0,26 0 16,-1 0-16,24 0 0,50 0 31,24 24-31,-1-24 0,1 0 16,25 0-16,-1 25 15,0-25-15,0 0 0,1 0 16,-26 24-16,26-24 0,-1 0 16,-24 0-16,0 0 15,0 0-15,-1 0 0,-23 0 16,-25-24-1,-25 24-15,1 0 16,-25 0-16,-24-25 0,0 25 16,-25 0-16,0-24 15,1 24-15,23 0 0,1-24 16,0 24-16,24 0 16,24 0-16,74 24 15,0-24-15,0 0 16,49 24-16,-25-24 15,25 0-15,-1 0 0,1 25 16,-25-25-16,1 0 0,-1 0 16,-24 0-16,-1 0 15,-23 0-15,-1 0 0,-24-25 16,-24 25-16,-25 0 16,0-24-16,0 24 0,-24 0 15,0-24-15,0 24 0,-1-25 16,1 25-16,0 0 15,24 0-15,0 0 0,0 0 16,25 0-16,48 0 16,25 25-1,-24-25 1,23 0-16,1 0 0,24 0 16,-24 24-16,25-24 0,-26 0 15,26 0-15,-25 0 16,-1 0-16,1 0 0,-24 0 15,23 0-15,-72 0 32,0 0-32,-25 0 15,24-24-15,-23 24 16,-1 0-16,24 0 0,1 0 16,-1 0-16,1 0 0,0 0 15,-1 0 1,50 24 78,-1-24-79,0 0-15,1 0 0,-1 0 16,1 24-1,-1-24-15,1 0 0,-1 0 16,-48 0 15,-1 0-31,1 0 16,-1 0-16,1 0 0,-1 0 16,1 0-1,0 0-15</inkml:trace>
  <inkml:trace contextRef="#ctx0" brushRef="#br0" timeOffset="9195">13262 2103 0,'24'-25'16,"-24"1"-1,0-1 1,0 50 0,0-1-1,0 1-15,0-1 16,0 0-16,0 1 16,0 24-16,0-1 0,0-23 15,0 24-15,0-25 16,0 1-16,25 23 0,-25-23 15,0-1-15,0 1 0,24-1 16,-24 1-16,0-1 16,25-24-16</inkml:trace>
  <inkml:trace contextRef="#ctx0" brushRef="#br0" timeOffset="9872">13262 1980 0,'-24'0'0,"-1"-24"16,1 24-16,-1 0 15,1 24 1,-1 1-1,1-1-15,24 1 0,-24-25 16,24 24-16,-25 1 0,25-1 16,0 0-1,-24-24-15,48-24 47,1 24-47,-1-24 16,-24-1-16,24 1 15,1-1-15,-1 1 0,25-1 16,-24 1-16,-1 0 0,0 24 16,1-25-16,-1 25 15,1 0-15,-1 0 0,1 25 16,-1-1-16,-24 0 16,24 25-16,1-24 0,-1 24 15,1-1-15,-25 1 0,24 0 16</inkml:trace>
  <inkml:trace contextRef="#ctx0" brushRef="#br0" timeOffset="10305">13409 2982 0,'0'-25'15,"0"1"-15,0 48 32,0 1-17,0-1-15,0 1 0,0 23 16,24-23-16,-24-1 0,24 25 15,-24-24-15,25 23 16,-25-23-16,24-1 0,1 1 16,-1-1-1</inkml:trace>
  <inkml:trace contextRef="#ctx0" brushRef="#br0" timeOffset="10798">13506 2835 0,'-24'0'0,"-1"-24"16,1 24-16,0 0 15,-1-25-15,1 25 0,-1 0 16,-24 25-16,25-25 0,-25 24 16,0 1-16,25 24 15,-25-25-15,25 25 0,-1 0 16,1 24-16,24-24 16,0 0-16,0 24 0,0 0 15,0-24-15,24 24 0,1-24 16,23 0-16,1 0 15,0 0-15,0-1 0,0-23 16,24-1-16,0-24 16,25 0-16,0-24 0,-25-1 15,25 1-15,-25-25 16,25-24-16,-25 0 0,-24-1 16,0-23-16,-25-1 0,-24 0 15,0 25-15,-24 0 16,-25 0-16,-24 24 0,-25 0 15,0 24-15,1 1 0,-26 24 16,1 0-16,25 0 16,-1 0-16</inkml:trace>
  <inkml:trace contextRef="#ctx0" brushRef="#br0" timeOffset="12056">13091 3099 0,'0'-25'46,"0"50"33,-24-1-79,24 1 15,0-1 1,-25 1-16,25 23 0,0-23 15,-24-1-15,24 1 0,-25 24 16,1-25-16,24 0 16,-24 1-16,-1-1 0,-24 1 15,25-1-15,-25-24 16,25 25-16,-25-25 0,-25 24 16,1-24-16,0 0 15,0 0-15,-25-24 0,-24 24 16,0 0-16,-25-25 0,25 1 15,-24-1-15,-1 1 16,0-1-16,25 1 0,0 0 16,0-1-16,0 1 15,24-1-15,1 1 0,23-1 16,-97-48 0,74 49-16,23-25 0,-23 0 15,-1 0-15,0 0 0,1 0 16,-1 1-16,0-26 0,1 1 15,-26 0-15,26 24 16,24-24-16,-25-1 0,25 1 16,-25 0-16,25 24 15,-1-24-15,25 24 0,-24-24 16,24 24-16,25-24 0,-25 24 16,25 0-16,-25-24 15,24 48-15,25-24 0,-24 0 16,24 25-16,-24 0 15,24-1-15,-25 1 0,1-1 32,24 50 93,-25-25-125</inkml:trace>
  <inkml:trace contextRef="#ctx0" brushRef="#br0" timeOffset="12605">8841 1419 0,'25'0'15,"-50"0"16,1 0-31,0 0 16,-1 0-16,1 0 0,-25 0 16,0 0-16,0 0 0,-24 0 15,24 0-15,0 0 16,0 0-16,1 0 0,-1 0 16,24 0-16,1 0 0,-1 0 15,50 0 1,-1 24-1,1-24 1,-1 25-16,1-25 16,-1 0-16,0 24 15,1 0 1,-25 1 0,0-1-16,0 1 15,0-1-15,0 1 0,0-1 16,0 0-16,0 25 0,0-24 15,0 23-15,0-23 16,24 24-16,-24-25 0,25 1 16,-25 23-16,24-23 15,-24-1-15,0 1 0,25-1 16</inkml:trace>
  <inkml:trace contextRef="#ctx0" brushRef="#br0" timeOffset="14487">5129 2176 0,'0'24'0,"-24"1"16,24-1-16,0 1 15,0-1-15,0 25 0,0-25 16,0 25-16,0 0 15,0 24-15,0-24 0,0 24 16,0 1-16,0-1 16,24 0-16,-24 0 0,25 1 15,-25-1-15,24-24 0,0 24 16,1-24-16,-1 0 16,1 0-16,-1-1 0,25 1 15,-25 0-15,25-24 16,0 23-16,0-23 0,24-1 15,0 1-15,1-1 16,23 0-16,1-24 0,24 25 16,0-25-16,25 0 0,24 0 15,0 0-15,24 0 16,1 24-16,23-24 0,1 0 16,24 0-16,1 0 0,-1 0 15,25 0-15,-25 0 16,24 0-16,-23 0 0,-1 0 15,0 0-15,-24 0 16,24-24-16,-48 24 0,23 0 16,-23 0-16,-1 0 0,0 0 15,-24 0-15,0 0 16,25 0-16,-50 0 0,25 0 16,0 0-16,0 0 15,-24 0-15,24 0 0,0 0 16,0 0-16,-25 0 0,25 0 15,0-25-15,-24 25 16,-1-24-16,25 24 0,-49 0 16,25-24-16,-25 24 15,0 0-15,0-25 0,-24 25 16,24 0-16,-24 0 0,-25 0 16,25 0-16,-25 0 15,0 0-15,25-24 0,-25 24 16,0 0-16,25 0 15,-25 0-15,25 0 0,0 0 16,-1-25-16,1 25 0,0 0 16,-1 0-16,-23 0 15,23 0-15,-23-24 0,-1 24 16,0 0-16,-24-24 16,24 24-16,-24 0 0,0-25 15,0 1-15,0 24 0,-25-25 16,25-24-16,-25 25 15,-24 0-15,25-1 0,-25-24 16,0 25-16,0-25 0,-25 25 16,25-25-16,-24 24 15,0-24-15,-1 25 0,1 0 16,-1-25-16,25 24 16,-24 1-16,24-25 0,-24 25 15,24-25-15,0 0 0,0 0 16,24 0-16,-24 0 15,24 1-15,-24-1 0,25 0 16,-25 0-16,24 25 16,-24-25-16,0 24 0,0 1 15,0 0-15,0-1 16,-24 25-16,24-24 16,-25 24-16,1 0 15,24 24-15</inkml:trace>
  <inkml:trace contextRef="#ctx0" brushRef="#br0" timeOffset="15118">12236 3543 0,'-24'0'0,"-1"25"15,25-1 1,0 1-1,0-1-15,0 25 0,0 0 16,0-25-16,-24 25 16,24 0-16,0 0 0,0 0 15,0-25-15,0 25 0,0 0 16,0-25-16,0 25 16,24-24-16,-24-1 0,0 0 15,25 1-15,-25-1 16</inkml:trace>
  <inkml:trace contextRef="#ctx0" brushRef="#br0" timeOffset="15560">11992 4423 0,'24'0'15,"1"0"1,-1-25-16,1 25 16,-1-24-16,1 24 15,-1 0-15,0 0 16,1 0-16,-1 0 0,1 0 16,-1 0-16,1 0 0,-1 24 15,0-24-15,1 25 16,-25-1-16,24 1 0,-24-1 15,-24 0-15,-1 1 16,1-1-16,0 1 0,-25-1 16,0 1-16,0-25 0,25 24 15,-25 0-15,24-24 16,1 25-16,24-1 16,24 1-1,1-25-15,24 24 0,-25-24 16,49 0-16,-24 25 0,24-25 15,1 24-15,-1-24 16,-24 0-16,24 0 0,-24 0 16,0 0-16,0 0 15,-25 0-15</inkml:trace>
  <inkml:trace contextRef="#ctx0" brushRef="#br0" timeOffset="16065">12529 4154 0,'-49'-24'16,"1"24"-16,-26-25 15,26 25-15,-26 0 0,1 0 16,0 0-16,-1 0 16,-23 49-16,24-24 0,-25 23 15,25 1-15,-1 24 0,1 1 16,0-1-16,24 0 16,24 25-16,1 0 0,24-25 15,24 25-15,1-25 0,48 0 16,0-24-16,50 0 15,-26 0-15,25-25 0,25-24 16,-1 0-16,1-24 16,24-1-16,-25-24 0,-23-24 15,23 0-15,-48 0 0,0-25 16,-50 0-16,1 1 16,-24-26-16,-25 26 0,-49-1 15,0 25-15,-49 0 16,1 24-16,-1 0 0,-24 24 15,0 1-15,-1 24 0,1 0 16,0 24-16,25 1 16,23-25-16,1 24 0,24 25 15,0-24-15</inkml:trace>
  <inkml:trace contextRef="#ctx0" brushRef="#br0" timeOffset="17222">11845 5204 0,'0'25'31,"0"-1"0,0 1 0,0-1-31,-24 0 0,24 1 16,-24-1-16,24 1 0,-25 23 16,25-23-16,-24-1 15,-1 1-15,1-1 0,0 1 16,-1-1-16,1 0 16,-25 1-16,24-1 0,-23 1 15,-26-1-15,25 1 0,-24-1 16,-24 0-16,-1-24 15,-24 25-15,0-25 0,-49 0 16,0 0-16,0 0 16,-25 0-16,1-25 0,-25 25 15,0-24-15,0 24 0,1-24 16,-1 24-16,0 0 16,-24-25-16,24 1 0,-24 24 15,0-25-15,-1 1 16,1-1-16,0-23 0,0 23 15,-1-24-15,26 0 0,-26-24 16,26 24-16,-1-24 16,0 0-16,25 0 0,-1-25 15,1 25-15,-1-1 16,25 1-16,0-25 0,1 25 16,-1-25-16,24 25 15,25-25-15,0 1 0,0 23 16,0-23-16,24-1 0,-24 0 15,24 1-15,-24-1 16,0 0-16,24 1 0,-24-1 16,0 0-16,24 1 0,-24-1 15,24 25-15,1-25 16,23 25-16,-23-1 0,23 1 16,-23 0-16,24 0 15,-1 24-15,-23-25 0,-1 26 16,-171-74-1,172 73-15,23 24 16,1 1-16,0-1 0,24 1 16,0 24-16,25 0 15,-1-24-15,1 24 16,24-25 15,0 1-15,0 48 46</inkml:trace>
  <inkml:trace contextRef="#ctx0" brushRef="#br0" timeOffset="17708">1002 1907 0,'-25'0'16,"1"0"-16,-1 0 0,1 0 15,-25 0-15,0 0 16,0 25-16,1-25 0,-1 0 16,0 24-16,0-24 0,-24 24 15,24-24-15,0 25 16,-24-25-16,24 24 0,0-24 15,25 25-15,-25-25 0,24 24 16,1-24-16,0 25 16,-1-25-16,1 0 0,24 24 15,-25-24-15,25 24 16,25 1 0,-25-1-16,24-24 15,1 25-15,-1-1 16,25 0-16,0 1 0,-25-1 15,25 1-15,0 24 16,0-25-16,0 0 0,-1 1 16,1 24-16,-24-25 0,-1 1 15,0-1-15,1 0 16,-1 1-16,-24-1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5:50.7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879 98 0,'0'-25'15,"0"1"1,-25 24-16,25-24 16,-24 24-16,0-25 15,-1 25-15,1 0 16,-25 25-16,24-25 0,-23 24 15,-1 25-15,-25-25 16,26 25-16,-1-24 0,0 23 16,0 1-16,25 0 15,-1 0-15,1 0 0,24 0 16,0-1-16,0 1 0,24-24 16,1 24-16,-1-25 15,25 25-15,0-25 0,0 1 16,-1-1-16,1 25 15,0-25-15,0 1 0,0-1 16,0 25-16,-25-24 0,1 23 16,-1-23-16,-24 24 15,0-1-15,0 1 0,-24 0 16,-25 0-16,24 0 16,-24-25-16,1 25 0,-1-24 15,0 23-15,-24-23 0,24-1 16,0 1-16,0-1 15,0-24-15,0 24 0,1-24 16,-1 0-16,24 0 16,-24 0-16,25 0 0,0-24 15,24 0 1,24 24-16,0-25 16,1 25-16,24 0 0,-25-24 15,25 24-15,0 0 0,-25 24 16,25-24-16,0 25 15,-25-1-15,1 25 0,-1 0 16,1 0-16,-1-1 16,-24 26-16,24-1 0,-24 25 15,0-25-15,-24 25 0,0-25 16,24 25-16,-25-25 16,1 25-16,-25-25 0,25 0 15,-1 0-15,1 25 16,-25-49-16,24 24 0,1 0 15,0-24-15,-1 0 0,25 0 16,0 0-16,0-25 16,0 1-16,0-1 0,25 1 15,-1-1 1,0-24-16,1 0 0,-1 24 16,1 1-16,-1-25 15,1 24-15,-1-24 16,0 0-16,1 0 15,-1 0 1,1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6:04.7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1612 0,'317'-49'0,"-24"0"0,25-48 15,-1-25-15,-24 0 0,0-49 16,25 0-16,-25 0 16,0-49-16,-24 0 0,-25 0 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55:19.6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659 4398 0,'0'-24'16,"25"0"-16,-25-1 0,24-24 16,0 25-16,1-25 15,-1 0-15,1 0 0,-1 0 16,-24 1-16,25-1 0,-25 24 15,0 1-15,-25 24 16,-24 24-16,0 1 16,1 24-16,-26-1 15,1 26-15,0-1 0,24 0 16,0 1-16,0-1 0,25 0 16,-1 0-16,25-24 15,0 0-15,25 0 0,-1-25 16,1-24-16,24 25 15,24-25-15,0-25 0,0 1 16,1-1-16,-1-23 0,0-1 16,0-24-16,-24 24 15,0-25-15,0 26 0,-25-1 16,1 0-16,-1 0 16,-24 25-16,0-1 0,-24 25 15,24 25-15,-25-25 16,1 24-16,24 25 15,-25-25-15,1 1 0,24 24 16,0-25-16,0 25 16,0-25-16,24 1 0,1-1 15,-1 1-15,1-25 0,-1 0 16,1 0-16,-1 0 16,0 0-16,25-25 0,-24 1 15,-1-1-15,1 1 0,-1-1 16,-24 1-16,24 0 15,-24-25-15,0 24 16,0 1-16,0-1 16,0 50-1,0-1-15,0 1 16,25-1 0,-25 1-16,24-1 15,-24 0-15,25-24 16,-1 0-16,1 0 0,-1-24 15,0 24-15,25-24 16,-24-1-16,-1-24 16,1 25-16,-1-25 0,0 25 15,1-25-15,-1 0 16,1 0-16,-25 25 0,0-25 16,0 24-1,0 1-15,-25 24 16,1 24-16,-1 1 15,25-1 1,0 1-16,0-1 0,0 0 16,25 1-16,-1-25 0,1 24 15,23-24-15,-23 25 16,24-25-16,-25 24 0,1 1 16,-1-1-16,-24 0 15,0 25-15,0-24 0,0-1 16,-24 1-16,-1-1 0,1-24 15,24-24 1,0-1-16,0 1 0,0-50 16,24 26-16,25-50 15,-25 25-15,25-25 0,-24 0 16,-1 1-16,25 23 0,-25 1 16,1 0-16,-25 48 15,24-24-15,-24 74 31,0-1-31,-24 25 0,24 0 16,0 0-16,0 24 0,0 0 16,0-24-16,0 24 15,0 1-15,24-25 0,-24-1 16,0 1-16,25-24 16,-25-1-16,0 1 0,24-25 15,-24-25 1,0 1-16,0-1 15,0 1-15,0-25 0,0 25 16,0-1-16,0 1 16,0-1-16,-24 1 0,24-1 15,24 1 17,0 24-32,1-24 0,-1-1 15,25 25-15,-24-24 16,23-1-16,1 1 0,0 0 15,0-1-15,-25 1 0,1-1 16,-1 25-16,-24-24 16,-24 24-16,-1 0 15,1 24-15,0 1 0,-1-1 16,-24 1-16,25 23 16,-1-23-16,1 24 0,24-1 15,-24 1-15,24 0 16,0 0-16,24-25 0,-24 1 15,24-1-15,1 1 0,24-25 16,-25 0-16,25-25 16,-25 1-16,25-1 0,-24 1 15,-1 0-15,1-25 16,-25 0-16,0 0 0,0 25 16,0-25-16,0 24 0,-25 1 15,1 0-15,24-1 16,-25 25-16,1 0 0,-1 0 15,1 0 1,24 25 0,24-25-16,1 0 15,-1 0 1,1-25-16,-1 25 16,25-24-16,-25-1 15,1 25-15,-1 0 0,1 0 16,24 0-16,-25 0 0,0 25 15,-24-1-15,25 1 16,-25-1-16,24 0 0,-24 1 16,0 24-16,0-25 15,0 0-15,-24-24 0,24 25 16,-25-25-16,25 24 0,-24-24 16,24-24-1,-24 24-15,24-25 0,0 1 16,0 0-16,24-1 15,-24-24-15,24 1 0,-24-1 16,25 24-16,-1-24 0,1 25 16,-1 0-16,-24-1 15,24 25-15,-24 25 0,25-1 16,-25 0-16,0 1 16,0 24-16,0-25 0,0 25 15,0-25-15,0 1 0,0-1 16,0 1-16,0-1 15,24-48 1,-24-1 0,25 1-16,-25-1 0,24-23 15,-24 23-15,25-24 0,-25 25 16,24-25-16,0 25 16,-24-1-16,25 25 0,-1 0 15,1 25 1,-25-1-16,0 0 15,24 1-15,-24-1 0,25 1 16,-25-1 0,24-24-16,0 0 15,1 0-15,-1-24 0,1 24 16,-1-25-16,0-24 16,1 25-16,-1 0 0,1-25 15,-1 24-15,1 1 16,-25-25-16,0 25 0,0-1 15,0 1-15,-25 24 16,1 24 0,-1 1-16,1-1 0,24 0 15,-25 1-15,25 24 16,-24-25-16,24 25 0,0-25 16,0 25-16,24-24 0,1-1 15,-25 1-15,24-25 16,1 24-16,-1-24 0,1 0 15,23-24-15,-23-1 16,-1 1-16,1-1 0,-25-24 16,24 25-16,1-25 0,-25 0 15,0 0-15,24 1 16,-24-1-16,0 24 0,0-23 16,0 23-16,24 1 15,-24-1-15,0 1 0,25-1 16,-1 25-16,1 25 15,-1-1 1,1 1 0,-1-1-1,-24 1-15,0-1 16,24 0-16,1-24 31,-1 0-15,-24-24-1,25 24 1,-25-24-16,24 24 16,1 0-1,-1-25-15,0 25 0,1 0 16,-1 0 0,-24 25-16,25-25 0,-25 24 15,0 0-15,-25 1 16,25-1-16,0 1 15,-24-1-15,24 0 0,0 1 16,0-1-16,0 1 16,24-25-1,1 0 1,-1-25-16,0 1 16,1-1-16,-1 1 0,25-25 15,-24 0-15,-1 25 16,0-25-16,1 0 0,-1 25 15,1-1-15,-1 1 0,-24 0 16,0-1 0,25 25-16,-25 25 15,0-1 1,0 25-16,0 0 0,-25 24 16,1-24-16,-25 48 0,0-23 15,-24-1-15,-1 0 16,-23-24-16</inkml:trace>
  <inkml:trace contextRef="#ctx0" brushRef="#br0" timeOffset="1326">2906 1004 0,'-24'-25'0,"-1"1"0,1-25 16,-1 24-16,1 1 0,24 0 15,0-25-15,0 24 16,0 1-16,49-25 0,0 25 16,48-25-16,25-24 15,74 24-15,24-25 0,97 1 16,25 24-16,98-24 0,73 24 15,48 0-15,50 49 16,73 25-16,24 24 0,0 24 16,25 49-16,-25 25 15,-48 23-15,-25 26 0,-74 24 16,-48 0-16,-49 24 0,-73 0 16,-49-24-16,-73 24 15,-25 0-15,-73-24 0,-49 0 16,0-25-16,-73 1 15,0-25-15,-25-25 0,1 1 16,-25-50-16,0 1 0,0-25 16,0 1-16,0-26 15,0-23-15,0-1 0,0 1 16,0-1-16,24-24 16,-24 25-16,0-50 46,-24 25-46,-1 0 16,1-24-16,-1 24 16,1-25-16,-1 25 0,1-24 15,0 24-15,-1 0 0,1-25 16</inkml:trace>
  <inkml:trace contextRef="#ctx0" brushRef="#br0" timeOffset="1662">13823 4276 0,'-24'0'0,"-1"0"16,1 0-16,24 25 15,24-25 1,1 24 0,-1 1-16,1-25 0,-1 24 15,0 0-15,25 1 16,0-1-16,0-24 0,0 25 15,24-1-15,-24-24 0,24 0 16,0 0-16,1 0 16,-25 0-16,24-24 0,-24-1 15,0 1-15,-25-25 16,25 25-16,-25-1 0,1 1 16,-25-1-16,0 1 0,0 48 31,-25 1-31,25-1 15,0 1-15,-24 23 16,24 1-16,-25 0 0</inkml:trace>
  <inkml:trace contextRef="#ctx0" brushRef="#br0" timeOffset="3287">12847 6230 0,'-24'-49'16,"-1"25"-16,1-1 16,0 1-16,-1 24 0,1 0 15,-1 24-15,1 1 0,-1 48 16,1 0-16,0 25 15,-1 49-15,1-1 0,-25 1 16,25 48-16,-25-24 16,0 24-16,0 25 0,0-24 15,-24-1-15,24 0 0,0 1 16,0-1-16,0-24 16,25 0-16,-25-24 0,25-1 15,-1 1-15,1-25 16,-1-24-16,25 24 0,0-49 15,0 25-15,0-25 0,25 0 16,24-24-16,0 0 16,24-25-16,25 25 0,-1-25 15,50-24-15,-1 25 0,50-25 16,48 0-16,0 0 16,25 0-16,48 24 0,1 1 15,24-1-15,24 1 16,0 23-16,1 1 0,24 0 15,-25 0-15,-24 0 0,0 0 16,0 0-16,-25-25 16,-24 0-16,-24 1 0,-25-1 15,0-24-15,-24 25 16,-24-25-16,-25 0 0,-1 0 16,1 24-16,-24-24 15,0 0-15,-25 0 0,-25 0 16,1 0-16,0 0 0,-25-24 15,-24 24-15,0-25 16,0 1-16,-25-1 0,0 1 16,-24 0-16,0-25 0,25 24 15,-25-24-15,0 1 16,0-1-16,0 0 0,0 0 16,-25-24-16,25 24 15,0-24-15,0-25 0,0 25 16,-24-49-16,24-1 0,0 1 15,0-24-15,0-1 16,0-24-16,0 0 0,0 0 16,24 0-16,-24-24 15,25 24-15,-1 0 0,25 0 16,-25 25-16,1-1 0,24 25 16,-25 0-16,1 24 15,-25 0-15,24 1 0,-24-1 16,0 25-16,0 0 15,0-1-15,-24 1 0,24 24 16,-25-24-16,1 24 0,-1 0 16,1 0-16,-1 25 15,1-1-15,0 1 0,-1 0 16,1-1 0,-1 1-16,1 24 15,24-25-15,-24 25 16,-1 0-1,1 0 1,-1 0 0,1 0-1,24-24-15,-25 24 16,1-24 0,0 24-16,24-25 0,-49 25 15,24 0-15,-24 0 0,1 0 16,-1-24-16,-24 24 15,-25 0-15,0 0 0,-24 0 16,-25 0-16,-24 0 16,1 0-16,-50-25 0,-24 25 15,-1-24-15,-48 24 0,0-25 16,-24 25-16,-1-24 16,1 24-16,-1 0 0,25-24 15,0 24-15,24 0 16,1 0-16,48 0 0,0 0 15,49 0-15,0 0 0,25 0 16,-1 24-16,49-24 16,-24 0-16,49 0 0,-25 24 15,49-24-15,-24 0 16,24 25-16,25-25 0,-25 0 16,25 0-16,-1 0 15,25 24-15,-24-24 16,-1 0-16,1 0 0,24 25 15,-24-25-15,-1 0 16,1 24-16,-1-24 0,1 0 16,-1 0-1,25 25-15,-24-25 32,0 0-17,-1 0-15,1 0 16,-25 0-16,24 0 0,-23 0 15,23 0-15,1 0 16,-1 0-16,-24-25 0</inkml:trace>
  <inkml:trace contextRef="#ctx0" brushRef="#br0" timeOffset="3715">17829 5473 0,'-25'-24'0,"25"-1"0,0 1 15,0-1-15,0 1 16,0 48-1,0 1-15,0 24 0,0 24 16,0 0-16,0 0 16,0 25-16,0-25 0,-24 1 15,24-1-15,0 0 0,0-24 16,0 0-16,0-25 16</inkml:trace>
  <inkml:trace contextRef="#ctx0" brushRef="#br0" timeOffset="4068">17804 5864 0,'-24'-25'0,"24"1"0,-25 0 15,25-1 1,25 25 0,-1 0-16,25-24 15,0 24-15,0 0 16,24 0-16,0-25 0,1 25 15,-1-24-15,-24-1 16,-1 1-16,1 0 0,-24-1 16,-1-24-16,-24 25 0,0-25 15,-24 0-15,-1 25 16,1-25-16,24 24 0,-25 25 16,1 0-16,0 0 15,24 25-15,-25 24 0,25 0 16,0 24-16,-24 0 0,24 0 15,0 25-15,0-25 16,0 1-16,0-26 0,0 1 16,0 0-16,0 0 15,24-25-15,-24 1 0</inkml:trace>
  <inkml:trace contextRef="#ctx0" brushRef="#br0" timeOffset="4469">18683 5668 0,'25'-48'16,"-1"-1"-16,-24 0 0,25 24 16,-50 50-1,1 24 1,24-25-16,-25 25 16,1 24-16,0-24 0,24 0 15,-25 0-15,25 0 0,0-25 16,0 0-16,-24 1 15,24-1-15,24-24 16,1-24 0,-1-1-16,0-23 15,1-1-15,-1-25 0,25 1 16,0 0-16,-25-25 16,25 25-16,0-25 0,0 25 15,0 0-15,-25 24 0,1 25 16,-1 24-16,-24 48 15,-24 1-15,24 24 16,-25 1-16,1 23 16,24 1-16,-25 0 0,25-25 15,0 25-15,0-25 0,0 0 16,0-24-16,0 0 16,25 0-16</inkml:trace>
  <inkml:trace contextRef="#ctx0" brushRef="#br0" timeOffset="4835">18708 5913 0,'0'-49'0,"0"0"15,0 0-15,0 0 16,24 0-16,1 25 0,24 0 16,-1-1-16,1 25 0,0 0 15,0 0-15,0 0 16,24 25-16,-24-25 0,24 0 15,-24 0-15,0 0 16,0 0-16,-25 0 0,0-25 16,1 1-16,-1-1 15,-24 1-15,0-25 0,0 25 16,0-1-16,0-24 0,0 25 16,-24-1-16,-1 50 15,25-1 1,-24 25-16,0 0 0,24 24 15,-25-24-15,1 24 16,-1 1-16,25-1 0,-24-24 16,24 0-16,-24-1 15,24 1-15,0-24 0,-25-1 16</inkml:trace>
  <inkml:trace contextRef="#ctx0" brushRef="#br0" timeOffset="5177">19343 5888 0,'49'-73'0,"-25"0"15,25-1-15,-25 1 16,1-25-16,-1 50 0,1-26 16,-1 50-16,0-1 15,-24 50-15,0 24 16,0 0-16,0 24 16,0 25-16,0-25 0,0 24 15,25-23-15,-1-1 0,-24 0 16,25-24-16,-1 0 15,1-25-15,-1 1 0,0-25 16,25 0-16,-24 0 16,-1-25-16,1-23 0,-25-1 15,24 0-15,0-24 0,1-25 16,-1 25-16,-24-25 16,25 0-16,-1 25 0,0 0 15,-24-1-15,25 50 0,-25 0 16,0 72-1,0-23-15,-25 24 16,25 0-16,0-1 16,0 1-16,0-24 0</inkml:trace>
  <inkml:trace contextRef="#ctx0" brushRef="#br0" timeOffset="5568">20417 5571 0,'25'-25'0,"-1"1"0,-24-1 15,25 1-15,-25 0 0,24-1 16,-48 50 0,24 23-1,-25 1-15,1 0 16,-1 0-16,25 24 0,-24-24 16,0 24-16,24-24 0,-25-24 15,25 23-15,0-23 16,0-1-16,0 1 0,25-50 31,-25 1-15,24-1-16,0-23 0,25 23 15,-24-48-15,-1 0 16,25-1-16,0 1 0,-25-25 16,25 25-16,-25 0 15,25 24-15,-24 0 0,-1 49 16,1 0-16,-25 49 0,0 0 15,0 24-15,-25 0 16,1 1-16,-1 23 0,1-23 16,24-1-16,-25 0 15,1 0-15,0-24 0</inkml:trace>
  <inkml:trace contextRef="#ctx0" brushRef="#br0" timeOffset="5724">20320 5937 0,'24'-49'0,"1"0"16,23 1-16,1-26 0,0 25 16,49 25-16,-25-25 15,25 25-15,-25 24 0,25 0 16,-49 0-16,24 0 16,-24 0-16,-25 24 0</inkml:trace>
  <inkml:trace contextRef="#ctx0" brushRef="#br0" timeOffset="20886">16412 9820 0,'-24'-24'0,"24"-1"16,0 1-16,-25 0 16,25 48-1,0 0-15,0 1 16,0 24-16,25 0 0,-25-1 15,24 50-15,0 0 0,1-1 16,-1 1-16,25 24 16,0 0-16,24 1 0,1-1 15,48 0-15,24 24 16,50-24-16,23 1 0,50-1 16,24 0-16,49 0 0,49-24 15,48-1-15,1 1 16,48-49-16,1 24 0,-25-48 15,0-25-15,0 0 0,-49-49 16,0 0-16,-48-49 16,24 0-16,-25 1 0,0-25 15,1-1-15,23-23 16,1 24-16,0-25 0,0 1 16,-25-1-16,0 1 0,-24-25 15,-24 0-15,-25 0 16,-49 0-16,0-25 0,-24 1 15,-49 0-15,-24-25 16,-25 0-16,-25 0 0,-48-24 16,-24 0-16,-50-25 0,1 0 15,-49 1-15,-25-25 16,0 24-16,-24 0 0,0 1 16,0-1-16,-25 1 15,25 23-15,-24 1 0,-1 24 16,-24 0-16,-24 1 0,-1-1 15,-48 0-15,-24 0 16,-1 0-16,-24 25 0,0 0 16,0-1-16,0 25 15,24 0-15,25 25 0,-1 24 16,26 0-16,48 24 0,0 25 16,0-1-16,49 25 15,-25 1-15,25-1 0,0 24 16,0 1-16,24 0 15,-24 24-15,0-25 0,-25 1 16,25 24-16,0-25 0,0 1 16,0 24-16,24-25 15,0 1-15,1 0 0,24 24 16,-1-25-16,25 25 16,25 0-16,0 0 0,-1 0 15,1 0 1,24 25 46,-25-25-30,1 0-17,-1-25-15,1 25 16,0 0-16,-25 0 0,24-24 15</inkml:trace>
  <inkml:trace contextRef="#ctx0" brushRef="#br0" timeOffset="21228">22493 1419 0,'-24'0'16,"0"0"-16,-1 0 16,-24 0-16,0 0 0,-24 24 15,0 1-15,-25-1 16,1 25-16,-1 0 0,25 0 16,-1-1-16,1 1 0,24-24 15,0 24-15,25-1 16,-1 1-16,25 0 0,0 0 15,0 0-15,25 24 16,-1-24-16,1 24 0,24 0 16,24 1-16,-24-25 0,24 24 15,0-24-15,1-1 16,-26-23-16,26 24 0,-26-25 16,-23-24-16,-1 25 15</inkml:trace>
  <inkml:trace contextRef="#ctx0" brushRef="#br0" timeOffset="22368">19343 198 0,'0'-49'0,"0"24"16,24 1-16,-24 0 16,0-1-16,-24 1 0,-25-1 15,0 25-15,-49 0 0,1 0 16,-50 0-16,1 0 15,-50 0-15,1 25 0,-25-25 16,0 0-16,0 0 16,1 0-16,-1 0 0,24 0 15,1 0-15,49 0 0,23 0 16,1 0-16,49 0 16,24 24-16,25 1 0,24-1 15,0 0-15,24 25 16,1 0-16,-1 24 0,0-24 15,1 24-15,-25 1 0,0-1 16,0 0-16,0 25 16,-25 0-16,1-1 0,-25 25 15,0 25-15,-24 0 16,24 23-16,-24 1 0,24 0 16,0 0-16,0 0 0,1-24 15,23-1-15,1-23 16,-1-26-16,25 1 0,0-25 15,0-24-15,0 0 16,0 0-16,25-25 0,-1 1 16,1-25-16,23 24 15,50-24-15,0 24 0,24-24 16,49 0-16,24 25 0,50-1 16,-1 1-16,24-1 15,25 0-15,1 1 0,-1-1 16,0 25-16,0-24 0,-25-1 15,26 0-15,-50 1 16,24-1-16,-23-24 0,-26 0 16,-23 0-16,-1 0 15,-48-24-15,-1-1 0,-24-23 16,-24-1-16,-25 0 0,-24 0 16,0-24-16,0 0 15,-25-1-15,1-23 0,-1-1 16,1 25-16,-1-25 15,0 0-15,-24-24 0,25 24 16,-25-24-16,0-24 0,0 24 16,-25-25-16,-23 1 15,-1 23-15,0-23 0,-24-1 16,-1 25-16,1 0 16,0 24-16,0 1 0,24-1 15,-25 25-15,26 24 0,-1-24 16,-25 24-16,1 0 15,0 25-15,0-25 0,-25 24 16,0 1-16,-24-1 16,0 25-16,0-24 0,24 24 15,-24 0-15,24 0 0,1 24 16,-1-24-16,0 25 16,1-1-16,-1 1 0,0-25 15,-24 24-15,24-24 0</inkml:trace>
  <inkml:trace contextRef="#ctx0" brushRef="#br0" timeOffset="22651">17951 320 0,'-25'49'0,"-24"48"0,1-23 16,-1 48-16,0 24 0,0 1 15,0 24-15,-24 24 16,0 0-16,24 1 0,-24-1 16,24-24-16,0 25 0,24-50 15,-23-24-15,48 0 16,-25-24-16,25-25 0,0 1 15,0-50-15,0 25 16</inkml:trace>
  <inkml:trace contextRef="#ctx0" brushRef="#br0" timeOffset="22920">18976 1028 0,'147'-147'15,"-49"1"-15,-1 48 16,1 1-16,-25 48 0,-48 0 16,-1 49-16,-24 49 15,-24 24-15,-49 25 0,24 48 16,-49 25-16,25 0 0,-25 49 16,25 0-16,24-25 15,0 25-15,0-25 0,25-24 16,24 0-16,0-49 0,0 0 15,24-24-15,-24 0 16,25-49-16,-25 0 0,0-25 16</inkml:trace>
  <inkml:trace contextRef="#ctx0" brushRef="#br0" timeOffset="23303">16730 1199 0,'-220'24'15,"49"-24"-15,49 25 0,48-1 16,123 1 0,49-25-16,48 0 0,50 24 15,48-24-15,25 0 16,48 0-16,25 0 0,25 0 16,-1 0-16,0 0 0,1 0 15,-1 0-15,-49 0 16,-24 0-16,-24 0 0,-49 0 15,-49 0-15,-25 0 16,-23 24-16,-75-24 0,-23 25 16,-74-1-16,-24 1 0</inkml:trace>
  <inkml:trace contextRef="#ctx0" brushRef="#br0" timeOffset="23621">17413 2225 0,'-146'49'0,"-1"-25"0,25 0 16,24 1-16,1-1 0,48-24 15,25 0-15,48 0 16,25 0-16,24 0 0,49 0 16,25 0-16,48 0 15,49-24-15,1 24 0,23 0 16,25 0-16,0 0 0,25 24 15,-25-24-15,24 25 16,-48-25-16,0 24 0,-25-24 16,-24 25-16,0-1 15,-49-24-15,-25 24 0,-48-24 16,0 0-16,-50 25 0,1-25 16,-98 0-1,1 0-15,-50 0 16</inkml:trace>
  <inkml:trace contextRef="#ctx0" brushRef="#br0" timeOffset="51517">1538 6377 0,'25'0'0,"-50"0"16,-23 0-16,23 0 16,1 0-16,24 24 15,-25 0-15,25 25 0,0-24 16,0 48-16,0-24 16,25 24-16,-25 25 0,24-25 15,1 25-15,-25 0 16,0-1-16,0-24 0,0 25 15,0-25-15,-25-24 0,1 25 16,-1-26-16,1 1 16,24-24-16,0-1 0,0 0 15,24-24 1,1-24-16,24 24 0,-1-24 16,26-25-16,-1 24 0,-24 1 15,24-25-15,0 25 16,-24-1-16,0 25 0,0-24 15,-25-1-15</inkml:trace>
  <inkml:trace contextRef="#ctx0" brushRef="#br0" timeOffset="52519">2418 7085 0,'-25'24'15,"1"-24"-15,-1 0 16,1 25-16,0-25 0,-1 0 16,1 0-16,24 24 0,-25-24 15,50 0 1,-1 0-16,1 0 16,-1 0-16,0 0 15,25 0-15,0-24 0,-25-1 16,25 1-16,0 0 0,-24-1 15,23-24-15,-23 25 16,-1-1-16,-24-23 0,0 23 16,0 1-16,0-25 15,-24 24-15,-1 25 0,-23-24 16,-1 24-16,0 0 0,0 24 16,0 1-16,0 24 15,1 0-15,23-1 0,-24 1 16,49 0-16,-24 0 15,24 0-15,0 0 0,24-1 16,-24 1-16,49-24 0,-24-1 16,23 1-16,1-25 15,0 0-15,24-25 0,1 1 16,-1-1-16,0-24 16,0 1-16,1-1 0,-26 0 15,1-24-15,0-1 0,0 1 16,-25 0-16,1-25 15,-1 49-15,1-24 0,-25 0 16,0 48-16,0-24 0,-25 49 16,1 0-16,-1 0 15,-23 25-15,23 24 0,1-25 16,-25 25-16,49 0 16,-25 0-16,25-25 0,0 25 15,25-25-15,-1 1 16,1-1-16,24 1 0,-1-25 15,-23 24-15,24 1 0,0-25 16,-25 24-16,0-24 16,-24 24-16,25 1 0,-25-1 15,-25 1 1,1-25-16,0 24 0,-1 1 16,25-50-1,0 1 1,25-1-16,-1-24 0,0 25 15,25-49-15,-24 24 0,24-24 16,-1-1-16,1 1 16,-24-25-16,24 25 0,-25 0 15,0 24-15,1 0 16,-25 0-16,0 25 0,0-1 16,-25 50-1,1 24-15,0-25 16,-25 25-16,24 0 0,25 0 15,-24-1-15,24 1 16,0 0-16,24 0 0,1 0 16,-1 0-16,1-25 0,23 25 15,1-25-15,-24 1 16,-1-1-16,0 1 0,1-1 16,-25 1-16,0-1 15,0 0-15,-25 1 0,1-25 16,0 24-16,-1-24 0,1 0 15,24-24-15</inkml:trace>
  <inkml:trace contextRef="#ctx0" brushRef="#br0" timeOffset="52754">4054 5766 0,'24'-49'0,"-24"25"16,25-25-16,-25 73 31,24 25-31,-24 0 0,25 0 16,-1 24-16,0 0 15,1 25-15,-1-25 0,1 25 16,-1 0-16,-24 0 16,25-25-16,-1 0 0,-24 0 15,24 1-15,-24-26 0,0 1 16,25-24-16</inkml:trace>
  <inkml:trace contextRef="#ctx0" brushRef="#br0" timeOffset="53059">4127 6621 0,'0'-49'0,"-24"25"16,24-1-16,-25 1 0,25-1 15,0-24-15,25 25 16,-1 0-16,1-25 0,23 24 15,1-23-15,0 23 0,0-24 16,24 25-16,-24-1 16,24-23-16,-24 23 0,0 25 15,-24-24-15,-1 24 0,0 0 16,-24 24 0,0 1-16,0-1 0,0 0 15,0 25-15,0-24 16,0 24-16,25-1 0,-25 26 15,24-26-15,-24 1 16,25 0-16,-1 0 0,-24 0 16,25 0-16,-25-25 0</inkml:trace>
  <inkml:trace contextRef="#ctx0" brushRef="#br0" timeOffset="53198">4738 5961 0,'-25'-97'0,"1"23"16,24 1-16,-24 24 0,24 25 16,0 0-16,24 48 15,0 0 1</inkml:trace>
  <inkml:trace contextRef="#ctx0" brushRef="#br0" timeOffset="53954">5202 6035 0,'-25'-25'15,"25"1"-15,0-1 16,25 50 15,-1-1-31,1 25 0,-1 0 16,-24-25-16,25 25 15,-1 0-15,-24 0 0,0 0 16,0 0-16,0-25 0,0 0 16,0 1-16,-24-25 15,24-25 1,0-23 0,0 23-16,24-48 0,-24 24 15,24-24-15,1 0 0,-1 24 16,1-25-16,24 26 15,-25 23-15,25 1 0,-25-1 16,1 25-16,-1 25 0,0 24 16,1-25-16,-1 25 15,-24 0-15,0 0 0,0-1 16,0 1-16,0 0 16,0-24-16,0-1 0,0 0 15,25-24 1,-1-24-16,1-25 15,-1 25-15,-24-25 0,24 0 16,1 0-16,-1 0 16,1-24-16,-1 49 0,1-25 15,-1 24-15,0 25 0,1 0 16,-1 0-16,1 25 16,-25 24-16,24-25 0,-24 25 15,24 0-15,-24-25 16,0 1-16,25-1 0,-1 0 15,1 1-15,-1-25 0,1 0 16,23-25-16,1 25 16,0-24-16,0-25 0,0 25 15,0-25-15,0-24 16,-25 24-16,0-24 0,-24-1 16,0 1-16,-24 0 0,0 24 15,-1 0-15,-24 25 16,25 24-16,-25 24 0,25 0 15,-1 25-15,1 25 16,-1-1-16,25 0 0,0 0 16,25 25-16,24-25 0,-1-24 15,1 24-15,25-24 16,-1-24-16</inkml:trace>
  <inkml:trace contextRef="#ctx0" brushRef="#br0" timeOffset="54920">2002 8062 0,'25'-49'16,"-25"0"-16,0 0 0,0 25 15,0-25-15,24 25 16,-24-1-16,-24 25 16,-1 49-1,-23-25-15,-1 25 16,-25 25-16,1 23 0,-24 1 15,-1 0-15,25-1 16,-1 25-16,1-24 0,24 0 16,0 0-16,49-25 0,0 0 15,25-24-15,24 0 16,-1 0-16,26-25 0,-1 0 16,25 1-16,-25-25 15,0-25-15,25 25 0,-25-24 16,-24 0-16,0 24 0,-25-25 15,-48 25 1,-25 0-16,0 25 16,-24-25-16,24 24 0,-24 25 15,24-25-15,0 1 16,0 24-16,49-25 0,0 25 16,0-25-16,0 1 15,25-1-15,-1 1 0,25-25 16,0 24-16,0-24 15,-1 0-15,1 0 0,0-24 16,0-1-16,24 1 0,-24-1 16</inkml:trace>
  <inkml:trace contextRef="#ctx0" brushRef="#br0" timeOffset="55712">2589 8843 0,'-25'0'31,"50"0"16,-1 0-31,-24 25-16,24-25 93,-24-25-77,0 50 62,0-1-31,25-24-16,-1-24 63,-24-1-78,25 1-16,-1 0 15,-24-1-15,25-24 0,-1 0 16,0-24-16,1 0 0,-25 0 15,24-25-15,-24 0 16,0 25-16,-24-25 0,24 25 16,-25 0-16,1 24 15,0 24-15,-25 25 0,24 25 16,1 24-16,-25 24 0,25 25 16,-1 24-16,25-25 15,0 50-15,0-25 0,0 0 16,25 0-16,23 1 15,-23-26-15,24-24 0,-25 25 16,25-49-16,-25 24 0,1-24 16,-1 0-16,-24-25 15,0 1-15,0-50 16,0-23 0</inkml:trace>
  <inkml:trace contextRef="#ctx0" brushRef="#br0" timeOffset="55958">3175 8184 0,'24'-98'16,"25"1"-16,-49 48 0,24 24 16,-24 1-16,-24 24 15,0 24 1,-1-24-16,25 25 16,-24-25-16,-1 24 0,25 1 15,0-1 1,0 25-16,0 0 0,25 24 15,-25 0-15,24 1 0,-24 23 16,25 1-16,-25-25 16,24 25-16,0-25 0,1 0 15,-25-24-15,24 0 0,-24 0 16,25-25-16</inkml:trace>
  <inkml:trace contextRef="#ctx0" brushRef="#br0" timeOffset="56336">2882 8917 0,'-49'0'16,"24"0"-16,1 0 0,0 0 15,24-25 1,24 25-16,25-24 16,0-1-16,-1-23 0,26 23 15,-1-24-15,25 0 16,-25 1-16,25-1 0,-1 0 15,-23 0-15,23 0 16,-23 0-16,-1 1 0,-24 23 16,0 1-16,-25-1 0,0 1 15,1-1-15,-25 1 16,-25 0-16,1-1 16,0 25-1,-1 0-15,1 0 16,24 25-16,0-1 0,-25 0 15,25 25-15,0-24 16,25 24-16,-25-1 0,24 1 16,1 24-16,-25-24 15,24-24-15,0 24 0,1-25 16,-1 0-16,-24 1 0</inkml:trace>
  <inkml:trace contextRef="#ctx0" brushRef="#br0" timeOffset="56480">3956 7989 0,'0'-49'15,"0"24"-15,0 1 0,25-1 16,-1 25 0,1 0-16,-1 0 15</inkml:trace>
  <inkml:trace contextRef="#ctx0" brushRef="#br0" timeOffset="56901">4469 8013 0,'25'0'0,"-1"-24"16,0 24-16,-24-25 16,-24 25 15,0 0-31,-1 25 0,1-1 15,-1 25-15,1-25 0,-1 25 16,1 0-16,24 0 16,0 0-16,24-25 0,-24 25 15,49-25-15,-24 1 16,24-25-16,-1 0 0,1 0 16,25 0-16,-26-25 0,26 1 15,-26-25-15,1 25 16,0-25-16,0 0 0,-25 0 15,1 0-15,-1 0 0,-24 25 16,0-25-16,0 25 16,-24-25-16,24 24 0,-25 25 15,25-24-15,0 48 16,0 1 0,25-1-16,-25 1 0,24 24 15,1-1-15,-1 1 16,-24-24-16,25 24 0,-1-25 15,0 0-15,-24 1 16</inkml:trace>
  <inkml:trace contextRef="#ctx0" brushRef="#br0" timeOffset="57013">5080 7769 0,'0'-49'15,"-25"0"-15,25 0 0,0 25 16,25 24-1</inkml:trace>
  <inkml:trace contextRef="#ctx0" brushRef="#br0" timeOffset="57872">5618 7842 0,'0'24'0,"0"1"31,24-25-15,-24-25-16,25 25 16,-1-24-1,1 24-15,-1-24 0,1-1 16,-25 1 0,0-1-16,0 1 15,0-1-15,-25 1 0,1 0 16,-1-1-16,1 1 15,-1 24-15,-23-25 0,23 25 16,-24 25-16,25-1 0,24 1 16,-25 23-16,25-23 15,0 24-15,0 0 0,0-1 16,25 1-16,-1 0 16,25-24-16,-24-1 0,-1-24 15,25 24-15,0-24 16,-25-24-16,25 24 0,-25-24 15,1-1-15,-1-24 0,1 0 16,-1 1-16,-24-1 16,0 0-16,0 0 0,0 0 15,0 0-15,0 1 16,0 23-16,25 1 0,-1 24 16,-24 24-16,24-24 15,-24 25-15,25 23 16,-25-23-16,24 24 0,-24-25 15,25 25-15,-1-25 16,-24 1-16,25-1 0,-1-24 16,0 25-16,1-25 15,-1-25-15,1 1 16,-1 24-16,-24-25 0,24 1 16,-24-1-16,0 1 0,0 0 15,25 24 1,-1 0-1,-24 24-15,25 0 16,-1 1-16,1-25 0,-1 24 16,0 1-16,25-25 0,-24 0 15,-1 0-15,1-25 16,-1 1-16,0-1 0,25 1 16,-24-25-16,-1 0 15,-24-24-15,24 24 0,-24-48 16,0 23-16,0-23 0,-24 23 15,24-23-15,-24 23 16,-1 26-16,25 23 0,-24 25 16,24 49-16,0 0 15,0 24-15,0 25 16,24-1-16,1-23 0,-1 23 16,25-23-16,-25-1 15,1 0-15,-25-24 0,24-25 16</inkml:trace>
  <inkml:trace contextRef="#ctx0" brushRef="#br0" timeOffset="58016">6643 7476 0,'-25'-74'0,"25"26"0,0-1 16,25-25-16,-1 26 16,25-1-16,0 24 0,0 1 15,24-1-15,-24 1 0,0 24 16,0 0-16,-1 0 15,-23 0-15</inkml:trace>
  <inkml:trace contextRef="#ctx0" brushRef="#br0" timeOffset="58592">2344 10236 0,'25'0'15,"-25"-25"-15,24 1 0,-24-1 16,25-24-16,-1 1 0,0-1 15,1-25-15,-1 1 16,25 0-16,-49 0 0,25-25 16,-25 0-16,0 25 0,0 24 15,0 0-15,-25 25 16,-24 24-16,0 24 0,25 50 16,-25 48-16,0 0 15,1 24-15,23 25 0,1 25 16,-1-25-16,1 24 0,24-24 15,0-25-15,24 1 16,1 0-16,-25-50 0,24 1 16,1-25-16,-1 1 15,-24-26-15,0 1 0,-24-49 16,-1 0-16,1 0 0,-25-49 16</inkml:trace>
  <inkml:trace contextRef="#ctx0" brushRef="#br0" timeOffset="59354">1954 11237 0,'-25'-73'0,"1"-1"15,24 1-15,0 24 0,24 0 16,25 0-16,-25 25 0,25-25 16,0 25-16,0-1 15,24 1-15,-24 0 0,0-1 16,0-24-16,24 25 16,-24-25-16,24 25 0,0-25 15,-24 0-15,25 0 0,-1 0 16,-24 0-16,24 25 15,-24 0-15,-25-1 0,25 1 16,-49-1-16,-24 50 16,-1-1-1,-24 1-15,0 23 0,1-23 16,-1 24-16,0-1 16,25 1-16,-1 0 0,1 0 15,24-25-15,0 25 16,24 0-16,1-24 0,-1-1 15,0 0-15,1 1 0,24-25 16,-25 0-16,0 0 16,1-25-16,-1 1 0,1 0 15,-1-1-15,1-24 16,-25 0-16,24 1 0,-24-26 16,0 25-16,0 1 0,0-1 15,0 24-15,0 1 16,0 0-16,0 48 15,0 0-15,0 1 0,24 24 16,-24-1-16,25 1 16,-25 0-16,24 0 0,1-25 15,-1 25-15,1-24 16,-1-25-16,0 0 0,1 0 16,24 0-16,-25-25 15,1 1-15,23-25 0,-23 0 16,24 0-16,-25-24 0,1 0 15,-1 0-15,0-25 16,1 25-16,-25-1 0,24 1 16,-24 24-16,0 0 0,0 25 15,-24 24-15,-1 24 16,25 25-16,-24 0 16,24-25-16,0 50 15,0-50-15,24 25 0,-24 0 16,25 0-16,-1 0 0,25-25 15,-25 25-15,25-25 16,-24 25-16,24-25 0,-25 1 16,0-1-16,-24 25 15,0-24-15,0-1 0,0 0 16,-24 1-16,0-25 0,-1 0 16,25-25-16,0-23 15</inkml:trace>
  <inkml:trace contextRef="#ctx0" brushRef="#br0" timeOffset="59878">4054 9600 0,'24'-97'0,"-24"24"16,25 24-16,-25 0 15,0 24-15,-25 25 16,25 25-16,0-1 16,0 25-16,0 0 0,0 24 15,0 0-15,0 25 0,0 0 16,25 0-16,-25-1 15,0 1-15,0 0 0,24-25 16,-24 0-16,0-24 16,0 0-16,25-25 0,-1-24 15,-24-24 1,24-25-16,-24 25 16,0-25-16,0 24 0,0 1 15,0 0-15,0-1 16,0 1-16,0-1 15,25 1-15,-1-1 16,25 1-16,0-25 16,0 25-16,0-25 0,24 0 15,0 0-15,-24 0 16,0 0-16,0 1 0,0 23 16,-25-24-16,1 25 0,-25-1 15,-25 25 1,1 0-16,-1 25 0,-24-25 15,25 24-15,-25 1 0,0-1 16,25 25-16,-1-25 16,1 25-16,24 0 0,0 24 15,24-24-15,1 0 16,-1 0-16,1 0 0,24-25 16,-1 1-16,1-1 0,0-24 15,24 0-15,-24-24 16,0-1-16</inkml:trace>
  <inkml:trace contextRef="#ctx0" brushRef="#br0" timeOffset="60169">5202 9869 0,'0'-49'16,"0"0"-16,0 1 15,0-1-15,-25 24 0,25-23 16,-24 23-16,48 25 31,1 0-31,-1 25 16,1-1-16,24 0 0,-25 25 15,25-24-15,-25 23 16,1 1-16,-25 0 0,0 0 16,0-25-16,0 1 15,0-1-15,-25-48 16,25-1-16,0-23 0,0-1 16,25-25-16,-1 1 15,0-24-15,25 23 0,-24 1 16,24 0-16,-1 24 15,-23 24-15,24 1 0,-25 24 16,1 24-16,-25 25 0,0-24 16</inkml:trace>
  <inkml:trace contextRef="#ctx0" brushRef="#br0" timeOffset="62971">2637 12140 0,'-24'-24'16,"24"0"-16,0-25 0,-24 24 16,24 1-16,0 48 15,0 1 1,0-1-16,-25 25 0,25 0 15,0 24-15,0 0 16,0 1-16,0-1 0,0 0 16,-24-24-16,24 24 0,0-24 15,0 0-15,0-24 16,0-1-16,0 0 0,0 1 16</inkml:trace>
  <inkml:trace contextRef="#ctx0" brushRef="#br0" timeOffset="63307">2613 12434 0,'0'-74'0,"-24"1"0,24 0 16,0 24-16,-25 0 15,25 0-15,0 25 0,25 48 16,-1 1-16,0-1 16,1 25-16,-1 0 15,25 0-15,-24 24 0,23-24 16,1 0-16,-24-1 15,23-23-15,-23 24 0,24-25 16,-25 1-16,1-25 0,-1 0 16,0 0-16,-24-25 15,0 1-15,0-25 0,0 0 16,0-24-16,-24-25 16,0 0-16,24 1 0,-25-1 15,1-24-15,-1 24 0,1 25 16,24 24-16,0 25 15,0 48-15,0 25 16,24 24-16,1 0 16,-25 1-16,24-1 0,1 25 15</inkml:trace>
  <inkml:trace contextRef="#ctx0" brushRef="#br0" timeOffset="63992">3346 12311 0,'24'0'0,"1"0"16,-1 0-16,-24 25 15,24-25 1,1 0 31,-1-25-32,1 1 1,-25 0-16,24-1 16,-24 1-16,24-1 0,-24 1 15,25-1-15,-25 1 16,0-25-16,0 25 0,0-1 16,-25 1-16,1 24 15,0 0-15,-1 0 16,1 24-16,-1 1 0,1 24 15,0-25-15,-1 25 16,1-25-16,-1 25 0,25-24 16,0-1-16,0 0 0,0 1 15,0-1-15,25 1 16,-1-25-16,1 0 0,-1 0 16,25-25-16,-25 25 15,25-24-15,0-1 0,0-23 16,0 23-16,-1-24 0,1 0 15,0 1-15,-24-1 16,23 0-16,-23 0 0,-1 0 16,1 0-16,-25 1 15,24 23-15,-24 1 0,-24 24 16,24 24 0,-25 1-16,25-1 15,-24 25-15,24 0 0,-25 0 16,25-25-16,0 25 15,25-25-15,-1 25 0,1-25 16,-1 1-16,1-25 0,-1 24 16,25 25-1,-49-24-15,0-1 16,0 0 0,-25-24-16,1 0 0,0 0 15,-1 0-15,25-24 0</inkml:trace>
  <inkml:trace contextRef="#ctx0" brushRef="#br0" timeOffset="64190">4201 11335 0,'0'-25'16,"24"1"-16,-24 48 16,0 1-16,0-1 15,0 25-15,0 0 16,0 0-16,24-1 0,-24 26 15,25-1-15,-1-24 0,1 24 16,-1 0-16,0 1 16,1-26-16,-1 1 0,1 0 15,-25 0-15</inkml:trace>
  <inkml:trace contextRef="#ctx0" brushRef="#br0" timeOffset="64904">4323 11970 0,'0'-49'0,"0"24"16,24 1-16,0-1 16,1 1-1,-1 24 1,1-24-16,24 24 0,-1-25 16,1 1-16,25-1 0,-26 1 15,26-1-15,-1-23 16,0 23-16,-24 1 0,0-1 15,0 1-15,-25 24 16,-24-24-16,-24 24 16,-1 0-1,1 24 1,24 0 15,24-24-15,-24 25 15,0-1 78,0 1-77,25-25-17,-1-25 1,1 1 0,-25-1-16,24 1 0,-24 0 15,0-1-15,0 1 0,0-1 16,0 1-16,-24-1 15,24 1-15,-25 0 0,1 24 16,-1 0-16,-24 0 16,25 0-16,0 24 0,-25 0 15,24 25-15,1 0 0,24 0 16,0 24-16,0 0 16,0-24-16,24 25 0,1-26 15,-1 1-15,1 0 16,-1 0-16,25-25 0,0-24 15,0 0-15,-1 0 0,1 0 16</inkml:trace>
  <inkml:trace contextRef="#ctx0" brushRef="#br0" timeOffset="65491">5690 11603 0,'25'-24'15,"-25"-1"16,24 1 1,1 24-17,-1 0 1,0-24-16,1 24 16,-1-25-16,1 25 15,-1-24 1,-24-1-16,25 25 0,-25-24 15,0-1-15,0 1 16,0 0-16,-25 24 16,25-25-16,-49 25 0,25 0 15,-25 0-15,25 0 16,-25 0-16,0 25 0,0-25 16,25 24-16,-1 25 15,1 0-15,-1-25 0,25 25 16,0 0-16,25 0 0,-1-1 15,1 1-15,-1-24 16,25-1-16,-25 1 0,25-25 16,0 0-16,-25 0 15,25-25-15,0-24 0,0 25 16,-25-49-16,1 24 0,-1-24 16,1-1-16,-25 1 15,0-25-15,0 1 0,0 23 16,0-23-16,0 23 15,-25 1-15,25 24 0,-24 0 16,24 25-16,0 48 16,0 25-16,0 0 15,0 0-15,0 49 0,24-25 16,1 98 0,-25-73-16,0-25 0,24 0 15,-24 0-15,24-24 0</inkml:trace>
  <inkml:trace contextRef="#ctx0" brushRef="#br0" timeOffset="66044">7376 10651 0,'24'-25'0,"-24"1"0,0-25 16,-24 25-16,24-1 0,-25 1 15,1-1-15,-1 1 16,-24 24-16,25 0 0,-25 0 16,0 0-16,0 24 15,1 1-15,-1-1 0,0 25 16,49 0-16,0-25 0,0 25 15,0 0-15,49 0 16,0-25-16,-1 25 0,26 0 16,-25 0-16,24 0 0,0-1 15,-24 1-15,-25 0 16,1 24-16,-25-24 0,0 25 16,-49-1-16,25-24 15,-25-1-15,0 1 0,0 0 16,0-24-16,25-25 0,-25 0 15,49-25 1,0-24-16,0 0 0,24-24 16</inkml:trace>
  <inkml:trace contextRef="#ctx0" brushRef="#br0" timeOffset="66620">7791 11090 0,'24'25'15,"1"-25"1,-1 0 15,0 0 1,-24-25-32,25 25 0,-1 0 15,1-24-15,-1 24 0,1-25 16,-1 1-16,0 0 15,-24-1-15,25 1 0,-25-25 16,0 25-16,0-1 16,0-24-16,-25 25 0,1-25 15,0 25-15,-25-1 0,24 25 16,1 0-16,-25 0 16,25 25-16,-1 23 0,1-23 15,24 24-15,0 0 16,0 24-16,0-24 0,24-1 15,1 1-15,-1 0 0,0 0 16,1-25-16,24 1 16,-25-25-16,25 24 0,0-24 15,-25-24-15,25 24 0,0-25 16,-25-23-16,1-1 16,-1 0-16,-24-24 0,0-1 15,0 1-15,0-25 16,-24 1-16,24-1 0,0 0 15,0 1-15,0 23 0,0 25 16,0 25-16,0 48 16,24 25-16,-24 0 15,25 49-15,-25-25 16,24 25-16,-24-25 0,24 25 16,1-25-16,-1 0 0,1 1 15,-1-26-15,1 1 16</inkml:trace>
  <inkml:trace contextRef="#ctx0" brushRef="#br0" timeOffset="67405">8841 10797 0,'0'-24'0,"24"-1"16,1 25 30,-1 0-46,-24-24 16,49 0-16,-25 24 0,25-25 16,-24 1-16,24-1 15,-25 1-15,0-1 0,1 1 16,-25 0-16,0-1 0,0 1 16,-25-1-16,1 1 15,0 24-15,-25 0 0,0 0 16,0 24-16,0-24 15,0 49-15,0-24 0,1 23 16,23 26-16,1-25 0,-1 24 16,25-24-16,0-1 15,25 26-15,-1-25 0,1-1 16,23-23-16,1-1 16,0-24-16,24 0 0,1 0 15,-1-24-15,-24-1 0,24-23 16,0-1-16,-24 0 15,24 0-15,-24-24 0,-24 24 16,24 0-16,-25-24 16,0 24-16,-24 25 0,0-1 15,0 1-15,0-1 0,-24 25 32,0 25-32,-1-25 15,25 24-15,-24 1 16,24-1-16,0 25 0,0-25 15,0 25-15,0-24 0,0 23 16,0-23-16,24-1 16,1 1-16,-1-1 0,0-24 15,25 0-15,-24 0 16,24-24-16,-1-1 0,1-24 16,-24 1-16,24-1 0,-25 0 15,0-24-15,1-1 16,-25-23-16,0-1 0,0-24 15,0 24-15,0 0 0,0-24 16,0 49-16,0 0 16,-25 24-16,25 24 0,0 74 15,0 0 1,0 24-16,0 25 0,0 0 16,0 24-16,0-24 0,0-1 15,0 1-15,25 0 16,-25-25-16,0-24 0,0 0 15,24-25-15,-24 1 16</inkml:trace>
  <inkml:trace contextRef="#ctx0" brushRef="#br0" timeOffset="67538">9964 10480 0,'0'-49'0,"0"-24"0,0 24 16,25-25-16,-1 26 15,25-1-15,0 0 0,0 0 16,0 25-16,24-1 0,-24 1 15,0 24-15,-25 0 16,0 0-16,-24 24 0</inkml:trace>
  <inkml:trace contextRef="#ctx0" brushRef="#br0" timeOffset="69008">0 7256 0,'0'-25'0,"0"1"16,0 48 31,0 1-32,0-1-15,0 1 16,0-1-16,0 1 0,0-1 16,24 0-16,-24 1 15,0-1-15,0 1 0,25-25 16,-25 24-16,24-24 15,0-24 1,1-1-16,-1 1 0,1-25 16,-1-24-16,1-1 0,23-23 15,1-1-15,24 0 16,-24 1-16,25-1 0,-26 25 16,1-1-16,0 26 15,-24 23-15,23 25 0,-23 25 16,-25-1-16</inkml:trace>
  <inkml:trace contextRef="#ctx0" brushRef="#br0" timeOffset="69578">366 9185 0,'24'0'0,"1"-24"15,-25-1 1,24 25 0,1 0-1,-1 0 1,1 0-1,-1 25-15,0-1 16,1 1 0,-25-1-16,49 1 0,-25 23 15,1 1-15,-1-24 0,25 24 16,-25-25-16,1 0 16,-1-24-16,1 0 0,-1 0 15,0 0-15,1-48 16,-25 23-16,24-24 0,1 0 15,-1-24-15,1 0 0,-1 24 16,0-24-16,1-1 16,-1 26-16,1-1 0,-1 24 15,0 1-15,1 24 16</inkml:trace>
  <inkml:trace contextRef="#ctx0" brushRef="#br0" timeOffset="70106">1245 10773 0,'0'-25'31,"0"50"16,0-1-31,0 1 0,0-1-16,0 1 0,0-1 15,0 0 1,25-48-1,-1 24-15,1-24 16,23-1-16,1-24 16,0 0-16,24 1 0,-24-1 15,25 0-15,-26 0 0,1 0 16,0 25-16,0-1 16,-25 1-16</inkml:trace>
  <inkml:trace contextRef="#ctx0" brushRef="#br0" timeOffset="70598">1221 12092 0,'0'24'31,"24"-24"-16,-24 24-15,25 1 16,-1-1-16,1 1 16,-25-1-16,24 1 0,-24-1 15,24 0-15,-24 1 16,0-1-16,25 1 16,-25-1-1,0 1 1,0-1-16,0 0 15,24-24 17,1-24-32,24 0 15,-25-25-15,25 0 0,24-24 16,-24 24-16,24-25 0,0 1 16,-24 0-16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7:12:40.5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538 317 0,'-24'0'15,"48"0"1,1 0-16,-1 0 16,1 0-16,-1 0 15,-24-24 1,-24 24-16,-1 0 15,1 0-15,-25 0 0,0 24 16,0 1-16,-24 24 16,24 24-16,-24 0 0,0 0 15,24 25-15,0 0 0,25-1 16,-1 26-16,25-26 16,0-23-16,25 23 0,-1-23 15,25-26-15,0 26 16,24-50-16,25 0 0,-1 1 15,1-25-15,24-25 0,0 1 16,-24 0-16,24-1 16,-24-24-16,-1 1 0,1-26 15,-25 25-15,-24 1 16,0-26-16,-25 25 0,1-24 16,-25 24-16,0 0 0,0 1 15,-25-1-15,1 24 16,0 1-16,-1-1 0,-24 1 15,25 24-15,-25 24 0,25-24 16,-1 25-16,-24 24 16,25-25-16,0 25 0,-1-25 15,1 25-15,24 0 16,-25 0-16,25-25 0,0 25 16,0-24-16,25-1 0,-1 1 15,1-25-15,-25 24 16,24-24-16,0 0 0,1 0 15,-1-24-15,1 24 16,-1-25-16,-24 1 0,25 24 16,-25-25-16,0 1 0,0-1 15,0 1 1,0 48 15,0 1-31,24-1 0,-24 1 16,24 24-16,-24-25 0,25 25 15,-1-25-15,1 1 16,-1-1-16,0 1 0,1-25 16,24 0-16,-25 0 15,1 0-15,23-25 0,-23 1 16,24-1-16,-25-24 0,1 1 16,-1-26-16,0 25 15,-24-48-15,0 23 0,0-23 16,-24-1-16,0 0 15,-1 1-15,1 23 0,-25 1 16,24 24-16,1 25 0,24-1 16,0 74-1,0-24-15,0 48 0,0-24 16,24 49-16,1-25 0,-1 24 16,1 1-16,-1 0 15,25-25-15,-25 0 0,1 1 16,-1-1-16,1-24 15,-25-25-15,24 1 0,1-1 16</inkml:trace>
  <inkml:trace contextRef="#ctx0" brushRef="#br0" timeOffset="884">2077 391 0,'0'-25'16,"-24"-24"-16,-1 25 0,1 24 15,24-25-15,0 1 16,0 0-16,0-1 16,24 25-1,1-24 1,-1 24 265,1 0-265,-1 24-1,-24 1-15,24-1 16,1 0-16,-1 1 16,-24 24-16,25-25 0,-1 25 15,-24-25-15,0 1 0,24-1 16,-24 1-16,0-50 31,0 1-15,0-1-16,0 1 0,0 0 15,0-25-15,0 24 0,0-24 16,0 1-16,0-1 16,25 0-16,-25 0 0,24 25 15,1-1-15,-25 1 16,24 24-16,1 24 0,23 1 15,-23-1-15,-1 25 0,1 0 16,-1 0-16,-24-1 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7:12:47.1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8890 220 0,'0'-24'0,"-24"-25"16,-1 49-16,25-25 15,-24 25-15,-1 25 0,25-1 16,0 25-16,0 0 0,0 24 16,0 25-16,0 0 15,25 24-15,-25 0 0,24 0 16,1 24-16,-1-23 0,1-1 16,-1 0-16,0 0 15,1-24-15,-1-1 0,1-23 16,-25-26-16,24 1 15,-24 0-15,0-24 0,0-1 16,-24-24-16,-1-24 16,25-25-16,-24 0 15,-1 0-15,25-24 0,-24-25 16,24-24-16,-24 24 16,24-48-16,0 24 0,24-1 15,-24 1-15,24 0 0,25 25 16,0 23-16,-24 25 15,48 25-15,-24 0 0,-1 24 16,1 0-16,0 24 16,0 0-16,0 25 0,-25 0 15,1 0-15,-25 0 0,0 0 16,-25 24-16,1-24 16,-25-25-16,0 25 0,25-25 15,-25 1-15,0-1 16,25-24-16,-1 0 0</inkml:trace>
  <inkml:trace contextRef="#ctx0" brushRef="#br0" timeOffset="397">9818 782 0,'25'0'0,"-25"24"15,24-24-15,0 0 63,25 0-48,-24 0 1,-1 0-16,25 0 0,-25-24 16,25 24-16,-24-25 0,-1 1 15,-24 0-15,0-1 16,0 1-16,0-1 0,-24 25 15,-1-24-15,-24-1 16,1 1-16,23 0 0,-24 24 16,0 0-16,25 0 0,0 0 15,-1 24-15,1 25 16,-1-25-16,1 25 0,24 0 16,0 0-16,0 24 15,24-24-15,1 0 0,-25 0 16,49 0-16,-25-1 0,25-23 15,-25-1-15,50-24 16</inkml:trace>
  <inkml:trace contextRef="#ctx0" brushRef="#br0" timeOffset="744">10453 660 0,'0'-49'0,"-24"24"16,24-23-16,0 23 15,0 50 1,24 23-16,-24 1 16,25 0-16,-25 24 15,24 1-15,0-1 0,1-24 16,-25 24-16,24-24 16,-24 0-16,25 0 0,-25-25 15,0 0-15,0 1 0,-25-50 31,25 1-31,-24-25 0,-1 0 16,25-24-16,0 0 16,0 0-16,0-1 0,25-23 15,-1 23-15,25 1 0,0 24 16,-25 25-16,25-1 16,0 25-16,0 25 0,-25-1 15,1 1-15,-1 23 16,1 1-16</inkml:trace>
  <inkml:trace contextRef="#ctx0" brushRef="#br0" timeOffset="-2616">4152 709 0,'0'-25'16,"0"1"-16,-24-1 15,-1 1-15,-24-1 16,25 1-16,-25 24 0,25-24 15,-25 24-15,24 0 0,-23 24 16,23 25-16,1-25 16,-1 25-16,25 24 0,-24-24 15,24 25-15,0-1 16,24 0-16,1-24 0,-1 0 16,1 0-16,-1-1 0,0-23 15,25-1-15,-24-24 16,23 0-16,1 0 0,0-24 15,0-1-15,0-23 16,0-1-16,-25 0 0,-24-24 16,0-1-16,0 1 0,-24 0 15,-1 0-15,-24 24 16,25 0-16,-25 0 0,25 25 16,-1-1-16,-24 25 15,25 25-15,24-1 16,0 0-16,0 25 0,0-24 15</inkml:trace>
  <inkml:trace contextRef="#ctx0" brushRef="#br0" timeOffset="-2285">4372 635 0,'0'-24'0,"0"-25"0,0 25 16,0-1-16,0 1 15,0-1-15,24 25 0,1 0 16,-1 0-16,1 25 0,23-1 16,1 25-16,-24 0 15,23 0-15,-23 24 0,24-24 16,-25 24-16,1-24 16,-25 0-16,0 0 0,0-1 15,0-23-15,-25-25 16,1-25-1,24 1-15,-25-25 16,25 0-16,0-24 16,0 0-16,0 0 0,0-1 15,25 25-15,-1 1 0,-24-1 16,25 24-16,23 25 16,-23 0-16</inkml:trace>
  <inkml:trace contextRef="#ctx0" brushRef="#br0" timeOffset="-1782">5642 635 0,'-25'0'16,"1"-24"-1,0 24 1,-25-25-16,24 25 0,-24-24 15,1 24-15,-1-24 0,24 24 16,-23 0-16,-1 24 16,24-24-16,1 49 0,-1-25 15,1 25-15,0 0 16,24 24-16,0 1 0,0-26 16,0 26-16,24-26 0,0 1 15,1 0-15,24 0 16,-25-25-16,25-24 0,0 0 15,0 0-15,24-24 16,-24 0-16,0-25 0,-1 0 16,-23 0-16,-1-24 0,1-25 15,-25 25-15,0-25 16,0 0-16,-25-24 0,1 25 16,-1 23-16,1 1 15,24 0-15,-24 24 0,-1 25 16,25 48-1,0 0-15,0 25 0,25 25 16,-1-1-16,-24 25 0,24-1 16,1 1-16,-1 0 15,1-1-15,-1 1 0,-24-25 16,25 0-16,-1-24 0,-24 0 16,24-24-16</inkml:trace>
  <inkml:trace contextRef="#ctx0" brushRef="#br0" timeOffset="-1397">6106 757 0,'0'25'16,"0"-1"0,0 1-1,24-25 1,1 0-1,-1 0-15,25-25 16,-25 25-16,25-24 16,-24-1-16,24 25 0,-25-24 15,0 0-15,1-1 0,-1 1 16,-24-1-16,0 1 16,0-1-16,-24 1 0,-1 0 15,-23-1-15,-1 1 16,0 24-16,0 0 0,0 0 15,25 24-15,-25 25 0,24 0 16,1 0-16,24 0 16,0 24-16,0 0 0,0 0 15,24-24-15,1 25 16,-1-26-16,25 1 0,-24-24 16,23-1-16,1-24 0,0 0 15</inkml:trace>
  <inkml:trace contextRef="#ctx0" brushRef="#br0" timeOffset="-1061">6570 513 0,'-24'-49'0,"-1"25"16,1-1-16,-1 25 0,25 25 16,25-1-1,-1 25-15,1-24 16,-1 23-16,25 1 0,-25 25 15,25-26-15,-25 26 16,25-25-16,-24-1 0,-1 1 16,1 0-16,-1 0 0,0-25 15,-24 1 1,0-50-16,-24 1 16,0 0-16,-1-25 15,1-25-15,24 26 0,-25-50 16,25 25-16,0-1 15,0 1-15,0 0 0,25 24 16,-1 24-16,1 1 0,-1 24 16,0 0-16,25 0 15,-24 24-15,-1 1 0</inkml:trace>
  <inkml:trace contextRef="#ctx0" brushRef="#br0" timeOffset="-576">7913 611 0,'0'-25'15,"0"1"-15,0 0 16,0-1-16,-24 1 15,-1-1-15,-24-23 0,1 23 16,-1 1-16,0 24 0,-24-25 16,24 25-16,-24 0 15,24 0-15,0 25 0,24-1 16,1 1-16,0 23 16,24-23-16,0 24 0,24-25 15,25 25-15,-25 0 16,50-25-16,-26 25 0,1-25 15,25 25-15,-1-24 0,-24-1 16,-1 1-16,1-25 16,0 24-16,-24 0 0,-25 1 15,24-1-15,-24 25 0,-24-25 16,24 1-16,-49 24 16,24-25-16,-24 1 0,1-1 15,-1-24-15,0 24 16,-24-24-16,24 0 0,24-24 15,-23 24-15,23-24 0,-24-1 16,49 1-16,-24-1 16,24 1-16,0-1 0</inkml:trace>
  <inkml:trace contextRef="#ctx0" brushRef="#br0" timeOffset="-4901">635 855 0,'-24'-24'15,"-1"-25"-15,1 24 16,-1-23-16,1-1 0,0 24 16,-1-24-16,1 25 0,24 0 15,-25-1-15,25 1 16,0 48-16,0 1 15,0 23-15,0 1 16,0 25-16,25 23 0,-25 1 16,24 0-16,-24-1 0,25 1 15,-1 0-15,-24-25 16,0 0-16,24-24 0,-24 0 16,0 0-16,0-25 15</inkml:trace>
  <inkml:trace contextRef="#ctx0" brushRef="#br0" timeOffset="-4403">49 1295 0,'-24'-25'0,"-1"1"0,25-1 16,25 25 15,-1 0-31,25 0 0,0 0 16,0 0-16,24 0 15,0-24-15,25 0 0,-25-1 16,25 25-16,-1-24 0,-23-1 16,-1 1-16,0 24 15,-24 0-15,0-24 0,-25 24 16,1 0-16,-1 0 16,-48 24-1,-1-24-15,1 0 0,-1 24 16,1-24-16,0 25 15,-1-1-15,1 1 0,-1 23 16,25-23-16,0 24 16,0-25-16,0 25 0,25-25 15,-25 1-15,24-1 0,1 1 16,-1-25-16,25 0 16,-25 0-16,1 0 0,-1-25 15,25 1-15,-25-1 16,1-23-16,-25-1 0,0 0 15,0 0-15,0 0 0,-25 0 16,25 1-16,-24 23 16,0 1-16,-1-1 0,1 25 15,-1 25-15,1-1 16,24 1-16,-25-1 0,25 0 16,0 1-16,25-1 0</inkml:trace>
  <inkml:trace contextRef="#ctx0" brushRef="#br0" timeOffset="-4164">1539 733 0,'0'-49'0,"0"0"0,0 0 16,-25 25-16,25 0 0,-24-1 15,24 50 1,0 23-16,24 1 15,-24 25-15,25-1 16,-25 0-16,24 25 0,1-25 16,-25 25-16,24-25 0,-24 0 15,24 1-15,-24-26 16,25 1-16,-25-24 0,0-1 16</inkml:trace>
  <inkml:trace contextRef="#ctx0" brushRef="#br0" timeOffset="-3498">1465 1197 0,'-24'-24'16,"24"-1"-16,-24 1 15,48-1 1,0 25-16,1 0 16,24 0-16,0 0 15,-1-24-15,26 24 0,-25-24 16,24-1-16,0 1 15,0-1-15,1 25 0,-25-24 16,-1-1-16,-23 25 0,24-24 16,-49 0-1,-25 24 1,-24 0 0,25 24-16,-25 0 0,25-24 15,-25 25-15,24-1 0,1 25 16,24-24-16,-24 23 15,24-23-15,0 24 0,0-25 16,0 25-16,24-25 16,-24 1-16,24-1 0,1-24 15,-1 25-15,1-25 16,-1 0-16,1-25 16,-1 1-16,0-1 0,1 1 15,-1-1-15,-24-23 16,25-1-16,-25 0 0,0 0 15,0 0-15,0 0 0,0 25 16,0 0-16,0-1 16,24 50-1,-24-1-15,24 25 16,-24-25-16,25 25 0,-1-24 16,-24 23-16,25-23 0,-1 24 15,1-25-15,-1 0 16,0 1-16,1-1 15,-1-24-15,1 0 16,-1 0-16,1 0 16,-25-24-16,24-1 31,-24 1-15,0 0-1,24 24 1</inkml:trace>
  <inkml:trace contextRef="#ctx0" brushRef="#br0" timeOffset="-3096">2638 611 0,'0'-49'0,"-25"25"15,1-1-15,24 1 0,0-1 16,-24 1-16,24 0 0,0 48 31,0 0-31,0 1 16,0 24-16,24-1 16,-24 1-16,24 25 0,1-1 15,-1 0-15,1 25 0,-1-25 16,0 0-16,1-24 15,-25 24-15,24-24 0,1-24 16,-1-1-16</inkml:trace>
  <inkml:trace contextRef="#ctx0" brushRef="#br0" timeOffset="1896">12041 562 0,'0'-24'16,"0"-1"-16,24 1 0,-24-25 15,0 25-15,-24-25 16,24 24-16,-25 1 0,1 24 16,-1 0-16,1 24 0,0 1 15,-1-1-15,1 25 16,-1 0-16,1 24 0,-1 0 16,25 1-16,0-1 15,0 0-15,0 0 0,0-24 16,0 24-16,25-24 0,-1 0 15,1 0-15,-1-25 16,1 1-16,-1-1 0,25-24 16,0 25-16,-25-25 15,25-25-15,-25 25 0,25-24 16,0-25-16,-24 25 0,23-50 16,-23 25-16,-1-24 15,1 0-15,-1-25 0,0 25 16,1-25-16,-1 25 15,-24 24-15,0 0 0,25 1 16,-25 23-16,-25 50 16,25-1-1,0 0-15,-24 25 0,24 24 16,0 1-16,0-1 16,0 0-16,0 1 0,0-1 15,0 0-15,24 0 0,1-24 16,-1 0-16,-24 0 15,25-25-15,-1 1 0,0-25 16,1 0 0,-1-25-16,1 1 0,24-25 15,-25 0-15,0 0 0,1-24 16,-1 0-16,1 0 16,-1-1-16,-24 1 0,24 0 15,-24 24-15,25 24 16,-25 1-16,0 0 0,0 48 15,0 0-15,0 25 16,0 0-16,0 0 16,0 0-16,0 0 0,24 24 15,-24-24-15,25 0 16,-1-1-16,1-23 0,-1-1 16,0 1-16,1-25 0,-1 0 15,1 0-15,-1 0 16,25-25-16,-25 1 0,1-25 15,-1 0-15,1 0 16,-1-24-16,1 24 0,-25-24 16,24 0-16,-24 24 0,0-24 15,-24 24-15,-1 0 16,1 25-16,-25-1 0,24 25 16,1 0-16,0 25 0,-1-1 15,25 25-15,0 0 16,25-1-16,-1 26 0,0-25 15,25 24-15,-24-24 16,24 24-16,-25-24 0,0 0 16,25-1-16,-24 1 0,-25-24 15,24 24-15,-24-25 16,25 0-16,-25 1 16,-25-50-1,1 1 1,-1 0-16,25-25 0,-24 0 15,-1 0-15,25-24 16</inkml:trace>
  <inkml:trace contextRef="#ctx0" brushRef="#br0" timeOffset="2119">13775 147 0,'24'-25'0,"1"-23"15,-1 23-15,0 1 0,-24-1 16,0 50-1,0-1 1,0 1-16,0 48 0,25-24 16,-25 48-16,0-23 15,0 23-15,0 1 0,0 0 16,0-1-16,0 1 16,0 0-16,0-25 0,0 0 15,-25-24-15,25 0 0,0-25 16</inkml:trace>
  <inkml:trace contextRef="#ctx0" brushRef="#br0" timeOffset="3780">13726 782 0,'-25'-49'16,"25"0"-16,-24 0 16,24 25-16,0-1 0,0 1 15,24 24 1,1 24-1,24-24-15,-25 25 0,25-25 16,24 0-16,-24 24 16,24-24-16,25 0 0,-25 0 15,1 0-15,-1 0 0,-24 0 16,24 0-16,-49-24 16,25 24-16,-24-25 0,-25 1 15,0 0 1,0-1-16,-25 25 0,1-24 15,-1 24-15,-23 0 0,-1 24 16,24 1-16,-24-1 16,25 25-16,-25 0 0,25 24 15,-1-24-15,25 24 16,0 0-16,0-24 0,25 0 16,-25 0-16,24 0 0,1 0 15,23-25-15,-23-24 16,24 24-16,-25-24 0,25 0 15,-25-24-15,25 24 16,-24-24-16,-1-1 0,1-24 16,-1 0-16,0 1 0,-24-26 15,0 1-15,0 0 16,0 0-16,0-1 0,-24 1 16,0 24-16,24 0 15,-25 25-15,1 0 0,-1 24 16,1 0-16,-1 24 15,1 25-15,0-25 0,-1 25 16,1-25-16,24 25 0,0 0 16,0-24-16,0 23 15,0-23-15,24 24 0,1-49 16,-1 24-16,0 1 0,1-25 16,-1 0-16,1-25 15,-1 1-15,1 24 0,-1-49 16,0 24-16,1 1 15,-1-25-15,1 0 0,-1 0 16,1 25-16,-1-25 0,0 25 16,1-1-16,-1 25 15,1 0-15,-25 25 16,0 24-16,24-25 16,-24 25-16,0 0 0,0 24 15,0-24-15,0 0 0,0 0 16,0-1-16,0-23 15,0-1-15,0 25 0,0-25 16,24-24 0,1 0-1,-25-24-15,49-25 0,-25 25 16,1-25-16,-1-24 16,25 24-16,-25-24 0,25-25 15,-24 49-15,-1-24 0,0 24 16,25 0-16,-24 25 15,-25-1-15,24 25 0,-24 25 16,0 24-16,0-25 16,0 25-16,0 24 0,0-24 15,-24 24-15,24-24 16,0 24-16,0-24 0,0 0 16,0 0-16,0-25 0,0 1 15,0-1-15,0 0 16,24-24-16,-24-24 15,24 24-15,-24-24 0,25-25 16,-1 24-16,1-23 16,24-1-16,-25 0 0,0 0 15,1 0-15,-1 0 16,1 25-16,-1-1 0,1 25 16,-25 25-16,0-1 15,0 25-15,0 0 16,0 0-16,0 0 0,0 24 15,0-24-15,0 0 16,0-25-16,0 25 0,0-25 16,0 1-16,0-1 0,24-24 15,0 0-15,25 0 16,-24-24-16,-1-1 16,25 1-16,0-25 15,-25 0-15,25 0 0,0-24 16,0 24-16,-25-24 0,25 0 15,-25 24-15,1 0 16,-1 0-16,-24 25 0,0-1 16,-24 25-1,-1 0-15,1 0 0,0 25 16,-25 24-16,24-25 0,1 25 16,0 0-16,-1 0 15,1-1-15,-1 26 0,25-25 16,0-1-16,0 26 15,0-26-15,0-23 0,25 24 16,-1-25-16,-24 1 0,25-1 16,23-24-16,-23 0 15,-1 0-15,25 0 0,0-24 16,0-1-16,-25 1 16,25-25-16,0 0 0,-25 0 15,25-24-15,-24 0 0,-1 24 16,0-24-16,1-1 15,-1 25-15,-24 1 0,25 23 16,-25 1-16,0-1 16,-25 50-1,1-1-15,24 1 0,-25 23 16,25 1-16,-24 0 16,24 0-16,0 0 0,0 0 15,24 0-15,1-1 16,-1 1-16,1-24 0,-1-1 15,25-24-15,-25 0 0,25 0 16,-24 0-16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7:14:26.3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341 962 0,'0'-24'15,"-24"24"1,24 24 31,0 0-32,0 1 1,0-1-16,0 25 16,0-25-16,0 25 0,0 25 15,0-26-15,-24 26 16,24 23-16,0-23 0,0 23 16,0-23-16,-25 23 0,25 25 15,0-24-15,0 0 16,-24 0-16,24-1 0,0-24 15,0 25-15,-25-25 16,25 25-16,-24-25 0,24-24 16,-25 25-16,25-1 0,-24 0 15,0-24-15,24 24 16,-25-24-16,25 24 0,-24-24 16,24 0-16,0 0 0,-25 0 15,25 0-15,-24-1 16,24-23-16,0 24 0,0-25 15,-24 0-15,24 1 16,0-1-16,0 1 0,0-1 16,24-24-16,-24 25 15,24-25 1,1 24-16,-1-24 16,25 24-16,-25-24 15,1 0-15,24 0 0,0 0 16,24 0-16,0 0 0,0 0 15,25 25-15,0-25 16,24 0-16,0 0 0,25 0 16,-1 24-16,25-24 15,-24 0-15,24 0 0,-25 0 16,25-24-16,0 24 0,0 0 16,0-25-16,-25 25 15,25-24-15,0 24 0,-24 0 16,-1 0-16,1-24 15,-25 24-15,0 0 0,0 0 16,0 0-16,-24-25 0,0 25 16,24-24-16,-24 24 15,-1-25-15,-23 25 0,23-24 16,1 24-16,-25-25 16,25 25-16,-25 0 0,1-24 15,23 24-15,-24 0 0,1 0 16,-1 0-16,-24 0 15,24 0-15,0 0 0,1 0 16,-1 0-16,0 0 16,0 0-16,-24 0 0,25-24 15,-26 24-15,-23 0 0,24 0 16,-25 0-16,1 0 16,-1 0-16,0-25 31,-24 1 31,0-1-46,0 1 0,0 0-16,0-1 15,0 1 1,25-1-16,-25 1 0,0-25 15,0 25-15,0-1 0,0-24 16,24 25-16,-24-25 16,0 25-16,0-25 0,25 0 15,-25 0-15,24 0 16,-24 0-16,0 1 0,25-1 16,-25 0-16,0-24 0,0 24 15,0 0-15,0 0 16,-25-24-16,25 24 0,-24 0 15,24 0-15,-25 0 16,1 1-16,24-1 0,-25 0 16,25 24-16,-24-23 0,24-1 15,0 24-15,0-24 16,-24 1-16,24-1 0,0 0 16,0 0-16,0 0 15,-25 0-15,25 1 0,0 23 16,0-24-16,0 0 0,0 1 15,0 23-15,0-24 16,0 25-16,0-25 0,0 0 16,0 25-16,25-25 15,-25 0-15,0 25 0,0-25 16,0 24-16,0 1 0,0 0 16,0-25-16,0 24 15,0 1-15,0-1 0,0 1 16,0 0-16,0-1 15,0 1-15,-25 24 0,25-25 16,0 1-16,0-1 16,0 1-1,0 0-15,0-1 16,25 25 0,-25-24-16,0-1 15,0 1 16,0 0 1,-25 24-32,1-25 15,-1 25 1,1 0-16,-1-24 16,-23 24-16,23-25 0,-48 25 15,0-24-15,-25-1 16,0 1-16,-24 0 0,-24-1 15,-1 1-15,1-1 0,-1 1 16,0 24-16,25-25 16,-24 25-16,24-24 0,0 24 15,-1 0-15,1 0 16,0-24-16,-24 24 0,24 0 16,-25-25-16,-24 25 0,0-24 15,0-1-15,0 25 16,0-24-16,0-1 0,25 25 15,-1 0-15,25 0 16,24 0-16,25 0 0,0 0 16,24 0-16,0 25 0,0-25 15,0 24-15,1-24 16,-1 25-16,0-25 0,-24 24 16,-1-24-16,26 25 0,-26-25 15,1 24-15,24-24 16,0 24-16,0-24 0,1 25 15,23-25-15,1 0 16,24 24-16,-25-24 0,1 0 16,24 25-16,-25-25 15,1 24 1,0-24 0,24 25-16,-25-25 15,25 24-15,-24 0 16,24 1-1,-25-25 1,25 24-16,0 1 16,-24-1-1,24 1 1,-25-1-16,25 0 16,0 1-16,0-1 15,0 1-15,-24-1 16,24 0-1,0 1-15,0-1 0,0 1 16,-24-1-16,24 1 16,0-1-16,-25 0 15,25 1-15,-24-1 16,-1 1 0,1-1-16,0 1 0,-1-1 15,1 0-15,-1 1 16,25-1-16,-24-24 15,24 25-15,-25-1 0,1 0 16,24 1 0,0-1-16,-24-24 0,24 25 15,0-1-15,0 1 0,-25-25 16,25 24-16,0 0 16,0 1-16,0-1 15,-24-24-15,24 25 16,0-1-16,-25-24 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7:14:36.4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0 342 0,'25'0'16,"-25"-25"-16,24 1 15,1 24 1,-1 0 0,-24 24-16,0 1 0,25 24 15,-25-25-15,0 25 16,0 0-16,0 24 0,0-24 15,0 24-15,0-24 0,0 0 16,0 0-16,-25-1 16,25 1-16,0 0 0,-24-24 15,24-1-15,0 0 16,0 1-16,0-1 16</inkml:trace>
  <inkml:trace contextRef="#ctx0" brushRef="#br0" timeOffset="433">220 855 0,'0'-25'0,"0"1"0,0-1 15,0 1 1,-24-1-16,48 25 31,-24-24-31,25 24 16,-1 0-16,0-24 0,1 24 15,-1 0-15,25-25 16,0 25-16,-25-24 0,25-1 16,-24 25-16,-1-24 0,1 0 15,-1-1-15,0 1 16,-24-1-16,0-24 16,0 25-16,0 0 15,0-1-15,0 1 0,-24 24 16,24-25-16,-24 25 15,24 25 1,0-1-16,0 25 0,0 0 16,0 0-16,0 24 15,-25-24-15,25 24 0,0-24 16,0 0-16,0 0 0,0-1 16,0-23-16,0-1 15,0 1-15,0-1 0,25 1 16,-1-25-1</inkml:trace>
  <inkml:trace contextRef="#ctx0" brushRef="#br0" timeOffset="930">1002 488 0,'24'-24'0,"-24"-1"0,25 1 16,-25 0-1,-25 48 1,25 0 0,-24 1-16,-1-1 0,25 25 15,-24-24-15,0 23 0,24 1 16,-25 0-16,1 0 16,24-25-16,0 25 0,-25-24 15,25-1-15,0 0 16,0 1-16,0-1 0,-24-24 15,24-24 17,0-1-32,0 1 15,0-25-15,24 0 16,-24 0-16,25 1 0,-25-26 16,24 1-16,1 24 0,-25-24 15,24 24-15,0 0 16,1 25-16,-1-25 0,1 25 15,-1 24-15,0 0 0,1 0 16,-1 24 0,1 0-16,-25 25 0,24-24 15,-24 24-15,25-1 16,-25 1-16,0 0 0,24 0 16,-24 0-16,0 0 0,0-25 15,0 25-15,0-25 16,0 1-16,0-1 0,0 1 15,0-1-15</inkml:trace>
  <inkml:trace contextRef="#ctx0" brushRef="#br0" timeOffset="1159">855 659 0,'25'0'32,"-1"0"-32,1 0 15,-1-24-15,25 24 0,0-25 16,-1 25-16,1 0 0,0-24 16,0 0-16,0 24 15,0 0-15,-25-25 0,1 25 16,-25-24-16</inkml:trace>
  <inkml:trace contextRef="#ctx0" brushRef="#br0" timeOffset="1470">1612 268 0,'0'25'47,"0"-1"-47,0 25 16,0-24-16,25 23 16,-25 1-16,0 0 0,0 0 15,0-25-15,0 25 16,0 0-16,0-25 0,0 25 15,0-24-15,0-1 0,0 1 16,0-1-16,0 0 16,-25-24-16,25 25 0,-24-25 15</inkml:trace>
  <inkml:trace contextRef="#ctx0" brushRef="#br0" timeOffset="1992">1539 415 0,'0'-24'0,"24"24"15,-24-25-15,25 25 16,-1 25 0,1-25-16,-25 24 15,24 0-15,25-24 0,-25 49 16,1-24-16,-1-1 0,1 1 15,24-1-15,-25 25 16,25-25-16,-25-24 0,1 25 16,-1-1-16,1-24 0,-1 25 15,0-25-15,1 0 16,-25-25 0,0 1-1,0-1-15,0 1 0,0-25 16,0 25-16,0-25 0,24 24 15,-24-24-15,0 1 16,0 23-16,0-24 0,0 25 16,0-25-16,0 25 15,0-1-15,0 1 0,0-1 16,0 1-16,0 48 31,0 1-31,0-1 0,25 25 16,-25-25-16,24 25 15,-24 0-15,0 0 0,0 0 16,25 0-16,-25-25 0,0 25 16,0-25-16,0 25 15,0-24-15,-25-25 0,25 24 16</inkml:trace>
  <inkml:trace contextRef="#ctx0" brushRef="#br0" timeOffset="2556">2589 195 0,'0'-24'0,"-24"24"16,-1 24-1,1 1 1,24-1-16,0 0 0,-24 1 15,24 24-15,-25-25 0,25 25 16,0-25-16,0 25 16,0-24-16,0 24 0,0-25 15,0 0-15,0 25 16,0-24-16,0-1 16,0 0-16,0 1 15,0-50 16,0 1-31,0 0 16,0-1-16,0-24 16,0 25-16,0-25 0,0-24 15,25 24-15,-25-24 16,24 24-16,0 0 0,-24-24 16,25 24-16,-1 0 0,1 25 15,-1-1-15,1 1 16,-1 24-16,0 0 15,1 24-15,-25 1 16,24 24-16,-24-25 0,25 25 16,-25 0-16,24-1 0,-24-23 15,0 24-15,24 0 16,-24-25-16,0 25 0,25-25 16,-25 1-16,0 24 15,0-25-15,0 0 16,0 1-16</inkml:trace>
  <inkml:trace contextRef="#ctx0" brushRef="#br0" timeOffset="2796">2516 415 0,'-24'0'16,"-1"0"-16,1 0 15,-1 0-15,1 0 0,48 0 47,1 0-47,-1 0 0,25 0 16,-25 0-16,25-24 16,0 24-16,0 0 0,0-25 15,0 25-15,-25-24 0,25 24 16,-49-25-16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7:15:20.2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440 611 0,'24'-25'0,"1"1"16,-1 24-16,-24-25 0,0 1 16,0 0-16,0-1 15,0 1-15,0-1 16,0 1-16,0 0 0,0-1 16,-24 25-16,24-24 15,-25 24-15,1-25 0,-1 25 16,-24 0-1,25 25-15,0-25 0,-1 24 16,1 1-16,-1 23 0,1-23 16,-1 24-16,1-25 15,0 25-15,24 0 0,0 0 16,0-1-16,0 1 16,0 0-16,0 24 0,24-24 15,0-24-15,-24 24 0,25-1 16,-25 1-16,24-24 15,-24 24-15,0-1 0,0-23 16,0-1-16,0 1 16,0-1-16,0 0 0,-24 1 15,-1-25-15</inkml:trace>
  <inkml:trace contextRef="#ctx0" brushRef="#br0" timeOffset="253">0 1075 0,'0'-25'0,"24"1"16,1 24-1,-1 0-15,1-24 16,-1 24-16,1 0 0,23 0 15,1 0-15,0-25 0,0 25 16,-25 0-16,25 0 16,0 0-16,-25 0 0,1 0 15,-1 0-15,1 0 16</inkml:trace>
  <inkml:trace contextRef="#ctx0" brushRef="#br0" timeOffset="481">537 879 0,'25'0'16,"-1"0"15,-24 25-31,0-1 16,0 1-1,0-1-15,0 25 0,0-25 16,0 1-16,0-1 0,0 1 15,0-1-15,0 1 16,0-1 0</inkml:trace>
  <inkml:trace contextRef="#ctx0" brushRef="#br0" timeOffset="1200">708 953 0,'-24'0'0,"48"0"47,1 0-32,-25 24 1,24-24-16,-24 25 0,0-1 16,25-24-16,-25 24 0,0 1 15,24-1-15,-24 1 16,0-1-1,-24 1 1,-1-25 15,25-25-15,0 1-16,25 24 16,-25-25-16,24 1 15,-24-1-15,24 1 0,1 0 16,-1-1-16,1 1 0,-25-1 15,24 1-15,1 24 16,-25-25-16,24 25 0,0 25 16,-24-1-1,0 1 1,0-1-16,0 25 0,0-25 16,0 1-16,0-1 15,0 1-15,0-1 0,0 1 16,0-1-16,0 0 0</inkml:trace>
  <inkml:trace contextRef="#ctx0" brushRef="#br0" timeOffset="2023">1441 1029 0,'0'-24'16,"24"-1"-16,-24 1 16,0-1-1,0 1-15,0-1 16,-24 25-16,24-24 16,-24 24-16,-1 0 0,1 0 15,-1 24-15,1-24 16,-1 25-16,25-1 15,-24 1-15,0-1 0,24 1 16,-25-1-16,25 0 16,0 1-16,-24-1 0,24 1 15,0-1-15,24-24 16,1 25 0,-1-25-1,0 0 1,1-25-16,-1 1 15,1-1 1,-25 1-16,0-1 16,24 1-16,-24 0 0,25-1 15,-25 1 1,24 24 0,-24 24-16,0 1 15,0-1 1,0 0-16,24 1 15,-24-1-15,25 1 16,-1-1 0,1-24-16,-1 0 0,1 0 15,-1 0-15,0 0 16,1 0-16,-1-24 16,1-1-16,-1 25 0,1-24 15,-1-25-15,-24 25 16,24-25-16,-24 24 0,25-24 15,-25 1-15,0-26 16,0 25-16,0 1 0,24-26 16,-24 25-16,0 1 0,0 23 15,0 1-15,-24-1 16,24 1-16,-25 24 0,1 24 16,0 1-1,24-1-15,-25 25 0,25 0 16,-24 0-16,24 0 0,0-1 15,0 1-15,0 0 16,24 0-16,-24 0 0,25 0 16,-25-25-16,24 1 15,0 23-15,-24-23 0,25-1 16,-1-24-16,-24 25 16,25-25-16</inkml:trace>
  <inkml:trace contextRef="#ctx0" brushRef="#br0" timeOffset="2851">2320 708 0,'-24'0'16,"24"25"31,0-1-47,-25 1 16,25-1-16,0 1 0,0-1 15,0 0-15,0 1 16,0 24-16,0-25 0,0 1 15,0-1-15,0 0 0,25 1 16,-25-1 0,24-24-1,-24-24 1,25-1 0,-25 1-16,0 0 0,24-1 15,-24 1-15,0-25 16,24 0-16,-24 25 0,0-25 15,0-25-15,0 26 16,0-1-16,0-24 0,0-1 16,0 25-16,25-24 0,-25 0 15,24 0-15,-24 24 16,25 0-16,-1 0 0,-24 25 16,25-1-16,-1 25 0,0 0 15,1 25-15,-1-1 16,1 25-16,-1 0 0,-24 24 15,25 0-15,-1-24 16,-24 24-16,0-24 0,0 25 16,0-26-16,0 1 0,-24-24 15,-1 23-15,25-23 16,-24-1-16,-1 1 0,1-1 16,-1-24-16,1 25 15,0-25-15,-1 0 0,1 0 16,-1 0-16,25-25 31,0 1-31,25 24 0,-1-25 16,-24 1-16,25 24 15,-1 0-15,0 0 0,25 0 16,-24 0-16,-1 24 0,-24 1 16,25-1-16,-1 1 15,-24 23-15,24-23 0,-24-1 16,25 1-16,-25-1 15,0 1-15,24-1 0,-24 0 16,25 1 0</inkml:trace>
  <inkml:trace contextRef="#ctx0" brushRef="#br0" timeOffset="3643">2980 831 0,'0'-25'0,"0"1"16,0-1 0,24 50 46,1-25-46,-1 0-1,0 0-15,1-25 16,-1 25 0,-24-24-16,25-1 0,-1 1 15,-24 0-15,0-1 16,0 1-16,0-1 0,0 1 16,0-1-16,-24 1 15,-1 24 1,1 0-16,-1 0 0,1 24 15,0 1-15,-1-25 16,25 49-16,-24-25 16,24 1-16,0-1 0,0 0 15,0 25-15,0-24 16,24-1-16,1 1 0,-1-1 16,-24 0-16,24-24 0,1 25 15,-1-25-15,1 0 16,-1 0-16,0 0 15,1 0-15,-1 0 16,1-25-16,-1 25 0,1-24 16,-1 0-16,0 24 15,1-25-15,-1 1 0,1-1 16,-1 1-16,-24-1 0,25 1 16,-25 0-16,0-1 15,0 1-15,-25-1 0,25 1 16,-24-1-16,-1 25 0,1 0 15,-1 0 1,1 0-16,24 25 16,0-1-16,0 1 15,0-1-15,24 25 16,-24-25-16,25 1 0,-25-1 16,24 1-16,1-1 15,-1 1-15,-24-1 0,25 0 16,-1 1-1,-24-1-15,0 1 16,-24-1-16,-1-24 16,25 25-1,-24-25-15,-1 0 16,1-25 0</inkml:trace>
  <inkml:trace contextRef="#ctx0" brushRef="#br0" timeOffset="4482">3688 562 0,'0'-25'0,"0"50"47,-25-1-47,25 1 0,-24-1 15,24 1-15,-24-1 0,24 25 16,0-25-16,-25 1 16,25 24-16,0-25 0,0 0 15,0 1-15,0-1 16,0 1-16,25-1 16,-1-24-1,0 0 1,-24-24-16,25 24 15,-1-25-15,1 1 16,-25-1-16,24 1 16,-24 0-16,25-1 0,-25 1 15,0-1-15,24-24 16,-24 25-16,24 0 0,-24-1 16,0 1-16,25 24 0,-25-25 15,0 50 1,0-1-1,0 25 1,0-25-16,0 1 0,0-1 16,-25 1-16,25-1 0,0 1 15,0-1-15,0 0 16,0 1-16,25-1 0,-25 1 16,24-25-1,-24 24-15,25-24 16,-1 0-16,-24-24 15,25 24-15,-1-25 16,0 25-16,-24-24 0,25-25 16,-1 25-16,1-1 15,-25-24-15,24 0 0,1 1 16,-1-1-16,-24-25 0,24 26 16,-24-1-16,25-24 15,-1-1-15,-24 25 0,25 1 16,-1-1-16,-24 0 0,25 24 15,-25 1-15,0 48 32,0 25-32,0 0 15,0 0-15,0 0 0,0 24 16,0 0-16,0 1 16,0-26-16,0 26 0,0-25 15,0-1-15,0 1 0,0 0 16,0-24-16,0-1 15,0 0-15,0 1 0,0-1 16,24-24 0</inkml:trace>
  <inkml:trace contextRef="#ctx0" brushRef="#br0" timeOffset="4717">4592 293 0,'0'-24'0,"0"48"15,-25-24 1,25 25-16,0 24 0,-24-1 16,24 1-16,-25 0 0,25 0 15,-24 0-15,24 24 16,0-24-16,0 0 0,0-25 15,0 25-15,0-25 0,0 1 16,0-1-16</inkml:trace>
  <inkml:trace contextRef="#ctx0" brushRef="#br0" timeOffset="4866">4445 782 0,'24'-25'15,"1"-24"-15,-1 25 16,25-25-16,-24 25 0,23-1 16,1 1-16,0 0 0,-24 24 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7:15:37.9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0 146 0,'25'0'109,"-1"-24"-109,0 24 16,25 0-16,0-24 15,-24 24-15,23-25 0,26 25 16,-25-24-16,-1-1 15,1 25-15,-24 0 0,-1-24 16,25 24-16,-25 0 0,1 0 16,-1 0-1,-48 0 32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7:16:12.0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489 563 0,'0'-25'0,"-24"25"31,0-24-31,-25 24 16,24 0-16,1 24 0,-1-24 15,-23 25-15,-1-25 16,24 24-16,1 0 0,-25 1 16,25-1-16,-1 25 0,1-24 15,24 23-15,-25 1 16,25 0-16,-24 0 0,24 0 16,0 0-16,0 0 15,24-1-15,-24-23 0,25 24 16,-1-25-16,1 0 0,-1 1 15,25-1-15,-25 1 16,25-25-16,0 24 0,0-24 16,0 0-16,0 0 15,-25 0-15,25-24 0,-25 24 16,25-25-16,-24 25 0,-25-24 16,24 24-16</inkml:trace>
  <inkml:trace contextRef="#ctx0" brushRef="#br0" timeOffset="493">856 636 0,'0'-25'0,"-25"25"0,25-24 15,0 48 17,0 1-17,0-1-15,0 1 0,25 24 16,-25-25-16,0 25 16,24 0-16,-24-25 0,25 25 15,-1-25-15,-24 25 16,24-24-16,1-1 0,-1 0 15,1 1-15,-1-25 0,25 24 16,0-24-16,-25 0 16,25 0-16,-24-24 0,23-1 15,-23 25-15,-1-24 16,1 0-16,-1-25 0,-24 24 16,0-23-16,0-1 0,0 24 15,-24-24-15,24 1 16,-25-1-16,-24 0 0,25 24 15,0-23-15,-1 23 16,1 1-16,-1 24 16,25-25-16,-24 25 0,24 25 31,24-25-31,-24 24 16</inkml:trace>
  <inkml:trace contextRef="#ctx0" brushRef="#br0" timeOffset="1230">1613 514 0,'-25'0'15,"25"24"16,25 1-31,-25-1 0,24 0 16,1 25-16,-25 0 0,24-24 16,1 48-16,-1-24 15,0 0-15,-24-1 0,25-23 16,-25 24-16,24-25 0,-24 1 16,0-1-16,0 0 15,25-24-15,-25 25 0,0-50 31,-25 1-15,25 0-16,-24-1 0,24 1 16,-25-25-16,1 0 15,0 0-15,24 0 0,-25 0 16,1 1-16,24-1 16,-25-25-16,25 26 0,0-1 15,-24-25-15,24 26 0,0 23 16,0-24-16,24 25 15,-24 0-15,25 24 0,-25-25 16,24 25-16,1 0 16,23 0-16,-23 0 0,24 25 15,-25-1-15,25 0 0,-25 1 16,25-1-16,-24 1 16,-25 23-16,24-23 0,-24-1 15,0 25-15,-24-24 16,-1-1-16,1 0 0,-25 1 15,25-1-15,-25-24 0,24 25 16,-24-25-16,25 24 16,0-24-16,48 0 31,0 0-15,1 0-16,24 0 0,-25 25 15,1-25-15,23 24 16,-23 0-16,24 1 0,-25-1 15,0 1-15,1-1 16,24 1-16,-25-1 0,1 0 16,-1 1-16,0-25 0,1 24 15,-1-24-15,1 0 16,-1 0-16</inkml:trace>
  <inkml:trace contextRef="#ctx0" brushRef="#br0" timeOffset="2023">2394 416 0,'0'-24'16,"-24"24"-16,24-25 0,0 50 31,24-1-15,-24 0-16,25 25 0,-1-24 15,1 24-15,-1-1 16,1 1-16,-1-24 0,0 24 16,1-1-16,-1-23 15,1 24-15,-1-25 0,-24 1 16,25-1-16,-1 0 0,-48-48 47,24 0-32,-25-1-15,1 1 0,-1-25 16,-24 24-16,25-23 0,0-26 16,-1 25-16,-24-24 15,25 24-15,-1-24 0,25 0 16,-24 24-16,24-24 16,0 24-16,0 0 0,24 25 15,-24-1-15,25 1 0,24-1 16,-25 25-16,25-24 15,-25 24-15,25 0 0,0 24 16,0 1-16,0-1 16,-25 1-16,25-1 0,-25 0 15,-24 25-15,25-24 0,-25 24 16,0-25-16,0 25 16,-25-25-16,1 25 0,0-25 15,-1 1-15,-24-1 16,25 1-16,0-25 0,-25 24 15,49 1-15,-25-25 0,1 0 16,-1 0-16,25 24 16,25 0-1,-1 1 1,1-1 0,-1-24-16,25 25 0,-25-1 15,25 1-15,0-1 16,0 0-16,0-24 0,24 25 15,-24-1-15,0-24 16,0 25-16,-1-1 0,1-24 16,-24 0-16,23 25 0,-23-25 15,-1 0 1,-24-25 15,-24 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2:22.5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369 524 0,'0'-24'15,"25"24"-15,-1 0 16,1 0-16,-25-24 0,24 24 16,-24-25-1,24 25 1,-24-24-16,0-1 31,-24 25-31,0-24 16,-1 24-1,1 0-15,-25 0 16,24 0-16,1 24 16,-25-24-16,25 25 0,-25-1 15,25 1-15,-25-1 0,24 0 16,1 1-16,-1-1 16,1 1-16,24-1 0,0 1 15,24-1-15,1-24 16,-1 0-16,1 24 15,24-24-15,-1 0 0,1 25 16,0-25-16,0 0 16,0 24-16,-25 1 0,25-1 15,-25-24-15,1 24 0,-1 25 16,-24-24-16,0-1 16,-24 1-16,-1-1 0,1 0 15,-25 1-15,25-1 16,-25 1-16,0-1 0,0-24 15,25 0-15,-25 0 0,25 0 16,-25 0-16,24 0 16,1-24-16,-1-1 15,1 1 1,24-1-16,24 25 16</inkml:trace>
  <inkml:trace contextRef="#ctx0" brushRef="#br0" timeOffset="665">907 646 0,'0'-24'15,"-25"24"-15,1-24 16,24-1 0,0 50 15,24-25-15,-24 24-16,25 0 0,-25 1 15,24 24-15,-24-25 0,25 1 16,-25 23-16,24-23 15,-24-1-15,0 1 16,0-1-16,0-48 31,0-1-15,0 1-16,0-25 16,0 0-16,24 0 0,-24 0 15,25 1-15,-25-26 0,24 26 16,-24 23-16,25-24 15,-1 25-15,0 24 0,1 0 16,-1 24-16,25 1 16,-24-1-16,-1 25 0,25-25 15,-25 25-15,1 24 0,-1-24 16,1 0-16,-25 0 16,24 0-16,-24-25 0,24 25 15,-24-24-15,0-1 16,0 0-16,0 1 0</inkml:trace>
  <inkml:trace contextRef="#ctx0" brushRef="#br0" timeOffset="1272">1761 500 0,'-24'0'15,"0"-24"-15,-1-1 16,1 25 0,24-24-16,0 48 31,0 1-31,24-1 16,-24 25-16,25-25 15,-25 25-15,24-24 0,-24 23 16,24-23-16,-24 24 0,25-25 15,-1 0-15,1 1 16,-1-25-16,1 0 16,-1 0-1,0-25-15,-24 1 16,25 0-16,-25-25 0,0 0 16,0 25-16,0-25 15,0 0-15,0 0 0,0 25 16,0-1-16,0 50 31,24-1-31,-24 0 0,25 25 16,-1-24-16,1 24 15,-25-1-15,24-23 0,0-1 16,1 1-16,-1-1 16,1 0-16,-1-24 15,1 0-15,-1-24 0,0-25 16,-24 25-1,25-25-15,-25 0 0,0 0 16,0 0-16,0-24 16,-25 24-16,25 25 0,-24-1 15,0 1-15,24 0 0,-25 24 16,1 24 0,24 0-16,-25-24 15,25 25-15</inkml:trace>
  <inkml:trace contextRef="#ctx0" brushRef="#br0" timeOffset="1860">2763 378 0,'24'0'16,"1"-25"-1,-50 1 17,1 24-32,-1-24 15,1 24-15,0 0 16,-1 0-16,1 0 0,-1 24 15,1 0-15,-1 1 16,1-1-16,24 25 0,-24-24 16,24 23-16,0 1 0,0-24 15,24 23-15,-24-23 16,24-1-16,1 1 0,-1-1 16,1 1-16,-1-25 15,25 0-15,-25 0 0,1 0 16,-1-25-16,1 1 0,-1-1 15,0-24-15,-24 1 16,25-1-16,-25-24 0,0-1 16,-25 1-16,25 0 15,-24-1-15,24 26 0,-24-1 16,24 0-16,0 25 0,-25-1 16,25 50-1,25 23-15,-25-23 16,24 24-16,0 24 15,-24-24-15,25 24 0,-1-24 16,1 24-16,-25-24 0,24 0 16,1 0-16,-25-1 15,24 1-15,-24-24 0,24-1 16</inkml:trace>
  <inkml:trace contextRef="#ctx0" brushRef="#br0" timeOffset="2117">3398 695 0,'0'25'0,"-25"-25"16,25 24-16,-24-24 16,48-24 15,1 24-16,-1-25-15,1 25 16,-1 0-16,0-24 16,1 24-16,-1 0 15,1-25-15</inkml:trace>
  <inkml:trace contextRef="#ctx0" brushRef="#br0" timeOffset="2652">4106 207 0,'0'-25'16,"-24"25"-16,24-24 0,-25 24 16,25-24-16,0-1 0,-24 25 15,-1-24-15,1 24 16,0 0-16,-1-25 0,1 25 16,-1 0-16,-24 25 15,25-25-15,0 24 0,-1 1 16,1-25-16,24 24 0,-25 0 15,25 1-15,0-1 16,0 1-16,25-1 16,-1-24-16,1 25 15,-1-1-15,0-24 0,25 24 16,-24-24-16,24 0 0,-1 0 16,1 25-16,-24-25 15,-1 0-15,0 24 0,1-24 16,-1 25-16,1-25 15,-25 24-15,0 1 0,0-1 16,-25 0-16,25 1 0,-24-25 16,-1 24-16,-23-24 15,23 25-15,-24-25 0,25 0 16,0 0-16,-1 0 16,1 0-16,-1 0 0,1-25 15,24 1-15</inkml:trace>
  <inkml:trace contextRef="#ctx0" brushRef="#br0" timeOffset="3065">4741 85 0,'-24'-25'15,"-1"25"1,1-24-16,-1 24 16,1 0-16,0 24 15,-1-24-15,1 25 0,24-1 16,0 1-16,-25-1 16,25 25-16,0-25 0,0 1 15,0 24-15,25-25 16,-1 0-16,1 25 0,-1-24 15,0-1-15,25-24 0,-24 25 16,23-25-16,1 0 16,-24-25-16,24 25 0,-25-24 15,0-1-15,1-24 16,-1 25-16,-24 0 0,0-25 16,0 24-16,-24-24 0,-1 25 15,1-25-15,-25 25 16,25-1-16,-25 25 0,0 0 15,0 0-15,0 0 16,1 0-16</inkml:trace>
  <inkml:trace contextRef="#ctx0" brushRef="#br0" timeOffset="53955">833 1477 0,'0'-25'0,"0"1"16,0 0-1,0-1 1,0 50 0,0-1-1,-24 0-15,24 1 16,-24 24-16,24 0 16,-25-25-16,25 25 0,0 24 15,0-24-15,25 0 0,-25 0 16,24 0-16,25-1 15,-25-23-15,25-1 0,-25 1 16,25-1-16,-24-24 16,24 0-16</inkml:trace>
  <inkml:trace contextRef="#ctx0" brushRef="#br0" timeOffset="54537">1639 1550 0,'0'-24'16,"0"-1"-16,0 1 15,0-1 1,-24 1-16,24 0 0,-25 24 16,25-25-16,-24 1 15,0 24-15,-1 0 16,1 24-16,-25-24 16,25 25-16,-1-1 0,1 0 15,-25 1-15,24-25 16,25 24-16,-24 1 0,24-1 15,0 1-15,0-1 16,0 0-16,24-24 16,-24 25-16,25-25 0,-1 24 15,1-24-15,-1 0 16,1 0-16,-1 25 0,25-25 16,-25 0-16,25 0 15,-25 24-15,1-24 0,-1 25 16,1-25-16,-1 24 0,1 0 15,-25 1 1,-25-1-16,1-24 16,-1 25-16,1-1 15,-1-24-15,-23 25 0,23-25 16,-24 24-16,25-24 0,0 0 16,-1 0-16,1 0 15,-1 0-15,25-24 0,-24-1 16</inkml:trace>
  <inkml:trace contextRef="#ctx0" brushRef="#br0" timeOffset="55167">2103 1575 0,'0'-25'47,"-24"25"-31,0-24-16,-1 24 15,1-25 1,-1 25 0,1 0-16,-1 0 0,1 0 15,24 25-15,-24-1 16,-1 1 0,25-1-16,0 0 0,0 1 15,0-1-15,0 1 16,0-1-16,25 1 0,-1-1 15,0-24-15,1 24 16,-1-24 0,1 0-16,-1 0 0,1 0 15,-1-24 1,-24 0-16,24-1 16,-24 1-16,0-1 15,0 1-15,0-1 16,0 1-16,0 0 0,0-1 15,0 1-15,0-1 16,25 25-16,-25 25 16,24-1-1,1 1-15,-1-1 16,0 0-16,1 1 0,-25-1 16,24 1-16,1-25 15,-1 24-15,1-24 0,-25 25 16,24-25-16</inkml:trace>
  <inkml:trace contextRef="#ctx0" brushRef="#br0" timeOffset="55432">2323 1306 0,'-24'0'16,"24"24"15,24-24-31,-24 25 16,25-25-16,-25 24 15,24 1-15,0-1 0,1 0 16,-1 1-16,-24-1 16,25 25-16,-1-24 0,-24-1 15,25 0-15,-25 1 0,24-1 16,0 1-1,-24-1-15</inkml:trace>
  <inkml:trace contextRef="#ctx0" brushRef="#br0" timeOffset="55912">2812 1526 0,'-25'0'0,"1"0"16,-1 0 0,50 0 62,-1 0-63,1 0-15,-1-25 0,0 25 16,1 0-16,-25-24 16,24 24-16,1-25 0,-25 1 15,0 0 1,-25 24 0,1-25-16,-1 25 15,1 0 1,0 25-16,-1-25 0,1 24 15,-1 0-15,25 1 16,-24-1-16,24 1 0,0-1 16,0 1-16,0-1 0,0 0 15,24 1-15,-24-1 16,25 1-16,-1-25 0,1 24 16,-1-24-16,0 0 15,1 0-15,24 0 0,-25 0 16,1 0-16</inkml:trace>
  <inkml:trace contextRef="#ctx0" brushRef="#br0" timeOffset="56407">3422 1355 0,'0'-25'16,"0"1"0,0-1-1,-24 1 17,-1 24-32,1 0 15,0 24-15,-1-24 0,-24 25 16,25-25-16,-1 24 15,1 1-15,24-1 16,0 1 0,0-1-16,24-24 15,1 24-15,-1 1 16,1-25-16,-1 24 16,1-24-16,-1 0 0,0 25 15,1-25-15,-1 0 16,1 24-16,-1-24 0,1 25 15,-1-25 1,-24 24 0,-24-24-16,-1 0 15,25 24-15,-24-24 0,-1 0 16,1 25-16,-1-25 16,1 0-16,0 0 0,-1 0 15,1 0-15</inkml:trace>
  <inkml:trace contextRef="#ctx0" brushRef="#br0" timeOffset="57304">4130 1159 0,'0'-24'0,"0"0"16,0-1 0,-24 25-1,0 0 1,24 25-16,0-1 15,0 0-15,0 1 0,0-1 16,0 25-16,0-24 16,0 23-16,0-23 0,0 24 15,24-25-15,0 0 0,1 1 16,-1-1-16,1 1 16,24-25-16,-25 0 0,25 0 15,-25 0-15,25 0 16,-24 0-16,-1-25 0,0 25 15,1-24-15,-1-1 0,-24 1 16,0-25-16,0 25 16,-24-1-16,-1-23 0,1 23 15,-25 1-15,25-25 16,-1 24-16,1 25 0,-1-24 16,1 24-16,0 0 0,-1 0 15,1 0-15,24 24 16,-25-24-16,25 25 15</inkml:trace>
  <inkml:trace contextRef="#ctx0" brushRef="#br0" timeOffset="57765">4595 1111 0,'-25'0'15,"25"-25"1,25 25 0,-25-24-16,24 24 15,0 0-15,1 0 16,-1 0-1,1 24-15,-1-24 0,1 25 16,-1-1-16,0 0 0,-24 1 16,25-1-16,-1 1 15,1-25-15,-25 24 0,24 1 16,-24-1 0,0 0-16,-24-24 15,-1 0 1,25-24-16,-24 24 15,24-24-15,-25 24 0,25-25 16,-24 1-16,24-25 16,0 24-16,0 1 0,0-25 15,0 25-15,0-1 0,24 1 16,-24-1-16,25 1 16,-1 24-16,1 0 15</inkml:trace>
  <inkml:trace contextRef="#ctx0" brushRef="#br0" timeOffset="58388">5303 1062 0,'0'-25'16,"-25"25"0,25-24-16,-24 24 15,0-25-15,-1 25 16,1-24-16,-1 24 0,1 0 16,-1 0-16,1 0 0,0 0 15,-1 0-15,1 24 16,24 1-16,0-1 15,0 1-15,0-1 16,0 25-16,0-25 0,24 1 16,1-1-16,-1 25 0,-24-25 15,24-24-15,1 25 16,-1-25-16,1 24 0,-1-24 16,1-24-1,-1 24-15,0-25 0,-24 1 16,25 0-16,-25-1 0,24 1 15,-24-25-15,0 25 16,0-25-16,0 0 0,-24 0 16,24 25-16,-25-25 15,1 0-15,24 0 0,-24 25 16,24-25-16,0 24 0,-25 25 16,25-24-16,0 48 15,25 1 1,-25-1-16,24 25 15,-24-25-15,24 25 0,1 0 16,-25-24-16,24 23 0,1 1 16,-1 0-16,0-24 15,1 23-15,-1-23 0,-24-1 16,25 1-16,-1-25 0,-24 24 16,25-24-16</inkml:trace>
  <inkml:trace contextRef="#ctx0" brushRef="#br0" timeOffset="58882">5742 1037 0,'-24'0'0,"0"0"15,48 0 64,0 0-79,1 0 15,-1-24 1,1 24-16,-1 0 0,-24-25 15,25 25-15,-1-24 0,-24 0 16,0-1 0,0 1-1,-24-1-15,-1 1 16,1 24-16,-1 0 16,1 0-16,-1 0 15,1 0-15,0 0 0,-1 24 16,1-24-16,24 25 0,-25-1 15,25 1-15,0-1 16,0 25-16,0-25 0,0 1 16,25-1-16,-1 1 0,1-1 15,-1 0-15,25 1 16,-25-25-16,25 24 0,-24-24 16,23 0-16</inkml:trace>
  <inkml:trace contextRef="#ctx0" brushRef="#br0" timeOffset="59337">6035 769 0,'-24'-25'15,"24"1"1,24 48 15,1 1-15,-1-1-1,1 0-15,-1 1 0,25-1 16,-25 1-16,1-1 16,-1 1-16,1-1 0,-25 0 15,24 1-15,-24-1 16,-24-24-1,-1 0 1,1 0 0,-1-24-16,25-1 0,-24 25 15,0-24-15,24-25 0,0 25 16,-25-1-16,25-24 16,0 1-16,25 23 0,-25-24 15,24 25-15,-24-1 16,24 1-16,1 24 0,-1 0 15,1 0-15,-1 24 16,-24 1 0</inkml:trace>
  <inkml:trace contextRef="#ctx0" brushRef="#br0" timeOffset="59776">6426 280 0,'-24'-24'15,"24"-1"1,0 50 15,24-1-31,-24 1 0,25-1 16,-1 25-16,25 0 0,-25 0 16,25-1-16,-24 1 15,24 24-15,-1-24 0,-23 0 16,24 0-16,-25 0 0,0 0 15,1 0-15,-1-25 16,1 0-16,-25 25 0,0-24 16,0-1-16,-25 1 15,25-1-15,-24 0 16,-1 1-16,-23-1 0,23-24 16,-24 25-16,25-1 15,-25-24-15,25 25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7:14:27.9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2423 5666 0,'-25'-25'16,"1"1"0,-1 24-16,1 0 15,0 0-15,-1 0 16,-48 0-16,0 0 0,-1 0 16,-23 0-16,-1 0 15,-24 0-15,0 0 0,-25 0 16,25 24-16,0-24 0,-25 25 15,25-1-15,25 25 16,-25-24-16,24 23 0,0-23 16,25 24-16,-25 0 15,49-1-15,1-23 0,-1 24 16,24-25-16,1 25 0,24-25 16,0 25-16,0-24 15,24 23-15,50-23 0,-26 24 16,50-25-16,24 25 15,0-25-15,25 25 0,24-24 16,0 24-16,0-25 0,24 25 16,1-25-16,23 1 15,1-1-15,24 1 0,1-1 16,-1 0-16,24 1 16,1-1-16,0-24 0,24 25 15,24-25-15,-24 0 0,0 0 16,-24 0-16,0 0 15,-1-25-15,-23 1 0,-26-1 16,-23 1-16,-25 0 16,-25-1-16,-23 1 0,-26-1 15,-24 1-15,1-1 0,-50 1 16,-24-25-16,0 25 16,-24-25-16,-25 0 0,-49 0 15,1 0-15,-26-24 16,-23 0-16,-50-1 0,1 1 15,-25-24-15,-24 23 0,-25-23 16,1 23-16,23 1 16,-23 24-16,-1 0 0,25 1 15,-25-1-15,25 24 16,24 25-16,-24-24 0,24 24 16,25 0-16,-1 0 0,1 24 15</inkml:trace>
  <inkml:trace contextRef="#ctx0" brushRef="#br0" timeOffset="1242">444 6179 0,'-24'-25'0,"24"1"15,-24-1-15,24 1 16,-25 24-16,25-24 15,0 48-15,-24 0 16,24 1-16,-25 24 16,25 0-16,-24 24 0,0 0 15,24 25-15,-25 0 0,1-1 16,-1 1-16,1 0 16,-1-1-16,1 25 0,0-24 15,-1 24-15,1 0 16,-1-24-16,25 24 0,-24-24 15,24 0-15,0-1 0,0 1 16,0-25-16,0 25 16,0-49-16,24 24 0,-24-24 15,0 0-15,25 0 0,-25-1 16,24-23-16,-24-1 16,0 1-16,0-1 0,25-24 15,-25 24-15,24-24 16,0 0-16,1 0 15,-1 0-15,1-24 16,24 24-16,-1-24 0,1 24 16,24 0-16,1-25 0,-1 25 15,25 0-15,-1 0 16,26 0-16,-1 25 0,24-25 16,1 24-16,24 0 15,24-24-15,0 25 0,1-1 16,24-24-16,-25 25 0,25-25 15,0 24-15,-1-24 16,-23 0-16,24 0 0,-25 0 16,0 0-16,1 0 0,-25 0 15,0 0-15,24-24 16,-24 24-16,0-25 0,24 25 16,-24-24-16,-24-1 15,24 25-15,-25-24 0,1 0 16,0 24-16,-25-25 0,-25 25 15,1 0-15,-25 0 16,1 0-16,-26 0 0,1 0 16,0 0-16,0 0 15,-25 0-15,1 0 0,-1 0 16,1 0 0,-25-24-16,0-1 15,0 1 1,0 0-1,0-1-15,0 1 16,0-1-16,0 1 16,0-1-1,0 1-15,-25 0 16,25-1 0,-24 25-16,24-24 0</inkml:trace>
  <inkml:trace contextRef="#ctx0" brushRef="#br0" timeOffset="1793">6794 6521 0,'0'-25'0,"-24"1"16,24-1-16,-24 25 16,-1 25 15,25-1-31,0 25 0,-24 0 15,24 24-15,-25-24 16,1 49-16,24-25 0,-24 25 16,-1-1-16,25 1 0,-24 0 15,-1-1-15,1 1 16,24 0-16,-25-25 0,1 25 16,0-25-16,24 0 0,-25-24 15,25 25-15,-24-26 16,24 1-16,0 0 0,0-25 15,0 25-15,-25-24 16,25 24-16,0-25 0,0 0 16,0 1-16,0-1 0,0 1 15,25-1 1,-25 1 15,0-50 0</inkml:trace>
  <inkml:trace contextRef="#ctx0" brushRef="#br0" timeOffset="30397">2032 73 0,'24'0'0,"-24"-24"15,0-1 1,0 1-16,25 48 31,-25 1-31,0 23 16,0 1-16,0 25 0,0 23 15,0 1-15,0 24 16,0 25-16,0-25 0,0 24 16,0 25-16,0-24 15,0 24-15,0 0 0,24 0 16,-24 0-16,0 0 0,0 0 16,0-1-16,0 1 15,0 0-15,0-24 0,0-1 16,25 1-16,-25 0 15,0-1-15,24-24 0,-24 25 16,25-25-16,-25 24 0,0-24 16,0 25-16,0-25 15,24 0-15,-24 0 0,0 1 16,0-26-16,0 25 16,0-24-16,0-25 0,24 1 15,-24-1-15,0 0 0,25-24 16,-25 0-16,24 0 15,-24-25-15,25 0 0,-25 1 16,24-1 0,1-24-16,-1-24 15,0-1 1,1 1 0,-1 24-16,-24-24 0,0-1 15,0 1 1,0-1-16,0 1 0</inkml:trace>
  <inkml:trace contextRef="#ctx0" brushRef="#br0" timeOffset="30854">1910 5055 0,'-25'0'0,"25"25"16,-24-25-16,24 24 15,-24 1 1,24-1-16,24 0 16,0 1-16,-24-1 15,25 1-15,-1-1 16,1-24-16,-25 25 0,24-1 15,1-24-15,-1 0 16,25 24-16,-25-24 0,1 0 16,24 0-16,-25-24 0,25 24 15,0-24-15,-25-1 16,25 1-16,-25-1 0,25 1 16,-24-25-16,-1 25 15,0-1-15,1 1 0,-1-25 16,-24 24-16,0 50 31,-24-1-31,-1 1 0,1 24 16,0-1-16,-1 1 15,1 0-15,-25 0 0,24 0 16,-23 24-16,-1-24 0</inkml:trace>
  <inkml:trace contextRef="#ctx0" brushRef="#br0" timeOffset="33546">1617 6863 0,'0'-25'47,"24"25"-32,1-24 1,-25-1-1,-25 25 1,1 0-16,-1 0 16,-23 0-16,23 0 0,-24 25 15,0-1-15,25 1 16,-25 23-16,0 1 0,25 0 16,-1 0-16,1 0 15,0 0-15,24-25 0,0 25 16,0 0-16,0-25 15,24 1-15,25-1 0,-25-24 16,25 25-16,24-25 0,-24 0 16,25 0-16,-1-25 15,0 25-15,-24-24 0,0-1 16,0 1-16,-1-1 16,-23 1-16,-1-25 0,-24 25 15,0-25-15,0 24 0,0-23 16,-24-1-16,-1 24 15,1 1-15,0-1 0,-1 1 16,1 24-16,-1 24 16,1 1-16,0 24 15,-1 0-15,1-1 0,24 1 16,-25 0-16,25-24 16,0 23-16,0 1 0,0-24 15,0-1-15,25 1 0,24-25 16,-25 0-1,25-25-15,-25 1 0,25-1 16,0 1-16,-25-1 16,25-23-16,-24 23 0,-1 1 15,0-1-15,-24 1 0,25-1 16,-25 1-16,0 48 62,0 1-62,0-1 16,0 1 0,0-1-16,0 1 15,24-25-15,-24 24 16,25 0-16,-1-24 16,1 0-1,-25-24 1,24 24-16,0-24 0,-24-1 15,25 25-15,-1-24 16,1-1-16,-25 1 0,24-1 16,0 25-16,-24-24 0,25 24 15,-1 0 1,-24 24-16,25 1 16,-25-1-16,0 1 0,0-1 15,0 1-15,24-1 16,-24 0-16,0 1 0,25-1 15,-1 1 1,0-25 0,-24-25-16,25 25 0,-25-24 15,24-1-15,1 25 16,-1-24-16,-24 0 0,25-1 16,-1 1-16,0-1 15,-24 1-15,25-1 16,-25 50-1,0-1 1,24 1-16,-24-1 0,0 1 16,0-1-16,0 0 15,25-24-15,-25 25 0,24-1 16,1-24-16,-1 0 16,0 0-16,1 0 15,-1 0-15,1-24 0,-1-1 16,1 25-1,-1-24-15,-24 0 16,24 24-16,-24-25 0,0 1 16,-24 24-1,24-25 1,-24 25 0,48 0 124,-24 25-93,24-50 31,-24 1-47,25 48 1,-25 1-17,0-1-15,0 1 16,0-1-16,0 0 0,0 1 16,0-1-16,24 1 0,-24-1 15,0 1-15,25-1 16,-25 0-16,24-24 0,0 0 15,1 25-15,-1-25 16,1-25-16,-1 25 0,1-24 16,-1 0-16,0-1 0,1 1 15,-25-1-15,0 1 16,24-25-16,-24 25 0,0-1 16,0 1-16,0-1 15,-24 1-15,-1 24 16,25 24-16,0 25 15,-24-24 1,24 23-16,0 1 0,0 0 16,0 24-16,0 1 15,24-1-15,-24 25 0,25-25 16,-1 0-16,-24 0 0,25 1 16,-1-1-16,-24-24 15,25 0-15,-25-25 0,0 0 16,-25-24-16,1 0 15,-1-24-15,-24 0 0,1-1 16,23-24-16,-24 0 0,25-24 16,-1 0-16,1 0 15,24 24-15,0-24 0,0-1 16,24 25-16,1 1 16,-1-1-16,1 24 0,-1 1 15,25 0-15,-25-1 0,25 1 16,-24 24-16,-1-25 15,25 25-15,-25-24 0,1 24 16</inkml:trace>
  <inkml:trace contextRef="#ctx0" brushRef="#br0" timeOffset="34458">3790 7107 0,'0'-25'31,"0"50"16,0-1-31,-24-24-16,24 25 0,0-1 16,0 1-16,0-1 0,-24 0 15,24 25-15,0-24 16,0-1-16,24 0 15,-24 1-15,24-25 0,1 24 16,-1 1 0,1-25-16,-1 0 0,1 0 15,-1 0 1,0-25-16,-24 1 16,0-1-16,0 1 0,-24 0 15,24-25-15,-24 24 16,-1-23-16,1-1 0,-1 24 15,1-24-15,-1 25 16,1 0-16,0 24 16,-1 0-16,1 0 15,24 24 1,0 0 0,0 1-1,24-1-15,1-24 0,-1 25 16,0-25-16,1 24 0,24-24 15,0 0-15,-25 0 16,25 0-16,-25 0 0,1 0 16,24 0-16,-25 0 15,-24-24-15,24 24 0,1-25 16,-25 1-16,24 24 0,-24-25 16,0 1-1,-24 48 1,-1 1-1,25-1-15,-24 1 16,24-1-16,-24 1 0,24-1 16,0 0-16,0 1 15,0-1-15,0 1 0,24-1 16,0 0 0,1-24-16,-1 0 15,1 0-15,-1 0 0,1-24 16,-1 0-1,0-1-15,1 1 0,-25-1 16,24 1-16,-24-25 16,0 25-16,25-1 0,-25-24 15,24 25-15,-24 48 47,0 1-47,0-1 0,0 25 16,24-24-16,-24 23 15,25 1-15,-1-24 0,1-1 16,-25 0-16,24 1 16,1-1-16,-1-24 0,0 0 15</inkml:trace>
  <inkml:trace contextRef="#ctx0" brushRef="#br0" timeOffset="35364">4743 6985 0,'0'-25'0,"-24"25"16,24-24-16,0-1 0,0 1 15,-25 24 1,25-24-16,0 48 31,0 0-31,0 1 16,0-1-16,0 1 0,0 24 16,0-1-16,0 1 15,0 0-15,25 0 0,-25 24 16,0-24-16,0 24 15,0-24-15,0 24 0,0 1 16,0-25-16,0-1 0,0 1 16,0 0-16,0 0 15,0 0-15,24-25 0,-24 25 16,0-25-16,24 1 16,-24-1-16,0 1 15,0-1-15,25-24 16,-25-24-1,0-1-15,0 1 16,0-1-16,0 1 16,-25-25-16,25 0 0,0-24 15,0 24-15,0-24 0,0 0 16,0-1-16,0 1 16,25 24-16,-25-24 0,24 24 15,-24 25-15,25-25 16,-25 25-16,24 24 0,-24-25 15,25 1-15,-1 24 0,0 0 16,1 0 0,-1 0-16,1 0 0,-1 24 15,0-24-15,1 25 16,-1-1-16,-24 25 0,25-25 16,-25 1-16,0-1 0,0 1 15,0-1-15,0 0 16,-25 1-16,25-1 0,-24-24 15,-1 25-15,1-25 0,-25 0 16,25 0-16,-1 0 16,1 0-16,0-25 15,-1 25-15,25-24 16,0-1-16,0 1 16,25 0-16</inkml:trace>
  <inkml:trace contextRef="#ctx0" brushRef="#br0" timeOffset="35681">5207 6985 0,'0'-25'0,"0"1"16,0 48 15,0 1-16,0-1-15,0 25 16,0-25-16,0 25 0,0 0 16,0 0-16,0 0 15,0 0-15,0 0 0,24-1 16,-24 1-16,0-24 0,25 23 16,-25-23-16,0-1 15,0 1-15,0-1 16,24-48 15</inkml:trace>
  <inkml:trace contextRef="#ctx0" brushRef="#br0" timeOffset="36187">5500 7376 0,'-24'24'0,"24"-48"63,24 24-63,1 0 16,-1 24-1,0-24-15,1 0 16,-1 24-16,1-24 15,-1 0-15,0-24 16,-24 0 0,25 24-16,-25-25 0,0 1 15,-25-1 1,25 1-16,-24-1 0,0 25 16,-1-24-16,1 0 0,24-1 15,-25 25-15,1-24 16,0 24-16,-1 0 15,1 24-15,24 1 16,-25-1-16,25 25 16,0-25-16,-24 25 0,24-24 15,0 23-15,0 1 16,0-24-16,24 23 0,-24-23 16,25-1-16,-25 1 0,24-1 15,1-24-15,-1 0 16,0 0-16,1 0 0,-1 0 15,1 0-15,-1-24 16,-24-1-16,49 25 0,-25-24 16</inkml:trace>
  <inkml:trace contextRef="#ctx0" brushRef="#br0" timeOffset="37025">6013 7302 0,'0'-24'16,"0"-1"0,0 1-1,0 0-15,-24 24 16,24-25-16,-25 25 31,25 25-31,-24-25 0,24 24 16,-25 0-16,25 1 15,-24-1-15,-1 25 0,25-25 16,-24 25-16,24-24 0,-24-1 16,24 1-16,0-1 15,0 0-15,0 1 16,24-25 0,0 0-1,1-25 1,-1 1-1,1 0-15,-25-1 0,24 1 16,1-1 0,-25 1-16,0 48 31,0 1-15,0-1-16,24 1 15,-24-1-15,0 0 16,0 1-16,24-25 15,1 0-15,-1 0 16,1 0-16,-1 0 16,1-25-16,-1 1 0,-24 0 15,24-1-15,1 1 0,-25-1 16,24-24-16,-24 25 16,0 0-16,0-25 0,0 24 15,0 1-15,0 0 16,0-1-16,-24 1 0,24-1 15,-25 25-15,1 0 16,0 0-16,-1 25 16,1-1-16,24 1 15,0-1-15,24 0 16,-24 1-16,25-1 0,-1 1 16,25-1-16,-25 0 0,1 1 15,23-1-15,-23 1 16,24-1-16,-25-24 0,1 25 15,-25-1 1,0 0-16,-25-24 16,1 25-16,-1-25 15,-24 24-15,25-24 16,0 25-16,-25-25 0,24 24 16,1-24-1,0 0-15,24-24 16,24 24-16</inkml:trace>
  <inkml:trace contextRef="#ctx0" brushRef="#br0" timeOffset="37560">6648 7375 0,'-24'0'16,"24"25"0,0-1-1,24-24 1,0 0 0,1 0-1,-1 0-15,1 0 16,-1 0-1,1-24 1,-25-1 0,0 1-16,0 0 15,0-1-15,-25 1 0,25-25 16,0 25-16,-24-1 16,24 1-16,-25-1 15,1 25 1,-1 0-16,1 25 15,0-1-15,24 1 0,-25-1 16,1 25-16,24 0 16,-25-1-16,25-23 0,0 24 15,25-25-15,-25 25 16,24-25-16,1 1 0,-1-1 16,25-24-16,-25 25 0,1-25 15,24 0-15,-25 0 16,0 0-16,1 0 0,-1 0 15,1-25-15,-50 25 16,25-24 0</inkml:trace>
  <inkml:trace contextRef="#ctx0" brushRef="#br0" timeOffset="40201">2203 8475 0,'0'-25'16,"0"1"-1,0-1 1,0 50 0,0-1-16,0 1 0,0 23 15,0-23-15,0 48 0,-24-24 16,24 24-16,-25 0 16,25 25-16,0-25 0,-24 1 15,24 23-15,0-23 16,0-26-16,0 26 0,0-25 15,0-1-15,0 1 0,0-24 16,0 24-16,0-25 16,0 0-16,0 1 15</inkml:trace>
  <inkml:trace contextRef="#ctx0" brushRef="#br0" timeOffset="41360">4279 6081 0,'0'-24'16,"-25"-1"-16,25 1 16,-24-25-16,24 0 0,-24-24 15,-1 0-15,25-1 16,-24-23-16,-1-1 0,1-24 16,0 0-16,-1 0 0,1-25 15,24-24-15,-25 0 16,1-195-1,24 146-15,0 25 0,24-25 16,1-24-16,-1 24 0,1 0 16,-1 0-16,0 25 0,1-1 15,-1 25-15,1 25 16,-25-1-16,0 25 0,0 25 16,24 23-16,-24 1 15,0 24-15,0 25 0,0-25 16,0 24-16,0 1 31,24 24 16,1 0-31</inkml:trace>
  <inkml:trace contextRef="#ctx0" brushRef="#br0" timeOffset="42091">4108 1514 0,'-24'0'31,"-1"0"1,25 24-32,-24-24 0,-1 25 15,1-1-15,-1 1 16,1-1-16,-25 1 0,0 23 15,25-23-15,-25 24 16,25-25-16,-1 0 0,1 1 16,24-1-16,-25-24 15,25 25-15,25-50 16,-25 1 0,24-1-16,1 1 0,23 0 15,-23-25-15,24 0 16,0-24-16,-25 24 0,25 0 15,0-24-15,0 24 16,-1-24-16,1 24 0,-24 0 16,24 0-16,-1 0 0,-23 0 15,-1 25-15,1-1 16,-1 1-16,-24 0 0,24 24 16,-24 24-1,25 0-15,-25 1 0,24-1 16,1 25-16,24 0 0,-1 24 15,1-24-15,0 24 16,24 1-16,1-25 0,-1 24 16,-24-24-16,24 24 15,-49-24-15,25 0 0,-49-1 16</inkml:trace>
  <inkml:trace contextRef="#ctx0" brushRef="#br0" timeOffset="108851">713 9891 0,'0'-24'15,"25"-1"1,-1 25 0,-24 25-1,-24-1 1,24 1-16,0-1 16,-25 0-16,25 25 0,0-24 15,0 23-15,0-23 16,25 24-16,-1-25 0,0 1 15,1-1-15,-1 0 0,25 1 16,0-25-16,0 0 16,0 0-16,-1 0 0,-23-25 15,24 25-15,0-24 16,-25 0-16,0-25 0,1 24 16,-1-24-16,-24 25 0,0-25 15,0 25-15,0-25 16,0 25-16,-24-1 0,24-24 15,-25 49-15,25-24 16,-24-1-16,0 25 0,-1 0 16,1 0 15,24 25-31</inkml:trace>
  <inkml:trace contextRef="#ctx0" brushRef="#br0" timeOffset="109307">1739 9891 0,'24'0'16,"1"0"-16,-25-24 16,0-1-1,-25 25 1,1 0-16,-1 0 0,1-24 15,0 24-15,-1 0 16,-24 0-16,25 0 0,0 0 16,-1 24-16,1-24 15,-1 25-15,1-25 0,24 24 16,-25-24-16,25 25 0,0-1 16,0 0-16,25-24 15,-1 25-15,1-1 0,-1 1 16,1-1-16,23-24 15,-23 24-15,24 1 0,-25-25 16,25 24-16,-25 1 0,1-25 16,-1 24-16,1-24 15,-25 25-15,-25-25 16,-24 24-16,25-24 16,-25 0-16,0 24 0,0-24 15,1 0-15,-1 0 0,0 0 16,0 0-16,25 0 15,48-24 1</inkml:trace>
  <inkml:trace contextRef="#ctx0" brushRef="#br0" timeOffset="109998">2276 9964 0,'25'0'15,"-1"0"1,-24-24 0,-24 24-1,-1 0 1,1 0-16,-1 0 0,1 0 15,0 0-15,-1 0 16,1 24-16,-1 1 16,25-1-16,-24 1 15,24-1-15,0 0 16,0 1-16,0-1 0,0 1 16,0-1-16,0 1 15,0-1-15,24-24 0,-24 24 16,25-24-16,-1 0 15,1 0-15,-1 0 0,0 0 16,25-24-16,-24 0 0,-25-1 16,24 1-16,0-1 15,1-24-15,-25 25 0,24 0 16,-24-25-16,0 0 0,0 25 16,0-25-16,0 24 15,0-24-15,0 25 0,0 0 16,0-1-1,0 50 1,0-1-16,0 25 16,0-25-16,0 25 15,0-24-15,0 23 0,0 26 16,25-26-16,-25 1 16,0 0-16,24-24 0,-24 23 15</inkml:trace>
  <inkml:trace contextRef="#ctx0" brushRef="#br0" timeOffset="110771">835 10795 0,'25'-25'15,"-25"1"-15,0-1 16,0 1 0,-25 24-16,-24 0 15,25 0-15,-25 0 0,0 0 16,25 24-16,-25 1 15,0-25-15,0 24 0,25 25 16,0-24-16,-1 23 0,25-23 16,0 24-16,25 0 15,-1-1-15,25 1 0,-25-24 16,25 23-16,0-23 16,0-1-16,0 1 0,-1-25 15,-23 0-15,24 0 0,0 0 16,-25-25-16</inkml:trace>
  <inkml:trace contextRef="#ctx0" brushRef="#br0" timeOffset="111305">640 11015 0,'-25'0'16,"1"-25"-16,48 1 31,1 24-16,24 0-15,-25 0 0,25-25 16,-25 25-16,25 0 16,-24 0-16,24-24 0,-1 24 15,1 0-15,-24 0 16,23-25-16,-23 25 0,24-24 16,-25 24-16,25 0 0,-25-24 15,1 24-15,-1-25 16,1 25-16,-25 25 47,0-1-47,-25 0 0,25 1 15,0-1-15,-24 1 16,24 24-16,0-25 0,0 0 16,0 25-16,24-24 0,-24-1 15,25 1-15,-1-1 16,25-24-16,-25 24 0,1-24 15,24 0-15,0 0 16,-25 0-16,25-24 0,-25 0 16,1-1-16,-1 1 0,1-1 15,-25 1-15,0-25 16,0 25-16,0-25 0,0 0 16,-25 24-16,25-23 15,-24 23-15,-1 1 0,1-1 16,-1 1-1</inkml:trace>
  <inkml:trace contextRef="#ctx0" brushRef="#br0" timeOffset="111996">1959 10795 0,'24'0'31,"1"24"-15,-25 1 0,24-1-16,-24 0 15,0 1-15,0-1 0,0 1 16,0-1-16,0 25 15,0-25-15,-24 1 0,24-1 16,0 1-16,0-1 16,0 1-16,0-1 0,0 0 15,0 1 1,24-25 0,-24-25-1,0 1 1,24 24-16,-24-24 15,0-1-15,0 1 0,0-25 16,0 24-16,0-23 16,0-1-16,0 0 0,0 0 15,0 0-15,25 0 16,-25 25-16,24-25 0,1 25 16,-1-1-16,1 25 15,-1 0-15,0 0 16,-24 25-16,25-25 0,-25 24 15,0 0-15,0 1 16,0 24-16,0-25 0,0 1 16,-25 23-16,1-23 0,0-1 15,-1 1-15,1-1 16,-1-24-16,1 25 0,-1-25 16,1 24-16,0-24 15,-1 0-15,25 24 31,25-24-31,-1 0 16,0 25-16,1-1 0,-1 1 16,1-1-16,-1 1 0,1-1 15,-1 0-15,0 1 16,1-1-16,-1 25 0,1-25 16,-1 1-16,-24-1 15</inkml:trace>
  <inkml:trace contextRef="#ctx0" brushRef="#br0" timeOffset="112794">713 11723 0,'-24'0'0,"24"-25"16,0 1 0,0 0-1,24 24-15,-24-25 16,25 25-16,-1 0 15,0 0-15,-24-24 16,49 24-16,-24 0 16,-1 0-16,1 0 0,23 0 15,-23 0-15,-1 0 0,25 0 16,-24 0-16,-25 24 16,24-24-16,-24 25 0,24-1 15,-24 0-15,0 1 16,0-1-16,0 1 0,0 24 15,0-25-15,0 25 16,0-25-16,0 1 0,0 23 16,25-23-16,-25-1 0,0 1 15,24-1-15,-24 1 16,0-1-16,0 0 16,0 1-16,0-1 15,-24-24 1,-1 0-1,1 0-15,0 0 16,-1 0-16,1-24 16,-25 24-16,24 0 0,-23 0 15,23 0-15,-24 0 16,25 0-16,-25 0 0,25 24 16,-1-24-16,1 0 15,-1 25-15,25-1 16,25-24-1,-1-24-15,25 24 16</inkml:trace>
  <inkml:trace contextRef="#ctx0" brushRef="#br0" timeOffset="113333">1495 11845 0,'24'-24'16,"1"24"-16,-25-25 16,24 25-16,0 0 15,-24 25-15,0-1 16,-24 0 0,0 1-16,24-1 0,-25 1 15,25 23-15,0-23 0,-24-1 16,24 1-16,0-1 15,0 1-15,0-1 16,24-24-16,-24 24 16,0-48 15,0 0-15,-24-1-16,24 1 15,-25-1-15,25 1 16,-24-25-16,24 0 0,-25 0 15,25 1-15,0-1 0,0 0 16,0 24-16,0-23 16,25 23-16,-25 1 0,24 24 15,1 0-15,-1 0 16,1 0-16,-25 24 0,24-24 16,0 25-16,1-1 0,-1 0 15,-24 1-15,25-1 16,-25 1-16,0-1 0,-25-24 15,25 25-15,-24-1 16,-1-24-16,1 24 0,0-24 16,-1 25-16,1-25 0,-1 0 15</inkml:trace>
  <inkml:trace contextRef="#ctx0" brushRef="#br0" timeOffset="113807">1910 11796 0,'24'-24'15,"-24"48"32,0 1-47,0-1 16,0 0-16,0 1 0,0-1 15,0 1-15,25-1 16,-1 0-16,1 1 16,-1-25-16,0 0 15,1 24-15,-1-24 0,1 0 16,24 0-16,-25 0 0,0-24 16,1 24-16,-1-25 15,1 25-15,-25-24 0,24 0 16,-24-1-16,0-24 15,0 25-15,0 0 0,-24-1 16,24 1-16,-25 24 16,1 24-1,24 1-15,-25 23 16,25-23-16,0 24 16,-24-1-16,24 26 0,0-25 15,0-1-15,0 1 0,0 25 16,0-26-16,0 1 15,0-24-15,0 23 0,0-23 16,0-1-16</inkml:trace>
  <inkml:trace contextRef="#ctx0" brushRef="#br0" timeOffset="115379">3278 9818 0,'-25'0'0,"1"0"16,-1 24-1,1 1-15,-1-25 16,25 24 0,0 1-1,25-1-15,-1-24 16,1 24-16,-1-24 15,1 25-15,-1-1 0,25-24 16,-25 25-16,1-1 16,-25 0-16,24 1 0,-24-1 15,0 1-15,-24-1 16,-1-24-16,1 25 16,-1-25-16,-23 24 0,-1-24 15,24 0-15</inkml:trace>
  <inkml:trace contextRef="#ctx0" brushRef="#br0" timeOffset="116324">3253 9867 0,'0'-25'0,"25"1"31,-1 24-31,0 0 16,1-25-16,-1 25 15,1 0-15,-1 0 16,25-24-16,-25 24 0,1 0 16,24 0-16,-25 0 0,25 0 15,-25 0-15,1 0 16,-1 0-16,1 0 0,-1 0 15,0 0-15,1 0 16,-25 24-16,0 1 16,-25-1-1,25 1-15,-24-1 16,0 0-16,24 1 0,-25 24 16,25-25-16,-24 1 15,24-1-15,0 0 0,0 1 16,0-1-16,24 1 0,1-1 15,-1 1 1,0-25-16,1 0 0,-1 0 16,1 0-16,-1 0 15,1 0-15,-1 0 0,0 0 16,1-25-16,-1 1 0,-24-1 16,0 1-1,0-1-15,-24 1 0,-1 0 16,1-1-1,-25 1-15,25-1 0,-1 1 16,1-1-16,24 1 0,-25 0 16,25-1-1,0 1-15,25 24 16,-1 0 0,1-25-16,-1 25 0,1 0 15,23 0-15,-23 0 0,-1 0 16,25 0-16,-24 0 15,23 0-15,-23 0 0,24 0 16,-25 0-16,1 0 0,23 0 16,-48 25-16,25-25 15,-25 24-15,-25 1 16,25-1-16,-24 0 16,0 1-16,24-1 0,-25 1 15,25-1-15,0 1 16,0 23-16,0-23 0,25-1 15,-25 1-15,24-1 16,0-24-16,25 25 16,-24-25-16,-1 0 0,25 0 15,-25 0-15,25-25 16,-24 25-16,-1-24 0,0-1 16,1 1-16,-25-1 0,0 1 15,0 0-15,-25-25 16,25 24-16,-24 1 0,-25-1 15,25 1-15,-50 24 16,26-24-16,-1 24 0,-24 0 16,-50 24-16</inkml:trace>
  <inkml:trace contextRef="#ctx0" brushRef="#br0" timeOffset="116934">3400 10892 0,'-25'-24'15,"1"24"1,-1 0-1,25-24-15,-24 24 16,24-25-16,0 1 0,24-1 16,-24 1-1,25-1-15,-1 1 0,1 24 16,-1-24-16,1 24 16,-1 0-16,0 0 0,-24 24 15,25 0-15,-25 1 0,0-1 16,-25 25-16,25-24 15,-24 23-15,0-23 0,-1-1 16,1 25-16,-1-24 16,1-1-16,-1 0 0,1 1 15,24-1-15,-24-24 0,24 25 16,-25-1-16,25 0 16,25 1-16,-1-25 15,25 24 1,-25-24-16,1 0 0,24 0 15,-1-24-15,-23 24 0,24-25 16,-25 25-16,25-24 16</inkml:trace>
  <inkml:trace contextRef="#ctx0" brushRef="#br0" timeOffset="117642">3790 10892 0,'0'-24'0,"0"0"15,0-1 1,-24 50 0,0-1-1,24 0-15,-25-24 16,1 25-16,-1 24 0,25-25 16,0 1-16,-24-1 0,24 0 15,24 1-15,1-1 16,-1 1-16,25-25 15,-25 24-15,1-24 16,-1 0-16,1 0 0,-1 0 16,1-24-16,-1-1 15,-24 1 1,0-1-16,0 1 16,0 0-16,0-1 15,-24 1-15,-1-1 16,25 1-16,0-1 0,-24 1 15,24 0-15,0-1 16,24 1-16,1-1 16,-1 25-1,0 0-15,1 0 16,-1 0-16,1 0 0,-1 0 16,1 25-16,-1-25 15,0 24-15,1-24 0,-1 25 16,-24-1-16,25-24 15,-25 24-15,0 1 0,0-1 16,-25 1-16,25 24 0,0-25 16,0 0-16,0 1 15,0-1-15,0 1 0,0-1 16,25 1-16,-25-1 16,24-24-16,0 24 0,1-24 15,24 0-15,-25 0 0,1 0 16,-1-24-16,25 24 15,-25-24-15,1-1 0,-1 1 16,1-1-16,-1 1 16,-24-1-16,0 1 0,0-25 15,-24 25-15,-1-1 0,-24 1 16,0-1-16,1 1 16,-1 24-16,-25 0 0,26 0 15,-1 0-15,0 0 16,0 24-16</inkml:trace>
  <inkml:trace contextRef="#ctx0" brushRef="#br0" timeOffset="118644">3449 11796 0,'0'-24'0,"24"24"16,-24-25-16,0 1 15,-24 24 1,-1 0-16,1 0 16,-1 24-16,1 1 15,-1-1-15,1 0 16,0 1-16,-1 24 0,1-25 15,24 25-15,0 0 0,0-25 16,0 1-16,0 24 16,24-25-16,1 0 0,-1 1 15,25-25-15,-25 24 16,1-24-16,24 0 0,-25-24 16,25 24-16,-25-25 0,1 1 15,-1 24-15,-24-24 16,25-1-16,-25 1 0,0-1 15,-25 25 1,1-24-16,-1 24 0,1 0 16,-1 0-16,1 0 0,0 24 15,-1-24-15,1 25 16,-1-25-16,1 24 0,24 1 16,0-1-1,24-24 1,1 0-16</inkml:trace>
  <inkml:trace contextRef="#ctx0" brushRef="#br0" timeOffset="119399">3986 11820 0,'-25'0'31,"1"0"-31,24 25 0,-49-25 16,25 24-16,-1 1 15,1-1-15,-1 1 0,25-1 16,-24 0-16,24 1 16,24-1-1,1-24-15,-1 25 0,1-25 16,-1 24-16,1-24 15,-1 0-15,0 0 0,1 0 16,-1 0-16,-24-24 0,25 24 16,-25-25-16,0 1 15,0-1 1,0 1 0,0 0-16,0-1 0,-25 25 15,25-24-15,-24-1 0,24 1 16,0-1-16,-25 25 15,25-24-15,25 0 32,-1 24-32,1 0 15,-1 0-15,1 0 0,-1 0 16,25 0-16,-25 0 16,25 0-16,-25 0 0,25 24 15,-24-24-15,-1 24 16,1 1-16,-25-1 15,0 1-15,0-1 16,0 1-16,-25-25 16,25 24-16,0 0 0,0 1 15,0-1 1,25-24-16,-25 25 16,24-25-16,0 0 0,1 0 15,-1 0-15,1 0 16,24 0-16,-25 0 0,0 0 15,1-25-15,-1 25 0,1-24 16,-25-1-16,24 1 16,-24 0-16,0-1 0,0-24 15,0 25-15,-24-1 16,-1-23-16,-24 23 0,1 1 16,-1 24-16,0-25 0,0 25 15,-24 0-15,24 0 16,0 25-16,25-25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7:16:33.5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7400 2885 0,'-24'0'47,"48"0"140,1 0-171,-1 0-16,25-25 16,-25 25-16,50-24 0,-26-1 15,26 1-15,-1-1 16,-24 1-16,24 24 0,-24-24 16,0-1-16,0 25 15,-25-24-15,0 24 0,1 0 16,-25-25-16,-25 25 15,1 0 1,24 25 0,0-50 31</inkml:trace>
  <inkml:trace contextRef="#ctx0" brushRef="#br0" timeOffset="809">12406 1468 0,'-24'0'16,"48"0"30,0 0-46,-24-24 16,25 24-16,-1-25 0,25 25 16,0-24-16,0-1 15,0 1-15,24 24 0,-24-25 16,24 1-16,-24 0 0,24 24 16,-24-25-16,0 25 15,-25-24-15,1 24 0,-1 0 16</inkml:trace>
  <inkml:trace contextRef="#ctx0" brushRef="#br0" timeOffset="13076">24 2591 0,'-24'0'0,"48"0"79,1 0-48,-1 0-31,1-24 0,-1 24 15,1-24-15,23-1 0,-23 25 16,24-24-16,0-1 16,-1 1-16,1-1 0,0 25 15,-25-24-15,1 24 16,-1 0-16,1 0 0,-25-24 16</inkml:trace>
  <inkml:trace contextRef="#ctx0" brushRef="#br0" timeOffset="13597">391 2201 0,'-25'-25'16,"1"25"0,48 0 15,-24 25-16,25-25-15,-1 0 16,-24 24-16,25-24 0,-1 0 16,0 0-1,1 25-15,-1-25 0,1 0 16,-1 0 0,1 24-16,-1-24 15,0 0-15,-24 24 16,0 1-1,0-1 1,0 1-16,0-1 16,-24 0-16,24 1 15,-24 24-15,-1-25 16,25 1 0,0-1-16,-24 0 0,24 1 15,0-1 16,0-48 16</inkml:trace>
  <inkml:trace contextRef="#ctx0" brushRef="#br0" timeOffset="14455">1539 467 0,'24'0'15,"0"0"1,1-25-16,-1 25 0,1-24 15,24 24-15,-25-25 0,25 1 16,0 0-16,0-1 16,-1 25-16,1-24 0,0-1 15,0 1-15,0-1 16,-25 25-16,25-24 0,-24 24 16,-1-24-16,0 24 0,1-25 15,-1 25 1,-24-24-16,-24 24 15,-1 0 1,1 0 0</inkml:trace>
  <inkml:trace contextRef="#ctx0" brushRef="#br0" timeOffset="15002">2100 27 0,'0'-24'0,"-24"24"16,48 0 31,-24 24-32,25-24-15,-1 0 16,1 24 0,-1-24-16,0 0 0,25 0 15,-24 0-15,-1 0 0,25 0 16,-25 0-16,1 0 15,-1 0-15,1 0 0,-25 25 16,0-1 15,-25-24-31,25 25 16,-24-1-16,-1-24 16,1 25-16,24-1 0,-24 0 15,-1 25-15,1-24 0,-1-1 16,25 1-16,-24-1 15,24 0-15,-25 1 0,25-1 16,0 1 0,0-1-16,25-24 15,-25 25-15,24-25 32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7:12:54.7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2470 146 0,'-25'0'32,"1"0"-32,0 0 0,-1 0 15,1 25-15,24 24 16,-25 0-16,1 24 15,24 24-15,0 26 0,0 23 16,0 1-16,24 24 16,-24-25-16,25 50 0,-1-25 15,-24-1-15,0 1 0,0 0 16,0 0-16,0-24 16,0 24-16,-24-25 0,-1-23 15,-24-1-15,25-25 16,-25 1-16,25 0 0,-1-25 15,-23 0-15,23-24 0,1 0 16,-1-25-16,25 1 16,-24-1-16,48-24 15,1 0-15,-1 0 16,25 0-16,24 0 0,25-24 16,0 24-16,24-25 0,24 25 15,25-24-15,0 24 16,25 0-16,23-24 0,1 24 15,24-25-15,1 1 0,23 24 16,1-25-16,-25 1 16,0-1-16,1 1 0,-26 24 15,1 0-15,-24-24 16,-25 24-16,-25 0 0,1 0 16,-50 0-16,1 0 0,0 0 15,-25 0-15,-24 0 16,0-25-16,-25 25 0,25-24 15,-25-1 1,-24 1-16,0-1 16,0 1-1,-24 24-15,24-24 16,-24 24-16,24-25 16,-25 25-1,25-24-15,0-1 16,25 1-16,-25-1 0,24-23 15,0 23-15,1-24 16,-1 1-16,1-26 0,-1-23 16,1-1-16,-1 0 15,0-48-15,1 24 0,-25-49 16,24 0-16,1 0 0,-25 0 16,24-25-16,0 25 15,-24 0-15,25 0 0,-1 0 16,1 49-16,-25 0 15,24 25-15,-24 48 0,25 0 16,-25 0-16,0 25 0,0-1 16,-25 1-1,1 24 1,-1 0 0,1 0-16,-1 0 15,1 0 16,24 24-31,-24-24 0,-1 0 16,1 0-16,-1 25 16,1-25-16,-25 0 0,0 24 15,-24-24-15,0 24 0,-1-24 16,-23 25-16,-1-25 16,-24 24-16,0-24 0,-25 25 15,1-1-15,-1 1 16,-48-1-16,-1 0 0,1-24 15,0 25-15,-1-1 0,-24 1 16,25-1-16,24 0 16,-24-24-16,48 25 0,-24-25 15,49 24-15,0 1 16,0-25-16,24 24 0,1-24 16,23 25-16,-23-25 0,23 24 15,1 0-15,24 1 16,-24-25-16,24 24 0,25 1 15,-25-25-15,24 24 0,1-24 16,0 25-16,-1-25 16,1 0-16,-1 0 0,1 24 15,-1-24-15,1 0 16,0 0-16,-1 0 0,-24 0 16,25 24-16,-1-24 0,1 0 15,0 0-15,-1 0 16,1 0-1,-1 0 17,1 0-32,-1 0 15,1 0-15,0 0 16,-1 0-16,1 0 16,24 25-1,24-25-15</inkml:trace>
  <inkml:trace contextRef="#ctx0" brushRef="#br0" timeOffset="906">3789 6521 0,'0'-25'0,"0"1"15,0 0-15,-25-1 0,1 1 16,-25-1-16,0 25 16,0 0-16,-24 0 0,0 25 15,0-25-15,-25 49 16,0-25-16,25 25 0,-25 0 15,1-25-15,23 25 16,-23 0-16,23 24 0,25-24 16,-24 0-16,24 24 0,0-24 15,25 24-15,0-24 16,24 24-16,48-24 0,1 0 16,49-25-16,24 25 0,25-24 15,48-1-15,25-24 16,0 0-16,48 0 0,25-24 15,0-1-15,25 1 16,-1-1-16,1 1 0,-1 0 16,-23-1-16,-1 1 0,-49-25 15,0 24-15,-49 25 16,-48-24-16,0 0 0,-50-1 16,-48 1-16,0-1 15,-49-24-15,-49 25 0,0-25 16,-48 0-16,-26 0 0,1 1 15,-24-26-15,-25 26 16,0-1-16,-25 24 0,-23-24 16,23 25-16,-24 24 15,1 0-15,-26 0 0,26 0 16,-26 24-16,26 1 0,-1-1 16,0 1-16,0 24 15,25-25-15,-1 25 0,50-25 16,-1 25-16,50-25 15,-1 1-15,49-1 0</inkml:trace>
  <inkml:trace contextRef="#ctx0" brushRef="#br0" timeOffset="1661">2690 7180 0,'-25'0'0,"1"0"15,-1 0-15,1 0 0,0 25 16,-1 24-16,1-1 16,-1 1-16,1 24 0,-1 25 15,1 24-15,0-24 0,-1 49 16,1-1-16,-1 1 15,-24-1-15,25 25 0,0 0 16,-1-24-16,-24 24 16,25 0-16,0-25 0,24-24 15,-25 0-15,25 0 0,0-48 16,0 23-16,25-48 16,-1 0-16,25-25 0,0 1 15,-1-1-15,1-24 16,25 0-16,-1 0 0,0 0 15,25 0-15,0-24 0,24 24 16,24-25-16,1 1 16,24 0-16,48-1 0,-23-24 15,48 1-15,25 23 16,-1-24-16,25 0 0,25 1 16,-25-1-16,-24 24 0,24-24 15,-25 25-15,-23-25 16,-25 25-16,-25-1 0,-24 1 15,-25 0-15,-24 24 16,-24-25-16,-25 1 0,-24 24 16,-24-25-16,-25 1 0,0-1 15,-25 1-15,1 0 16,-25-25-16,0 24 0,25 1 16,-25-25-16,0 0 15,0 0-15,25 0 0,-1-24 16,1 24-16,0-24 0,24-25 15,0 25-15,0-25 16,0-24-16,24 0 0,0 0 16,1 0-16,-1-25 15,1 1-15,-1-1 0,0 1 16,-24 24-16,0 24 0,0 0 16,0 25-16,-24 0 15,24 48-15,-24 1 0,-1 24 16,1 24-16,-1 1 15,1-1-15,0 1 0,-25-1 16</inkml:trace>
  <inkml:trace contextRef="#ctx0" brushRef="#br0" timeOffset="2580">3691 1880 0,'0'-24'16,"0"48"-16,0 1 16,0-1-16,0 25 15,-24 24-15,24 25 0,0 0 16,-25 24-16,25 0 0,0 25 16,0 24-16,0 24 15,0 0-15,0 25 0,0 0 16,0 0-16,0 0 0,0 24 15,0 0-15,25-24 16,-25 0-16,0-1 0,24 1 16,-24-24-16,0 23 15,24-48-15,-24 25 0,0-25 16,0 0-16,-24-25 16,24 25-16,-24-49 0,-1 25 15,25-25-15,-24-24 0,24-1 16,-25-23-16,25-26 15,-24 1-15,24-24 0,-25-1 16,25-48 15,-24 24-31</inkml:trace>
  <inkml:trace contextRef="#ctx0" brushRef="#br0" timeOffset="2838">3105 7644 0,'0'25'0,"-25"-25"0,25 24 15,25-24 1,-1 0-1,-24 25-15,25-25 0,-1 24 16,1 0-16,-1-24 16,0 25-16,1-1 0,24 1 15,-25-25-15,1 24 16,-1-24-16</inkml:trace>
  <inkml:trace contextRef="#ctx0" brushRef="#br0" timeOffset="3012">3740 7620 0,'0'-25'16,"24"25"-16,-48 25 31,-1-25-15,1 24-16,0 1 15,-1-1-15,1 1 0,-25-1 16,24 0-16</inkml:trace>
  <inkml:trace contextRef="#ctx0" brushRef="#br0" timeOffset="4583">4229 8035 0,'25'-24'16,"-1"24"-1,-24-25-15,25 25 16,-25-24-16,24-1 16,0 25-16,-24-48 0,0 23 15,25-24-15,-25 0 16,24 1-16,-24-1 0,25-25 15,-1-23-15,-24-1 0,0-24 16,25 0-16,-25 0 16,0-25-16,0 1 0,0-25 15,0 0-15,-25 0 16,25 0-16,-49-25 0,25 25 16,-1-24-16,1 0 0,0 24 15,-1 0-15,-24-25 16,25 25-16,-1 25 0,1-25 15,0 0-15,-1 24 0,1 1 16,24 24-16,-25 0 16,25 0-16,0 24 0,0 0 15,-24 25-15,24 0 16,0-1-16,0 26 0,0-1 16,0 0-16,24 0 0,-24 25 15,0-1-15,0 1 16,0-1-16,25 25 140,-25-24-124,24 24 0,-24-25-1</inkml:trace>
  <inkml:trace contextRef="#ctx0" brushRef="#br0" timeOffset="5297">3813 3053 0,'0'-25'0,"0"1"15,25 24 1,-1-25-16,-24 1 0,24 0 15,1 24-15,-1-49 0,1 24 16,24 1-16,-25 0 16,0-1-16,1-24 0,-1 25 15,1-1-15,-1 1 16,0-25-16,-24 25 0,25-1 16,-25 1-16,24-1 15,1 50 16,-1-1-15,-24 1 0,25-1-16,-1 1 0,0-1 15,-24 0-15,25 1 16,-25-1-16,24 1 0,-24-1 16,25 1-16,-25-1 0,0 0 15,24 1-15,-24-1 16,25 1-16,-25-1 15,0 0 1,24 1-16,-24-1 16,24 1-16,-24-1 15</inkml:trace>
  <inkml:trace contextRef="#ctx0" brushRef="#br0" timeOffset="7489">8551 1026 0,'25'-25'16,"-50"25"-1,1 0-15,-1 0 16,25 25 0,-24 23-16,24-23 15,0 24-15,0 0 16,0-1-16,-24 26 0,24-25 16,-25 24-16,25-24 0,-24 0 15,24-1-15,0 1 16,-25-24-16,25-1 0,0 1 15,25-1-15,-1-24 16,1 0-16,-1 0 16,25 0-16,0 0 0,0-24 15,24 24-15,0-25 16,-24 1-16,24 24 0,-24-25 16,0 1-16,0 24 15</inkml:trace>
  <inkml:trace contextRef="#ctx0" brushRef="#br0" timeOffset="8226">9162 1390 0,'0'-24'0,"0"-1"16,0 1-16,0-1 0,-25 25 16,25-24-16,-24 24 15,0 24 1,24 1-1,0-1-15,-25 1 0,25-1 16,0 0-16,0 1 0,25 24 16,-1-25-16,0-24 15,1 25-15,-1-25 0,1 24 16,23-24-16,-23 0 16,-1-24-16,25 24 0,-24-25 15,-1 25-15,0-24 0,1-1 16,-25 1-16,0-1 15,0 1-15,-25 24 0,1-24 16,0-1-16,-1 25 16,1-24-16,-1 24 0,1-25 15,-1 25-15,1 0 0,48 0 32,25 0-17,-24 0-15,24 0 16,-1 0-16,26 0 0,-25 0 15,24-24-15,-24 24 0,24 0 16,-24 0-16,0-25 16,0 25-16,-25 0 0,0-24 15,1 24-15,-50 0 32,1 0-32,0 0 0,-1 24 15,1-24-15,-1 25 16,1-25-16,-1 24 0,1 1 15,24-1-15,0 1 0,0 23 16,0-23-16,0-1 16,24 1-16,1-1 0,-1-24 15,1 25-15,-1-25 16,1 0-16,-1 0 0,0 0 16,1 0-16,-1-25 0,1 25 15,-1-24-15,0-1 16,1 1-16,-25-1 0,0 1 15,0 0-15,-25-1 16,25-24-16,-24 49 0,0-24 16,-1-1-16,1 25 0,-1-24 15,1 24-15,0 0 16,-1 0-16,1 24 16</inkml:trace>
  <inkml:trace contextRef="#ctx0" brushRef="#br0" timeOffset="8700">10163 1050 0,'25'-24'0,"-25"-1"16,0 1-16,0-1 0,0 1 16,0 0-16,0-1 15,0 50 1,24-1-1,-24 25-15,24 0 0,-24 24 16,25 0-16,-25 25 0,24-25 16,-24 0-16,0 25 15,0-25-15,0 1 0,0-1 16,0-24-16,0 0 16,25-25-16,-25 0 0,0 1 15,0-50 1,0 1-1,0 0-15,0-25 0,0 0 16,0 0-16,0-24 16,0 0-16,0-1 0,24 1 15,1 24-15,-1-24 0,-24 24 16,49 25-16,-25-25 16,1 49-16,-1-25 0,0 25 15,1 0-15,-1 25 16,1-25-16,-1 24 0,-24 1 15,0-1-15,0 0 0,0 1 16,-24-25-16,-1 24 16,1 1-16,-1-25 0,-23 24 15,23-24-15</inkml:trace>
  <inkml:trace contextRef="#ctx0" brushRef="#br0" timeOffset="9521">11531 1099 0,'0'-25'0,"-25"25"16,25-24-1,0 0-15,-24 24 16,0-25-16,-1 25 16,1 0-1,-1 25-15,1-1 16,-1 0-16,1 1 0,0-1 15,-1 25-15,25 0 16,-24-25-16,24 25 0,0 0 16,0-24-16,24-1 15,-24 0-15,25 1 0,-1-1 16,0-24-16,25 0 16,-24 0-16,-1-24 15,1 24-15,-1-25 0,0 1 16,1-25-16,-1 25 15,1-25-15,-25 24 0,24-23 16,-24 23-16,0 1 0,0-1 16,0 1-16,25 24 15,-1 24 1,-24 1 0,24 24-16,1-25 0,-1 0 15,1 25-15,-1-24 0,-24-1 16,24 1-16,1-1 15,-1 0-15,1-24 0,-1 0 16,1 0-16,-1 0 16,25 0-16,-25-24 0,25 0 15,-24-1-15,23-24 0,-23 0 16,-1 1-16,1-1 16,-25 0-16,24-24 0,-24-1 15,0 1-15,0 0 16,-24 24-16,24-24 0,0 24 15,-25 24-15,25 1 0,-24 24 16,24 24 0,-25 74-16,25-25 15,0 1-15,0-1 16,0 0-16,0 0 0,0-24 16,25 25-16,-25-26 0,24-23 15,-24 24-15,25-25 16,-25 1-16,24-25 0</inkml:trace>
  <inkml:trace contextRef="#ctx0" brushRef="#br0" timeOffset="9672">12117 1172 0,'-24'-49'16,"24"25"-16,-25-1 0,25 1 16,0 0-16,25-1 15,-1 25-15,0 0 16,1-24-16,24 24 0,-25 0 15,25-25-15,0 25 16,24 0-16,-24 0 0</inkml:trace>
  <inkml:trace contextRef="#ctx0" brushRef="#br0" timeOffset="10255">13534 1026 0,'0'-25'0,"0"1"0,0-1 15,0 1-15,0 0 0,-25-1 16,1 1-16,-1 24 15,1-25-15,-1 25 0,1 25 16,-25-1-16,25 1 16,-1 23-16,1 1 0,-1 0 15,1 24-15,24-24 0,0 0 16,0 0-16,24 0 16,1 0-16,-1-25 0,1 0 15,-1-24-15,25 25 16,-25-25-16,25 0 0,-24-25 15,24 1-15,-25 0 0,0-1 16,1-24-16,-1 25 16,1-25-16,-25 0 0,0-24 15,0 24-15,0 0 16,-25 0-16,1 25 0,-1-25 16,1 49-16,0-24 0,-1 24 15,1 24 1</inkml:trace>
  <inkml:trace contextRef="#ctx0" brushRef="#br0" timeOffset="10608">13827 977 0,'-25'0'16,"50"0"-1,-1 0 1,0 0-16,-24 24 0,25-24 16,24 25-16,-25-1 0,1 1 15,-1 23-15,-24-23 16,24-1-16,-24 1 0,0 23 16,0-23-16,-24-1 15,0-24-15,-1 0 16,1 0-16,-1 0 0,25-24 15,-24-1-15,24 1 16,0 0-16,24-25 0,1 24 16,-1-23-16,1-1 15,23 0-15,1 24 0,-24-23 16,24 23-16,-1 1 0,-23 24 16,-1 0-16</inkml:trace>
  <inkml:trace contextRef="#ctx0" brushRef="#br0" timeOffset="11118">14779 977 0,'-24'0'0,"-1"0"15,1 0-15,24-25 0,-25 1 16,1 24-16,0-24 15,-25-1-15,24 25 0,1 0 16,-25-24-16,25 24 16,-1 0-16,-24 24 0,25 1 15,-1-1-15,1 25 0,-25 0 16,25 0-16,24-1 16,-25 1-16,25 0 0,0-25 15,25 25-15,-1-24 16,1-1-16,23-24 0,1 0 15,0 0-15,0-24 0,0-1 16,0 1-16,0-1 16,-1-23-16,1-1 0,-24 0 15,-1 0-15,1 0 16,-25-24-16,0 24 0,0-24 16,0 24-16,0 0 0,0 0 15,0 0-15,0 25 16,0 0-16,0 48 15,0 25-15,0-25 16,0 25-16,24 24 16,-24-24-16,0 25 0,24-26 15,-24 26-15,25-25 16,-25-1-16,24 1 0,1 0 16,-25-25-16,24 1 0,-24-1 15</inkml:trace>
  <inkml:trace contextRef="#ctx0" brushRef="#br0" timeOffset="11466">15243 1123 0,'25'-24'0,"-25"0"0,24-1 15,-24 1-15,0-1 16,24 25 0,-24 25-1,25-25 1,-1 0-16,25 0 15,-24 0-15,23 0 16,-23 0-16,24-25 0,-25 1 16,25 24-16,-25-25 15,1 1-15,-1 0 0,-24-1 16,0 1-16,0-1 16,-24 1-16,-1-1 0,-24 25 15,25 0-15,-25 0 0,25 0 16,-1 25-16,-23-1 15,23 1-15,25 24 0,-24-1 16,24-23-16,0 24 0,0 0 16,24-25-16,1 25 15,-1-25-15,0 1 0,25-25 16,-24 0-16</inkml:trace>
  <inkml:trace contextRef="#ctx0" brushRef="#br0" timeOffset="11795">15878 1026 0,'25'-49'16,"-25"24"-16,0-23 16,24-1-16,-24 0 0,24 24 15,1-23-15,-1 23 0,1 1 16,-1 24-16,1 24 16,-1 1-16,0-1 0,-24 25 15,25 0-15,-25 0 16,24-1-16,-24 26 0,0-25 15,0-25-15,0 25 0,0-25 16,0 1-16,0-1 16,-24-24-16,24-24 15,0-1 1,0-24-16,0 25 0,24-25 16,1-24-16,-1 24 0,25-24 15,-25-1-15,25 26 16,-24-1-16,23 0 0,-23 24 15,24 1-15,-25 24 16,-24 24-16</inkml:trace>
  <inkml:trace contextRef="#ctx0" brushRef="#br0" timeOffset="13072">10261 2638 0,'-25'-25'16,"25"1"-16,-24-1 16,0 1-1,24 48 1,0 25-16,0-24 15,24 23-15,-24 1 16,24 25-16,-24-26 0,0 26 16,25-25-16,-25-1 15,24 1-15,-24 0 0,0-25 16,25 1-16,-25-1 0,0-48 31,0-1-15,-25 1-16,25-25 15,-24 0-15,24 1 0,0-26 16,0 1-16,0 24 0,24-24 16,1 0-16,-25-1 15,24 25-15,1 1 0,-1-1 16,25 24-16,-25 25 16,1 0-16,-1 0 0,1 25 15,-25-1-15,0 1 0,0-1 16,0 25-16,0-25 15,-25 25-15,-24-24 0,25 23 16,-1-23-16,1-1 16,0 1-16,-1-1 0,25 1 15</inkml:trace>
  <inkml:trace contextRef="#ctx0" brushRef="#br0" timeOffset="13471">10920 2711 0,'0'24'0,"-24"-24"31,-1 0-15,50 0 15,-1 0-15,1 0-16,-1 0 0,1 0 15,23 0-15,-23-24 0,-1 24 16,25-25-16,-24 1 16,-25 0-16,24 24 0,-24-25 15,0 1-15,0-1 16,-24 1-16,-1 24 0,1-25 16,-25 25-16,24 0 15,-23 0-15,-1 0 0,0 25 16,24-1-16,1 25 0,0-24 15,-1 23-15,25-23 16,0 24-16,25-25 0,-1 25 16,0-25-16,1 1 0,24-1 15,0 1-15,-25-25 16,25 0-16,0 0 0</inkml:trace>
  <inkml:trace contextRef="#ctx0" brushRef="#br0" timeOffset="13813">11458 2613 0,'0'-49'16,"-25"25"-16,25-1 15,0 1-15,-24 0 0,48 24 16,1 24 0,-1 0-16,0 25 15,1-24-15,24 24 0,-25-1 16,1-23-16,-1 24 15,0-25-15,-24 25 0,25-25 16,-25 1-16,0-1 0,-25-24 31,25-24-15,-24-1-16,24 1 16,0 0-16,0-25 0,0 0 15,24 0-15,1 0 0,-1 0 16,1 0-16,-1 25 15,0 0-15,25-1 0,-24 25 16,-1 0-16,1 25 16,-25-1-16</inkml:trace>
  <inkml:trace contextRef="#ctx0" brushRef="#br0" timeOffset="14892">12630 2540 0,'24'0'0,"-24"-25"16,25 25-16,-25-24 0,0 0 15,0-1-15,-25 25 16,1 0-16,-1 0 16,1 0-16,-25 0 0,25 25 15,-25-1-15,25 25 16,-1-25-16,1 25 0,24 0 16,-25 0-16,25 0 0,0 0 15,25-1-15,-25 1 16,24-24-16,1 23 0,-1-23 15,0-25-15,25 24 16,-24-24-16,23 0 0,1 0 16,0-24-16,0-1 0,0 1 15,0 0-15,-25-25 16,1 0-16,23 0 0,-48 0 16,25 0-16,-25 1 15,0-1-15,0 0 0,0 24 16,0 1-16,0 0 0,0 48 31,0 25-15,0-25-16,0 25 15,0-24-15,0 23 0,0 1 16,24 0-16,-24 0 0,25-25 16,-25 1-16,24-1 15,0 1-15,1-25 16,24 0-16,-25 0 15,1-25-15,-1 1 0,25-1 16,-25 1-16,25-25 0,-24 0 16,-1 25-16,0-25 15,1 0-15,-1 0 0,-24 0 16,25 25-16,-25 0 16,0-1-16,0 1 0,0 48 15,0 1 1,0-1-1,0 0-15,0 1 0,24-1 16,-24 1-16,25-1 16,-1 1-16,0-25 15,1 0-15,-1 0 0,25 0 16,-24 0-16,23 0 16,-23-25-16,24 1 0,-25-1 15,25 1-15,-25-1 16,1 1-16,-1-25 0,1 25 15,-25-1-15,0 1 0,0 0 16,-25 24-16,1-25 16,-1 25-16,-24 0 0,1 0 15,23 25-15,-24-25 0,25 24 16,0 0-16,-1 1 16,1-1-16,24 1 0,24-1 15,1 25-15,-1-25 16,0 1-16,25-1 0,-24 1 15,23-1-15,1 0 0,-24 1 16,-1-1-16,1 1 16,-1-25-16,-24 24 0,0 1 15,0-1 1,-24-24-16,-1 24 0,-24-24 16,25 0-16,-25 25 0,0-25 15,25 0-15,-1-25 16,1 25-16,0-24 0</inkml:trace>
  <inkml:trace contextRef="#ctx0" brushRef="#br0" timeOffset="15228">14291 2222 0,'0'-24'0,"0"48"47,0 1-47,0 24 16,24-25-16,-24 25 15,0 0-15,0 0 0,25-1 16,-25 1-16,0 0 0,24 0 16,-24 0-16,0-25 15,0 25-15,0-24 0,0 23 16,0-23-16,0-1 16</inkml:trace>
  <inkml:trace contextRef="#ctx0" brushRef="#br0" timeOffset="15474">14242 2589 0,'-25'0'16,"1"0"-16,48 0 15,1-25 1,-1 25 0,1-24-16,-1 24 0,25 0 15,-25-25-15,1 25 16,24 0-16,-25-24 0,25 24 16</inkml:trace>
  <inkml:trace contextRef="#ctx0" brushRef="#br0" timeOffset="15828">15707 2222 0,'-24'-24'16,"-1"-25"-16,25 25 0,-24-1 15,24 1-15,-24 24 16,24-25-16,24 50 16,-24-1-1,24 25-15,-24 0 0,0 24 16,25-24-16,-25 24 0,24 1 15,-24-1-15,0 0 16,0 0-16,0-24 0,0 0 16,0 0-16,0-25 15,0 1-15,0-1 0</inkml:trace>
  <inkml:trace contextRef="#ctx0" brushRef="#br0" timeOffset="16332">15561 2613 0,'-25'-49'0,"1"25"16,-1-1-16,1 1 0,0 0 16,24-1-1,24 25 1,0 0-16,25 0 0,-24 0 16,48 0-16,-24 0 15,24 0-15,0 0 0,25 0 16,-25 0-16,1 0 15,-26-24-15,26 24 0,-25 0 16,-25 0-16,0 0 16,1 0-16,-25-25 0,-25 25 15,1 25 1,0-1-16,-1-24 16,25 25-16,-24-1 0,-1 25 15,25-25-15,-24 25 16,24-24-16,0 23 0,0-23 15,24-1-15,1 1 0,-1-1 16,1 1-16,-1-25 16,0 0-16,25 0 0,-24 0 15,23-25-15,-23 1 16,24-1-16,-25 1 0,1-1 16,-25-23-16,24 23 0,-24-24 15,0 25-15,-24-25 16,-1 25-16,-24-1 0,25 1 15,-25 24-15,0 0 0,0 0 16,25 0-16,-25 0 16,25 24-16,-1-24 0,1 25 15,24-1 1</inkml:trace>
  <inkml:trace contextRef="#ctx0" brushRef="#br0" timeOffset="16601">16855 2271 0,'0'-24'0,"0"-25"16,0 25-16,25-25 0,-1 24 16,-24 1-16,24-1 15,-24 1-15,25 24 0,-1 24 16,-24 25-16,0 0 0,25 0 15,-25 24-15,0 1 16,24-1-16,-24 0 0,0 0 16,24 1-16,-24-26 15,0 1-15,25-24 0,-25-1 16,24 1-16,-24-1 0</inkml:trace>
  <inkml:trace contextRef="#ctx0" brushRef="#br0" timeOffset="17388">16928 2540 0,'-24'-25'0,"24"1"16,-24 0-16,24-1 15,0 1-15,24 24 0,0 0 16,1-25-16,24 25 16,-1 0-16,1-24 0,25 24 15,-1 0-15,0 0 0,0-24 16,25 24-16,-25 0 15,1-25-15,-26 25 0,26 0 16,-25-24-16,-25 24 16,0 0-16,1-25 0,-25 1 15,0-1-15,0 1 16,-25 0 0,1-1-16,0 25 0,-1-24 15,1 24-15,-25 0 16,24 24-16,1 1 0,0-1 15,-1 25-15,1 0 0,24 0 16,-25-1-16,1 1 16,24-24-16,0 23 0,0-23 15,0-1-15,0 1 0,24-1 16,1 1 0,-1-25-16,1 0 0,-1-25 15,0 1-15,1 24 16,-1-25-16,-24 1 0,25-1 15,-1-23-15,-24 23 16,25-24-16,-25 25 0,24-25 16,-24 25-16,0-1 0,24 1 15,-24 48 1,25-24-16,-25 49 16,0-24-16,24-1 0,-24 25 15,0 0-15,25-25 16,-1 25-16,1-25 0,-25 1 15,48-1-15,-23-24 16,-1 0-16,25 0 0,-24 0 16,23 0-16,-23-24 0,24-1 15,-25 1-15,0-25 16,1 0-16,-1 0 0,-24 1 16,0-26-16,25 1 15,-25 0-15,0-25 0,0 0 16,0 25-16,0 0 0,-25-1 15,25 26-15,-24-1 16,-1 24-16,1 25 0,0 25 16,24-1-16,-25 25 15,1 0-15,24 24 0,0 0 16,0 25-16,24-25 0,1 25 16,-1-25-16,0 1 15,25-1-15,-24 0 0,24-24 16,-25 0-16</inkml:trace>
  <inkml:trace contextRef="#ctx0" brushRef="#br0" timeOffset="19157">8454 4152 0,'0'-25'0,"-25"1"0,25 0 15,0-1-15,-24 1 16,-1 24-16,1-25 0,-1 1 16,25-1-16,0 1 15,-24 24-15,24 24 31,24 1-15,-24-1 0,25-24-16,-25 25 15,24-25-15,-24 24 16,0 1 0,25-25-16,-25 24 15,24 0 1,1-24-1,-25 25-15,24-25 0,0 0 16,1 0-16,-1 0 0,1 0 16,-1 0-1,1 0-15,-1-25 0,0 1 16,-24 0-16,25 24 16,-25-25-16,0 1 0,0-25 15,-25 24-15,25 1 0,-24 0 16,-25-1-16,25 1 15,-1 24-15,-24 0 0,1 0 16,-1 49-16,24-25 0,-24 49 16,25-24-16,24 24 15,0 25-15,0-25 0,0 25 16,24-25-16,25 1 16,-24-26-16,24 26 0,-1-25 15,1-25-15,0 0 16,24 1-16,-24-25 0,24 0 15,-24-25-15,25 1 0</inkml:trace>
  <inkml:trace contextRef="#ctx0" brushRef="#br0" timeOffset="19542">9089 4225 0,'-25'-73'16,"1"24"-16,-1 0 0,25 25 15,-24-25-15,24 73 31,24 25-31,1 0 16,-25 0-16,24 0 16,1-1-16,-25 26 0,24-25 15,-24-1-15,0 1 16,24 0-16,-24-24 0,0-1 16,0 0-16,25-48 31,-25 0-31,0-1 15,24-24-15,-24 0 16,0 1-16,25-1 0,-25-25 16,24 26-16,0 23 0,-24 1 15,25-1-15,-1 25 16,1 25-16,-1-1 0,1 1 16,-1 23-16,0 1 15,-24 25-15,25-26 0,-1 1 16,-24 0-16,25 0 0,-25-25 15,0 1-15,24-1 16,-24 1-16</inkml:trace>
  <inkml:trace contextRef="#ctx0" brushRef="#br0" timeOffset="20267">9748 4030 0,'0'-49'16,"0"0"-16,0 0 15,0 25-15,0-1 0,0 1 16,0 48 0,0 1-16,0 24 15,0-25-15,0 49 0,0-24 16,0 24-16,0 1 16,24-25-16,-24 24 0,25 0 15,-25-24-15,24 0 0,-24 0 16,25-25-16,-1 25 15,-24-25-15,24-24 0,-24 25 16,25-25-16,-25 24 16,24-24-16,1 0 0,-1 0 15,1 0-15,-1 0 16,0-24 0,1 24-16,-25-25 15,0 1 1,0-1-16,0 1 15,-25 0 1,1 24 0,0 0-1,24 24-15,-25-24 16,25 24 0,0-48 62,25 0-16,-50 24 63,25-25-109</inkml:trace>
  <inkml:trace contextRef="#ctx0" brushRef="#br0" timeOffset="20622">9748 4420 0,'0'-24'0,"-24"24"0,24-24 16,-25 24-1,25-25-15,-24 25 16,-1 0-16,-24 0 16,25 25-16,0-25 15,-1 24-15,-24 0 0,25 1 16,-1-1-16,1 1 15,24 24-15,0-25 0,0 0 16,24 25-16,-24-24 0,49-1 16,-24 1-16,24-1 15,-1-24-15,26 0 0,-1 0 16,-24-24-16,24 24 16,0-25-16,-24 1 0,-24-25 15,23 24-15</inkml:trace>
  <inkml:trace contextRef="#ctx0" brushRef="#br0" timeOffset="21397">10554 4176 0,'0'-24'0,"-24"24"16,24-25-16,0 1 16,0 0-16,-25-1 0,25-24 15,-24 49-15,24-24 0,0-1 16,-25 1-16,1 24 15,-1 49 1,25 0 0,0-25-16,-24 25 0,24 24 15,0-24-15,0 24 0,24-24 16,-24 24-16,25-24 16,-25 0-16,24 0 0,1-25 15,-1 1-15,-24-1 16,25 1-16,-25-1 0,24-24 15</inkml:trace>
  <inkml:trace contextRef="#ctx0" brushRef="#br0" timeOffset="22145">10871 4347 0,'0'-24'15,"0"-1"1,0 1-16,25 24 0,-50 0 31,25 24-31,0 1 16,0-1-16,0 1 0,0-1 15,0 0-15,0 1 16,0 24-16,25-25 0,-25 1 16,24-25-16,1 24 0,-1-24 15,1 0-15,23 0 16,-23 0-16,-1 0 0,1 0 15,23-24-15,-23 24 16,-1-25-16,1 1 0,-1 24 16,-24-25-16,25 1 0,-25-1 15,0 1-15,-25 0 16,1-1-16,-1 1 0,1-1 16,-1 25-16,-23-24 15,23 24-15,1 0 0,-1 0 16,25 24-1,25-24 1,-1 0-16,1 0 0,-1 0 16,25 0-16,-25 0 15,25 0-15,0 0 0,0 0 16,-25 0-16,25-24 0,-24 24 16,23 0-16,-23 0 15,-1 0-15,-24 24 0,25 1 16,-25-1-1,0 1-15,0-1 0,0 25 16,0-25-16,0 1 0,0-1 16,0 1-16,0-1 15,0 0-15,24 1 0,1-25 16,-1 24-16,0-24 16,1 0-16,24 0 0,-25 0 15,25 0-15,-25-24 0,25-1 16,-24 1-16,-1 0 15,0-1-15,-24 1 0,0-1 16,0-24-16,0 25 16,-24 0-16,0-25 0,-25 24 15,24 1-15,-23 0 0,23 24 16,-24 0-16,25 0 16,-1 0-16,1 24 0,0-24 15,-1 24-15,25 1 16,25-25-16</inkml:trace>
  <inkml:trace contextRef="#ctx0" brushRef="#br0" timeOffset="22607">12044 4103 0,'24'-24'0,"1"-1"15,-25 1-15,0-1 16,24 1-16,-24-1 0,24 25 15,-24 25 1,0-1 0,0 25-16,25 0 0,-25 24 15,0 1-15,24-1 16,-24 24-16,25 1 0,-25-25 16,24 25-16,1 0 0,-1-1 15,-24 1-15,24-25 16,1 1-16,-1-1 0,-24-24 15,25 0-15,-25-25 16,0 1-16,24-25 0,-24-25 16,0 1-16,-24-25 0,24 0 15,-25-24-15,1-1 16,24 1-16,-25-25 0,25 25 16,0-24-16,0-1 15,25 25-15,-1-1 0,1 1 16,23 24-16,1 25 0,0-1 15,0 1-15,0 24 16,0 0-16,-25 24 0,25 1 16,-25-1-16,-24 25 15,-24-25-15,-25 25 0,0-24 16,-24 24-16,0-25 0,-49 0 16,24 1-16</inkml:trace>
  <inkml:trace contextRef="#ctx0" brushRef="#br0" timeOffset="39998">3398 8353 0,'0'-25'16,"0"1"31,0 48-16,0 1-15,0-1-1,0 0-15,0 25 16,24 0-16,-24 0 0,0 0 15,25 24-15,-25-24 0,24 24 16,-24-24-16,0 0 16,25 24-16,-25-24 0,0 0 15,0-25-15,0 25 16,0-24-16,0-1 0,0 0 16,0-48-1</inkml:trace>
  <inkml:trace contextRef="#ctx0" brushRef="#br0" timeOffset="40472">4009 8344 0,'0'-25'16,"0"1"15,0 48-15,0 1 0,0-1-16,0 0 15,24 25-15,-24-24 0,24 24 16,-24 24-16,25-24 15,-1-1-15,-24 1 0,25 0 16,-25 0-16,24 0 0,-24-25 16,24 1-16,-24-1 15,0 1-15,0-1 0,0 0 16,-24-24 0</inkml:trace>
  <inkml:trace contextRef="#ctx0" brushRef="#br0" timeOffset="41137">3862 8792 0,'0'-24'16,"0"-1"-1,0 1 1,24 0-16,1-1 15,-1 25-15,1-24 16,-1 24-16,1-25 16,23 25-16,-23-24 0,-1 24 15,25 0-15,-25-25 0,25 25 16,-24 0-16,24 0 16,-25 0-16,0 0 0,1 25 15,-1-25-15,1 24 16,-1 1-16,1-25 0,-25 24 15,24 1-15,-24-1 0,0 0 16,0 1 0,0-1-16,-24 1 31,-1-25-15,1 0-16,24-25 15,-25 25 1,25-24-16,0-1 0,0 1 15,0 0-15,25-1 16,-25 1-16,24-1 0,1 1 16,-25-1-16,24 25 0,0-24 15,1 0-15,-1 24 16,-24-25-16,25 25 0,-25-24 16,24 24-16,1 0 15,-1-25 1,0 25-1,-24-24 1,25 24-16,-25-25 31,0 50 1,0-1-17,-25-24 1</inkml:trace>
  <inkml:trace contextRef="#ctx0" brushRef="#br0" timeOffset="41425">4692 8401 0,'0'-24'15,"25"24"1,-25 24 0,24-24-16,-24 25 15,25-1-15,-1 1 0,-24-1 16,24 1-16,1-1 16,-25 0-16,24 1 0,-24-1 15,0 1-15,0-1 16,0 1-1</inkml:trace>
  <inkml:trace contextRef="#ctx0" brushRef="#br0" timeOffset="41611">4717 8182 0,'-25'-25'0,"25"1"16,-24 24-1</inkml:trace>
  <inkml:trace contextRef="#ctx0" brushRef="#br0" timeOffset="41893">4937 8133 0,'0'24'46,"0"1"-30,0-1-16,24 25 16,-24-25-16,24 1 15,1 24-15,-25-25 0,24 25 16,1-25-16,-25 25 0,24-24 16,-24 23-16,0-23 15,25-1-15,-25 1 0</inkml:trace>
  <inkml:trace contextRef="#ctx0" brushRef="#br0" timeOffset="42145">5181 8108 0,'0'-24'16,"24"24"-16,-24 24 15,25-24 1,-25 25-16,24-1 16,-24 1-16,25-1 0,-25 25 15,24-25-15,-24 1 0,24-1 16,1 1-16,-25-1 16,0 0-16,24 1 0,-24-1 15,25 1 1,-25-1-16</inkml:trace>
  <inkml:trace contextRef="#ctx0" brushRef="#br0" timeOffset="42787">5620 8206 0,'-24'-24'31,"24"48"16,0 0-47,24 1 16,-24-1-16,25 1 16,-25-1-16,0 1 0,24-1 15,-24 0-15,25 1 0,-25-1 16,0 1-16,0-1 15</inkml:trace>
  <inkml:trace contextRef="#ctx0" brushRef="#br0" timeOffset="42980">5596 7937 0,'0'-24'0,"-24"24"16,24 24 31,0 1-31</inkml:trace>
  <inkml:trace contextRef="#ctx0" brushRef="#br0" timeOffset="44246">5791 8059 0,'25'0'16,"-1"0"-16,1 25 16,-1-1-1,-24 1 1,25-1-16,-25 1 0,0 23 15,0-23-15,24-1 16,-24 1-16,0-1 0,24 1 16,-24-1-16,25-24 0,-25 24 15,24-24-15,1 0 16,-1 0-16,1 0 0,-1 0 16,0-24-1,1 0-15,-1 24 0,-24-25 16,0 1-16,0-25 0,0 24 15,0 1-15,0-25 16,-24 25-16,-1-25 0,1 24 16,0 1-16,-1 0 15,1-1-15,-1 1 0,1 24 16,-1 0-16,1 0 0,0 24 16,-1-24-16,25 25 15,-24-1-15,24 0 0,0 1 16,0-1-16,24 1 15,-24-1-15,25 1 0,-1-1 16,0-24-16,1 0 16,-1 0-1,1 0-15,-1 0 0,-24-24 16,25 24-16,-1-25 16,-24 1-16,24-1 0,-24 1 15,0-1-15,25 1 0,-25 0 16,24-1-16,-24 1 15,25 24-15,-1 0 16,0 0 0,-24 24-16,25 1 0,-25-1 15,24 0-15,-24 1 0,25-1 16,-25 1-16,24-1 16,-24 1-16,0-1 0,0 0 15,0 1 1,0-50-1,0 1 1,0 0-16,0-1 16,25 1-16,-25-1 0,0-24 15,24 25-15,0-25 0,-24 25 16,25-1-16,-1 25 16,1 0-1,-25 25-15,24-25 16,-24 24-16,0 25 0,25-25 15,-25 1-15,24-1 0,-24 1 16,24-1-16,-24 1 16,25-25-16,-1 24 15,1-24-15,-1 0 16,-24-24-16,24 24 16,-24-25-16,25 25 15,-25-24 1,-25-1-1,1 25-15,24-24 16,-24-1-16,24 1 16,0 0-1,-25 24-15,25-25 16,0 1-16,0-1 16,25 25-1,-25-24-15,24 0 0,0-1 16,1 1-16,-25-1 15,24 1-15,-24-1 16,25 25-16,-25-24 0,24 24 16,-48 0-1,-1 0 1,1 24-16,24 1 0,-25-25 16,1 24-16,24 1 15,0-1-15,0 1 16,24-1-1,1-24-15,-1 24 0,25-24 16,-24 25-16,23-25 0,-23 24 16,-1-24-16,1 25 15,-25-1-15,0 0 0,0 1 16,-25-1-16,-24 1 16,1-1-16,-1 1 0,-25 23 15,1-23-15</inkml:trace>
  <inkml:trace contextRef="#ctx0" brushRef="#br0" timeOffset="44707">4302 9232 0,'-74'24'0,"25"1"0,1-25 16,23 24-16,-24-24 0,74 0 31,48-24-31,25-1 0,24-24 15,73 1-15,25-26 16,49 1-16,48-25 0,50 1 16,48-26-16,24 1 0,50 0 15,-1 0-15,1 24 16</inkml:trace>
  <inkml:trace contextRef="#ctx0" brushRef="#br0" timeOffset="53371">223 8988 0,'0'-25'15,"0"1"-15,0-1 16,0 1-16,0-1 15,0 1-15,24 0 16,-24-1-16,0 1 16,-24 24 15,0 24-31,-1 1 16,1-25-16,-1 24 15,1 0-15,-1 25 0,1-24 16,0-1-16,24 25 0,-25-25 15,25 25-15,0-24 16,0 24-16,0-25 0,0 0 16,25 1-16,-1-25 15,0 24-15,1-24 0,-1 0 16,1 0-16,-1-24 0,1 24 16,-1-25-16,0 1 15,25-25-15,-49 0 0,25 25 16,-1-25-16,-24 0 15,0 0-15,0 0 0,0 1 16,0-26-16,-24 26 0,24-1 16,-25 0-16,1 0 15,-1 0-15,1 0 0,24 25 16,0-1-16,0 1 16,0 48-1,24-24-15,-24 49 0,25-24 16,-1 24-16,1-1 15,-25 26-15,24-25 0,1-1 16,-1 26-16,-24-26 16,24 26-16,1-25 0,-25-1 15,24-23-15,-24 24 0,0-25 16,25 1-16,-25-1 16,24-24-16</inkml:trace>
  <inkml:trace contextRef="#ctx0" brushRef="#br0" timeOffset="54157">589 8572 0,'0'25'47,"25"-1"-47,-25 1 15,24-1-15,-24 1 0,25-1 16,-1 25-16,-24-25 16,24 1-16,1 23 0,-1-23 15,-24-1-15,0 1 16,25-1-16,-25 1 16,0-1-16,0-48 31,-25 24-31,25-25 15,-24 1-15,24-1 16,-25-24-16,1 1 0,0-1 16,24-24-16,-25 24 0,1-25 15,24 26-15,0-26 16,0 25-16,0 1 0,0 23 16,24 1-16,1-1 15,-1 1-15,0 24 0,1 0 16,24 24-16,-25-24 0,1 25 15,-1-1-15,0-24 16,1 25-16,-1 23 0,1-23 16,-25-1-16,0 1 15,0-1-15,0 25 0,0-25 16,-25 1-16,25-1 0,-24 1 16,-1-1-1,1-24-15,0 0 16,-1 0-1,25-24 1,25 24-16,-1-25 16,0 25-1,1-24-15,24 24 0,-25 0 16,25 0-16,0 24 16,0 1-16,-25-25 0,25 24 15,-25 1-15,1-1 0,-1 0 16,1 1-16,-25-1 15,0 1-15,0-1 0,0 0 16,-25 1-16,1-1 0,-1 1 16,1-1-16,-25 1 15,25-1-15,-25-24 0,24 24 16,-23-24-16,23 0 16,-24 0-16,25 0 0,-1-24 15,1 24 1,24-24-16,0-1 15,0 1-15,24 24 0</inkml:trace>
  <inkml:trace contextRef="#ctx0" brushRef="#br0" timeOffset="55365">296 2271 0,'-24'0'16,"-1"0"-16,1 0 15,0 0-15,24 25 16,0-1-16,0 1 15,0 23-15,0-23 16,24 24-16,-24-1 0,24-23 16,-24 24-16,25 0 15,-25-1-15,0-23 0,0 24 16,0-25-16,0 1 0,0-1 16,0 0-16,0 1 15,0-50 16,0 1-31,0 0 0,0-25 16,0 24-16,0-48 0,0 24 16,0-24-16,0 24 15,0-24-15,-25 0 0,25-1 16,0 25-16,0 1 16,0-1-16,25 24 0,-1 25 15,1 0-15,-1 0 16,25 25-16,-25 24 15,1-1-15,24-23 0,-25 24 16,0 24-16,1-24 16,-1 0-16,1-1 0,-1 1 15,1 0-15,-25-24 0,24 23 16,-24-23-16,0-1 16,0 1-16,0-1 0,0 1 15</inkml:trace>
  <inkml:trace contextRef="#ctx0" brushRef="#br0" timeOffset="56164">345 2638 0,'-24'0'0,"24"-25"16,0 1-1,24 24 1,0-25-16,-24 1 15,25 24-15,24-25 16,-25 1-16,1 0 0,-1-1 16,25 1-16,-25-1 0,1 1 15,-1 0-15,25-1 16,-49 1-16,24-1 0,1 1 16,-1-1-16,-24 50 31,0-1-16,25 1-15,-25-1 16,0 1-16,0-1 0,24 25 16,-24 0-16,25-25 0,-1 0 15,-24 25-15,24-24 16,-24-1-16,25-24 0,-25 25 16,0-50 15,-25 1-16,1-1-15,24 1 16,-24-25-16,24 0 0,-25 0 16,25 1-16,-24-1 15,24-25-15,0 26 0,-25-1 16,25 0-16,0 24 0,25 1 16,-1 0-16,1-1 15,-1 25-15,0 0 0,1 25 16,-1-1-16,1 0 15,-1 1-15,1-1 0,-1 1 16,-24 24-16,0-25 0,0 0 16,0 25-16,0-24 15,-24-1-15,24 1 0,-25-25 16,1 24-16,24 0 16,-25-24-16,50 0 46,-1-24-46,1 24 0,-1 0 16,25 0-16,-25 0 16,1 0-16,23 0 0,-23 24 15,-1-24-15,1 25 0,-25-1 16,0 1-16,0-1 16,0 0-16,0 1 0,-25-1 15,1 1-15,-25-1 16,25 1-16,-1-25 0,-24 24 15,25-24-15,0 0 0,24-24 16</inkml:trace>
  <inkml:trace contextRef="#ctx0" brushRef="#br0" timeOffset="56655">1371 2051 0,'0'-24'16,"24"24"0,-24 24-1,25-24 1,-25 25-16,24-1 0,1 1 16,-25-1-16,24 1 0,0 23 15,-24-23-15,25 24 16,-25-25-16,24 1 0,-24-1 15,0 0-15,25 1 16,-25-1-16,-25-24 31,25-24-15,-24-1-16,24-23 16,-25 23-16,25-24 15,-24 0-15,24 1 0,0-26 16,-24 25-16,24 1 0,0-1 15,0 0-15,24 0 16,0 49-16,1-24 0,-1 24 16,1 24-16,-1 0 15,0 1-15,25 24 0,-24 0 16,-1-1-16,1 1 0,-1 0 16,0 0-16,1 0 15,-1 0-15,-24-25 0,25 25 16,-25-25-16,0 1 15</inkml:trace>
  <inkml:trace contextRef="#ctx0" brushRef="#br0" timeOffset="56830">1517 2222 0,'25'0'31,"-1"0"-15,1-24-16,-1 24 16,0-24-16,1 24 0,24-25 15,-25 1-15,25-1 0</inkml:trace>
  <inkml:trace contextRef="#ctx0" brushRef="#br0" timeOffset="57255">2030 1880 0,'0'-24'0,"0"0"15,-24-1 1,24 50 15,0-1-31,24 0 16,-24 1-16,25 24 16,-25-25-16,24 25 0,-24 0 15,25-25-15,-1 25 16,-24-24-16,24 23 0,-24-23 15,0-1-15,0 1 0,25-25 16,-25 24-16,-25-48 31,1-1-15,0-24-16,-1 25 16,25-25-16,-24 0 15,-1 0-15,1-24 0,-1 24 16,25-24-16,0 24 0,0 0 15,0 0-15,0 25 16,25 0-16,-1-1 0,25 25 16,-24 0-16,-1 0 0,0 25 15,1-1-15,-1 0 16,-24 1-16,0-1 0,0 1 16,0 24-16,0-25 15,-24 0-15,-1 25 0,1-24 16</inkml:trace>
  <inkml:trace contextRef="#ctx0" brushRef="#br0" timeOffset="58708">3300 1392 0,'-24'-24'0,"-1"-1"16,25 1-16,-24-1 16,0 1-1,24 48 1,24-24-16,0 25 15,-24-1-15,25 25 0,-1-25 16,1 25-16,-1 0 16,1 0-16,23 0 0,-23 24 15,-1-24-15,1 24 16,-25-24-16,24 24 0,1 1 16,-25-26-16,0 26 0,24-1 15,-24-24-15,0 0 16,0-1-16,0 1 0,0 0 15,0-24-15,0-1 0,0 0 16,0 1-16,24-25 47,-24-25-47,25 25 0,-1-24 16,1 0-16,-1-1 0,0 25 15,25-24-15,0-1 16,-24 25-16,23-24 0,1 24 15,25-25-15,-26 1 16,26 24-16,-26-24 0,26 24 16,-1-25-16,0 25 0,1 0 15,-1-24-15,0 24 16,-24 0-16,0 0 0,0 0 16,0-25-16,-25 25 15,0 0-15,1 0 0,-1 0 16,1 0-16,-1 0 15,-24-24 1,24 24 0,-24-24-16,25 24 15,-1-25 1,1 1-16,-25-1 16,0 1-1,0-1-15,0 1 16,0 0-16,0-1 15,-25 1-15,25-25 0,-24 0 16,-1 25-16,1-25 0,24-24 16,-24 24-16,-1 0 15,1 0-15,-1 0 0,1-24 16,0 24-16,-1-24 16,25 24-16,-24 0 0,-1 0 15,25 0-15,-24 0 0,24 1 16,0-1-16,-25 24 15,25 1-15,0-25 0,0 25 16,0-1 0,0 1-16,0-1 15,0 1 1,0 0 0,0-1 15,0 1 0,-24 24-15,0 0-1,-1 0 1,1 0-16,-25 24 16,24-24-16,-23 25 0,-26-1 15,25 0-15,-24-24 16,0 25-16,0-1 0,-1 1 15,-23-1-15,23-24 0,-23 25 16,23-1-16,1-24 16,0 24-16,0-24 0,24 25 15,0-25-15,25 0 16,-1 24-16,1-24 0,-1 0 16,1 0-1,24 25 32</inkml:trace>
  <inkml:trace contextRef="#ctx0" brushRef="#br0" timeOffset="59122">3496 1026 0,'24'0'15,"0"0"17,-24 24-32,0 0 15,25 1-15,-1 24 0,1 0 16,-1 24-16,1 0 16,23 0-16,-23 25 0,-1 0 15,25-25-15,-24 25 0,23-1 16,-23-23-16,-1-1 15,1 0-15,-1 1 0,1-26 16,-25 1-16,24 0 16,0-25-16,-24 25 0,25-24 15,-25-1-15,24 1 16,-24-50 0,0 1-1,0-1-15</inkml:trace>
  <inkml:trace contextRef="#ctx0" brushRef="#br0" timeOffset="59488">4033 952 0,'-24'0'15,"24"25"17,0-1-32,24 25 15,-24-25-15,24 25 16,-24 25-16,25-26 0,-1 26 16,1-25-16,-25 24 15,24 0-15,0 0 0,25 1 16,-24-1-16,-1 0 0,1 0 15,-1 1-15,0-1 16,1 0-16,-1-24 0,-24 24 16,25-24-16,-25 0 0,0-25 15,0 1-15,0-1 16,24 1-16,-24-50 16,0 1-1</inkml:trace>
  <inkml:trace contextRef="#ctx0" brushRef="#br0" timeOffset="59818">4399 1074 0,'0'-25'0,"-24"1"0,24-1 16,0 50 15,24-1-31,-24 1 16,25-1-16,-1 25 15,-24 0-15,25-1 0,23 26 16,-23-1-16,-1 0 16,1 1-16,-1-1 0,1 24 15,-1-23-15,-24-1 0,24 0 16,1-24-16,-25 24 15,0-24-15,24-24 0,-24 24 16,0-25-16,0 0 16</inkml:trace>
  <inkml:trace contextRef="#ctx0" brushRef="#br0" timeOffset="60213">2934 1661 0,'-25'0'0,"1"0"15,0 0-15,48 0 16,0 0 0,25-25-16,0 25 15,0-24-15,49-1 16,-25 1-16,25 0 0,24-1 16,0 1-16,0-25 0,0 24 15,0 1-15,0-25 16,-24 25-16,0-1 0,-1 1 15,-48-1-15,25 1 16,-26 24-16,-23-24 0,-1 24 16,-48 24-1,-1-24 1,1 0-16</inkml:trace>
  <inkml:trace contextRef="#ctx0" brushRef="#br0" timeOffset="60561">3349 1929 0,'-24'0'0,"-1"25"16,1-1-1,48-24 1,1 0-16,24-24 16,-25 24-16,49-25 15,0 1-15,1 24 0,23-25 16,1 1-16,0 0 16,0-1-16,-1 1 0,1-1 15,0 1-15,-25-1 0,0 25 16,0-24-16,-24 24 15,-24-24-15,24 24 0,-25 0 16</inkml:trace>
  <inkml:trace contextRef="#ctx0" brushRef="#br0" timeOffset="60910">3496 2247 0,'-25'24'0,"1"-24"0,-1 25 16,50-25 15,24-25-31,-1 25 0,26-24 15,-1-1-15,0 1 0,25 0 16,0-1-16,24-24 16,-24 25-16,24-25 0,-25 25 15,25-25-15,-24 24 16,0 1-16,-25-1 0,0 1 16,-24 0-16,-24-1 15,23 25-15,-23-24 16,-50 24-1,1 24 1</inkml:trace>
  <inkml:trace contextRef="#ctx0" brushRef="#br0" timeOffset="62211">3251 415 0,'25'0'0,"-1"0"15,1 24 1,-25 1 0,24-1-16,-24 25 15,25-24-15,-25 23 0,24-23 16,-24 24-16,24-25 15,1 25-15,-25-25 0,24 1 16,-24-1-16,0 1 16,25-25-16,-25 24 0</inkml:trace>
  <inkml:trace contextRef="#ctx0" brushRef="#br0" timeOffset="62410">3276 146 0,'0'-24'0,"-25"24"31,25 24 16</inkml:trace>
  <inkml:trace contextRef="#ctx0" brushRef="#br0" timeOffset="62727">3496 24 0,'0'25'31,"0"-1"-15,0 1 0,24-1-16,-24 0 15,24 25-15,-24 0 0,25 0 16,-1 24-16,1-24 15,-1 24-15,1 1 0,-1-26 16,0 1-16,1 0 0,-1 0 16,-24 0-16,25-25 15,-1 1-15,-24-1 0,25-24 16,-1 0 0</inkml:trace>
  <inkml:trace contextRef="#ctx0" brushRef="#br0" timeOffset="63357">3593 586 0,'-24'0'0,"-1"0"32,50 0-17,-1 0 1,1 0-16,-1-24 0,25 24 15,-25-25-15,25 25 0,0-24 16,0-1-16,0 25 16,0-24-16,-25 0 0,25 24 15,-25-25-15,1 25 0,-1-24 16,1 24-16,-25-25 16,0 1-1,-25 24 1,1 0-16,24-25 15,-25 25-15,1 0 0,0 25 16,-1-25 0,25 24-16,-24 1 0,24-1 15,-25 1-15,25 23 16,0-23-16,0-1 0,0 25 16,0-25-16,25 1 0,-25-1 15,24-24-15,-24 25 16,25-25-16,-25 24 0,24-24 15,0 0-15,1 0 16,-25-24-16,24 24 0,1-25 16,-25 1-16,24-1 0,-24 1 15,25 0-15,-25-1 16,0 1-16,0-1 0,0 1 16,0-25-16,0 25 15,0-1-15,0 1 0,0 48 31,24 1-15,-24-1-16,24 49 16,1-24-16,-1-24 15,-24-1-15,25 0 0,-25 1 16,24-1-16,-24 1 0,24-25 16</inkml:trace>
  <inkml:trace contextRef="#ctx0" brushRef="#br0" timeOffset="63808">4326 171 0,'-24'-49'0,"-1"25"0,1-25 16,-1 24 0,25 1-16,0 48 15,0 1-15,25-1 16,-25 1-16,24 23 15,1-23-15,-25 24 0,24 0 16,0-25-16,1 25 16,-1-25-16,-24 25 0,25-24 15,-1-1-15,-24 0 0,0 1 16,0-1-16,0 1 16,0-50 15,0 1-16,0-1-15,0 1 0,0-25 16,25 25-16,-25-25 16,24 24-16,0 1 0,1 0 15,-1-1-15,1 25 16,-1 0-16,1 0 0,-1 25 16,0-1-16,1 0 0,-1 1 15,-24-1-15,0 25 16,0-24-16,0-1 0,0 0 15,-24 1-15,-1-25 16,-23 24-16,-1 1 0,0-25 16,0 24-16</inkml:trace>
  <inkml:trace contextRef="#ctx0" brushRef="#br0" timeOffset="70300">4790 3541 0,'0'-24'16,"0"-1"-16,0 1 31,-24 24-31,24-24 16,0 48 15,0 0-15,0 1-16,0-1 15,0 25-15,0 0 0,0 24 16,0 0-16,0 25 0,0 0 15,0 0-15,0-25 16,0 25-16,0-1 0,-25 1 16,25-25-16,0 25 15,-24 0-15,24-25 0,0 24 16,0 1-16,-25-25 0,25 25 16,0 0-16,0-25 15,0 25-15,0-25 0,0 25 16,0-25-16,0 25 15,0-25-15,25 0 0,-25 1 16,0-1-16,24 0 0,-24-24 16,0 24-16,0-24 15,0 0-15,0-25 0,0 1 16,0-1-16,0 1 16,0-50-1,0 1 1,25-1-16,-25 1 15,0-1-15,24 1 16,-24 0-16,0-25 16</inkml:trace>
  <inkml:trace contextRef="#ctx0" brushRef="#br0" timeOffset="70960">5791 3273 0,'25'0'0,"-50"0"47,25 24-47,0 0 15,0 25-15,0 0 16,0 24-16,0 1 0,0 23 16,0 25-16,25 1 0,-25-1 15,0 24-15,0-24 16,0 25-16,-25-25 0,25-24 16,0 24-16,-24-24 15,24-1-15,0 1 0,0-25 16,0 25-16,0-25 0,0 25 15,-24-25-15,24 0 16,0 1-16,0-1 0,0 0 16,0-24-16,24 0 15,-24 0-15,0 0 0,24-1 16,-24 1-16,0 0 0,0-24 16,0-1-16,25 25 15,-25-25-15,0 1 0,0-1 16,0 0-1,0 1-15,0-50 32,-25 25-17,25-24-15,0 0 0,-24-1 16</inkml:trace>
  <inkml:trace contextRef="#ctx0" brushRef="#br0" timeOffset="72495">5450 3419 0,'-25'0'62,"25"25"-30,-24-25-32,24 24 15,-25 0 1,25 1-16,0-1 16,0 1-16,0-1 15,0 1-15,0-1 16,0 0-16,25 1 15,-25-1 1,24 1-16,-24-1 0,25 0 16,-25 1-1,0-1-15,0 1 16,0-1-16,-25 25 0,25-25 16,-24 1-16,-1-1 15,25 25-15,-24-24 0,-1-1 16,1 0-16,24 25 15,-24-24-15,24-1 0,0 0 16,0 1-16,0-1 16,0 1-1,24-1-15,0 1 16,1-1 0,-1 0-16,1 1 15,-1-1-15,-24 1 16,25-25-16,-25 24 15,24-24-15,-24 25 0,0-1 16,0 0 0,0 1-16,0-1 0,0 1 15,-24-25-15,-1 24 0,25 1 16,-24-1-16,-1 0 16,1 1-16,24-1 15,-25 1 1,25-1-16,0 1 15,0-1-15,25 0 16,-25 1 0,24-1-16,-24 1 15,25-1-15,-25 0 16,24-24-16,-24 25 16,25-25-16,-25 24 0,24 1 15,-24-1 1,0 1-16,0-1 15,-24-24-15,24 24 0,-25 1 16,1-25-16,24 24 16,-25 1-16,1-25 0,24 24 15,-25 1-15,25-1 16,-24 0-16,24 1 16,0-1-16,0 1 0,0-1 15,0 0 1,24-24-16,-24 25 0,25-25 15,-1 24 1,1-24-16,-25 25 31,0-1-15,0 1-16,-25-1 16,1 0-1,24 1-15,-25-1 0,1 1 16,24-1-1,0 1-15,0-1 16,0 0 0,24 1-16,-24-1 15,25-24-15,-1 25 0,-24-1 16,25 1-16,-25-1 0,24-24 16,1 24-16,-25 1 15,0-1-15,0 1 16,0-1-16,-25 1 15,1-1-15,-1 0 16,1 1-16,-1-1 0,25 1 16,-24-25-16,0 24 15,24 0 1,0 1 0,0-1-16,0 1 15,24-1-15</inkml:trace>
  <inkml:trace contextRef="#ctx0" brushRef="#br0" timeOffset="156398">15463 6521 0,'24'-25'16,"-24"-23"-16,25 23 15,-25 1-15,24-25 0,-24 24 16,25 1-16,-25 0 16,0-1-16,24 25 15,-24 25 1,0 23-1,0-23-15,0 24 0,-24 0 16,24-1-16,0 1 16,0 0-16,0 0 0,24 0 15,-24-25-15,0 25 0,0-25 16,24 1-16,-24-1 16,0 1-16,0-50 31,0 1-16,0-25-15,0 0 0,0 0 16,0-24-16,0 24 16,0-48-16,0 23 0,0-23 15,25 23-15,-25-23 16,0-1-16,24 25 0,-24-1 16,25 26-16,-25-1 0,24 24 15,1 25-15,-1 0 16,0 25-16,1-1 0,-1 25 15,25 0-15,-24 0 16,-1 24-16,25 0 0,-25 1 16,1-26-16,-1 26 0,1-1 15,-1-24-15,-24 0 16,24-1-16,-24 1 0,25 0 16,-25-24-16,0-1 15,0 0-15,0 1 0,-25-25 31</inkml:trace>
  <inkml:trace contextRef="#ctx0" brushRef="#br0" timeOffset="156572">15732 6399 0,'-25'-25'0,"-24"25"16,25-24-16,0 24 15,48 0 1,25-25-1,-25 25-15,25 0 16,24-24-16,-24 24 0,0-24 16,24 24-16,-24-25 15,0 25-15</inkml:trace>
  <inkml:trace contextRef="#ctx0" brushRef="#br0" timeOffset="157256">16464 6179 0,'25'0'16,"-1"-24"-16,1 24 0,-1 0 16,0-25-16,1 25 15,-25-24-15,24-1 16,-48 1 0,24-1-16,-25 25 0,1 0 15,0-24-15,-1 24 0,-24 0 16,25 24-16,-1 1 15,1-1-15,0 1 0,-1-1 16,1 1-16,24-1 16,0 25-16,0-25 0,0 1 15,24-1-15,-24 0 0,25 1 16,-1-25-16,-24 24 16,24-24-16,1 0 0,-1 0 15,1-24-15,24 24 16,-25-25-16,0 25 0,1-24 15,-1 0-15,-24-1 0,25 1 16,-1-1-16,-24 1 16,0 0-16,25 24 0,-25-25 15,0 1-15,0 48 32,0 1-32,0-1 0,0 25 15,0 0-15,24-1 16,0 26-16,1-1 0,24 0 15,-1 1-15,1 23 0,25 1 16,-26-25-16,1 25 16,-24-49-16,24 24 0,-49-24 15,0-25-15,0 1 16,-49-1-16,0-24 0,0-24 16,-24-1-16,-1 1 15,1-1-15,0-23 0,0-1 16,24 0-16,0 0 0,0-24 15,25 24-15,-1 0 16,25 0-16,0 0 0,25 25 16,24-25-16,-25 25 0,25-1 15,0 1-15,0-1 16,-25 1-16,25 24 0,0-24 16,-25 24-16,0-25 15,1 25-15,-25-24 16</inkml:trace>
  <inkml:trace contextRef="#ctx0" brushRef="#br0" timeOffset="157989">17344 6203 0,'24'-24'0,"0"24"15,1-25-15,-1 25 0,1-24 16,-25 0-16,24-1 0,-24 1 16,24-1-16,-24 1 15,0 0-15,-24-1 0,24-24 16,-24 25-16,-1 24 16,1-25-16,-25 25 0,25 0 15,-1 0-15,-24 0 0,25 25 16,-1-1-16,1 1 15,0 24-15,24-25 0,0 25 16,0-25-16,0 25 16,24-25-16,-24 1 0,24-1 15,1 1-15,-1-1 0,1-24 16,-1 0-16,25 0 16,-25 0-16,1 0 0,-1-24 15,1-1-15,-1 1 16,-24-1-16,24 1 0,-24 0 15,0-1-15,0-24 0,0 25 16,0 0-16,0-1 16,0 1-16,25 24 15,-25 24 1,24 1-16,1 23 16,-1 1-16,1 0 0,23 0 15,-23 0-15,24 24 16,-25-24-16,1 24 0,23-24 15,-23 0-15,-1 0 16,-24 0-16,25-25 0,-25 25 16,0-25-16,-25-24 0,1 25 15,-25-25-15,25 0 16,-25 0-16,0 0 16,0-25-16,0 1 0,0-1 0,25-23 15,-1 23-15,1-24 16,24 25-16,0-25 0,0 25 15,0-1-15,24 1 16,1-1-16,-1 1 0,25-1 16,-24 1-16,-1 24 0,0-24 15,1 24-15,-1-25 16,1 25-16,-1-24 16,1-1-1</inkml:trace>
  <inkml:trace contextRef="#ctx0" brushRef="#br0" timeOffset="158306">18101 6008 0,'24'0'47,"0"0"-32,1 0-15,-1 0 16,1 0 0,-25-24 46,0-1-46,0 1-1</inkml:trace>
  <inkml:trace contextRef="#ctx0" brushRef="#br0" timeOffset="173579">15487 10135 0,'49'25'15,"-24"24"-15,-1-49 0,0 73 0,1 0 16,-50-24-16,25-24 0,-24-25 0,0 24 16,-1 25-16,25-74 15,0-23 1,0 72 0,0-73-16,0 74 15,-24-1 1,24 25-16,0 0 15,0-25-15,0 0 0,0 1 16,0 24-16,0 0 16,0-25-16,0 0 15,0 1 1,0-1 0,0 1 30,24-25-14</inkml:trace>
  <inkml:trace contextRef="#ctx0" brushRef="#br0" timeOffset="174960">9430 9818 0,'0'-24'16,"0"-1"0,0 1-16,0-1 15,0 1-15,0-1 16,-24 1-16,0 0 15,24-1-15,-25 25 16,1 0-16,-25 0 0,25 0 16,-25 0-16,0 0 0,0 25 15,0-1-15,0 0 16,0 1-16,1-1 0,23 25 16,1-24-16,24 23 15,0-23-15,0-1 0,24 25 16,25-25-16,0 1 0,0-1 15,24 1-15,-24-1 16,24 1-16,0-1 0,1 0 16,-26 1-16,26 24 15,-50-25-15,25 1 0,-25-1 16,1 0-16,-25 1 0,0 24 16,-25-25-16,1 1 15,-25-1-15,0 0 0,0 1 16,-24-1-16,24-24 15,-24 25-15,24-25 0,-24 0 16,24-25-16,0 25 0,25-24 16,-1-1-16,1 1 15,0 0-15,24-1 0,0 1 16</inkml:trace>
  <inkml:trace contextRef="#ctx0" brushRef="#br0" timeOffset="175411">9699 9867 0,'0'-25'0,"0"1"16,0 0-16,-24 24 31,24 24-16,0 0-15,0 1 16,24-1-16,-24 25 16,25 0-16,-1 0 0,0 0 15,1-25-15,-1 25 16,1 0-16,23 0 0,-23-25 16,24 0-16,-25 1 0,1-25 15,23 0-15,-23 0 16,-1-25-16,1 1 0,-1 0 15,1-1-15,-1-24 16,-24 0-16,0 1 0,0-1 16,0 0-16,-24 0 0,24 0 15,-25 0-15,-24-24 16,25 24-16,-1 25 0,1-25 16,0 25-16,-1-1 0,25 1 15,-24 24-15,24 24 16,24 1-1,1-1-15,-25 0 16</inkml:trace>
  <inkml:trace contextRef="#ctx0" brushRef="#br0" timeOffset="176105">10334 9696 0,'0'-25'16,"25"50"15,-1-1-15,-24 25-1,24-24-15,-24 23 0,25 1 16,-25 0-16,24-24 0,-24 23 16,0-23-16,25-1 15,-25 1-15,0-1 0,0 0 16,0-48-1,0 0 1,0-25-16,-25 24 16,25 1-16,-24-25 15,24 0-15,-25 0 0,25 1 16,-24-1-16,24-25 16,-24 26-16,24-1 0,0 0 15,0 24-15,24-23 0,0 23 16,1 25-1,-1 0-15,1 0 0,-1 25 16,1-1-16,-1 0 16,0 25-16,1-24 0,-1 24 15,1-1-15,-25 1 0,24-24 16,0 24-16,-24-25 16,25 0-16,-25 1 0,0-1 15,0-48 16,0-1-31,0 1 16,-25-25 0,25 0-16,0 0 0,0 1 0,-24-1 15,24 0-15,0-24 16,24 24-16,-24 0 0,25 0 16,-1 0-16,1 25 0,24 24 15,-25 0-15,0 0 16,25 24-16,-24 1 0,24 23 15,-25 1-15,0 0 16,1 0-16,-1 0 0,1 24 16,-1-24-16,0 0 0,-24 0 15,25 0-15,-25-25 16,24 0-16,-24 1 0,0-1 16</inkml:trace>
  <inkml:trace contextRef="#ctx0" brushRef="#br0" timeOffset="176454">11458 9110 0,'0'-25'0,"-25"-24"16,1 25-16,24 0 0,-25-1 15,25 1-15,-24-1 16,-1 25-16,25 25 16,0 24-1,0-25-15,0 25 0,0 0 16,0 24-16,25 0 0,-25-24 16,24 24-16,1 1 15,-1-1-15,1 0 0,-1 0 16,0-24-16,1 0 15,-1 0-15,1-25 0,-1 25 16,1-24-16,-1-1 0,0-24 16,1 0-16,-1 0 15,1-24-15</inkml:trace>
  <inkml:trace contextRef="#ctx0" brushRef="#br0" timeOffset="177665">12141 8963 0,'0'-24'16,"0"-1"-16,0 1 15,0-1-15,-24 1 0,24 0 16,-24 24-16,-1-25 0,1 25 16,-1 0-16,1 25 15,-1-1-15,1 25 0,0 0 16,24 0-16,-25-1 16,25 26-16,0-1 0,25 0 15,-1-24-15,0 24 0,1-24 16,24 24-16,-25-48 15,25 24-15,0-25 0,0 1 16,0-1-16,-25-24 16,25 0-16,0 0 0,-25-24 15,1 24-15,-1-25 0,0-24 16,1 25-16,-25-1 16,0-23-16,0-1 0,-25 24 15,25-23-15,-24 23 16,0 1-16,-1-1 0,1 1 15,-1-1-15,1 25 0,-1 0 16,1 0 0,0 25-16,24-1 31,24-24-31,0 0 16,1 0-16,-1-24 15,1 24-15,-1-25 16,1 25-16,-1-24 0,0 24 15,-24-24-15,25 24 0,-25-25 16,0 1 0,24 24-1,-24 24 1,25 1-16,-1-1 16,0 0-16,1 25 15,-1-24-15,1-1 0,-1 25 16,1-25-16,-1 1 0,0-25 15,-24 24-15,25-24 16</inkml:trace>
  <inkml:trace contextRef="#ctx0" brushRef="#br0" timeOffset="178333">12850 8939 0,'-25'0'0,"1"-25"16,-1 25-16,25-24 0,-24 24 16,24 24-1,24 1-15,-24-1 16,25 1-16,-1 23 0,1 1 16,-1 0-16,1 0 15,-1 0-15,0 0 0,1-25 16,-1 25-16,-24-25 15,25 1-15,-1-1 0,-24 1 16,25-25-16,-25-25 31,0 1-31,-25-25 16,1 24-16,24-23 16,-49-1-16,24-24 0,1-1 15,0 1-15,-1-25 0,1 25 16,-1 0-16,1-25 15,-1 25-15,25 24 0,0 0 16,25 0-16,-1 25 16,1 24-16,24 0 0,-25 0 15,25 24-15,0 1 0,0 24 16,-1-1-16,1 1 16,-24 0-16,-1 0 0,0 0 15,-24 0-15,0 24 16,-24-49-16,0 25 0,-25 0 15,24-25-15,-23 1 0,-1-1 16,24-24-16,1 25 16,-1-25-16,25-25 15,0 1 1,25-1-16,-1 25 16,1-24-16,-1 24 0,25 0 15,-25 24-15,25 1 16,-24-1-16,23 25 0,-23-24 15,24 23-15,-25-23 16,1 24-16,23-25 0,-23 0 16,-1 1-16,1-1 0,-1 1 15,1-25 1</inkml:trace>
  <inkml:trace contextRef="#ctx0" brushRef="#br0" timeOffset="178787">13802 8694 0,'-24'-24'0,"-1"-25"0,1 25 16,0-1-16,-1 1 15,1 0-15,-1 24 0,1 24 31,24 25-31,0-25 16,0 25-16,0 0 0,0 24 16,24-24-16,-24 0 15,25 0-15,-1 24 0,1-49 16,-1 25-16,0-24 0,1 24 16,-1-49-16,25 24 15,-25-24-15,25 0 0,0 0 16,-24-24-16,-1 24 15,25-49-15,-25 24 0,-24 1 16,25-25-16,-25 0 0,0-24 16,-25 24-16,1-24 15,-1 24-15,1-24 0,-25 24 16,25 24-16,-1-23 16,-24 23-16,25 25 0,0 0 15,-1 0-15,1 25 0,-1-1 16,1 0-16,24 1 15,-24-25-15,24 24 0,0 1 16</inkml:trace>
  <inkml:trace contextRef="#ctx0" brushRef="#br0" timeOffset="179255">14486 8450 0,'24'-24'0,"1"24"16,-25-25-16,0 1 16,0 0-16,0-1 0,0 1 15,-25-1 1,1 25-16,0-24 0,-1 24 16,1 0-16,-25 24 0,25-24 15,-1 25-15,1-1 16,-1 1-16,1-1 0,24 0 15,0 1-15,0-1 16,0 1-16,24 24 0,1-25 16,-1 0-16,1 1 0,23-1 15,-23 1-15,24-25 16,-25 24-16,25 0 0,-25 1 16,25-1-16,-24 1 0,23-1 15,-23 1-15,-1-1 16,1 0-16,-1 1 0,-24-1 15,0 1 1,-24-1-16,-25-24 0,24 25 16,-23-1-16,-26-24 0,25 0 15,1 0-15,-1 0 16,0 0-16,25-24 0,-1-1 16,25 1-16,0-1 15,0 1-15,25-1 0,-1-23 16</inkml:trace>
  <inkml:trace contextRef="#ctx0" brushRef="#br0" timeOffset="179699">15268 8182 0,'48'-25'0,"-23"1"0,-1-1 16,1 1-16,-25-1 15,-25 25-15,1 0 16,-1 0-16,-23 0 0,23 0 16,-24 25-16,25-1 15,-25-24-15,25 25 0,-1-1 16,1 1-16,-1-1 16,25 0-16,0 1 0,0-1 15,0 1-15,25-1 0,-1 1 16,1-1-16,-1 0 15,0 1-15,25-1 0,0-24 16,0 25-16,0-25 16,0 24-16,0-24 0,-1 25 15,1-1-15,-24-24 0,-1 24 16,0 1-16,1-1 16,-25 1-16,0-1 15,0 1-15,-25-1 16,1-24-16,0 24 0,-25-24 15,24 25-15,-23-25 0,-1 0 16,24 0-16,-24 0 16,25 0-16,0 0 0,-1-25 15,25 1-15</inkml:trace>
  <inkml:trace contextRef="#ctx0" brushRef="#br0" timeOffset="180030">15512 7815 0,'24'0'15,"-24"-24"1,25 24-16,-1 24 16,1-24-16,23 25 15,1-25-15,-24 24 16,23 1-16,26-1 0,-25 0 15,-1 25-15,1-24 16,0 23-16,0 1 0,-25-24 16,1 24-16,-1-1 0,1 1 15,-1-24-15,-24 24 16,0-25-16,0 0 0,0 25 16,0-24-16,0-1 15,-24 1-15,24-1 0,-25 0 16,1 1-16,-1-1 0,-23 1 15,-1-1-15</inkml:trace>
  <inkml:trace contextRef="#ctx0" brushRef="#br0" timeOffset="182235">7819 11772 0,'-25'-25'15,"1"1"-15,-1 24 16,1-24-16,-1 24 0,1 0 16,0 0-16,-1 0 15,-24 24-15,25 0 0,-1 25 16,-23-24-16,23 48 0,1-24 15,-1 24-15,25-24 16,0 49-16,0-25 0,0 0 16,0 0-16,25 25 15,-1-49-15,1 24 0,23-24 16,1 0-16,0 0 0,24-25 16,-24-24-16,25 0 15,-1 0-15,-24 0 0,24-24 16,-24-1-16,0 1 15,-25-25-15,0 25 0,1-25 16,-25 0-16,0 25 0,-25-25 16,1 24-16,0-24 15,-25 25-15,24 0 0,-23 24 16,-1-25-16,24 25 16,-24 0-16,25 0 0,0 0 15,-1 25-15,1-25 0,48 0 47,1 0-47,23-25 16,-23 1-16,24 24 0,-25-25 15,25 1-15,-25-1 0,1 25 16,-1-24-16,1 0 16,-1 24-16,0 0 0,-24-25 15,25 25 1,-25 25-16,0-1 0,24-24 15,1 24-15,-1 25 0,1-24 16,-1-1-16,0 1 16,1 23-16,-1-23 0,1-1 15,-1 1-15,1-1 16,-1 1-16</inkml:trace>
  <inkml:trace contextRef="#ctx0" brushRef="#br0" timeOffset="182920">8576 11894 0,'0'-25'16,"-25"1"-16,1 24 0,-1 0 31,25 24-31,25 1 15,-25-1-15,24 1 16,1 24-16,-25-25 0,24 25 16,1 0-16,-1-25 0,0 25 15,-24 0-15,25-25 16,-1 1-16,-24 24 0,25-25 16,-1 0-1,-24 1-15,0-50 31,-24 1-31,-1 24 16,25-49-16,-24 25 0,-1-25 16,1 0-16,0 0 15,-25-24-15,24 0 0,1-1 16,-1 1-16,1 24 0,24-24 16,0 24-16,0-24 15,0 48-15,24 1 0,1 0 16,24-1-16,0 25 15,-1 0-15,1 25 0,0-25 16,0 24-16,0 0 0,-25 25 16,25 0-16,-49-24 15,0 23-15,0 1 0,0 0 16,-24 0-16,-1 0 16,1-25-16,-25 25 0,0-25 15,25 1-15,-25-1 0,24-24 16,1 0-16,0 0 15,24-24 1,24-1 0,0 25-16,1 0 15,-1 0-15,25 25 0,0-1 16,0-24-16,0 25 16,-1-1-16,1 1 0,0-25 15,-24 24-15,23 0 16,-23-24-16,-1 0 0,1 25 15,-1-25-15,0 0 16</inkml:trace>
  <inkml:trace contextRef="#ctx0" brushRef="#br0" timeOffset="183333">9333 11699 0,'0'-49'0,"24"0"15,-24 24-15,0 1 16,0 48 0,0 1-1,0-1 1,0 1-16,0-1 0,0 25 16,0-25-16,0 25 0,0 0 15,25 0-15,-25 0 16,24-25-16,0 25 0,1-25 15,-1 25-15,1-24 16,-1-25-16,1 24 0,23-24 16,-23 0-16,-1-24 0,1-1 15,-1 1-15,1-25 16,-25 25-16,24-25 0,-24 0 16,0-24-16,-24 24 15,-1 0-15,1 0 0,-25 0 16,24 0-16,1 25 15,-25 0-15,25-1 0,-25 25 16,24 0-16,1 0 0,0 25 16,-1-1-16,1 0 15,24 1-15,0-1 0</inkml:trace>
  <inkml:trace contextRef="#ctx0" brushRef="#br0" timeOffset="183771">9968 11430 0,'0'-25'0,"-25"25"16,1-24 0,-1 24-16,25 24 15,0 1 1,0 24-1,0-25-15,25 1 0,-1 23 16,1 1-16,-25 0 16,24-24-16,25 23 0,-25 1 15,1-24-15,-1 24 0,1-25 16,-1 0-16,1 1 16,23-25-16,-23 0 0,-1 0 15,1-25-15,-1 1 16,-24 0-16,25-1 0,-25-24 15,24 0-15,-24 1 0,0-1 16,-24 0-16,-1 0 16,25 0-16,-24 0 0,-1 0 15,1 1-15,-1 23 16,1 1-16,0 24 16,-1 0-16,25 24 15,0 1 1,0-1-1</inkml:trace>
  <inkml:trace contextRef="#ctx0" brushRef="#br0" timeOffset="184312">10579 11259 0,'0'24'47,"0"1"-47,0-1 15,0 1-15,25-1 16,-25 25-16,24-25 0,1 25 16,-1 0-16,0-25 15,-24 25-15,25-24 0,-1-1 16,1 1-16,-25-1 0,0 0 15,24-24-15,-48-24 32,24 0-17,-25-1-15,1 1 0,-1-25 16,1 0-16,0 0 0,-1 0 16,1-24-16,-1 24 15,1-24-15,24 24 0,0 0 16,-25 0-16,25 25 15,0-25-15,25 25 0,-1 24 16,25-25-16,-24 25 0,23 0 16,-23 25-16,24-25 15,0 24-15,-1 1 0,1-1 16,-24 0-16,-25 25 16,0-24-16,0-1 0,0 25 15,-25-25-15,1 1 0,-25-1 16,25-24-16,-1 25 15,-24-25-15,25 0 0,-1 0 16,1 0 0,24-25-16</inkml:trace>
  <inkml:trace contextRef="#ctx0" brushRef="#br0" timeOffset="185085">11580 11015 0,'0'-25'0,"0"1"16,24 24 15,-24 24-31,25-24 15,-1 25-15,-24 24 16,24-25-16,1 25 0,-1-25 16,25 25-16,-24 0 0,-1 0 15,0-25-15,-24 25 16,25-25-16,-1 1 0,-24-1 16,0 1-16,25-25 15,-50 0 1,25-25-16,-24 1 15,-1-1-15,1-23 16,0-1-16,-1 0 0,25-24 16,-24 24-16,-1-24 0,1-1 15,24 1-15,0 0 16,0 24-16,0 0 0,24 0 16,1 0-16,-1 25 15,1 24-15,23 0 0,-23 0 16,24 0-16,-25 0 0,25 24 15,0 1-15,-25-1 16,1 1-16,-1-1 0,-24 25 16,0-25-16,0 25 15,0-24-15,-24-1 0,-1 25 16,1-25-16,-1 1 0,1-1 16,-1-24-16,1 25 15,0-25-15,48 0 31,25-25-15,-25 25-16,25 0 0,0 0 16,0 0-16,0 0 15,0 0-15,-1 25 0,1-1 16,-24 0-16,23 1 16,-23 24-16,-1-25 0,1 1 15,-25-1-15,0 0 0,-25 1 16,1-1-16,-1 1 15,-23-1-15,-1-24 0,24 24 16,-23-24-16,-1 25 16,0-25-16,24 0 0,-23-25 15,23 1-15,1 0 0,24-25 16</inkml:trace>
  <inkml:trace contextRef="#ctx0" brushRef="#br0" timeOffset="185704">12434 10648 0,'0'-24'0,"0"0"0,0-1 15,0 1 1,25 24 15,-25 24-31,24 1 16,-24-1-16,25 0 0,-1 25 15,1 0-15,-1-25 16,25 25-16,-25 0 0,25-24 16,0 23-16,-25-23 0,25-25 15,0 24-15,-24-24 16,23 0-16,-23 0 0,-1-24 16,1-1-16,-1 1 0,1 0 15,-25-1-15,0-24 16,0 0-16,0 1 0,-25-1 15,1 24-15,-1-23 16,1 23-16,24-24 0,-25 25 16,1 24-16,0 0 15,24 24-15,0 25 16,0-24-16,0 23 0,0 26 16,24-26-16,0 26 15,1-1-15,-1-24 0,1 24 16,-1 0-16,25 1 0,-25-1 15,25 0-15,-24 0 16,-1-24-16,25 0 0,-25 0 16,-24-25-16,25 25 15,-1-24-15,-24-1 16,25-24-16,-50 0 62,25-24-46,-24-1 15</inkml:trace>
  <inkml:trace contextRef="#ctx0" brushRef="#br0" timeOffset="188238">10896 12627 0,'0'-25'47,"-25"25"-32,1 0 1,0 25-16,-25-1 16,24-24-16,1 49 15,-25-25-15,25 1 16,-1 24-16,1-1 0,-1 1 16,25 0-16,0 0 15,0 0-15,25 0 0,-1 0 16,1-1-16,-1-23 0,25 24 15,0-25-15,-25 0 16,25 1-16,0-25 0,0 0 16,0 24-16,-1-24 0,-23 0 15,24-24-15,-25 24 16,25-25-16,-25 1 0,1 0 16,-25-1-1</inkml:trace>
  <inkml:trace contextRef="#ctx0" brushRef="#br0" timeOffset="188741">11262 12675 0,'0'25'47,"25"-1"-32,-25 1-15,24-1 16,-24 25-16,0-25 16,24 1-16,-24 24 0,25-25 15,-1 25-15,-24-25 0,25 1 16,-1 24-16,1-25 15,23 1-15,-23-1 0,-1 0 16,25 1-16,-24-25 16,-1 0-16,25 0 0,-25 0 15,1-25-15,24 1 0,-25 24 16,-24-24-16,24-25 16,1 24-16,-25 1 0,0-25 15,0 0-15,0 0 16,-25 25-16,1-25 0,0 0 15,24 0-15,-25 0 0,1 25 16,-1 0-16,1-1 16,-1 1-16,1 24 15,24 24 17</inkml:trace>
  <inkml:trace contextRef="#ctx0" brushRef="#br0" timeOffset="189209">12312 12407 0,'25'-25'0,"-25"1"0,0 0 15,0-1 1,-25 25 0,1 0-16,0 25 0,-25-25 15,24 24-15,1-24 16,-25 24-16,25 1 0,-1-1 16,25 1-16,-24-1 15,24 1-15,0-1 0,0 0 16,24 1-16,1-1 0,-1 1 15,0-1-15,1 0 16,24-24-16,0 25 0,-1-1 16,1 1-16,0-25 15,0 24-15,-25-24 0,25 25 16,-24-1-16,-1 0 16,-24 1-16,0-1 15,-24 1 1,-1-25-16,1 24 15,-1-24-15,-23 0 0,23 25 16,-24-25-16,25 0 0,-25 0 16,25-25-16,-1 25 15,25-24-15,-24-1 0</inkml:trace>
  <inkml:trace contextRef="#ctx0" brushRef="#br0" timeOffset="189660">12630 12358 0,'-25'0'32,"1"-24"-32,48 24 31,1 0-31,-1-25 15,1 25-15,-1-24 16,25-1-16,-25 25 0,25-24 16,0-1-16,0 25 0,-25-24 15,1 0-15,-1 24 16,1 0-16,-25-25 0,-25 25 16,1 0-1,-25 0 1,25 0-16,-1 0 0,1 0 15,-1 0 1,1 0-16,24 25 0,0-1 16,0 0-16,0 1 0,24-1 15,1 25-15,-25-24 16,24 23-16,1 1 0,-25 0 16,24-24-16,-24 23 15,24-23-15,1-1 0,-25 1 16,0-1-16,24 0 0,-24 1 15,25-25 1</inkml:trace>
  <inkml:trace contextRef="#ctx0" brushRef="#br0" timeOffset="190080">13387 12211 0,'0'-24'0,"-24"0"0,24-1 16,-25 25-16,1 0 31,24 25-31,0-1 16,0 0-16,0 1 16,0 24-16,24 0 0,-24-1 15,25-23-15,-25 24 0,24-1 16,0-23-16,1-1 15,-1 1-15,1-1 0,24 1 16,-25-25-16,25 0 0,-25 0 16,1 0-16,23-25 15,-23 1-15,-25-1 0,24 1 16,-24-1-16,0-23 16,0-1-16,0 0 0,-24 0 15,-1 0-15,-23 0 0,23 1 16,1-1-16,-1 24 15,-23 1-15,23-1 0,1 25 16,-1 0-16,1 25 16,-1-25-16,25 24 0,-24 1 15,24-1-15</inkml:trace>
  <inkml:trace contextRef="#ctx0" brushRef="#br0" timeOffset="190805">13900 12065 0,'0'-25'0,"0"1"31,0 48 0,24 1-31,-24-1 16,25 1-16,-1 24 0,-24-1 15,25-23-15,-1 24 0,0 0 16,-24-1-16,25-23 16,-25-1-16,24 1 0,-24-1 15,25-24 1,-25-24 0,-25 24-1,25-25-15,0-24 0,-24 25 16,24-25-16,-25 0 0,25 0 15,-24-24-15,24 24 16,0-24-16,0 24 0,0-24 16,0 24-16,0 0 0,0 25 15,24-1-15,1 1 16,-1 24-16,1 24 0,-1 1 16,1-1-16,-1 1 15,0 24-15,25-1 0,-24 1 16,-1 0-16,1-25 0,-1 25 15,0 0-15,1-24 16,-25-1-16,24 0 0,-24 1 16,25-25-16,-25 24 15,0-48 1,0-1 0,0 1-16,-25 0 15,25-25-15,0 0 0,-24 0 16,24 0-16,0 0 15,0-24-15,0 24 0,0 25 16,24-25-16,-24 25 0,49-1 31,-49 50-31,24-1 0,1 0 16,-1 1-16,1 24 16,-1 0-16,25-1 0,-25 1 15,1 0-15,-1 0 0,1 0 16,24-25-16,-25 1 15,0 23-15,1-23 16,-25-1-16</inkml:trace>
  <inkml:trace contextRef="#ctx0" brushRef="#br0" timeOffset="191238">15048 11723 0,'0'-24'0,"0"-25"16,-25 24 0,25 1-16,-24 24 31,24 24 16,0 1-32,24-1 1,-24 1 0,0-1-16,0 0 15,0 25-15,0-24 16,0-1-16,0 0 0,0 1 16,25 24-16,-25-25 0,24 1 15,1-1-15,-1 0 16,0 25-16,25-24 0,-24-1 15,24-24-15,-1 25 16,1-1-16,0-24 0,-24 0 16,23 0-16,-23 0 0,-1 0 15,1 0-15,-1 0 16,-24-24-16,0-1 16</inkml:trace>
  <inkml:trace contextRef="#ctx0" brushRef="#br0" timeOffset="191459">15219 11918 0,'-25'0'16,"1"0"-16,-1 0 16,50-24 30,-1 24-46,-24-25 16,25 25-16,-1-24 0,1 0 16,23 24-16,-23-25 15,-1 1-15,1-1 0,-1 1 16</inkml:trace>
  <inkml:trace contextRef="#ctx0" brushRef="#br0" timeOffset="191640">15170 11674 0,'-25'0'16,"1"0"-16,0 0 0,48-24 47,0 24-47,1-25 0,-1 25 15,25-24-15,0-1 16,-25 25-16,25-24 0</inkml:trace>
  <inkml:trace contextRef="#ctx0" brushRef="#br0" timeOffset="192455">15683 11381 0,'24'0'0,"-24"24"31,25 1-15,-25-1-16,24 1 16,-24 24-16,24-25 0,1 25 15,-25-25-15,24 25 16,1 0-16,-1 0 0,1 0 16,-1 0-16,-24-1 0,24 1 15,-24-24-15,25-1 16,-25 0-16,0 1 0,24-1 15,-24-48 17,-24 24-32,24-25 15,-25 1-15,25-25 16,-24 25-16,24-25 0,-24 0 16,24-24-16,-25 24 15,25-24-15,0 24 0,-24-24 16,24-1-16,0 25 0,0 1 15,0-1-15,24 0 16,-24 0-16,25 25 0,-25-1 16,24 25-16,0 0 15,1 0-15,-1 0 0,25 0 16,-24 25-16,-1-1 0,0 0 16,1 1-16,-1 24 15,1-25-15,-25 25 0,0-25 16,0 25-16,0-24 15,-25 24-15,1-25 0,-1 0 16,1 1-16,-25-1 0,25 1 16,-1-25-16,1 0 15,-1 24-15,1-24 0,0 0 16,24-24 0,24 24-1,0-25-15,1 25 0,-1 0 16,1 0-16,-1 0 15,1 25-15,-1-25 0,0 0 16,25 24-16,-24 1 16,-1-25-16,25 24 0,-25 0 15,1 1-15,24-1 0,-25 1 16,0-25-16,1 24 16,-1 1-16,1-25 0,-1 24 15,1-24 1,-25 24-16,24-24 0,0-24 31,-24 0-15,0-1-1</inkml:trace>
  <inkml:trace contextRef="#ctx0" brushRef="#br0" timeOffset="192852">16928 11625 0,'-24'0'31,"24"25"0,24-25-31,1 0 32,-25 24-32,24 1 15,1-1 1,-1 0-1,-24 1-15,24-1 0,-24 1 16,0-1-16,25 0 0,-25 1 16,0-1-16,0 1 15,0-1-15,-25-24 16,1 0 0</inkml:trace>
  <inkml:trace contextRef="#ctx0" brushRef="#br0" timeOffset="238464">9015 6325 0,'0'-24'16,"0"0"-16,-24-1 15,24 1-15,-49 24 16,25 0-16,-1 0 16,-24 0-16,25 24 0,-25 1 15,25-25-15,-1 24 16,-24 0-16,49 1 0,-24-1 16,-1 1-16,25-1 0,0 1 15,0-1 1,25 0-16,-1 1 0,25-25 15,-24 24-15,48-24 16,-24 25-16,0-25 0,24 24 16,-24-24-16,24 25 0,-24-25 15,0 24-15,-25-24 16,1 24-16,-1 1 0,0-1 16,-24 1-16,0-1 0,-24 0 15,-25 1-15,25-1 16,-25 1-16,-24-1 0,24 1 15,0-1-15,-24-24 16,24 0-16,0 0 0,24-24 16,1 24-16,24-25 0,0 1 15,0-25-15,0 24 16,24 1-16</inkml:trace>
  <inkml:trace contextRef="#ctx0" brushRef="#br0" timeOffset="238907">9455 6325 0,'0'-24'0,"0"0"31,-25 24-15,25 24-16,0 0 16,0 1-16,0-1 15,0 1-15,0 24 0,25-25 16,-25 25-16,24-25 16,1 25-16,-1-24 0,-24-1 15,25 0-15,-1 1 0,25-25 16,-25 24-16,1-24 15,-1 0-15,1 0 0,-1-24 16,-24-1-16,24 25 16,1-24-16,-25 0 0,0-1 15,0-24-15,0 25 0,0-25 16,0 25-16,-25-25 16,1 0-16,0 24 0,-1 1 15,25-25-15,-24 49 16,-1-24-16,1 24 0,-1 0 15</inkml:trace>
  <inkml:trace contextRef="#ctx0" brushRef="#br0" timeOffset="239599">9943 6301 0,'0'-24'0,"-24"24"16,-1 0 0,25-25-16,0 50 15,25-25 1,-25 24-16,24 0 0,-24 1 16,25-1-16,-25 25 0,0-24 15,24-1-15,-24 25 16,0-25-16,25 1 0,-25-1 15,0 1 1,0-1-16,-25-48 31,25-1-31,0 1 16,0-1-16,0 1 0,-24-25 16,24 25-16,0-25 15,0 0-15,0 0 0,0 0 16,24 0-16,-24 1 0,25 23 15,-25 1-15,24-1 16,0 1-16,1 24 16,-1 24-16,1-24 15,-1 25-15,-24-1 0,25 1 16,-1-1-16,-24 0 0,0 1 16,24-1-16,-24 1 15,0-1-15,0 0 0,0 1 16,0-74 31,0 25-32,0-1-15,0-24 0,0 25 16,0-25-16,25 25 16,-25-25-16,24 24 0,1 1 15,-1 0-15,1 24 0,-1 0 16,0 0-16,1 24 15,-1 0-15,1 1 0,-1-1 16,1 1-16,-25 24 16,24-25-16,-24 0 0,0 25 15,0-24-15,0-1 0,0 0 16,0 1-16,0-1 16</inkml:trace>
  <inkml:trace contextRef="#ctx0" brushRef="#br0" timeOffset="239872">11042 6203 0,'-24'25'15,"0"-25"-15,-25 24 16,24-24-16,1 25 15,24-1 1,0 0 0,0 1-16,24-25 15,-24 24-15,0 1 16,0-1-16,0 1 16,0-1-16,0 0 15</inkml:trace>
  <inkml:trace contextRef="#ctx0" brushRef="#br0" timeOffset="240618">11213 6008 0,'-24'0'15,"-1"0"-15,1 0 16,48 24 15,1 1-15,-25-1-16,24 1 0,1 23 16,-25-23-16,0-1 15,24 1-15,-24 24 0,0-25 16,0 0-16,25-24 15,-25 25-15,0-1 0,-25-48 47,25-1-47,0 1 16,0 0-16,0-25 16,0 24-16,0-24 0,25 1 15,-25-1-15,24 0 0,-24 0 16,24 0-16,1 25 15,-1-25-15,-24 25 0,25 24 16,-1 0-16,1 0 16,-1 0-16,0 24 0,1 0 15,-1 25-15,1-24 0,-1 24 16,-24-25-16,25 25 16,-1-25-16,-24 1 0,24-1 15,-24 0-15,0 1 16,0-1-16,0 1 15,0-50 1,0 1 0,0-1-16,0 1 15,0-25-15,0 25 16,0-25-16,25 0 0,-25 0 16,24 0-16,-24 1 0,25 23 15,-1-24-15,1 49 16,-1 0-16,0 0 0,1 0 15,-1 25-15,-24 24 16,25-25-16,-1 25 0,0 24 16,25 25-1,-24-49 1,-25-25-16,24-24 0,-24 24 16,0 1-16,25-25 15</inkml:trace>
  <inkml:trace contextRef="#ctx0" brushRef="#br0" timeOffset="240894">12190 5739 0,'0'25'62,"0"-1"-62,25-24 0,-25 25 16,0 23-16,0-23 15,24-1-15,-24 25 0,0-24 16,0-1-16,0 25 16,0-25-16,0 1 0,25-1 15,-25 1-15,0-1 16,0 0-1</inkml:trace>
  <inkml:trace contextRef="#ctx0" brushRef="#br0" timeOffset="241169">12532 5642 0,'0'-25'0,"0"50"32,0-1-32,0 0 15,0 1-15,0-1 0,0 1 16,0 24-16,0-25 16,0 25-16,0-25 0,25 25 15,-25-24-15,0-1 16,24 25-16,-24-25 0,0 1 15,0-1-15,0 1 0,-24-25 16,24 24-16</inkml:trace>
  <inkml:trace contextRef="#ctx0" brushRef="#br0" timeOffset="241584">12532 5715 0,'0'-25'0,"0"1"16,0 0-16,25 24 16,-1 24-1,0 0-15,-24 1 16,49-1-16,-24 25 0,-1-24 16,25-1-16,-25 0 15,25 25-15,0-24 0,0-1 16,-25-24-16,25 25 0,-24-1 15,-1-24-15,1 0 16,-1 0-16,0 0 0,1-24 31,-25-1-31,0 1 16,0-25-16,0 24 0,0-23 16,0-1-16,-25 0 15,25 0-15,-24 0 0,0 0 16,24 1-16,-25 23 0,1-24 15,-1 25 1,1 24-16,24 24 16,0 1-1,0-1-15,0 25 0,0-25 16</inkml:trace>
  <inkml:trace contextRef="#ctx0" brushRef="#br0" timeOffset="243587">9186 7644 0,'-24'0'16,"24"-24"-16,-25 24 15,50 24 16,-25 1-31,0-1 16,24 1-16,-24-1 0,0 25 16,0-25-16,0 25 15,0-24-15,0-1 0,0 0 16,0 25-16,0-24 0,0-1 16,0 0-1,0-48 16,0 0-15,0-25-16,0 24 16,-24 1-16,24-25 15,0 0-15,0 0 0,-25 1 16,25 23-16,0-24 16,0 0-16,0 1 0,0 23 15,25 1-15,-25-1 0,24 25 16,1 0-16,-1 0 15,1 0-15,-1 25 0,0-1 16,1 1-16,-1-1 16,25 0-16,-25 25 0,1 0 15,-1-24-15,1 23 0,-25-23 16,24-1-16,-24 25 16,25-24-16,-25-1 15,0 0-15,-25-24 31,25-24-31,-24 24 16,24-24-16,0-1 16,0-24-16,0 25 0,0-25 15,0 0-15,0 0 16,0 25-16,0-25 0,24 25 16,-24-1-16,0 1 0,25 24 15,-1 0 1,-24 24-16,24 1 0,1-1 15,-25 25-15,24-25 16,1 1-16,-25 24 0,24-25 16,1 0-16,-25 1 0,24-1 15,-24 1-15,24-1 16</inkml:trace>
  <inkml:trace contextRef="#ctx0" brushRef="#br0" timeOffset="244122">10017 7425 0,'-25'0'16,"25"24"-16,0 0 15,0 1 1,25-1-16,-25 1 0,0-1 16,24 25-16,-24-25 15,24 25-15,1-24 0,-25 23 16,0-23-16,24-1 0,-24 1 16,0-1-16,0 1 15,0-1-15,0-48 31,-24 24-31,24-25 0,-25 1 16,25-1-16,0-24 0,-24 25 16,24-25-16,0-24 15,-24 24-15,24 0 0,0-24 16,0 0-16,0 24 16,24 0-16,-24 0 0,24 25 15,1-1-15,-1 25 16,1 0-16,-1 25 15,1-1-15,-1 25 0,25 0 16,-25 0-16,1 24 16,-1-24-16,1 0 0,-1-1 15,0 26-15,1-50 0,-1 25 16,-24 0-16,0-25 16,25 1-16,-25-1 0,0 1 15</inkml:trace>
  <inkml:trace contextRef="#ctx0" brushRef="#br0" timeOffset="244314">10114 7718 0,'-24'-25'0,"-1"25"0,25-24 16,25 24-1,24-25 1,-25 25-16,1 0 15,23 0-15,1-24 16,-24 24-16,24 0 0,-1-25 16,-23 25-16,24 0 0</inkml:trace>
  <inkml:trace contextRef="#ctx0" brushRef="#br0" timeOffset="244553">10554 7302 0,'-25'0'0,"25"-24"16,0 0-16,-24 24 15,48 0 1,-24 24-16,25 0 0,-1 1 16,1-1-16,24 25 15,-25 0-15,25-25 0,-25 25 16,1 0-16,24-25 0,-25 1 15,0-1-15,-24 1 16,25-1-16</inkml:trace>
  <inkml:trace contextRef="#ctx0" brushRef="#br0" timeOffset="244770">10774 7205 0,'-25'-49'0,"25"24"16,0 50 0,0-1-16,0 25 15,0-24-15,0 48 0,0-24 16,0 0-16,0-1 16,0 26-16,-24-26 0,24 1 15,-25 0-15,25 0 0,0-25 16,-24 1-16,24-1 15</inkml:trace>
  <inkml:trace contextRef="#ctx0" brushRef="#br0" timeOffset="245044">11458 7522 0,'0'25'16,"0"-1"0,0 0-16,24 1 15,-24-1-15,24 1 16,-24-1-16,25 1 15,-25-1-15,0 0 16</inkml:trace>
  <inkml:trace contextRef="#ctx0" brushRef="#br0" timeOffset="245574">11873 7180 0,'0'25'47,"0"-1"-47,0 1 16,24 23-16,-24-23 0,0 24 15,25-25-15,-25 25 16,24-25-16,-24 1 0,0-1 16,0 1-16,0-1 15,0-48 17,0-1-17,0 1-15,0-25 0,0 25 16,0-25-16,-24 0 15,24 0-15,0-24 0,0 24 16,0-24-16,0 24 0,0-25 16,0 26-16,0-1 15,24 24-15,0 1 0,1 24 16,-1 0 0,1 49-16,-1-25 0,25 25 15,-25 24-15,25-24 0,0 0 16,-24 24-16,23-24 15,1 0-15,-24 0 0,48 49 16,-49-50 0,-24-23-16,0-1 15</inkml:trace>
  <inkml:trace contextRef="#ctx0" brushRef="#br0" timeOffset="245760">12019 7254 0,'-24'0'0,"24"-25"16,-25 25-16,50-24 31,24 24-15,-25-25-16,1 25 0,23-24 15,-23-1-15,24 1 16,0 24-16</inkml:trace>
  <inkml:trace contextRef="#ctx0" brushRef="#br0" timeOffset="246137">12410 6936 0,'0'-24'15,"0"-1"1,0 1-16,0-1 16,0 50 15,24-1-31,-24 1 15,25 23-15,-1-23 16,-24 24-16,25 0 0,-1-25 16,-24 25-16,25 0 0,-1-25 15,0 25-15,-24-25 16,25 1-16,-1-1 0,1-24 16,-1 25-16,1-25 15,-1-25 1,-24 1-1,0-25-15,0 25 16,0-25-16,-24 0 0,24-24 16,0 24-16,-25 0 15,25 0-15,-24 0 0,24 0 16,0 25-16,0-1 0,0 1 16</inkml:trace>
  <inkml:trace contextRef="#ctx0" brushRef="#br0" timeOffset="246594">13021 6692 0,'0'-25'0,"-25"50"47,25-1-47,-24 1 15,24 23-15,0-23 0,-25 24 16,25 0-16,0-1 16,0 1-16,0 25 0,0-50 15,25 25-15,-25 0 0,24-25 16,1 1-16,-1-25 15,1 24-15,23-24 0,-23 0 16,-1-24-16,1-1 16,-1 1-16,0-1 0,-24 1 15,25-1-15,-25-23 16,0 23-16,0-24 0,0 25 16,0-25-16,0 25 0,0-1 15,0 1-15,0-1 16,0 1-16,24 24 0,1 0 15,-25 24-15,24 1 16,1-1-16,-1 1 16,0 23-16,-24 1 0,25-24 15,-1 24-15,1-1 16,-1 1-16,-24-24 0</inkml:trace>
  <inkml:trace contextRef="#ctx0" brushRef="#br0" timeOffset="247266">9479 8524 0,'0'-25'15,"25"25"-15,-25-24 0,0-1 16,24 25 0,-24-24-16,-24 48 31,-1 1-16,1-1-15,-1 1 0,1 23 16,0 1-16,-1-24 16,25 23-16,-24 1 0,24 0 15,0 0-15,0 0 0,24 0 16,1-25-16,-1 1 16,0-1-16,25 0 0,0 1 15,-24-25-15,23 0 16,1 0-16,0-25 0</inkml:trace>
  <inkml:trace contextRef="#ctx0" brushRef="#br0" timeOffset="247709">10090 8475 0,'0'-25'15,"0"1"1,-25 24-16,1 24 16,0 1-1,24-1 1,-25 25-16,25-25 0,0 1 16,-24 24-16,24-25 15,0 1-15,0 23 0,0-23 16,0 24-16,24-25 0,1 0 15,-25 1-15,24-1 16,0-24-16,1 25 0,24-25 16,-25 0-16,1 0 15,-1-25-15,0 25 0,-24-24 16,25-1-16,-25-23 0,24 23 16,-24-24-16,0 25 15,0-25-15,-24 0 0,24 0 16,-25 25-16,1-25 15,0 25-15,-1-1 0,1 1 16,-1-1-16,1 25 0,-1 0 16,25 25-16,-24-25 15,0 24-15,24 1 16</inkml:trace>
  <inkml:trace contextRef="#ctx0" brushRef="#br0" timeOffset="248136">10505 8377 0,'0'-24'16,"0"48"46,0 0-62,0 1 0,0-1 16,0 1-16,0 24 16,0-25-16,24 25 0,-24-25 15,0 25-15,25-24 16,-1-1-16,-24 0 0,25 1 16,-1-25-16,1 0 0,23 0 15,-23 0-15,-1-25 16,1 1-16,24 0 0,-25-25 15,-24 24-15,24-24 16,-24 1-16,0-1 0,0 24 16,0-24-16,0 1 0,0 23 15,-24-24-15,0 25 16,-1-1-16,1 25 16,-1 0-1,1 25-15,24-1 16</inkml:trace>
  <inkml:trace contextRef="#ctx0" brushRef="#br0" timeOffset="248447">11018 8230 0,'0'-24'0,"24"0"31,1 48 0,-25 0-31,0 1 16,0-1-16,0 1 0,0 24 16,0-25-16,0 25 15,0-25-15,24 25 0,-24-24 16,0-1-16,0 0 15,0 1-15,0-1 0,0 1 16,-24-25 0,24-25-1</inkml:trace>
  <inkml:trace contextRef="#ctx0" brushRef="#br0" timeOffset="248807">11067 8353 0,'0'-49'0,"0"24"16,0 1-16,0-1 15,0 1-15,0 0 0,24 24 16,1 0 0,-1 24-1,1 0-15,-1-24 0,0 25 16,25-1-16,-24 1 16,-1-1-16,25 1 0,-25-1 15,1 0-15,-1 1 16,25-25-16,-49 24 0,24-24 15,1 25-15,-1-25 16,-24-25-16,0 1 16,0-1-16,0 1 15,0 0-15,0-1 16,0-24-16,0 25 0,-24-25 16,24 0-16,-25 25 0,25-25 15,0 25-15,0-1 16,-24 25-16,24-24 0,0 48 31,0 1-15</inkml:trace>
  <inkml:trace contextRef="#ctx0" brushRef="#br0" timeOffset="249275">11800 8035 0,'0'-24'31,"0"-1"-15,24 25 0,-24-24-16,24 24 15,1-25-15,-1 25 0,25 0 16,-25-24-16,25 24 0,-24-24 15,-1 24-15,1 0 16,-1 0-16,0-25 0,1 25 16,-50 0-1,1 0 1,0 25-16,-1-25 16,1 0-16,-1 24 15,1-24-15,-1 0 0,25 24 16,-24-24-16,24 25 15,0-1-15,0 1 16,0-1-16,0 1 0,0-1 16,24 25-16,-24-25 15,25 25-15,-1-25 0,-24 1 16,25 24-16,-25-25 16,24 1-16,-24-1 0,25 0 15,-25 1-15,24-25 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9:44:18.5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180 0 0,'-25'0'31,"1"24"-31,-1 0 0,1 1 16,0 24 0,24 0-16,0-25 15,0 0-15,0 1 0,0 24 16,0-25-16,0 25 15,0 0-15,-25 0 0,25 24 16,0-24-16,0 0 0,-24 24 16,24 0-16,0-24 15,0 24-15,0-24 0,0 0 16,0 0-16,0 0 16,0-25-16,0 25 0,0-25 15,0-48 16,0-1-31,0-23 0,0-1 16</inkml:trace>
  <inkml:trace contextRef="#ctx0" brushRef="#br0" timeOffset="247">155 146 0,'0'-24'0,"-24"24"0,-1-25 16,50 25 15,-1 0-31,25 0 16,0 0-16,-25 0 0,25 0 15,0 0-15,0 0 16,0-24-16,0 24 0,-25 0 15,1 0-15,-1 0 16</inkml:trace>
  <inkml:trace contextRef="#ctx0" brushRef="#br0" timeOffset="462">106 683 0,'0'25'16,"0"-1"-16,25-24 16,-1 0-1,1 0-15,24 0 0,-1-24 16,1 24-16,0 0 0,-24 0 16,23 0-16,-23 0 15,24 0-15</inkml:trace>
  <inkml:trace contextRef="#ctx0" brushRef="#br0" timeOffset="1068">1328 146 0,'0'-24'0,"-25"-1"15,1 1-15,-1 24 16,1 0 0,0 0-16,24 24 0,-25 25 15,1-24-15,-25 23 0,24 26 16,1-1-16,0 0 15,-1 0-15,1 1 0,24-1 16,-25 0-16,25 1 16,0-1-16,0-24 0,25-1 15,-25-23-15,24-1 0,1 1 16,23-1-16,1-24 16,-24-24-16,24-1 0,-1 1 15,1-1-15,0-23 16,0 23-16,-25-24 0,1 1 15,-1-1-15,1 0 0,-25 0 16,0 25-16,0-1 16,-25 1-16,1-1 0,24 1 15,-25 24-15,1-25 16,48 25 0,1 0-16,-1-24 15,1 24-15,23-24 16,1 24-16,-24 0 0,24 0 15,-1 0-15,1 0 16,-24 0-16,24 24 0,-25 0 16,-24 25-16,24-24 0,-24 24 15,0-25-15,0 25 16,0 0-16,0-25 0,-24 25 16,0 0-16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9:44:20.1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293 49 0,'0'-25'16,"0"1"-16,0 0 15,0 48 17,0 0-32,0 25 15,0 0-15,0 0 0,0 0 16,-24 24-16,24 0 15,-25 25-15,25-25 0,-24 0 16,24 1-16,-25-1 16,25 0-16,0 1 0,-24-26 15,24 1-15,0 0 16,0 0-16,24-25 0,1 1 16,-1-25-16,1 24 0,23-24 15,1 25-15,24-25 16,25 0-16,0 0 0,0 0 15,24 0-15,0 0 0,0 0 16,0 0-16,-24 0 16,24 0-16,-49 0 0,0 0 15,1 0-15,-50 0 16</inkml:trace>
  <inkml:trace contextRef="#ctx0" brushRef="#br0" timeOffset="467">2198 852 0,'-24'-24'15,"-1"24"-15,1 0 0,-1 0 16,1 0-16,24 24 15,0 1 1,0-1-16,0 25 0,24 0 16,-24 0-16,25 0 15,-1-1-15,-24 1 0,25 24 16,-25-24-16,0-24 0,0 24 16,0-1-16,0-23 15,0-1-15,0 1 16,-25-25-1,25-25-15,0 1 0,0-25 16,-24 0-16,24-24 0,0 0 16,0-1-16,0 1 15,0-25-15,0 25 0,0-25 16,0 50-16,24-26 0,-24 26 16,25 23-16,23 1 15,-23-1-15,24 25 0,-25 0 16,25 25-16,0-25 15,0 24-15,-1 1 0,1-1 16,0 0-16,-24 1 16</inkml:trace>
  <inkml:trace contextRef="#ctx0" brushRef="#br0" timeOffset="647">2271 1023 0,'-24'25'0,"-1"-1"15,1-24-15,24 25 0,0-1 16,24-24 0,1 0-16,-1 0 15,25 0-15,0 0 0,0-24 16,0 24-16,24-25 16,-24 1-16</inkml:trace>
  <inkml:trace contextRef="#ctx0" brushRef="#br0" timeOffset="1236">3102 877 0,'24'0'15,"-24"-25"-15,0 1 16,0 48 31,24-24-47,-24 49 0,0-24 15,0 23-15,0-23 16,0 24-16,0 0 0,0-1 16,0 1-16,0 0 0,0 0 15,0-25-15,0 1 16,0-1-16,0 1 0,0-50 31,0 1-31,0-1 0,25-24 16,-25 1-16,24-26 15,1 26-15,-1-26 0,1 1 16,-25 0-16,24 24 0,0 0 16,1 25-16,-25-1 15,24 1-15,1 24 0,-25 24 16,24-24-16,1 25 0,-25 23 16,0-23-16,24 24 15,-24-25-15,0 25 0,24-25 16,-24 25-16,0-24 15,0-1-15,0 1 16,25-25 0,-25-25-16,24 1 15,-24-1-15,25-24 0,-1 1 16,0-1-16,1 0 0,-1 0 16,1 0-16,-1 0 15,25 25-15,-25 24 0,1 0 16,24 24-16,-25 25 15,1 0-15,-1 24 0,0-24 16,1 24-16,-1 1 0,-24-1 16,0-24-16,-24 24 15</inkml:trace>
  <inkml:trace contextRef="#ctx0" brushRef="#br0" timeOffset="2069">317 1048 0,'-24'0'0,"24"-25"16,-25 25-16,25 25 15,0-1 1,0 1-16,0-1 16,0 0-16,-24 74 15,24-49-15,-24 24 16,24-24-16,-25 24 15,25 1-15,-24-1 0,24-24 16,-25 24-16,25 0 0,0 1 16,0-26-16,0 26 15,0-26-15,0 1 0,0-24 16,0 24-16,0-25 16,25 25-16,-25-25 0,0 1 15,24-1-15,1-24 16,-1 25-16,25-25 15,0 0-15,0 0 0,24 0 16,25 0-16,-1 0 16,1 0-16,0 0 0,24 0 15,-25 0-15,1 0 0,0 0 16,-25 0-16,-24 0 16,0 0-16,-25 0 0,1 0 15</inkml:trace>
  <inkml:trace contextRef="#ctx0" brushRef="#br0" timeOffset="2676">2003 2367 0,'0'-25'0,"24"25"16,-24-24-16,24-1 15,-24 1-15,0-1 16,0 1 0,0 0-1,0 48 1,0 0-16,0 1 16,0-1-16,0 25 15,0 0-15,0 0 0,25 0 16,-25 24-16,0-24 0,0 0 15,24-1-15,-24-23 16,0 24-16,0-25 0,0 1 16,0-1-1,-24-48-15,24-1 16,0-24-16,0 0 16,0-24-16,0 0 15,0 0-15,0-1 0,0-23 16,0 23-16,0 1 15,0 0-15,24 24 0,1 25 16,-1-25-16,0 49 0,1 0 16,-1 0-16,25 0 15,0 0-15,0 24 0,0 1 16,0-25-16,-25 24 16,25 0-16,-25-24 0,-24 25 15,0-1-15,0 1 16</inkml:trace>
  <inkml:trace contextRef="#ctx0" brushRef="#br0" timeOffset="2849">2222 2342 0,'-24'0'15,"24"25"-15,-25-1 0,1 0 16,24 1 0,24-25-1,1 0-15,24 0 16,-25 0-16,25 0 15,0 0-15,0 0 0,0 0 16,24-25-16,-24 25 16,24 0-16</inkml:trace>
  <inkml:trace contextRef="#ctx0" brushRef="#br0" timeOffset="3431">2979 2293 0,'25'0'0,"-25"-24"16,0-1-1,0 50 17,0-1-32,0 1 15,0-1-15,0 1 16,0 23-16,24-23 0,-24 24 16,0-1-16,0 1 15,0-24-15,0 24 0,0-25 16,0 25-16,0-25 15,0-48 17,0-1-32,25-23 0,-25-1 15,0-25-15,24 1 16,1 0-16,-25 24 0,24-24 16,0 0-16,1 24 15,-1 24-15,1 1 0,-1 24 16,1 0-16,-1 24 15,-24 1-15,24-1 16,1 25-16,-25-25 0,24 25 16,-24 0-16,25-24 0,-25-1 15,0 0-15,24 1 16,-24-1-16,24-24 16,-24-24-1,25-1-15,-25-23 16,24-1-16,1 0 15,-1 0-15,1-24 0,-1 24 16,0 0-16,1 0 0,-1 25 16,1 24-16,-1 0 15,1 0-15,-1 49 0,0-25 16,1 49-16,-1-24 16,1 24-16,-25-24 0,24 25 15,-24-26-15,0 1 0,0 0 16,-24 0-16</inkml:trace>
  <inkml:trace contextRef="#ctx0" brushRef="#br0" timeOffset="4349">146 2244 0,'0'-24'0,"25"0"16,-25-1-1,0 74 17,0-25-32,0 1 0,0 24 15,0 0-15,-25-1 0,25 1 16,0 24-16,0 1 15,-24-1-15,24-24 0,0 24 16,0 0-16,0 1 0,-24-1 16,24 0-16,0 1 15,-25-26-15,25 26 0,0-26 16,0 26-16,0-25 0,0-1 16,0-23-16,0 24 15,0-25-15,25 1 0,-25-1 16,24-24-16,0 24 15,25-24-15,0 25 0,0-25 16,0 0-16,24 0 0,0 0 16,1 0-16,23 0 15,1 0-15,0 24 0,-1-24 16,-23 0-16,23 0 16,-23 0-16,-1 0 0,0 0 15,-48 0-15,23 0 16,-23 0-16,-1 0 0,-24-24 47</inkml:trace>
  <inkml:trace contextRef="#ctx0" brushRef="#br0" timeOffset="4889">1905 3734 0,'-25'-24'16,"25"-25"-16,0 25 0,-24-1 15,24 1-15,0-1 16,0 50 15,0-1-15,24 1-16,-24-1 0,0 25 16,25 0-16,-25-25 15,0 25-15,0 0 0,24 0 16,-24-1-16,0-23 0,0-1 15,0 1-15,0-1 16,25-24-16,-25-24 31,24-1-31,-24-24 0,0 1 16,0-1-16,0-24 0,25-1 16,-25 1-16,24-25 15,-24 25-15,0 24 0,24-24 16,-24 48-16,25-23 15,-1 23-15,1 25 0,24 0 16,-25 0-16,25 0 0,0 0 16,-1 0-16,1 25 15,0-1-15,-24 0 0,-1-24 16,0 25-16,-24-1 16</inkml:trace>
  <inkml:trace contextRef="#ctx0" brushRef="#br0" timeOffset="5071">2027 3783 0,'-24'0'0,"-1"24"15,50-24 17,-1 0-32,0 0 15,25-24-15,-24 24 0,24 0 16,-1-24-16,1 24 15,0 0-15</inkml:trace>
  <inkml:trace contextRef="#ctx0" brushRef="#br0" timeOffset="5663">2735 3563 0,'0'-24'0,"25"24"15,-25-25-15,0 1 16,24 48 15,-24 25-15,25-24-16,-25 24 0,0-1 15,0 1-15,24 0 16,-24 0-16,0 0 0,0 0 16,0-1-16,0 1 0,24-24 15,-24-1-15,0 1 16,25-50-1,-25 1 1,0-25-16,24 0 0,-24-24 16,25 24-16,-25-49 0,24 25 15,-24 0-15,24-1 16,1 26-16,-25-1 0,24 0 16,1 49-16,-1 0 15,1 0-15,-25 49 16,24-25-16,-24 25 0,24 0 15,-24 0-15,0-25 16,0 25-16,25-25 0,-25 25 16,24-24-1,-24-1-15,25-24 16,-1-24 0,1-1-16,-1 1 15,0-25-15,1 0 0,-1 0 16,1 0-16,23 1 15,-23-1-15,-1 0 0,1 24 16,24 1-16,-25 24 0,0 24 16,1 1-1,-1 24-15,-24 0 0,25 24 16,-1-24-16,-24 24 0,25 0 16,-25 0-16,0-24 15,0 25-15</inkml:trace>
  <inkml:trace contextRef="#ctx0" brushRef="#br0" timeOffset="6581">24 3588 0,'0'-49'15,"0"24"1,-24 1-16,24 48 31,0 25-31,0 0 0,0 24 16,0 1-16,0 23 0,0 25 16,0-24-16,24 24 15,-24-24-15,0 24 0,0-24 16,0-1-16,0 1 15,0-25-15,25 25 0,-25-25 16,0 1-16,0-1 0,0 0 16,0 0-16,0-24 15,0 25-15,0-50 0,0 25 16,0-25-16,24 1 16,-24-1-16,25-24 0,-1 0 15,0-24-15,25 24 0,24-25 16,1 1-16,-1 24 15,49-25-15,0 1 0,0 0 16,25-1-16,-1 25 16,1-24-16,0 24 0,-1-25 15,-24 25-15,-24 0 0,0 0 16,-25 0-16,-24 0 16,0 0-16,-25 0 0,0 0 15,-48 0 16</inkml:trace>
  <inkml:trace contextRef="#ctx0" brushRef="#br0" timeOffset="7037">2247 5126 0,'0'-24'0,"-25"0"32,1 24-17,24 24-15,0 0 16,0 25-16,0 0 16,0-25-16,0 50 0,0-25 15,0 24-15,0-24 16,0 24-16,-25-24 0,25 24 15,0-24-15,0-25 16,0 25-16,0-24 0,0-50 31,0 1-15,0-25-16,25 0 0,-25 0 16,0-24-16,0-25 15,24 1-15,-24-1 0,0 25 16,25-25-16,-25 25 0,24-1 15,1 26-15,-1-1 16,0 24-16,1 1 0,24 24 16,-25 0-16,25 24 15,-25 1-15,25-1 0,-24 1 16,24-1-16,-25 25 0,0-25 16,1 25-16,-25-24 15,0 23-15</inkml:trace>
  <inkml:trace contextRef="#ctx0" brushRef="#br0" timeOffset="7211">2222 5468 0,'-24'25'0,"-25"-1"0,25 1 16,48-25 15,0 0-31,25-25 16,-24 25-16,24-24 15,24-1-15,-24 1 0,24-1 16,-24 1-16</inkml:trace>
  <inkml:trace contextRef="#ctx0" brushRef="#br0" timeOffset="7829">3053 5175 0,'24'-24'0,"-24"-1"31,25 25-31,-25 25 32,0-1-32,0 1 0,0-1 15,0 25-15,0 0 0,0 0 16,0-1-16,-25 1 16,25 25-16,0-26 0,0 1 15,0-24-15,-24 24 16,24-25-16,0 0 0,24-48 31,-24-25-15,25 0-16,-25 0 0,24-24 15,0 0-15,1 0 16,-1-1-16,-24 1 0,25 0 16,-1-1-16,1 26 0,-1 23 15,0 1-15,1 24 16,-1 0-16,1 49 15,-25-25-15,0 25 16,24 0-16,-24 0 0,24-1 16,-24 1-16,0-24 0,25 24 15,-25-25-15,24 25 16,-24-25-16,25 1 16,-1-25-1,1-25-15,-25 1 0,24-25 16,0 0-16,1 0 0,-1 0 15,1-24-15,-1 24 16,1-24-16,-1 24 0,0 25 16,1-1-16,-1 25 15,1 0-15,-25 25 0,24-1 16,1 25-16,-25 24 0,24 1 16,-24-1-16,24 0 15,-24-24-15,25 24 0,-25-24 16,0 0-16,24-25 15,-24 1-15,0-1 0</inkml:trace>
  <inkml:trace contextRef="#ctx0" brushRef="#br0" timeOffset="12771">4811 803 0,'25'0'16,"-1"0"-1,0 0 1,1 0 0,-25 25 15,-25-25-15,1 24-16,0-24 15,-25 25-15,24-25 0,-24 24 16,1-24-16,-1 25 15,-24-1-15,24-24 0,24 24 16,-24-24-16,25 0 0,0 0 16,-1 0-16,25 25 15,0-50 17</inkml:trace>
  <inkml:trace contextRef="#ctx0" brushRef="#br0" timeOffset="13126">4347 730 0,'0'-24'0,"-24"24"16,48 0 15,1 0-16,-25 24 1,0 1 0,-25-25-16,25 24 0,-24 0 15,-1 1-15,1-1 16,-1 1-16,1 24 0,0-25 16,-1 0-16,25 1 0,0-1 15,0 1 1,0-1-16,25-24 15,-1 25-15,25-25 16,0 0-16,-25 24 0,25-24 16,0 0-16,0 24 0,0-24 15,-1 0-15,-23 0 16</inkml:trace>
  <inkml:trace contextRef="#ctx0" brushRef="#br0" timeOffset="15117">5007 2147 0,'0'24'32,"-25"-24"14,1 0-46,-1 0 16,1 25-16,-25-25 16,0 0-16,0 24 0,0 0 15,1-24-15,-1 25 0,0-25 16,0 24-16,25-24 16,-25 25-16,24-25 0,1 0 15,0 0-15,24 24 0,-25-24 16,1 0-1,48 0 32,-24-24-47</inkml:trace>
  <inkml:trace contextRef="#ctx0" brushRef="#br0" timeOffset="15441">4445 2025 0,'0'-25'16,"24"25"31,-24 25-47,-24-1 15,24 0 1,-25 1-16,1-1 0,0 1 15,-1-1-15,25 1 16,-24-1-16,-1 0 0,1-24 16,24 25-16,-25-1 0,25 1 15,0-1 1,25-24-16,-1 25 0,-24-1 16,49 0-16,-24-24 15,23 25-15,-23-25 0,24 24 16,0-24-16,-1 25 0,-23-25 15</inkml:trace>
  <inkml:trace contextRef="#ctx0" brushRef="#br0" timeOffset="16893">5153 3295 0,'25'-25'0,"-1"25"0,0-24 15,-48 24 17,0 0-32,-1-25 15,1 25-15,-25 0 0,24 0 16,-23 25-16,-1-1 16,-25-24-16,26 25 0,-1-1 15,-24 0-15,24 1 0,0-1 16,0 1-16,0-1 15,0 1-15,25-1 0,-1 0 16,-23-24-16,48 25 0,-25-25 16,1 24-16,-1 1 15,25-50 17,25 25-17,-25-24-15,24-1 0,1 1 16,-1 0-1,-24-25-15,24 24 0,1 1 16,-25-1-16,24 25 16,-24-24-16,25 0 0,-25-1 15,24 25-15,-24-24 16,25-1 0,-25 50 62,-25-1-78,25 1 15,-24-1-15,-1 0 16,1 1-16,-1-1 0,25 25 16,-24-24-16,0-1 0,-1 0 15,25 1-15,-24-1 16,24 1-16,0-1 15,0 1 1,24-25-16,1 24 16,-1-24-16,0 0 0,1 24 15,-1-24-15,25 0 16,-24 0-16,-1 25 0,25-25 16</inkml:trace>
  <inkml:trace contextRef="#ctx0" brushRef="#br0" timeOffset="17902">5300 4687 0,'24'0'31,"1"0"-15,-50 0 31,1 24-47,-1 1 15,-24-25-15,25 24 0,-25 0 16,-24 25-16,24-24 0,-24 24 16,24-25-16,0 0 15,0 25-15,0-24 0,0 23 16,25-23-16,0-1 15,-1 1-15,1-1 0,-1-24 16,25 25-16,25-50 47,-25 1-47,24-1 16,1 1-16,-25-1 0</inkml:trace>
  <inkml:trace contextRef="#ctx0" brushRef="#br0" timeOffset="18243">4762 4833 0,'0'-24'15,"-24"24"-15,24-25 16,0 50 31,0-1-32,0 1-15,0-1 16,-24 1-16,24-1 16,-25 0-16,1 25 0,24-24 15,-25-1-15,1 25 0,24-25 16,-25 1-16,25-1 16,0 1-16,0-1 15,25-24 1,-1 0-16,1 24 15,-1-24-15,25 0 0,-25 0 16,1 0-16,-1 0 16,1-24-16,-1 24 0,0 0 15,1 0-15</inkml:trace>
  <inkml:trace contextRef="#ctx0" brushRef="#br0" timeOffset="22023">5984 852 0,'0'-24'15,"-25"-1"-15,1 1 32,-1 24-32,1 0 15,-1 0-15,1 0 16,0 0-16,-1 24 15,1-24-15,-25 25 0,24-25 16,1 24-16,24 1 16,-24-25-16,-1 24 0,25 1 15,0-1-15,0 0 0,25 1 16,-25-1 0,24 1-16,0-25 15,1 0-15,-1 0 16,1 0-16,-1-25 15,1 1-15,-1-1 0,0 1 16,1 0-16,-1-1 16,1 1-16,-25-25 0,24 24 15,-24-23-15,0 23 0,0-24 16,0 0-16,0 25 16,0-25-16,0 25 0,0-1 15,0 1-15,25 24 16,-25 24-1,0 1-15,0-1 0,0 25 16,0-25-16,24 25 16,-24 0-16,0 0 0,0-25 15,0 25-15,0-24 16,0-1-16,0 25 0,0-25 16</inkml:trace>
  <inkml:trace contextRef="#ctx0" brushRef="#br0" timeOffset="22545">6496 901 0,'0'-24'0,"0"-1"16,0 1-1,-24 24-15,24-25 16,-24 1-16,-1 24 0,1-24 16,-1 24-16,1 0 15,-1 0-15,1 24 16,0-24-16,-1 24 0,1-24 16,-1 25-16,1-1 15,24 1-15,0-1 0,-25-24 16,25 25-16,0-1 0,0 0 15,25-24-15,-25 25 16,24-25-16,1 24 0,-1-24 16,1 0-1,-1 0-15,0 0 16,1 0-16,-1-24 16,1 24-16,-1-25 0,1 1 15,-1 0-15,-24-1 16,0 1-16,0-1 15,24 1-15,-24-1 16,0 50 0,0-1-1,0 1-15,0-1 16,0 1-16,25-1 16,-25 0-16,24 1 0,1-1 15,-1-24 1</inkml:trace>
  <inkml:trace contextRef="#ctx0" brushRef="#br0" timeOffset="22809">6814 559 0,'0'-49'0,"0"25"0,-25 24 15,25-24-15,-24 24 0,24 24 16,-24 0 0,24 1-16,0-1 0,0 25 15,0-25-15,0 25 16,0 0-16,0 0 0,0-25 16,0 25-16,0-24 15,0-1-15,0 1 0,0-1 16,0 0-16</inkml:trace>
  <inkml:trace contextRef="#ctx0" brushRef="#br0" timeOffset="23337">6644 828 0,'-25'0'0,"25"-25"15,25 25 1,-1 0-1,1 0-15,24 0 16,-1 0-16,1 0 0,0 0 16,0 0-16,0 0 15,0 0-15,0 0 0,-25-24 16,25 24-16,-25 0 0,1 0 16,-25-24-1,0-1 1,-25 25-1,1 0-15,-1 0 16,1 0-16,0 0 16,-1 25-16,1-1 15,24 0-15,-25 1 16,25-1-16,0 1 16,0-1-16,0 1 15,0-1-15,25-24 16,-1 0-1,1 0-15,-1-24 16,0 24-16,1-25 16,-25 1-16,24 24 15,-24-25-15,0 1 0,25 24 16,-25-25-16,0 50 31,0-1-31,24 1 16,-24-1-16,0 25 15,0-25-15,0 25 0,0-24 16,0 24-16</inkml:trace>
  <inkml:trace contextRef="#ctx0" brushRef="#br0" timeOffset="24112">5764 2244 0,'24'0'0,"-24"-24"31,25 24-31,-25-24 16,0-1-1,0 1 1,-25 24-16,25-25 16,-24 25-16,-1 0 15,1 0-15,-1 25 16,1-1-16,0 1 15,24 23 1,0-23-16,-25-1 0,25 1 16,0-1-16,0 1 15,25-1-15,-1 0 16,0-24 0,1 0-16,-1 0 0,1 0 15,-1-24-15,1 0 0,-1-1 16,-24 1-16,24-25 15,1 24-15,-25-23 0,24-1 16,-24-25-16,0 26 0,25-1 16,-25 0-16,0 25 15,0-25-15,24 24 0,-24 50 32,0-1-32,25 1 15,-25 23-15,0 1 0,0 0 16,0 0-16,24 0 15,-24 0-15,0-1 0,0 1 16,0-24-16,0 24 16,0-25-16,0 0 15</inkml:trace>
  <inkml:trace contextRef="#ctx0" brushRef="#br0" timeOffset="24621">6350 2293 0,'24'-24'15,"-24"-1"1,0 1 0,-24 0 15,-1 24-31,1 0 15,0 0 1,-1 0-16,1 0 0,-1 24 16,1 0-16,-1 1 15,25 24 1,0-25-16,-24 1 0,24-1 16,0 0-16,0 1 15,24-1-15,1 1 16,-1-25-16,1 0 15,-1 0-15,-24-25 16,25 1-16,-1 24 0,0-25 16,1 1-16,-1 0 15,1-1-15,-25 1 0,24-1 16,-24 1-16,0-1 0,25 25 16,-1 25 15,-24-1-31,0 1 15,0-1-15,24 1 0,-24-1 16,0 0-16,25 1 0,-25-1 16,0 1-16,24-25 15,1 0-15</inkml:trace>
  <inkml:trace contextRef="#ctx0" brushRef="#br0" timeOffset="24844">6765 1952 0,'0'-24'0,"0"-1"16,24 1-16,-24 0 0,0 48 15,0 0 1,0 1-16,0 24 16,0 0-16,0-1 0,0 1 15,25 25-15,-25-26 16,0 1-16,0 0 0,0 0 15,0-25-15,0 25 0,0-24 16,0-1 0</inkml:trace>
  <inkml:trace contextRef="#ctx0" brushRef="#br0" timeOffset="25330">6716 2318 0,'-24'-25'15,"24"1"-15,0-1 16,24 25 15,1 0-15,23 0-16,-23 0 0,24 0 15,-25 0-15,25 0 16,0 0-16,0 0 0,0 0 16,-1-24-16,-23 24 0,24 0 15,-25 0-15,1-24 16,-1 24-16,-24-25 31,-24 25-31,-1 0 16,1 0-16,-1 25 15,1-1 1,-1 0-16,25 1 0,-24 24 16,24-25-16,0 1 15,0-1-15,0 0 0,0 1 16,24-1-16,1-24 15,-1 0 1,1-24-16,-1-1 16,1 1-16,-25 0 15,24-1-15,-24 1 0,24-1 16,-24 1-16,25 24 16,-25 24-1,0 1-15,0-1 0,0 25 16,24 0-16,-24 0 15,0-1-15,0 1 0,25 0 16</inkml:trace>
  <inkml:trace contextRef="#ctx0" brushRef="#br0" timeOffset="26091">5813 3710 0,'0'-25'0,"24"1"15,-24 0-15,24-1 0,-24 1 16,25-1-16,-25 1 16,24-1-16,-24 1 0,0-25 15,0 25-15,0-1 16,0 1-16,0-1 0,-24 1 16,-1 24-16,1 0 15,0 24-15,-1-24 16,1 25-16,-1-1 0,1 25 15,-1-24-15,1-1 16,24 0-16,0 25 0,0-24 16,0-1-16,0 1 15,24-25-15,1 24 0,-1-24 16,1 0-16,24 0 16,-25-24-16,0-1 15,1 25-15,-1-49 0,1 25 16,-25-25-16,24 0 0,-24 0 15,24 0-15,-24 1 16,0-1-16,25 0 0,-25 0 16,0 25-16,0-1 15,0 50 1,0-1-16,0 25 16,0 0-16,0 0 15,0-1-15,0 26 0,0-25 16,0 24-16,-25-24 15,25 24-15,0-49 0,0 25 16,0-24-16,0-1 0</inkml:trace>
  <inkml:trace contextRef="#ctx0" brushRef="#br0" timeOffset="26757">6374 3661 0,'25'0'15,"-1"-24"-15,1 24 0,-1-25 16,-24 1-16,24-1 0,-24 1 16,0-1-16,0 1 15,0 0-15,0-1 0,0 1 16,-24 24-16,24-25 16,-24 1-16,-1 24 0,1 0 15,-1 0 1,1 24-16,-1 1 0,1-1 15,0 1-15,-1-1 0,1 0 16,24 1-16,0 24 16,0-25-16,0 1 0,0-1 15,0 0-15,24-24 0,1 25 16,-1-25-16,0 0 16,1 0-16,24 0 0,-25 0 15,1-25-15,-1 1 16,0 0-16,-24-1 0,25 1 15,-1-1-15,-24-24 0,0 25 16,0 0-16,0-1 16,25 1-16,-25 48 31,0 1-31,0-1 0,0 0 16,0 1-16,24 24 0,-24-25 15,25 1-15,-25-1 16,24-24-16,0 24 0,1-24 15,-1 0-15,25-24 16,-25 24-16,1-24 0,24-1 16,-25-24-16,1 0 0,-1 1 15,0-1-15,-24 0 16,25 0-16,-25 0 0,0 0 16,0 1-16,0 23 15,0 1-15,0 48 16,0 25-16,0 0 15,0 0-15,0 24 16,0 0-16,0 0 0,0 1 16,24-1-16,-24-24 15,25 24-15,-25-49 0,0 1 16,24-1-16</inkml:trace>
  <inkml:trace contextRef="#ctx0" brushRef="#br0" timeOffset="27261">6912 3490 0,'0'-24'0,"0"48"31,24-24-31,-24 24 0,24-24 16,1 25 0,-1-25-16,1 0 0,24 0 15,-1 0-15,1 0 0,0 0 16,0-25-16,0 25 15,0 0-15,-1-24 0,-23 24 16,-1-24-16,1 24 0,-25-25 16,0 1-1,-25 24-15,1 0 0,-1-25 16,1 25-16,-25 0 16,25-24-16,-1 24 0,-23 0 15,23 0-15,1 24 16,-1 1-16,25-1 0,-24 1 15,24-1-15,0 0 0,0 1 16,0-1-16,0 1 16,24-1-16,-24 1 0,25-1 15,-1-24-15,1 0 16,-1 0-16,0 0 0,1 0 16,-1 0-16,-24-24 0,25 24 15,-1-25-15,-24 1 16,0-1-16,24 25 0,-24-24 15,25 24 1,-25 24-16,0 25 16,0 0-16,0 24 0,0-24 15,0 49-15,-25-25 16,1 0-16,24 1 0</inkml:trace>
  <inkml:trace contextRef="#ctx0" brushRef="#br0" timeOffset="27933">5715 5126 0,'0'25'16,"24"-25"-16,1 0 16,-1-25-16,1 1 15,-1 24-15,-24-25 16,24 1-16,-24 0 15,25-1-15,-25 1 0,0-1 16,0 1-16,-25 0 16,25-1-16,-24 25 15,0 0-15,-1 0 0,-24 0 16,25 25-16,-25-1 16,25 0-16,-1 25 0,-24-24 15,25 23-15,-1 1 0,1 0 16,24 0-16,0-25 15,-24 25-15,24-24 0,24-1 16,-24 1-16,24-1 0,1-24 16,24 0-16,-25 0 15,1-24-15,23-1 0,-23 1 16,-1-25-16,1 0 16,-1 0-16,1 0 0,-1-24 15,0 24-15,-24-24 16,25 0-16,-25 24 0,24 0 15,-24 25-15,0-1 0,25 1 16,-25 48 0,0 1-16,0 23 0,0 1 15,0 0-15,0 0 0,0 24 16,0-24-16,0 0 16,24 24-16,-24-48 0,0 23 15,0-23-15,24-1 16,-24 1-16</inkml:trace>
  <inkml:trace contextRef="#ctx0" brushRef="#br0" timeOffset="28257">6496 5102 0,'0'-24'0,"0"-1"16,25 25-16,-25-24 0,24-1 15,1 1 1,-25-1 0,0 1-1,-25 24 1,1 0 15,-1 0-31,1 0 31,24 24-31</inkml:trace>
  <inkml:trace contextRef="#ctx0" brushRef="#br0" timeOffset="29127">6374 4931 0,'25'0'16,"-1"0"0,1 0-1,-25-24-15,24 24 16,0 0-1,-24-25 1,-24 1 15,0 24-31,-1 0 0,1 0 16,-1 0-16,-24 0 16,25 24-16,0-24 0,-25 25 15,24-1-15,1 0 16,-1 1-16,1-1 0,0 1 15,24-1-15,-25 1 0,25-1 16,0 0-16,25 1 16,-1-1-16,25-24 0,-25 0 15,25 0-15,-24 0 16,23 0-16,1-24 0,0-1 16,-24 25-16,-1-24 0,0 0 15,1-1-15,-1 1 16,-24-1-16,0 1 15,-24 48 17,24 1-32,0-1 15,0 1-15,-25-1 16,25 25-16,0-25 0,0 1 16,0-1-16,25-24 15,-25 24-15,24-24 0,1 0 16,-1-24-16,0 0 15,1-1-15,-1 1 16,1-25-16,-1 0 0,1 25 16,-1-50-16,0 26 15,1-1-15,-1 0 0,-24 0 16,25 0-16,-25 25 0,24-25 16,-24 98 15,0-25-31,0 25 15,0 0-15,0 0 0,0 0 16,0-1-16,0 1 0,0 0 16,0 0-16,0-25 15,0 1-15,0-1 0</inkml:trace>
  <inkml:trace contextRef="#ctx0" brushRef="#br0" timeOffset="29619">6887 4931 0,'0'-24'16,"0"48"15,25-24-15,-1 0-16,25 0 16,-25 0-16,25 0 0,0-24 15,24 24-15,-24 0 0,0 0 16,24 0-16,-24-25 15,-25 25-15,25 0 0,-24 0 16,-25-24-16,0-1 16,-25 25-1,1 0-15,-1 0 16,1 0-16,0 0 0,-1 0 16,1 25-16,-1-25 0,1 24 15,-1 25-15,1-25 16,0 1-16,24-1 0,-25 1 15,25 23-15,0-23 0,0-1 16,25-24-16,-1 25 16,0-25-16,1 0 0,-1-25 15,1 25-15,-1-24 16,1-1-16,-1 1 0,25 0 16,-49-1-16,24 1 0,1-1 15,-1 1-15,1 0 16,-1 24-1,-24 48 1,0-23-16,0 24 0,0-1 16,0 1-16,0 0 0,0 0 15,0 0-15</inkml:trace>
  <inkml:trace contextRef="#ctx0" brushRef="#br0" timeOffset="32607">5764 486 0,'0'-49'0,"0"0"16,0 25-16,0-1 16,-25-23-16,1 48 0,-1 0 15,25 24 1,0 0-16,0 25 15,25 0-15,-1 24 0,1 25 16,24 0-16,-25 24 16,25 0-16,0 25 0,0 23 15,-1 1-15,1 25 16,0-25-16,0 24 0,0 1 16,0-1-16,-1-24 0,1 0 15,25 0-15,-26 0 16,1-25-16,0 1 0,0-1 15,0 1-15,0-1 0,-1-23 16,1-1-16,0 0 16,0-24-16,-25-1 0,25 1 15,-24 0-15,24-25 16,-25 25-16,25-25 0,-25-24 16,1 24-16,-1-24 0,1 0 15,-25-25-15,24 0 16,-24 1-16,0-1 0,0-48 31,-24-1-31,24-23 16,-25-1-16,1 0 0</inkml:trace>
  <inkml:trace contextRef="#ctx0" brushRef="#br0" timeOffset="33196">7449 706 0,'-25'0'15,"1"24"-15,0 1 16,-1-1-16,1 25 16,-1 0-16,1 24 0,0 0 15,-25 25-15,0 24 0,0 0 16,0 25-16,0 24 15,0 0-15,1 0 0,-26 0 16,25 0-16,1-25 0,-1 25 16,-25 0-16,26-24 15,-1-1-15,0 25 0,0-24 16,0 24-16,0-25 16,25 1-16,-25-1 0,0-24 15,0 25-15,25-25 16,-25-24-16,0 24 0,25-25 15,0 1-15,-25 0 0,24 0 16,1-25-16,-1 0 16,25 0-16,-24-24 0,0 0 15,24 0-15,0-25 0,-25 1 16,50-50 15,-25 1-15,0-1-16,24 1 0,-24-25 15,24 25-15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9:44:56.5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123 497 0,'-25'0'16,"1"0"15,24 25-16,-25-25-15,1 0 16,-1 24 15,50-24 1,-25 25-32,24-25 15,25 0-15,0 0 0,0 0 16,24 0-16,25 0 0,24 0 15,0 0-15,25 0 16,-1 0-16,25 0 0,0-25 16,0 25-16,24 0 0,-24 0 15,-24 0-15,24-24 16,-25 24-16,-24 0 0,-24 0 16,0 0-16,-25 0 15,-24 0-15,0 0 0,-25 0 16,-48 0 15,-1 0 0,1 0-15</inkml:trace>
  <inkml:trace contextRef="#ctx0" brushRef="#br0" timeOffset="515">2345 180 0,'-24'0'0,"-1"0"0,1 0 16,-1 0-16,25-25 15,-24 25-15,24 25 32,24-25-17,1 0-15,-1 24 16,25-24-16,0 25 0,0-25 16,0 24-16,24 1 0,-24-1 15,24 0-15,0 1 16,-24-1-16,24 1 0,-24-1 15,0 1-15,0-25 0,-25 24 16,1-24-16,-1 24 16,1-24-16,-1 0 0,-24 25 15,-24-1 1,-1 1 0,1-1-16,-1 0 0,1 1 15,-25-1-15,0 1 16,25-1-16,-25 1 0,0-1 15,25 0-15,-25 25 16,24-24-16,1-1 0,0 1 16,-1-25-16,1 24 0,24 0 15,-25 1-15,25-1 16</inkml:trace>
  <inkml:trace contextRef="#ctx0" brushRef="#br0" timeOffset="1019">3566 131 0,'-24'0'0,"-1"-24"16,1 24-16,-1 0 15,1 0-15,0 0 16,48 0 0,0 0-16,25 0 15,-24-25-15,48 25 0,-24 0 16,24 0-16,0 0 15,1 0-15,-1 0 0,-24 0 16,0 0-16,0 0 16,-1 0-16,-23 0 0,-1-24 15,1 24-15,-50 0 16,1 0 0,-1 24-16</inkml:trace>
  <inkml:trace contextRef="#ctx0" brushRef="#br0" timeOffset="1259">3933 107 0,'-25'0'16,"25"24"15,25 0-15,-25 1-16,0-1 15,0 1-15,0 24 16,0-1-16,0 26 0,0-25 15,0 24-15,24-24 16,-24 24-16,0-24 0,0 24 16,0-24-16,0-25 0,0 25 15,0-24-15,24-1 16,-24 0-16,0 1 0,25-1 16</inkml:trace>
  <inkml:trace contextRef="#ctx0" brushRef="#br0" timeOffset="1734">4616 351 0,'0'-25'15,"0"1"-15,0 0 16,-24 24-1,24 24 1,-24 0-16,-1 1 0,1-1 16,-1 25-16,1 0 15,-1 0-15,25 0 0,-24 24 16,24-24-16,0 0 0,24-1 16,-24 1-16,25 0 15,24-24-15,-25-1 0,25 0 16,-25 1-16,25-25 15,0 0-15,0 0 0,0-25 16,-25 1-16,25 0 16,-25-1-16,25-24 0,-24-24 15,-25 24-15,0-24 0,0 0 16,0-1-16,-25 1 16,1 0-16,-25 24 0,25 0 15,-25 0-15,24 25 16,-23 24-16,23 0 0,-24 0 15,25 0-15,-1 24 0,1 1 16,0-1-16,24 1 16,0-1-16,0 0 0,0 1 15</inkml:trace>
  <inkml:trace contextRef="#ctx0" brushRef="#br0" timeOffset="2357">5203 253 0,'0'-24'0,"-25"24"16,25 24 15,0 1-31,0-1 15,0 25-15,0 0 16,25 0-16,-25 24 0,0-24 16,0 24-16,0-24 0,24 24 15,-24-24-15,0-25 16,0 25-16,0-24 0,24-1 16,-24 0-16,0 1 15,-24-50 16,24 1-31,0-25 16,0 0-16,-24 0 0,24 1 16,0-26-16,0 1 15,0 0-15,0 0 0,0-1 16,0 1-16,0 0 0,0 24 16,24 0-16,0 0 15,1 25-15,-1-1 0,1 1 16,-1 24-16,25 0 15,0 0-15,-25 0 0,25 24 16,-25 1-16,1-25 0,24 24 16,-49 25-16,24-25 15,-24 1-15,0 24 0,0-25 16,-24 1-16,-1 23 0,1-23 16,-25-1-16,25 1 15,-1-1-15,1 1 0,-25-1 16,25-24-1,-1 24-15,1-24 16,-1 0 15</inkml:trace>
  <inkml:trace contextRef="#ctx0" brushRef="#br0" timeOffset="2963">6473 204 0,'-25'-24'15,"25"-1"-15,-24 25 0,24-24 16,0 0-16,-25 24 15,25 24 1,0 0-16,0 1 16,0-1-16,25 25 15,-25 24-15,24 1 0,1-25 16,-25 48-16,24-23 0,-24-1 16,24 0-16,-24-24 15,0 24-15,0-24 0,0 0 16,0-25-16,0 1 15,0-1-15,0 1 0,0-1 16</inkml:trace>
  <inkml:trace contextRef="#ctx0" brushRef="#br0" timeOffset="3714">6888 620 0,'-25'-25'16,"25"1"-16,0-1 16,0 1-16,0-1 0,0 1 15,0 0-15,0-1 16,25 25-16,-1 25 16,1-1-1,-25 25-15,24 0 16,-24-25-16,24 25 0,-24 24 15,25-24-15,-25-25 16,24 25-16,-24 0 0,0-24 16,0-1-16,0 0 0,0 1 15,-24-25 17,24-25-17,0 1-15,0-25 0,0 0 16,24 0-16,1 1 0,-25-1 15,24 0-15,1-24 16,-1 24-16,0 24 0,1-23 16,-1 23-16,25 25 15,-24 0-15,-1 25 0,0-1 16,1 0-16,-25 25 0,24 0 16,1 0-16,-25 0 15,24 0-15,-24-1 0,0 1 16,0 0-16,0-24 15,24-1-15,-24 25 0,0-25 16,0 1-16,0-1 16</inkml:trace>
  <inkml:trace contextRef="#ctx0" brushRef="#br0" timeOffset="4301">8011 644 0,'0'-24'0,"0"-1"16,0 1 0,-24-1-16,24 1 0,-25-1 15,1 1 1,-1 24-16,1 0 0,0 0 15,-1 24-15,-24-24 0,25 25 16,0-1-16,24 25 16,-25 0-16,25 0 0,0 0 15,0-1-15,0 1 0,0 0 16,25 0-16,-1-25 16,0 25-16,25-24 0,-24-1 15,23 1-15,-23-1 16,24-24-16,0 0 0,-1 0 15,1-24-15,0-1 0,0 1 16,-25-25-16,25 0 16,-49-24-16,25 24 0,-25-24 15,0-25-15,0 25 16,0-25-16,0 25 0,0-1 16,-25 1-16,25 0 0,0 24 15,0 25-15,0-1 16,-24 25-1,24 49 1,0-25-16,0 25 0,0 0 16,0 0-16,0 24 0,0-24 15,24 24-15,-24 1 16,25-25-16,-25 24 0,24-24 16,-24-1-16,25-23 15,-25 24-15,24-25 0,-24 1 16,24-25-16</inkml:trace>
  <inkml:trace contextRef="#ctx0" brushRef="#br0" timeOffset="4685">8548 595 0,'0'-24'16,"0"-1"-1,0 50 16,-24-1-31,24 0 16,0 1-16,0 24 16,0-25-16,24 1 15,-24 23-15,25-23 0,-1-1 16,1 25-16,-1-24 0,1-1 16,-1-24-16,0 24 15,25-24-15,-24 0 0,-1 0 16,1-24-16,-1 24 15,-24-24-15,24-1 0,-24-24 16,25 0-16,-25 25 0,0-25 16,0 0-16,0 0 15,-25 1-15,25 23 0,0 1 16,-24-1-16,24 1 16,-24 24-16,24 24 15,0 1 1,0-1-16,0 1 15,0-1-15</inkml:trace>
  <inkml:trace contextRef="#ctx0" brushRef="#br0" timeOffset="5238">9403 742 0,'25'0'0,"-25"-25"15,0 1-15,0-1 16,0 1 0,-25 0-16,25-1 15,-24 1-15,-1-1 16,1 25-16,0 0 16,-1 0-16,1 0 0,-1 25 15,1-1-15,0 1 16,-1-1-16,25 0 0,-24 25 15,24-24-15,0 23 16,0-23-16,0 24 0,24-25 16,-24 25-16,25-25 0,-1 1 15,0-1-15,1-24 16,24 25-16,-25-25 0,0 0 16,1 0-16,24-25 15,-25 1-15,1-1 0,-1 1 16,0-25-16,1-24 0,-1 24 15,-24-24-15,25-25 16,-25 25-16,0-25 0,0 25 16,0 0-16,0-1 15,0 25-15,0 1 0,0 23 16,0 50 0,0 23-16,0 1 15,0 0-15,24 24 0,-24 1 16,0-1-16,25 0 0,-25 1 15,24-1-15,-24 0 16,0-24-16,24 24 0,-24-48 16,0 23-16,25-23 15,-25 24-15</inkml:trace>
  <inkml:trace contextRef="#ctx0" brushRef="#br0" timeOffset="5669">10087 815 0,'25'0'0,"-1"-25"16,0 1-16,1 24 16,-25-24-16,0-1 15,0 1 1,-25 24-16,25-25 16,0 1-1,25 24-15,-25-24 16,24 24-16,-24-25 15,25 25-15,-25-24 0,24 24 16,-24-25-16,25 1 16,-25-1-16,0 1 15,0 0-15,0-1 0,-25 1 16,1 24-16,-1-25 16,1 25-16,-1 0 0,1 0 15,-25 25-15,25 24 16,-1-25-16,1 25 0,-1 24 15,1-24-15,24 0 0,0 24 16,0-24-16,0 0 16,24 0-16,1-1 0,24 1 15,0-24-15,-1-1 0,26-24 16,-25 25-16,24-25 16,0 0-16,0-25 0,-24 25 15,24-24-15,-24-25 16,0 0-16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9:45:04.0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6057 586 0,'25'0'16,"-1"0"0,0-24-1,-24 0 1,25 24-16,-25-25 15,0 1-15,-25-1 0,1 1 16,-25-1 0,25 1-16,-25 24 0,0 0 15,0 0-15,-24 0 16,24 24-16,0 1 0,0 24 16,1-25-16,23 25 0,1 0 15,-1 0-15,25-1 16,0 1-16,0 0 0,25-24 15,-1 23-15,1-23 16,-1-1-16,25 1 0,0-1 16,-25-24-16,25 0 0,0 0 15,0 0-15,-1-24 16,1 24-16,0-49 0,-24 24 16,23-23-16,-23-26 15,-1 25-15,1-48 0,-1 24 16,-24-1-16,0-23 0,0 23 15,0-23-15,0 48 16,0-25-16,-24 50 0,24-25 16,-25 74-1,25-1-15,0 25 16,0 0-16,0 0 0,0 24 16,0 0-16,0 0 15,25 1-15,-25-1 0,24 0 16,-24-24-16,24 0 15,-24 0-15,25 0 0,-25-25 16,24 0-16</inkml:trace>
  <inkml:trace contextRef="#ctx0" brushRef="#br0" timeOffset="814">6790 586 0,'0'-24'16,"0"-1"-16,0 1 16,0 0-16,-25-1 0,25 1 15,-24-1-15,0 1 0,-1 24 16,1-24-16,-25 24 16,24 0-16,1 24 0,0 0 15,-1 1-15,1-1 16,24 1-16,-25 23 0,25 1 15,0 0-15,0 0 0,0-25 16,0 25-16,25-24 16,-25-1-16,24 1 0,1-1 15,-1-24-15,0 24 0,1-24 16,-1 0-16,25 0 16,-24-24-16,-1 24 0,0-24 15,1-1-15,-1 1 16,1-25-16,-1 24 0,0-23 15,-24-1-15,0 24 0,0-24 16,0 25-16,25 0 16,-25-1-16,0 50 31,0-1-15,0 0-16,0 1 0,0-1 15,0 1-15,0 24 16,24-25-16,-24 0 0,25 25 15,-1-24-15,1-1 16,-1 1-16,0 23 0,1-23 16,-25-1-16,24 1 0,1-25 15,-1 24-15,1 1 16,-1-25-16,0 0 16,1-25-16,-1 25 15,1-24-15,-1 24 0,1-25 16,-25 1-16,24-1 0,0 1 15,-24 0-15,25 24 16,-25-25-16,24 1 0,-24-1 16,0 1-1,25 24-15,-25-25 32,24 25 14,1 0-14,-1 0-17,-24-24 17</inkml:trace>
  <inkml:trace contextRef="#ctx0" brushRef="#br0" timeOffset="1109">7645 293 0,'24'-49'0,"-24"25"16,0-25-16,0 25 0,0-1 15,0 50 16,0-1-15,0 25-16,0 0 16,24 0-16,-24 0 0,0-1 15,25 1-15,-25 25 16,0-26-16,0 1 0,0 0 16,0 0-16,0-25 0,0 25 15,0-24-15,0-1 16,0 0-16</inkml:trace>
  <inkml:trace contextRef="#ctx0" brushRef="#br0" timeOffset="1727">7571 684 0,'0'-24'0,"-24"-1"16,24 1-16,0-1 15,24 25-15,1 0 16,-1 0-16,1 0 0,-1 0 15,25 0-15,0 0 16,0 0-16,24 0 0,-24 0 16,24 0-16,-24 0 0,0 0 15,24-24-15,-24 24 16,-25 0-16,25 0 0,0-25 16,-25 25-16,1-24 15,-1 24-15,1-24 0,-25-1 16,24 25-16,-24-24 0,0-1 15,0 1-15,0 0 16,-24 24-16,24-25 0,-25 25 16,1 0-16,-1 0 0,1 0 15,-25 0-15,25 25 16,-25-1-16,24 0 0,1 25 16,-25-24-16,25 23 15,24 1-15,-25 0 0,25-24 16,0 23-16,0-23 15,0-1-15,25 1 0,-1-1 16,0 1-16,1-25 0,-1 24 16,1-24-16,24 0 15,-25 0-15,25-24 0,-25 24 16,1-25-16,-1 1 0,1-1 16,-1 1-16,0-25 15,-24 0-15,25 25 0,-25-25 16,24 0-16,-24 25 15,0-1-15,25 1 0,-25 48 32,0 1-32,0-1 15,0 25-15,24 0 0,-24 0 16,0-1-16,25 1 16,-25 0-16,24-24 0,0 23 15,-24-23-15,25-1 16,-25 1-16,24-25 0,1 0 15</inkml:trace>
  <inkml:trace contextRef="#ctx0" brushRef="#br0" timeOffset="2009">9208 757 0,'-25'25'16,"50"-25"31,-1 0-16,-24 24-31</inkml:trace>
  <inkml:trace contextRef="#ctx0" brushRef="#br0" timeOffset="2627">5959 1246 0,'-24'0'0,"0"0"0,-1 0 16,50 0 15,-1 24-31,25-24 0,0 0 16,24 0-16,25 0 15,-1 0-15,25 25 0,25-25 16,0 0-16,24 0 16,-1 24-16,1-24 0,0 0 15,0 24-15,-24-24 16,-1 0-16,1 25 0,-25-25 16,-24 0-16,-1 0 0,26 24 15,-75-24 1,-23 0-16,-1 0 0,-48 0 15,-1 0-15,1-24 16,-25 24-16</inkml:trace>
  <inkml:trace contextRef="#ctx0" brushRef="#br0" timeOffset="3035">5862 1466 0,'-25'0'0,"1"0"16,-1 0-16,50 0 31,24 0-31,0 0 15,-1 0-15,50 0 0,0 24 16,24-24-16,24 0 0,1 0 16,0 0-16,24 24 0,-1-24 15,1 0-15,0 0 16,-24 0-16,24 25 0,-25-25 16,-23 0-16,-1 0 15,-25 0-15,-23 0 0,-1 0 16,-24 24-16,0-24 15,-25 0-15,0 0 0,-48 0 47,0 0-47</inkml:trace>
  <inkml:trace contextRef="#ctx0" brushRef="#br0" timeOffset="4923">7156 1637 0,'0'24'0,"-24"0"16,-1 1-16,1-1 16,-1 1-16,-23-1 15,-1 25-15,-25-25 0,1 25 16,0-24-16,-49 23 0,0 1 16,-49-24-16,0 24 15,-49-1-15,0-23 0,-48 24 16,-26-25-16,-23 25 0,-1-25 15,-23 25-15,-1 0 16,0-24-16,24 23 0,1-23 16,24 24-16,0-25 15,48 0-15,25 1 0,1 24 16,48-49-16,0 24 16,49 1-16,24-1 0,0-24 15,49 24-15,1-24 0,72 0 31,25 0-31,-25 0 16,25 25-16,-24-25 16,23 0-16,-23 0 0,24 0 15,-25 0-15,1 0 16</inkml:trace>
  <inkml:trace contextRef="#ctx0" brushRef="#br0" timeOffset="6046">7229 1759 0,'0'24'16,"0"0"-16,0 25 16,-24 0-16,24 0 0,-24 24 15,-1 1-15,1-1 16,-1 25-16,-24-1 0,1-23 16,-26 23-16,1-24 0,-25 1 15,-24-1-15,0 0 16,-24-24-16,-1 24 0,-48-24 15,24 24-15,-49-24 0,0 25 16,-24-1-16,-25 0 16,-24 0-16,0 1 0,-24-1 15,-1 0-15,-24 1 16,0-1-16,25 0 0,24-24 16,24 24-16,25-24 0,24 0 15,49-25-15,49 25 16,0-24-16,48-1 0,26 0 15,-1 1-15,0-25 16,25 24-16,-1-24 0,1 25 16,-1-25-16,50 0 31,-1 0-31</inkml:trace>
  <inkml:trace contextRef="#ctx0" brushRef="#br0" timeOffset="7196">7376 1807 0,'0'-24'16,"0"48"31,0 1-47,0-1 16,0 1-16,0 24 15,0 24-15,0-24 0,24 24 16,-24 25-16,0-1 0,0 1 15,0 0-15,0-1 16,-24 1-16,0-25 0,24 25 16,-25 0-16,1-25 15,-1 0-15,1 25 0,-1-25 16,25 1-16,-24 23 0,0-23 16,-25 23-16,24-23 15,-24 23-15,1-24 0,-26 1 16,1 23-16,-25-23 15,1-1-15,-25 0 0,-25 0 16,0-24-16,-23 25 0,-26-26 16,1 1-16,-25 0 15,0 0-15,0 0 0,-268 24 16,244-48 0,-1-1-16,-23 25 0,24-25 15,24 1-15,-24-1 0,24 1 16,0 23-16,49-23 15,-24-1-15,48 25 0,0-25 16,25 25-16,0 0 0,25-24 16,23 23-16,1 1 15,24-24-15,0-1 0,0 25 16,1-25-16,23-24 16,1 25-16,24-1 0</inkml:trace>
  <inkml:trace contextRef="#ctx0" brushRef="#br0" timeOffset="8601">7327 1710 0,'25'0'16,"-1"0"-1,-24 24 1,24-24-16,-24 25 15,25 24-15,24-25 0,-25 25 16,25 24-16,0 0 16,0 1-16,-1-1 0,1 25 15,0-25-15,0 24 0,0-23 16,-25 23-16,25 1 16,-24-25-16,-1 25 0,0 0 15,1 0-15,-1-1 16,-24 1-16,25 0 0,-25-1 15,0 1-15,0 24 0,-25-24 16,1 24-16,-1-24 16,-23 97-16,23-97 15,-24-1-15,25-23 16,-25 23-16,25-23 0,-25-1 16,0 25-16,0-25 0,0 24 15,0-23-15,-24 23 16,24 1-16,-24-25 0,0 25 15,-1-25-15,-23 1 16,-1-1-16,0 0 0,-24-24 16,25 0-16,-26 0 0,-23-25 15,24 25-15,-49-25 16,24 1-16,-48-1 0,24 1 16,-49-1-16,25 1 15,-25-1-15,0-24 0,0 24 16,1 1-16,-1-1 0,0 1 15,0-1-15,0 0 16,25 1-16,0-1 0,-1 1 16,1-1-16,24 1 15,0-25-15,0 24 0,24 0 16,1-24-16,-1 25 0,25-25 16,0 24-16,0-24 15,24 0-15,0 0 0,1 0 16,24 0-16,-25 0 15,25 0-15,-1 0 0,1 0 16,24 0-16,0 0 0,-24 0 16,49 0-16,-25 0 15,24 0-15,1 0 0,0 0 16,48 0 15,0 0-31,1 0 16,-1 0-16</inkml:trace>
  <inkml:trace contextRef="#ctx0" brushRef="#br0" timeOffset="9714">611 6106 0,'0'-24'0,"0"-1"16,0 1-16,0-1 15,0 50 17,-25-25-32,1 24 0,0 1 15,-1-1-15,-24 0 0,0 1 16,1 24-16,-1-25 0,0 25 15,-24 0-15,24-25 16,0 25-16,0-25 0,25 1 16,-1-1-16,25 1 15,25-1-15,-1-24 16,25 25-16,24-25 0,0 24 16,1-24-16,23 24 15,1 1-15,-25-25 0,25 24 16</inkml:trace>
  <inkml:trace contextRef="#ctx0" brushRef="#br0" timeOffset="10212">1343 4909 0,'-24'0'16,"0"0"-16,24 25 15,-25-25-15,1 24 16,-1 1-16,-23 23 0,-1-23 15,24 24-15,-24-1 16,1 1-16,-1 0 0,24 24 16,1-24-16,-1 0 0,25 24 15,0-24-15,25-24 16,-1 23-16,25 1 0,0-24 16,0 24-16,24-25 15,0 0-15,1-24 0,23 25 16</inkml:trace>
  <inkml:trace contextRef="#ctx0" brushRef="#br0" timeOffset="10728">757 3957 0,'-49'49'0,"25"-1"0,-25 1 15,25 25-15,-1-50 0,25 25 16,0 0-16,0-25 16,0 0-16,49 25 0,-24-24 15,48-25-15,-24 24 16,48 1-16,1-1 0,0-24 15</inkml:trace>
  <inkml:trace contextRef="#ctx0" brushRef="#br0" timeOffset="11255">611 2101 0,'-73'48'0,"-1"1"0,1 0 16,24 24-16,25 1 0,-1 23 16,25-23-16,25 23 15,24-23-15,-1 23 0,26-23 16,-1-1-16,25-24 15,-1-1-15,1 1 0,24 0 16,-24-24-16,48-25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9:51:12.5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1221 1319 0,'-25'24'47,"1"1"-31,24-1-1,-24 1-15,-1-1 0,1 1 16,24-1-16,-25 0 15,1 1-15,24-1 0,-25 25 16,1-24-16,24 23 0,-24-23 16,-1 24-16,25 0 15,-24-25-15,24 25 0,0 0 16,0-1-16,0 1 16,0 0-16,0 0 0,0 0 15,24 0-15,-24 0 0,25-1 16,-1 26-16,0-26 15,-24 1-15,25 0 0,-1 24 16,25-24-16,-24 0 0,-1 24 16,0-24-16,25 0 15,-24 0-15,24 0 0,-25 0 16,25 0-16,-25-1 16,25 1-16,0 0 0,-25 0 15,25-25-15,-24 25 0,23-24 16,-23 23-16,-1-23 15,25-1-15,-24 1 0,23-1 16,-23 1-16,24-1 16,-25 0-16,0 1 0,25-1 15,0 1-15,-24-1 0,23 0 16,-23 1-16,24-25 16,0 24-16,-1 1 0,1-1 15,0-24-15,24 25 16,-24-25-16,0 24 0,-24-24 15,23 24-15,1-24 0,0 0 16,0 25-16,0-25 16,0 0-16,-1 0 0,1 0 15,0 24-15,-24-24 16,23 0-16,-23 0 0,24 0 16,-25 0-16,0 0 0,25-24 15,-24 24-15,-1 0 16,25-25-16,-25 25 0,25-24 15,-24 0-15,24-1 16,-25 1-16,25-1 0,0 1 16,0-1-16,-25 1 0,25 0 15,0-1-15,0 1 16,-1-1-16,-23 1 0,24 0 16,-1-1-16,-23 1 15,24-1-15,-25 1 0,25-1 16,0 1-16,0 0 0,-25-25 15,25 0-15,0 24 16,0-23-16,-1-1 0,1 0 16,0 0-16,0 0 15,0 0-15,0 1 0,-25-1 16,1 0-16,-1 0 0,0 0 16,1 0-16,-25 0 15,24 1-15,-24-1 0,0 24 16,25-24-16,-25 1 15,0-1-15,24 0 0,-24 0 16,25 0-16,-25 25 0,0-25 16,24 0-16,-24 25 15,0-25-15,0 24 0,24-23 16,-24 23-16,0-24 16,0 25-16,0-25 0,0 25 15,0-25-15,0 24 0,0 1 16,0-25-16,0 25 15,0-1-15,0-24 0,0 25 16,0 0-16,0-1 16,-24 25-16,24-24 0,-24 24 15,24-25-15,-25 1 16,1-1 0,-1 25-16,1-24 15,-1 24-15,1-24 16,0 24-16,-1 0 0,1-25 15,-25 25-15,24 0 0,1-24 16,-25 24-16,25 0 16,-1-25-16,-24 25 0,1-24 15,23 24-15,-24-25 16,1 25-16,23-24 0,-24 0 16,0 24-16,25-25 0,-25 25 15,25 0-15,-25-24 16,24 24-16,-23 0 0,-1-25 15,24 25-15,-48 0 0,24-24 16,-24 24-16,0 0 16,-1 0-16,1 0 0,-25 0 15,25 0-15,0 0 16,0 0-16,-1 0 0,1 0 16,0 0-16,0 0 0,24 24 15,-25-24-15,26 0 16,-26 0-16,26 0 0,-1 0 15,-25 25-15,26-25 16,-26 0-16,25 0 0,-24 0 16,0 24-16,24-24 15,0 0-15,-24 0 0,24 25 16,-24-25-16,24 0 0,0 24 16,0-24-16,0 0 15,1 24-15,23-24 0,-24 25 16,25-25-16,-25 24 15,25-24-15,-1 25 0,1-25 16,-1 24-16,1-24 0,0 0 16,-1 25-1,1-25-15,-1 0 16,1 0-16,-1 24 0,1-24 16,0 0-16,-1 0 15,1 0-15,24 24 0,-25-24 16,1 0-16,-1 0 15,1 0 1,0 0 0,24-24-1,-25 24 1,25-24-16,0-1 16,0 1-1,0-1-15,0 1 16,0-1-16,0 1 15,0 0-15,0-1 16,0 1 0,25-1-16,-25 1 15,0 0-15,24 24 16,-24-25 0,0 1 30,0-1-14,0 1-1,24 24-15,1 0 15,-1-25-16,1 25 1,-25-24-16,24 24 16,-24-24-16,25-1 0,-1 25 15,-24-24-15,24 24 16,1-25-16,-1 1 0,1-1 16,-1 1-16,1 0 0,23-1 15,-23 1-15,24-25 16,-25 0-16,25 0 0,0 0 15,0 1-15,-1-1 16,1 0-16,0 0 0,0 0 16,-25 25-16,25-25 0,0 24 15,-25 1-15,25 0 16,-24 24-16,-25-25 0,24 25 16,1 0-16,-25 25 31,24-1-16,-24 0 1,0 1-16,0-1 0,0 1 16,0-1-16,0 1 15,24 23-15,-24-23 0,0-1 16,0 1-16,0 24 0,-24-25 16,24 0-16,-24 1 15,24-1-15,0 1 16,-25-25-1,25 24-15,25-24 16,-1 0 0,0 0-1,1-24-15,-1 24 0,1-25 16,-1 25-16,1-24 16,-1-1-16,0 1 0,1 0 15,24-1-15,-25 1 0,25-1 16,0-24-16,0 25 15,0 0-15,-1-1 0,1 1 16,0-1-16,24 1 16,-24 24-16,0 0 0,0 0 15,-25 0-15,1 0 0,-1 0 16,1 24-16,-25 1 16,0-1-16,0 1 15,0-1-15,0 0 16,0 1-16,-25-25 0,25 24 15,0 1-15,0-1 16,25 1 0,-1-25-1,0 0-15,25 0 16,0 0-16,-25-25 0,50 25 16,-25-24-16,24 24 0,-24-25 15,24 1-15,0-1 16,1 1-16,-1 0 0,0-1 15,0 1-15,-24-1 0,24 1 16,-24-1-16,0 1 16,0 24-16,0 0 0,-25 0 15,1 0-15,-25 24 16,0 1-16,-25-1 0,25 25 16,-24-24-16,-25 23 15,25-23-15,-1-1 0,1 25 16,-1-24-16,25-1 0,-24 0 15,24 1 1,24-25-16,1 0 16,24 0-16,-25 0 15,25-25-15,0 1 16,24 24-16,-24-24 0,24-1 16,0 1-16,1-1 15,23 1-15,-23-1 0,-1 25 16,25-24-16,-25 0 15,0 24-15,0 0 0,-24 0 16,0 0-16,0 0 0,0 0 16,-25 24-16,1-24 15,-25 24-15,0 1 0,24-1 16,-24 1-16,0-1 16,0 1-16,0-1 15,24 0-15,-24 1 0,0-1 16,25 1-1,-25-1-15,-25 1 16,1-1-16,0-24 0,-25 24 16,24 1-16,-24-25 15,25 24-15,0 1 0,-1-25 16,1 24-16,-1-24 16,25 24-16,25-24 15,-25 25-15,24-25 0,1 24 16,-1-24-16,25 25 15,-25-25-15,1 24 0,24 1 16,-25-25-16,0 24 16,1 0-16,-1 1 0,1-1 15,-25 1-15,24-1 0,-24 1 16,0 23-16,0-23 16,-24-1-16,-1 1 0,1-1 15,-1 25-15,-23-25 16,-1 1-16,0-1 0,24 1 15,-23 23-15,23-23 0,25-1 16,0 1-16,25-1 16,-1 1-16,0-1 15,1-24-15,-1 24 16,25 1-16,-24-25 0,-1 24 16,0-24-16,-24 25 0</inkml:trace>
  <inkml:trace contextRef="#ctx0" brushRef="#br0" timeOffset="1051">1587 1783 0,'0'-24'15,"-24"24"-15,24-25 16,0 1 0,24 24-1,-24-25 1,25 25-16,-1 0 15,0-24-15,1 24 16,-1-24-16,1 24 0,24-25 16,-25 25-16,25-24 15,0-1-15,-25 25 0,25-24 16,0 24-16,-25 0 0,25 0 16,0 0-16,-25 0 15,1 0-15,24 24 0,-25 1 16,0-25-16,1 24 0,-1 1 15,1-25-15,-25 24 16,24-24-16</inkml:trace>
  <inkml:trace contextRef="#ctx0" brushRef="#br0" timeOffset="1813">1856 1930 0,'-25'-25'0,"50"25"31,-25-24-31,24 24 16,1 0-1,-25-25-15,24 25 0,0 0 16,1 0-16,-25-24 0,24 24 15,1 0-15,-1 0 16,1 0-16,-1 0 16,0 0-16,-24 24 0,25-24 15,-1 0-15,1 0 16,-1 25-16,1-25 0,-1 0 16,0 24-16,1 1 15,-1-1 1,1 0-1,-25 1-15,24-1 16</inkml:trace>
  <inkml:trace contextRef="#ctx0" brushRef="#br0" timeOffset="2359">1880 1905 0,'25'25'0,"-1"-25"31,-24 24-31,25 0 16,-1 1 0,0-25-16,-24 24 0,25-24 15,-25 25-15,24-25 16,-24 24-16,25-24 0,-25 25 16,24-25-16,0 24 0,1-24 15,24 24 1,-25-24-16,1 0 0,-1 0 15,25 0-15,-25 0 16,1 0-16,-1-24 0,1 24 16,-1-24-16,-24-1 31,0 1-15</inkml:trace>
  <inkml:trace contextRef="#ctx0" brushRef="#br0" timeOffset="2821">2149 1954 0,'0'-24'31,"0"48"1,24-24-32,-24 24 15,25-24-15,-25 25 16,0-1-1,-25-24 17,1 0-17,24-24 1,-25 24-16,25-25 16,0 1-16,0 0 15,25 24-15,-25-25 16,24 25-1,-24 25 1,25-1-16,-25 0 16</inkml:trace>
  <inkml:trace contextRef="#ctx0" brushRef="#br0" timeOffset="3589">3468 2101 0,'0'-25'0,"0"1"16,0-1-1,0 1 1,24 24-16,-24-25 15,0 1 1,25 24-16,-25-24 0,24 24 16,0-25-16,1 25 15,-1-24-15,1-1 0,-1 25 16,25-24-16,-25 24 16,25-25-16,0 1 15,-25 24-15,1 0 0,-1 0 16,1 0-16,-1 0 15,1 0-15,-1 0 16,0 0 0,-24 24-16,0 1 15,25-25-15</inkml:trace>
  <inkml:trace contextRef="#ctx0" brushRef="#br0" timeOffset="4170">3517 2027 0,'0'25'16,"0"-1"15,24-24-31,0 0 16,-24 25-16,25-25 16,-1 0-1,1 0-15,-1 0 16,1 0-16,-1 0 15,0 0-15,1 0 16,-1 0-16,1 0 0,-1 0 16,25 0-16,-25 0 15,1-25-15,-1 25 0,1 0 16,-25-24-16,24 24 0,0-25 16,-24 1-1,0-1-15,0 1 16,25 24-1</inkml:trace>
  <inkml:trace contextRef="#ctx0" brushRef="#br0" timeOffset="4639">3736 1954 0,'0'-24'0,"25"24"0,-1 0 15,1 0 1,-1 0 0,0 0-16,-24 24 15,25-24-15,-25 24 0,24-24 16,-24 25-16,0-1 16,-24-24 15,-1 0-16,1-24 1,24-1 0,0 1-16,0 0 15,0-1 1,24 25-16,1 0 16,-1 0-1,-24 25 1</inkml:trace>
  <inkml:trace contextRef="#ctx0" brushRef="#br0" timeOffset="5238">3297 1734 0,'24'0'31,"-24"-24"-15,25 24-16,-25-25 15,24 25-15,-24-24 0,24 24 16,1-24-16,-25-1 16,24 25-16,1-24 0,-1-1 15,1 25-15,23-24 16,-23-1-16,24 25 0,0-24 15,-1 24-15,1-24 0,0 24 16,0-25-16,0 25 16,0 0-16,-25 0 0,25 0 15,-25 0-15,-24 25 16,25-25-16,-25 24 16</inkml:trace>
  <inkml:trace contextRef="#ctx0" brushRef="#br0" timeOffset="7615">2735 2198 0,'0'25'32,"0"-1"-17,0 1 1,0-1 0,0 0-16,0 1 15,0-1 1,0 1-16,0-1 0,0 25 31,0-25-31,0 1 16,-24-1-16,24 1 15,-25-1 1,1 0 0,-1-24-1,1 25-15,0-25 16,24 24-16,-25-24 15,1 25 1,-1-1-16,25 1 16,0-1-1,0 0 1,0 1 0,0-1-1,0 1 1,0-1-1,25-24-15,-25 25 16,24-1 0,1-24-1,-1 0 1,0 0 0,1 0-16,-1 0 15,1 0-15,-1 0 16,0 0-16,1 0 15,-1 0 1,-24-24 0,0-1-1,0 1-15,0-1 32,0 1-1,25 24 31,-25 24-46,24-24 0,1 0 15,-25 25-31,24-25 15,0 24 17,1-24-1,-25 25 0,24-25-15,1 24 15,-1-24-15,1 0-1,-1 0 17,0 0-1,1 0-16,-1 0 1,1 0 62,-25 24-47,24-24-15,0 0 15,1 0-15,-1 0 0,1 0-16,-1 0 15,1-24 1,-25 0 31,0-1-32,0 1 17,24 24-17,-24-25 1,0 1 31,-24-1-16,-1 25-15,1 0 15,-1 0-31,50 0 78</inkml:trace>
  <inkml:trace contextRef="#ctx0" brushRef="#br0" timeOffset="10351">2442 3346 0,'0'-24'0,"24"24"125,1 0-93,-1 0-17,1 0 1,-1-25-1,0 25 1,1 0 0,-1 0-16,1 25 15,-1-25 1,1 0-16,-1 0 16,0 0-16,1 0 15,-1 0-15,1 0 16,-1 24-1,1-24 1,-1 0 31,0 25-47,1-25 31,-1 0-31,1 0 16,-1 0-1,1 0 1,-1 0 0,0 0-1,-24-25 1,25 25-16,-1 0 16,-24-24-1,25 24 1,-1 0-1,-24-25 1,25 25 15,-1 0 32,-24 25-63,0-1 31,0 1-15,-24-25 15,24 24-15,-25-24-1,1 0 1,24 24-1,-25-24-15,1 0 47,-1 25-15,1-25-1,0 0-16,-1 0 1,1 0 0,-1 0-1,1 0 1,-1 0 15,1 0-31,0 0 16,-1 0-1,1 0 1,-1 0 15,1 0-15,-1 0 0,25-25-1,-24 25-15,0 0 16,-1 0-1,25-24 1,-24 24-16,-1 0 31,25-24-31,-24 24 16,-1 0 0,1 0-1,24-25-15,-24 25 16,-1 0-1,1 0 1,-1 0 0,50 0 109</inkml:trace>
  <inkml:trace contextRef="#ctx0" brushRef="#br0" timeOffset="11820">5006 2101 0,'0'-25'15,"0"1"1,25 24 0,-25-25-16,24 25 15,1-24 1,-1 24-1,0 0-15,1 0 16,-1 0 0,1 0-1,-25 24-15,0 1 16,24-25 0,-24 24-16,0 1 0,0-1 0,0 0 15,0 1 1,0-1-16,0 1 15,0-1-15,0 1 16,-24-25-16,24 24 0,0 0 16,-25 1-16,25-1 15,0 1 1,-24-1-16,24 1 16,-25-25-1,25 24-15,-24 0 0,0 1 16,-1-25-16,1 24 15,24 1-15,-25-25 16,1 24-16,24 0 0,-24-24 16,24 25-16,-25-1 15,25 1-15,0-1 16,0 1-16,0-1 16,25 0-1,-25 1-15,24-1 16,-24 1-1,24-25-15,1 0 47,-25-25-15,-25 25-17,25-24-15,-24 24 16,24-25-1,-24 25-15,24-24 0,-25 24 16,1-24-16,-1 24 16</inkml:trace>
  <inkml:trace contextRef="#ctx0" brushRef="#br0" timeOffset="13524">1001 2198 0,'0'-24'15,"0"-1"16,24 25-31,-24-24 0,0 0 32,-24 24-32,0 0 15,-1 0 1,1 0-16,-1 0 0,1 0 16,-1 0-16,1 0 0,0 0 15,-1 0-15,1 24 16,-1-24-16,25 24 15,-24-24 1,24 25-16,0-1 16,-25-24-16,25 25 15,0-1 1,0 1-16,-24-25 16,24 24-16,24 0 15,1 1 1,-25-1-1,24-24 1,-24 25-16,25-25 16,-1 24-1,1 1 1,-1-25-16,-24 24 0,24-24 16,1 0-16,-25 24 15,24-24-15,-24 25 16,0-1-1,0 1 1,0-1 0,0 0-1,25-24-15,-1 25 32,1-25-32,-1 0 15,-24 24 1,-24-24 31,24 25-32,0-50 63,24 25-62,0-24 0,1-1-16,-1 1 15,1 0-15,-25-1 16,0 1 0,-25 24 15</inkml:trace>
  <inkml:trace contextRef="#ctx0" brushRef="#br0" timeOffset="31118">2686 733 0,'0'-25'46,"25"25"-30,-25-24-16,0 0 31,0-1-15,24 25-16,-24-24 0,24-1 31,1 25-31,-25-24 16,24 24-16,1 0 15,-1 0-15,1 0 16,-25-25-16,24 25 0,0 0 16,1 0-16,-1 0 15,1 0-15,-25 25 16,24-25-16,1 0 16,-1 24-16,0-24 15,1 0-15,-1 25 16,-24-1-1,0 1 1,0-1 0,0 0-16,0 1 15,0-1-15,-24-24 16,24 25 0</inkml:trace>
  <inkml:trace contextRef="#ctx0" brushRef="#br0" timeOffset="31730">3028 733 0,'25'0'63,"-25"24"-47,0 1-1,0-1-15,24 1 16,-24-1-1,24 0-15,-24 1 16,25-25 0,-1 24-1,1-24 1,-25-24-16,24 24 16,-24-25-1,25 25-15,-1-24 16,-24 0-1,24 24-15,-24-25 0,25 1 16</inkml:trace>
  <inkml:trace contextRef="#ctx0" brushRef="#br0" timeOffset="32925">2735 904 0,'0'24'16,"-24"-24"31,24-24-31,-25 24-1,25-25 1,-24 25-1,24-24-15,-25 24 94,25 24-78,0 1 93,-24-25-62,24 24-31,0 1 31,-25-25-32,25 24-15,0 1 16,0-1-1,-24-24 1,24 24-16,0 1 16,0-1 15</inkml:trace>
  <inkml:trace contextRef="#ctx0" brushRef="#br0" timeOffset="33837">2662 879 0,'0'25'32,"0"-1"-17,0 1 1,0-1 0,0 1-16,0-1 15,0 0 1,24 1-1,-24-1-15,25-24 16,-25 25-16,0-1 16,24-24-16,-24 25 15,0-1 1,24-24-16,-24 24 16,25-24-16,-25 25 15,24-25 1,1 0-1,-1 0 1,1 24 0,-1-24-1,0 0 1,1 0-16,-1 0 16,-24-24-1,25 24-15,-1 0 16,-24-25-16,0 1 15,0 0 17,0-1-17,0 1 17,25 24-1</inkml:trace>
  <inkml:trace contextRef="#ctx0" brushRef="#br0" timeOffset="43239">48 3248 0,'0'-24'32,"-24"24"-17,0-24 1,24-1 15,24 25-31,0 0 16,-24-24-1,25 24-15,-1-25 0,1 25 16,-25-24-16,24 0 16,1-1-16,-1 25 0,25-24 15,-25-1-15,25-24 0,-24 25 16,-1 0-16,0-1 16,25-24-16,-24 25 0,-1-1 15,1-23-15,-1 23 16,0 1-16,1-1 15,-25 1-15,0 48 47,24-24-31,1 0-16,-1 0 16</inkml:trace>
  <inkml:trace contextRef="#ctx0" brushRef="#br0" timeOffset="43839">293 2565 0,'24'0'78,"1"0"-62,-1 0-16,-24-25 15,24 25-15,25 0 0,-24 0 16,-1-24-16,1 24 0,-1 0 16,0 0-16,1-25 15,-1 25-15,1 0 16,-25 25 31,0-1-32,0 1 1,0-1-16,0 0 16,24-24-16,-24 49 0,0-24 15,0-1-15,0 1 0,24-1 16,-24 0-16,0 1 15,0-1-15,25 1 16,-25-1-16,0 1 16,0-1-1</inkml:trace>
  <inkml:trace contextRef="#ctx0" brushRef="#br0" timeOffset="44817">2076 4470 0,'24'-25'47,"-24"1"-31,24-1-1,1 1-15,-25 0 16,24-1-16,-24 1 16,25-1-16,-1-24 0,1 25 15,-1-25-15,0 25 0,1-1 16,-25-24-16,24 25 16,1 0-16,-1-1 0,1 1 15,-1-1 1,0 25-16,-24-24 15,25 24-15,-25-25 16,24 25 0,-24-24-16,25 24 15,-25-24 1,24 24-16,0 0 16,-24-25-16,25 25 31,-50 0 16</inkml:trace>
  <inkml:trace contextRef="#ctx0" brushRef="#br0" timeOffset="45536">2271 3932 0,'0'-24'15,"0"-1"1,0 1-1,24 24-15,-24-24 16,25 24-16,-1-25 16,1 1-16,-1-1 15,1 1-15,-1 0 0,25 24 16,-25-25-16,1 1 16,-1-1-16,1 25 15,-1 0-15,-24-24 0,24 24 16,1 0-1,-1 0 17,-24 24-17,0 1 1,0-1 0,0 1-1,0-1-15,25 0 16,-25 1-1,0-1-15,24 1 16,-24-1 0,0 0-16,0 1 31,24-25-15,-24 24-16,0 1 46</inkml:trace>
  <inkml:trace contextRef="#ctx0" brushRef="#br0" timeOffset="46611">4664 2980 0,'-24'-25'16,"0"25"15,24-24-31,-25 24 16,25-24-16,-24 24 0,24-25 15,-25 25-15,25-24 16,-24-1-16,0 25 0,24-24 16,-25-1-16,1 1 0,-1 0 15,1-1-15,-1 1 16,1-1-16,0 1 0,-1-1 15,1 1 1,-1 0-16,1 24 0,24-25 16,-25 25-16,1-24 15,24-1-15,-24 25 16,24-24-16,-25 24 0,25-25 16,-24 25-1,24-24-15,-25 24 16</inkml:trace>
  <inkml:trace contextRef="#ctx0" brushRef="#br0" timeOffset="47162">4323 2320 0,'-25'0'47,"1"0"-32,-1 0 1,1 0-16,-1 0 15,1 0-15,0 0 16,-1-24-16,1 24 16,-1 0-16,1 0 15,-1 0 1,1 0 0,24 24-1,0 1 1,0-1-1,0 1 1,0-1 0,0 1-16,24-1 15,-24 0 1,0 1-16,0-1 16,0 1-16,0-1 0,25-24 15,-25 24-15,0 1 16,0-1-16,0 1 0,24-25 15,-24 24-15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9:52:09.8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5404 1343 0,'0'-24'16,"24"-1"-1,1 1 1,-1 24-16,0 0 15,-24 24-15,0 1 16,0-1-16,0 1 16,0-1-16,0 25 0,0 0 15,-24-25-15,24 25 16,0 0-16,0 0 0,0 24 16,0-24-16,0 0 15,0 24-15,0 0 0,0-24 16,0 0-16,0 24 0,0-24 15,0 0-15,0 0 16,24 24-16,-24-49 0,0 25 16,0 0-16,0 0 0,0 0 15,-24 0-15,24-25 16,0 25-16,-24 0 0,24-25 16,-25 25-16,25-25 15,-24 25-15,24-24 0,-25-1 16,25 25-16,-24-25 0,24 1 15,0 24-15,0-25 16,-24 0-16,24 1 0,0-1 16,0 1-16,0-1 15,0 1-15,0-1 32,24-24-32,0 0 31,1 0-16,-1 0 1,1 0-16,-1 0 16,0 0-16,25 0 15,0 0-15,0 0 0,24 0 16,1 0-16,-1 0 16,24 0-16,1 0 0,0 0 15,24 0-15,-24 0 0,24 0 16,0 24-16,0-24 15,0 25-15,0-25 0,25 24 16,-25-24-16,24 0 0,-23 25 16,23-25-16,-24 24 15,0-24-15,0 0 0,-24 0 16,0 25-16,24-25 16,-49 0-16,25 0 0,-25 0 15,0 0-15,1 24 16,-25-24-16,-1 0 0,1 0 15,0-24-15,-24 24 0,-1 0 16,0 0-16,-24-25 16,25 25-16,-25-24 31,24 24-31,-24-25 16,0 1-1,0-1 1,0 1-16,0 0 15,0-1 1,0-24-16,0 25 0,25-25 16,-25 0-16,0 0 0,0 0 15,24 1-15,-24-1 16,0 0-16,0-24 0,0 24 16,0 0-16,0-24 15,25 24-15,-25-24 0,0-1 16,0 1-16,24 0 0,-24-25 15,0 25-15,24-25 16,-24 25-16,0 0 0,0-1 16,25 1-16,-25 24 0,0-24 15,0 24-15,0 25 16,0-25-16,0 24 0,0-23 16,0 23-16,0 1 15,0-25-15,0 24 0,0 1 16,0-25-16,0 25 0,0-25 15,0 25-15,-25-1 16,25-24-16,0 25 0,0-1 16,0 1-16,-24 0 15,24-1-15,0 1 0,0-1 16,0 1 0,0-1-16,0 1 15,0 0-15,0-1 31,0 1-15,-24 24-16,-1 0 31,1 0-31,-1-25 16,1 25-16,-1 0 16,1 0-16,-25 0 0,0 0 15,0 0-15,1 0 0,-1 0 16,-25 0-16,26 0 15,-26 0-15,1 0 0,0 0 16,-25 0-16,25 0 16,0 0-16,-25 0 0,0 0 15,1 0-15,-1 0 0,-24-24 16,24 24-16,0 0 16,1 0-16,-1 0 0,0 0 15,1 0-15,-1 0 16,25 0-16,-25 0 0,25 0 15,-1 0-15,1-25 0,0 25 16,24 0-16,0 0 16,0 0-16,0 0 0,1 0 15,-1 0-15,24 0 16,-24 0-16,25 0 0,-25 25 16,25-25-16,-25 0 0,0 0 15,25 0-15,-25 0 16,0 0-16,0 24 0,25-24 15,-25 0-15,0 0 0,25 0 16,-1 0-16,1 0 16,-1 0-16,1 0 0,-1 0 31,1 25 16,0-25-16,-1 24-31,1-24 16,24 25-1,0-1 1,0 0 0,24 1-1,-24-1-15,0 1 16,0-1-16,0 1 0,0-1 15,0 0-15,0 25 16,0-24-16,0-1 0,0 1 16,25-1-16,-25 25 15,0-25-15,0 1 0,0-1 16,0 0-16,0 1 0,24-1 16,-24 1-16,0-1 15,0 1-15,0 23 0,0-23 16,0-1-16,0 1 15,0-1-15,0 1 0,0-1 16,0 0-16,24 1 0,-24-1 16,0 1-16,25-25 15,-25 24-15,0 0 0,24 1 16,-24-1 0,0 1-16,0-1 15,0 1 1</inkml:trace>
  <inkml:trace contextRef="#ctx0" brushRef="#br0" timeOffset="931">3671 952 0,'0'-24'31,"-25"24"-31,1 0 16,24 24-1,-25-24-15,1 25 0,0-1 16,-1-24-16,1 25 15,24-1-15,-25 0 0,1 1 16,24-1-16,0 1 0,0-1 16,0 1-16,24-1 15,-24 0-15,25-24 0,-1 25 16,1-1-16,-1-24 16,0 0-16,1 25 0,24-25 15,-25 0-15,1 0 0,-1 0 16,0 0-16,25-25 15,-24 25-15,-1 0 0,1-24 16,-1-1 0,0 1-16,1 0 15,-25-1-15,0 1 0,0-1 16,-25 1-16,25-1 16,-24 1-16,0 0 0,24-1 15,-25 1-15,1-1 16,-1 25-16,1-24 0,-1 24 15,1-24-15,0 24 0,-1 0 16,1 24 0,-1-24-16,25 24 0,-24 1 15,24-1 1,0 1-16</inkml:trace>
  <inkml:trace contextRef="#ctx0" brushRef="#br0" timeOffset="1495">4037 1123 0,'24'0'0,"1"0"16,-1 0-16,1 0 16,24 0-16,-25 0 15,25 0-15,0 0 0,0 0 16,-1 0-16,26 0 0,-25-24 15,24 24-15,-24 0 16,0 0-16,24 0 0,-24 0 16,24 0-16,-24 0 15,0 0-15,-1 0 0,1 0 16,0 0-16,0 0 0,-25 0 16,25 0-16,-24 0 15,-1 0-15,0 0 0,1 0 16,-1 0-16,1 0 15,-1 0-15,1 0 16,-1-25-16,0 25 16,1 0 46,-1 25-31</inkml:trace>
  <inkml:trace contextRef="#ctx0" brushRef="#br0" timeOffset="2318">3720 2564 0,'0'-24'16,"-25"24"15,25 24-15,-24-24-16,-1 25 15,1-1-15,-1 1 16,1-1-16,24 0 16,-24 1-16,24-1 0,0 1 15,0-1-15,24 1 0,0-1 16,-24 0-16,25 1 15,-1-25-15,1 24 0,-1 1 16,1-25-16,-1 0 0,25 0 16,-25 0-16,1 0 15,-1-25-15,1 25 0,-1-24 16,0-1-16,1 1 16,-1-25-16,-24 25 0,0-25 15,0 24-15,0-23 0,0 23 16,-24 1-16,24-1 15,-25 1-15,1 24 0,0-25 16,-1 25-16,1 0 16,-1 0-16,1 25 15,24-1 17</inkml:trace>
  <inkml:trace contextRef="#ctx0" brushRef="#br0" timeOffset="2868">4135 2735 0,'24'0'32,"1"0"-17,-1 0 1,0 0-16,1 0 15,-1 0-15,1 0 16,24 0-16,-25 0 0,25 0 16,0 0-16,0-24 15,-1 24-15,26 0 0,-25 0 16,24 0-16,0 0 0,-24-25 16,24 25-16,-24 0 15,0 0-15,0 0 0,0 0 16,-1-24-16,1 24 15,-24 0-15,-1 0 0,0 0 16,1 0-16,-1 0 0,1 0 16,-1 0 15,-48 0 31</inkml:trace>
  <inkml:trace contextRef="#ctx0" brushRef="#br0" timeOffset="5310">2108 1123 0,'24'0'94,"0"0"-79,1 0-15,-1 0 16,1 0-16,-1 0 0,25 0 16,-25 0-16,25 0 15,0 0-15,0 0 0,0 0 16,24 0-16,-24 0 16,0-24-16,0 24 0,0 0 15,-1 0-15,1 0 0,-24 0 16,-1 0-16,0 0 15,1-25-15,-1 25 0</inkml:trace>
  <inkml:trace contextRef="#ctx0" brushRef="#br0" timeOffset="6073">2791 904 0,'0'24'47,"25"-24"-32,-1 0 1,1 24-16,-1-24 16,1 25-16,-1-25 15,0 0-15,1 24 16,-1-24-16,1 0 0,-1 0 16,1 25-16,-1-25 15,0 0-15,1 0 0,-1 24 16,1-24-1,-25 24 32,0 1-15,0-1-1,-25-24-31,1 25 15,24-1 1,-25-24-16,1 25 16,0-1-1,-1-24 32,1 24-16,-1-24 1,25 25-17,0-1 17</inkml:trace>
  <inkml:trace contextRef="#ctx0" brushRef="#br0" timeOffset="7416">3207 2686 0,'-25'0'62,"1"0"-46,-1 0 0,1 0-16,0 0 15,-1 0-15,-24 0 16,25 0-16,-25 25 0,25-25 16,-25 0-16,0 0 15,0 0-15,0 0 0,0 0 16,1 0-16,23 0 15,-24 24-15,0-24 0,25 0 16,0 0-16,-1 0 0,1 0 16,-1 0-1,1 25-15,-1-25 32,1 0-32,0 0 15</inkml:trace>
  <inkml:trace contextRef="#ctx0" brushRef="#br0" timeOffset="8131">2376 2564 0,'-24'0'78,"24"25"-62,-25-1-1,25 1 1,-24-25-16,24 24 0,-24-24 15,24 24-15,-25-24 16,25 25-16,-24-1 0,-1 1 16,1-1-1,-1-24 1,25 25-16,-24-25 16,24 24-16,0 0 15,0 1 1,0-1 15,24-24-31,1 0 16,-1 0-1,-24 25 1,25-25-16,-1 0 16,1 0-1,-1 24 1,0-24-1,1 0-15,-25 25 16,24-25-16,1 0 16,-1 0-1,-24 24-15,25-24 16,-1 0 15,-24 24 0</inkml:trace>
  <inkml:trace contextRef="#ctx0" brushRef="#br0" timeOffset="10884">2278 1661 0,'0'24'15,"-25"-24"1,25 24-1,-24-24-15,24 25 0,-25-1 16,1-24-16,24 25 16,-25-1-16,1 25 0,0-25 15,-1 1-15,1-1 0,-1 1 16,25-1-16,-24-24 16,0 25-16,24-1 0,-25-24 15,25 24 1,-24-24-16,24 25 15,0-1 17,24 1 15,1-25-32,-1 0 1,0 0-1,1 0 1,-1 0-16,1 0 16,-1 0-16,0 24 0,1-24 15,-1 0 1,1 0-16,-1 0 0,1 25 16,-1-25-1,0 24 1</inkml:trace>
  <inkml:trace contextRef="#ctx0" brushRef="#br0" timeOffset="11497">2083 1880 0,'-24'0'15,"48"0"17,-24 25-32,25-25 15,-1 0-15,1 0 16,23 0-1,-23 0-15,-1 0 0,25 0 16,0 0-16,0 0 16,0-25-16,-1 25 0,26 0 15,-25 0-15,-1 0 0,1 0 16,0 0-16,0 0 16,-25 0-16,25 0 0,-24 0 15,-1 0-15,0 0 16,1 0-16,-1 0 15,1 0-15,-1 0 32,1 0 15,-50 0-1,25-24-30</inkml:trace>
  <inkml:trace contextRef="#ctx0" brushRef="#br0" timeOffset="12102">2987 1636 0,'24'25'63,"1"-25"-48,-1 24-15,1-24 0,-1 0 16,0 25-16,1-25 16,-1 24-16,1 0 0,-1-24 15,-24 25-15,25-1 0,-25 1 16,24-25-1,-24 24-15,0 0 16,0 1 0,24-25-1,-24 24-15,0 1 32,0-1-17,-24-24-15,24 25 0,0-1 16,-24-24-1,24 24-15,-25 1 16,25-1 0,-24-24-16,24 25 0,-25-25 15,25 24-15,-24 1 47</inkml:trace>
  <inkml:trace contextRef="#ctx0" brushRef="#br0" timeOffset="12955">3573 1758 0,'0'-24'16,"0"48"15,-24-24-16,24 25-15,-25-1 16,25 1-16,0-1 0,0 0 16,0 1-16,0-1 15,0 1-15,25-1 0,-25 1 16,24-1-16,-24 0 16,24 1-16,1-25 0,-1 24 15,1-24-15,-1 25 0,1-25 16,-1 0-16,0 0 15,1 0-15,-1 0 16,1-25-16,-1 25 16,-24-24-16,25-1 0,-25 1 15,0 0-15,0-1 0,0 1 16,0-1-16,0 1 16,-25-25-1,25 25-15,-24-25 0,-1 24 16,25 1-16,-24 24 0,-1-24 15,1 24-15,0 0 0,-1 0 16,1 0-16,-1 0 16,1 0-16,24 24 0,-25-24 15,1 24-15,0 1 16,24-1 0</inkml:trace>
  <inkml:trace contextRef="#ctx0" brushRef="#br0" timeOffset="13729">4086 1954 0,'-24'0'31,"48"0"47,0 0-62,1 0-16,-1 0 15,1 0-15,-1 0 0,0 0 16,25-25-16,0 25 16,0 0-16,0 0 0,0 0 15,0 0-15,-1-24 0,1 24 16,0 0-16,0 0 16,0 0-16,0 0 0,-1-25 15,1 25-15,0 0 0,-24 0 16,23 0-16,1 0 15,-24 0-15,24 0 0,-25-24 16,25 24-16,-25 0 16,25 0-16,-24 0 0,23 0 15,-23 0-15,-1 0 0,1 0 16,-1 0-16,0-24 16,1 24-16,-1 0 15,1 0 1,-1 0-16,1 0 15,-25-25 1,24 25-16,0 0 16,1 0-1,-50 0 32,1 0-31</inkml:trace>
  <inkml:trace contextRef="#ctx0" brushRef="#br0" timeOffset="15924">3304 391 0,'0'-25'16,"25"25"0,-25 25 46,0-1-46,24 1-16,-24-1 0,25 25 15,-1-25-15,-24 25 0,24-25 16,-24 25-16,25-24 16,-25-1-16,24 1 0,-24-1 15,0 0-15,0 1 16</inkml:trace>
  <inkml:trace contextRef="#ctx0" brushRef="#br0" timeOffset="16183">3256 806 0,'-25'0'15,"25"24"-15,0-48 32,25 24-17,-1-25-15,0 25 16,1-24-16,-1 24 15,25 0-15,-25 0 16,1-24-16,24 24 0,-25 0 16,1-25-16,-1 25 0,0 0 15,1 0-15,-25-24 16,24 24-16,-24-25 0</inkml:trace>
  <inkml:trace contextRef="#ctx0" brushRef="#br0" timeOffset="16411">3060 415 0,'0'-24'0,"0"-1"15,25 25-15,-1-24 16,0-1-16,1 25 15,-1-24-15,1 0 0,24 24 16,-25-25-16,0 25 0,25 0 16,-24 0-16,-1 0 15,0 0-15</inkml:trace>
  <inkml:trace contextRef="#ctx0" brushRef="#br0" timeOffset="17167">3720 391 0,'-25'24'16,"25"0"30,25-24-46,-25 25 16,0-1-16,24 1 16,-24-1-16,24-24 0,-24 25 15,0-1-15,25 0 16,-25 1-16,0-1 16,24-24-16,-24 25 0,0-50 31,0 1-16,0-1 1,0 1-16,0 0 0,-24-1 16,24 1-16,0-25 0,0 24 15,0-23-15,0 23 16,24 1-16,-24-1 0,0 1 16,25 0-16,-1 24 15,1 0 1,-1 0-16,-24 24 15,24 0-15,1 1 16,-25-1-16,24 1 16,-24-1-16,25 0 0,-25 1 15,24-1 1,-24 1 0,0-50 15,0 1-31,-24-1 15,24 1 1,0 0-16,0-1 0,0 1 16,0-1-16,0 1 15,0 0-15,24-1 0,1 25 16,-1 0 0,0 25-1,1-1-15,-1 0 16,-24 1-1,25-1-15,-25 1 0,24-1 16,-24 0-16,0 1 0,24-1 16,-24 1-16,0-1 15</inkml:trace>
  <inkml:trace contextRef="#ctx0" brushRef="#br0" timeOffset="17790">4208 24 0,'-24'0'0,"24"-24"16,0 48 15,24 1-16,-24-1-15,24 1 0,-24 23 16,25-23-16,-1 24 16,-24 0-16,25-1 0,-1 1 15,-24 0-15,25-24 16,-1 23-16,-24 1 0,24-24 16,-24-1-16,0 25 0,25-25 15,-25 1 1,0-1-16,0 1 15,0-50 17,-25 25-17,25-24-15,0-1 16,-24 25-16,24-49 0,0 25 16,-24-25-16,24 25 0,0-25 15,0 25-15,0-25 16,0 24-16,0 1 0,0-1 15,24 1-15,-24 0 16,24-1-16,1 25 16,-1 0-16,1 0 15,-1 0 1,1 25-16,-25-1 16,0 0-1,0 1 1,-25-25-16,25 24 0,-24-24 15,24 25-15,-25-25 16,1 0 0,-1-25-1</inkml:trace>
  <inkml:trace contextRef="#ctx0" brushRef="#br0" timeOffset="18019">4770 269 0,'24'0'46,"1"0"-14</inkml:trace>
  <inkml:trace contextRef="#ctx0" brushRef="#br0" timeOffset="20745">3133 3248 0,'0'-24'16,"25"24"-16,-25-25 15,24 25-15,-24-24 16,0-1 15,-24 25-15,-1 0 15,1 0-31,0 0 0,24 25 16,-25-25-16,1 24 15,-1-24-15,1 25 0,-1-1 16,1-24-16,24 25 0,-24-1 15,24 0-15,0 1 16,-25-1-16,25 1 16,0-1-16,0 1 0,25-25 15,-25 24-15,24-24 16,-24 24-16,24-24 16,1 0-16,-1 0 15,1 0-15,-1 0 16,1 0-16,-1-24 0,0 24 15,1 0 1,-25-24-16,24 24 0,-48 0 31,-1 0-15,1 24-16,0-24 16,-1 24-16,1-24 15,-1 25-15,1-25 0,-1 24 16,1 1-16,0-25 15,24 24-15,-25 0 0,25 1 16,0-1-16,0 1 16,25-25-16,-25 24 15,24-24-15,-24 25 0,24-25 16,1 0-16,-1 0 16,25 0-16,-24 0 0,-1 0 15,0 0-15,1-25 0,-1 25 16,1 0-16,-1-24 15,1 24-15</inkml:trace>
  <inkml:trace contextRef="#ctx0" brushRef="#br0" timeOffset="21045">3280 3346 0,'-24'0'0,"-1"0"31,50 0-15,-1 24-16,0 1 15,1-1 1,-1 1-16,1-1 0,-1-24 15,1 24-15,23 1 16,-23-1-16,-1-24 0,-24 25 16,25-25-16,-1 0 0</inkml:trace>
  <inkml:trace contextRef="#ctx0" brushRef="#br0" timeOffset="21320">3451 3297 0,'0'24'32,"-25"-24"-32,25 25 15,0-1-15,0 1 0,0-1 16,-24 1-16,24 23 15,0-23-15,0-1 0,0 25 16,24-24-16,-24-1 0,0 0 16,0 1-16,25-1 15,-25 1-15,0-1 16</inkml:trace>
  <inkml:trace contextRef="#ctx0" brushRef="#br0" timeOffset="21957">3597 3346 0,'0'-25'0,"0"1"15,0 48 32,0 1-47,25-1 16,-25 1-16,0-1 0,24 1 15,-24 23-15,25-23 0,-25 24 16,24-25-16,1 25 16,-25-25-16,0 1 0,24 24 15,-24-25-15,24 0 16,-24 1-16,0-1 0,0 1 15,0-1 1,0-48 15,-24-1-15,24 1-16,0-1 16,-24 1-16,24 0 0,-25-25 15,1 24-15,24-24 16,-25 1-16,25 23 0,0-24 15,-24 1-15,24 23 0,0-24 16,24 25 0,1-1-16,-1 25 15,1 0-15,-1 0 16,0 0-16,1 0 0,-1 0 16,1 25-1,-1-1-15,-24 1 16,0-1-1,-24-24-15,24 25 16,-25-25-16,25 24 0,-24 0 16,-1-24-16,25 25 15,-24-25-15,0 24 0,-1-24 16,25-24 15</inkml:trace>
  <inkml:trace contextRef="#ctx0" brushRef="#br0" timeOffset="22191">4159 3419 0,'25'0'32,"-25"25"15</inkml:trace>
  <inkml:trace contextRef="#ctx0" brushRef="#br0" timeOffset="25019">276 1929 0,'24'-24'16,"-24"-1"-1,0 1-15,0 0 16,0-1 0,-24 25-1,0 0 1,-1 0-16,1 25 15,-1-25-15,1 24 0,-1 0 16,1 1-16,0-1 0,-1 1 16,1-1-16,-1 25 15,25-25-15,0 25 0,0-24 16,0 24-16,25-25 16,-1 25-16,1-25 0,-1 1 15,0-1-15,1 1 0,24-25 16,-25 24-16,25-24 15,-25 0-15,25 0 0,-24-24 16,-1 24-16,25-25 16,-49 1-16</inkml:trace>
  <inkml:trace contextRef="#ctx0" brushRef="#br0" timeOffset="25588">447 1661 0,'0'-25'16,"0"50"-1,24-25-15,-24 24 16,25-24-16,-25 24 0,24 25 15,-24-24-15,25-1 16,-25 25-16,24-25 0,-24 25 16,0 0-16,24-24 0,-24-1 15,0 25-15,0-25 16,0 1-16,0-1 0,0 1 16,0-50 15,0 1-16,0-1 1,0 1-16,0-1 0,0 1 16,0 0-16,0-25 0,0 24 15,25 1-15,-1-25 16,-24 25-16,25 24 0,-1-25 16,-24 1-16,25 24 15,-1 0-15,0 0 16,1 0-16,-1 24 15,1 1-15,-1-1 16,1 0-16,-1 1 0,-24-1 16,24 1-16,-24-1 15,25 1-15,-25-1 0,0 25 16,24-25-16,-24 1 16,0-1-16,0 1 15</inkml:trace>
  <inkml:trace contextRef="#ctx0" brushRef="#br0" timeOffset="26140">1204 1758 0,'0'-24'0,"0"0"16,0-1-1,0 1-15,-24-1 32,-1 25-17,25 25-15,-24-25 16,24 24-16,-25 1 0,25-1 15,-24 0-15,24 1 0,0-1 16,0 25-16,0-25 16,0 25-16,0-24 0,0-1 15,0 1-15,24-1 16,-24 0-16,25 1 16,-1-25-16,1 0 15,-25-25 1,0 1-16,24 24 0,-24-24 15,0-1-15,0 1 16,24-1-16,-24-24 0,0 25 16,0 0-16,0-25 0,0 24 15,0 1-15,0 0 16,25 24 0,-1 24-1,-24 0-15,0 1 16,25 24-16,-25-25 0,0 0 15,0 1-15,0-1 16,0 1-16,0-1 0,24-24 16</inkml:trace>
  <inkml:trace contextRef="#ctx0" brushRef="#br0" timeOffset="26640">1326 1612 0,'0'-25'15,"25"25"17,-25 25-17,24-25-15,-24 24 0,0 1 16,24-25-16,-24 24 15,0 1-15,25-1 0,-25 0 16,0 1-16,0-1 0,0 1 16,0-1-16,0 0 15,0-48 17,0 0-17,0-1-15,0 1 16,24-1-16,-24-23 15,25 23-15,-1 1 0,-24-1 16,25 1-16,-1-1 16,-24 1-16,24 24 0,-24-24 15,25 24-15,-1 24 16,1 0 0,-1 1-16,-24-1 15,0 1-15,24-1 0,-24 1 16,0-1-16,0 0 15,0 1-15,0-1 16</inkml:trace>
  <inkml:trace contextRef="#ctx0" brushRef="#br0" timeOffset="27305">1888 1465 0,'-25'-24'15,"1"-1"1,0 25 0,-1 25-1,1-1-15,24 1 16,0-1-16,-25-24 0,25 25 15,0-1-15,0 0 16,0 1-16,0-1 16,25-24-16,-25 25 15,24-25 1,1 0 0,-25-25-16,24 1 15,-24-1 1,24 1-16,-24 0 15,0-1-15,0 1 16,0 48 15,0 1-31,0-1 16,0 25-16,25-25 0,-25 25 16,24 0-16,-24 0 15,25 0-15,-25-1 0,24 1 16,-24 0-16,0 24 15,25-24-15,-25 0 0,0 0 16,0-25-16,0 25 0,-25-24 16,25-1-16,-24 1 15,-1-25-15,25 24 0,-24-24 16,-1 0-16,1-24 16,0 24-16,-1-25 0,25-24 15,-24 25-15,24-25 0,0-24 16,0 24-16,0 0 15,24-24-15,-24 24 0,25 0 16,-1 25-16,0-25 16,-24 24-16,25 25 0,-1-24 15,1 24-15,-1 0 0</inkml:trace>
  <inkml:trace contextRef="#ctx0" brushRef="#br0" timeOffset="29736">6479 3297 0,'-24'0'78,"0"0"-78,24 24 16,-25-24 0,1 25-16,-1-1 15,25 1-15,-24-1 16,24 1-16,0-1 0,-25 0 15,25 1-15,0-1 0,0 1 16,0-1-16,0 1 16,25-1-16,-25 0 0,0 1 15,24-1-15,-24 1 16,25-1-16,-25 0 0,24 1 16,1-1-16,-1-24 15,0 0 1,1 0-16,-1 0 0,1 0 15,-1 0-15,0-24 16,1 24-16,-1 0 16,-24-25-16,25 1 0,-1 24 15,-24-24-15,0-1 16,25 1-16,-25-1 0,0 1 16,0 0-16,0-1 0,0-24 15,-25 25-15,25-1 16,-24 1-16,24 0 0,-25-1 15,25 1-15,-24-1 16,-1 25-16,25-24 0,-24 24 16,0 0-16,-1 0 15,1 0 1,24 24-16,-25-24 16,25 25-1,-24-25-15,24 24 16,0 1-16</inkml:trace>
  <inkml:trace contextRef="#ctx0" brushRef="#br0" timeOffset="31009">6504 3981 0,'0'-25'0,"0"1"31,0 0-15,24 24-16,-24 24 78,0 0-63,0 1 1,0-1-16,0 1 0,0-1 16,0 25-16,25-25 0,-25 1 15,0 24-15,0-25 16,0 25-16,0-25 0,0 1 16,0 24-16,0-25 15,0 0-15,0 1 0,0 24 16,0-25-16,0 1 15,0-1-15,0 0 0,0 1 16,0-1-16,-25 1 0,25-1 16,0 1-16,0-1 15,0 0-15,0 1 16,0-1-16,0 1 16,0-1-1,0 0 1,0 1 15,0-50 47,-24 25-47,24-24-31,-25 24 32,1 0-32,0 0 15,-1 0-15,1 0 0,-1-24 16,1 24-16,-25 0 16,25 0-16,-25 0 0,24 0 15,-24 0-15,25 24 16,-25-24-16,25 0 0,-1 0 15,1 0-15,-1 0 0,1 0 16,0 0-16,-1 0 16,1 0-16,-1 0 15,1 0 17</inkml:trace>
  <inkml:trace contextRef="#ctx0" brushRef="#br0" timeOffset="31615">5844 4762 0,'0'-24'16,"0"0"-1,0-1 1,-24 1 0,0 24-1,-1 0 1,1 0-16,-1 24 16,1-24-16,-1 0 15,1 25-15,0-1 0,-1-24 16,25 24-16,-24 1 15,-1-1-15,25 1 0,-24-1 16,24 25-16,0-25 0,0 1 16,0-1-16,0 1 15,24-1-15,1 0 0,-1-24 16,-24 25-16,25-1 16,-1-24-16,25 0 0,-25 0 15,1 0-15,-1 0 0,25-24 16,-25 24-16,1-25 15,-1 1-15,1 0 16,-25-1-16,24 1 16,-24-1-16,0-23 0,-24 23 15,24 1-15,-25-25 0,1 24 16,24 1-16,-25 0 16,-23-25-16,23 49 15,1 0-15,-1 0 16,1 0-16,24 24 15,-25-24-15</inkml:trace>
  <inkml:trace contextRef="#ctx0" brushRef="#br0" timeOffset="32287">2889 5520 0,'0'-25'0,"-24"25"16,-1 0 0,25-24-16,25-1 15,-1 25 1,1 0-16,-1 0 16,25-24-16,0 24 0,0-25 15,24 1-15,0 24 0,0-24 16,1-1-16,-1 25 15,0-24-15,-24 24 0,0-25 16,-25 25-16,1 0 16,-50 0-1</inkml:trace>
  <inkml:trace contextRef="#ctx0" brushRef="#br0" timeOffset="32514">3231 5397 0,'0'25'16,"0"-1"-1,0 1-15,25-25 16,-25 48-16,0-23 0,0-1 16,0 25-16,0 0 0,24-25 15,-24 25-15,0-24 16,0 24-16,0-25 0,0 0 15,0 1-15,0-1 16,0 1-16</inkml:trace>
  <inkml:trace contextRef="#ctx0" brushRef="#br0" timeOffset="32982">3597 5764 0,'25'-25'0,"-1"25"16,1-24-16,-25-1 0,24 25 16,-24-24-16,0 0 15,0-1 1,-24 1-16,-1 24 16,1 0-1,-1 0-15,1 0 0,0 0 16,-1 24-16,1 1 15,24-1-15,0 0 16,0 1-16,0-1 0,0 1 16,24-25-16,-24 24 15,25 1-15,-1-25 0,0 0 16,1 0-16,-1 0 16,1 0-16,-25-25 15,24 25-15,1-24 0,-25-1 16,24 25-16,0-24 15,-24-1-15,25 25 0,-25-24 16,0 0-16,24 24 0,1 0 31,-1 0-31,-24 24 16,25 0-16,-1 1 16,0-1-1,1-24-15,-25 25 0,24-25 16</inkml:trace>
  <inkml:trace contextRef="#ctx0" brushRef="#br0" timeOffset="33457">4062 5519 0,'0'-24'0,"0"0"16,0-25-16,0 24 0,0 1 15,-25 0-15,25-1 16,0 50-1,25-1 1,-25 0 0,0 1-16,24-1 0,-24 1 15,24 23-15,-24-23 16,0-1-16,25 1 0,-25-1 16,0 1-16,0-1 0,24-24 15,-24 24-15,0-48 47,25 24-47,-25-24 0,0-1 16,0 1-16,24 24 15,-24-25-15,24 1 16,1-1-16,-1 25 16,1 0-16,-1 0 15,1 0-15,-1 25 16,0-25-16,-24 24 0,25 1 15,-25-1-15,24-24 16,-24 25-16,0-1 16,-24-24-16,-1 24 15,1-24-15,0 0 16,-25 0-16,24 0 0,-24 0 16,25-24-16,0 24 15,-1-24-15</inkml:trace>
  <inkml:trace contextRef="#ctx0" brushRef="#br0" timeOffset="33708">4379 5251 0,'0'-25'0,"24"1"0,-24 0 16,25 24-1,-1 0 1,1 24-1,-1 0-15,1 1 0,-1-1 16,0 1-16,-24 24 16,25-1-16,-1-23 0,-24 24 15,0 0-15,25-25 0,-25 25 16,0-25-16,0 1 16,0-1-16,0 0 15</inkml:trace>
  <inkml:trace contextRef="#ctx0" brushRef="#br0" timeOffset="34381">4819 5495 0,'24'0'63,"0"-24"-63,1 24 15,-1-25 1,1 25-16,-1 0 16,1-24-16,-1-1 15,0 25 1,-24-24-16,0 0 16,0-1-16,-24 25 0,24-24 15,-24 24-15,-1 0 16,1-25-16,-1 25 0,1 0 15,-1 25-15,1-25 16,0 24-16,24 1 0,-25-1 16,25 0-16,-24 1 0,24-1 15,0 1-15,24 24 16,-24-25-16,25 0 0,-1 1 16,0-25-16,-24 24 15,49-24-15,-24 0 0,-1 0 16,1 0-16,23 0 0,-23-24 15,-1-1-15,25 1 16,-24 0-16,-1-1 0,-24 1 16,24-1-16,1 1 0,-25-25 15,24 25-15,-24-1 16,0 1-16,0-1 0,0 1 16,0-1-16,0 1 15,-24 24 1,24 24-1,-25 1 1,25-1-16,0 1 0,0-1 16,0 1-16,25-1 15,-25 0-15,24 1 0,1-1 16,-1 1-16,0-25 0,1 24 16,-25 1-16,24-25 15,1 24-15,-25 0 16,-25-24-16,1 25 15,-1-25-15,1 24 0,-25-24 16,25 0-16</inkml:trace>
  <inkml:trace contextRef="#ctx0" brushRef="#br0" timeOffset="68295">8067 977 0,'24'-25'16,"-24"1"15,25 24 16,-25 24 16,0 1-48,0-1-15,0 1 0,0-1 16,0 0-16,0 25 16,0-24-16,0-1 0,0 1 15,0 23-15,24-23 0,-24-1 16,0 1-1,0-1-15,0-48 47,0-1-47,0 1 16,0-25-16,0 25 16,-24-1-16,24 1 0,0-1 15,0-24-15,0 25 16,-25 0-16,25-1 15,0 1-15,0-1 0,0 1 16,0 0 0,0-1-1,25 1 1,-1 24 0,1-25-16,-1 25 15,0 0-15,1 0 16,-1 0-16,1 0 0,-1 0 15,1 0-15,-1 25 0,0-25 16,1 0-16,-1 0 16,1 24-16</inkml:trace>
  <inkml:trace contextRef="#ctx0" brushRef="#br0" timeOffset="68534">8116 1074 0,'0'25'15,"24"-25"1,1 0 0,-1 0-1,0 0 1,1 0-16,-1 0 0,1 0 15,-1 0-15,1 0 16,-1 0-16,-24-25 0,24 25 16,1 0-16,-1 0 15</inkml:trace>
  <inkml:trace contextRef="#ctx0" brushRef="#br0" timeOffset="69339">8507 977 0,'24'0'0,"-24"-25"16,0 50 31,0-1-32,0 1-15,0-1 16,0 1 0,0-1-16,0 0 0,0 1 15,0-1-15,0 1 16,0-1 0,24-24-16,-24-24 62,0-1-62,0 1 16,0-1-16,25-23 15,-25 23-15,0 1 16,0-1-16,24-24 0,-24 25 16,0 0-16,25 24 15,-1 0 1,-24 24-1,24-24-15,-24 24 16,25 1-16,-1-1 16,-24 1-16,25-1 15,-25 1-15,0-1 16,24 0-16,-24 1 0,0-1 16,25 1-16,-25-1 15,0-48 32,24-1-31,-24 1-16,0-1 0,24 1 15,-24 0-15,0-25 16,0 24-16,25 1 0,-25-1 16,0 1-16,0 0 15,0-1-15,24 25 16,-24 25-1,25-25-15,-25 24 16,0 0-16,24 1 0,-24-1 16,0 25-16,25-24 15,-25-1-15,24 0 0,-24 25 16,0-24-16,24-1 0,-24 0 16,0 1-16,0-1 15,0 1-15,0-1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9:53:22.6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611 610 0,'24'0'125,"-24"-24"-110,0 0 1,0-1-1,0 1-15,0-1 0,24 1 16,-24-1-16,0 1 16,0 0-16,25-25 0,-25 24 15,0-24-15,24 1 16,-24 23-16,0-24 0,0 25 16,25-25-16,-25 25 0,0-1 15,0 1 1,0 48-1,0 1-15,0-1 16,0 1-16,0-1 0,0 0 16,0 1-16,0-1 0,0 25 15,0-25-15,0 1 16,0-1-16,0 1 0,24-1 16,-24 25-16,0-25 15,0 1-15,0-1 0,0 1 16,0-1-16,0 1 0,0-1 15,0 0 1,0 1-16,0-1 16,25-24-1,-25 25-15,0-50 63,24 25-48,-24-24-15,0-1 16,24 25-16,1-24 16,-1 24-1,1-24-15,-1 24 0,0 0 16,1 0-16,-1 0 16,1 0-16,-1 0 15,1 0-15,-1 0 31,-24 24-15,24-24 0,-48 24 62,0-24-78,24 25 15,-25-25-15,1 24 0,-1-24 16,1 25-16,-1-25 16,-23 0-16,23 24 0,1-24 15,-1 0-15,1 25 16,0-25 0,24 24-1,24-24 32,0 0-31,1 24-16,-1-24 15,1 0 1,-1 0-16,0 0 16,1 0-16,-1 0 0,1 0 15,-1 0 1,1 25-16,-1-25 15,0 0-15,-24 24 16,25-24-16,-1 0 16,-24 25-16,-24-25 62,-1 0-46,25 24-16,-24-24 15,0 0 1,-1 0-16,1 25 0,-1-25 16,1 0-16,-1 0 0,1 0 15,0 0-15,-1 24 16,1-24-16,-1 0 0,1 0 16,0 0-1,48 0 63,-24 24-62,24-24-16,1 0 16,-25 25-16,24-25 15,1 24-15,-1-24 16,-24 25-1,24-25-15,-24 24 16,0 0 0,-24-48 31,0 24-32,-1-24-15,1 24 16,-1 0-16,1 0 15,0 0-15,-25 0 0,24 0 16,1 0-16,-25 0 16,25 0-16,-25 0 0,24 0 15,1 0-15,-25 24 0,25-24 16,-1 0-16,1 0 16,-1 0-16,1 24 0,0-24 15,-1 0-15,1 0 16,-1 0-16,25 25 0,-24-25 15,-1 0 1,1 0 0,0 0 15,24-25-15,0 1-1,24 24 1,0 0-16,1-24 0,-1 24 15,1-25-15,-1 25 0,25-24 16,-25 24-16,1-25 16,-1 25-16,1-24 0,-1 24 15,0-24 1,-24-1 15,-24 25-15,0 0-16,-1 0 15,1 0-15,-1 0 16,1 0-16,0 0 0,-25 0 16,24 0-16,1 0 15,-1 0-15,-23 25 0,23-25 16,1 0-16,-1 0 0,1 0 16,-1 0-1,1 0 1,48 0 15,1-25-15,-1 25-1,1-24-15,-1 24 0,25-25 16,-25 25-16,1-24 0,24 24 16,-25-25-16,1 25 15,-1 0-15,0-24 16,-48 0-1,0 24 1,-1-25 0,1 25-16,-1-24 15,1 24-15,-1-25 0,1 25 16,24-24-16,-24-1 16,-1 1-16,25 0 15,-24 24-15,24-25 0,0 1 16,24-1-1,1 1 1,-1 24 0,0 0-16,1-25 0,-1 25 15,1 0-15,-1 25 16,1-25-16,-25 24 16,24-24-16,-24 25 0,24-1 15,1 1-15,-1-1 16,1 0-16,-25 1 15,24-1-15,0-24 0,1 25 16,-1-1-16,1-24 16,-25 25-16,24-25 0,1 0 15,-1 0-15,0 0 16</inkml:trace>
  <inkml:trace contextRef="#ctx0" brushRef="#br0" timeOffset="2074">708 1343 0,'0'-24'31,"0"-1"-15,0 1 15,0 48 16,0 1-47,0-1 16,0 25-16,0-25 15,0 25-15,0 0 0,0 0 16,0 0-16,0 0 16,0 24-16,0-24 0,0 0 15,0-1-15,25 26 0,-25-25 16,0-1-16,0 1 16,0 0-16,0 0 0,0 0 15,0-25-15,0 25 16,0 0-16,0-25 0,0 25 15,0-24-15,-25 23 0,25-23 16,0 24-16,0 0 16,0-25-16,-24 25 0,24-25 15,0 25-15,0-24 16,0-1-16,0 0 0,0 1 16,0-1-16,0 1 15,-25-50 48,1 25-48,24-24 1</inkml:trace>
  <inkml:trace contextRef="#ctx0" brushRef="#br0" timeOffset="2499">317 2857 0,'0'-24'31,"25"24"-31,-1 0 31,1 0-31,-1 0 16,-24 24-1,25-24-15,-1 25 0,0-25 16,1 0-16,-25 24 0,24 1 16,1-25-16,-1 24 15,1 0-15,-1 1 16,0-25-16,-24 24 16,25 1-16,-25-1 15</inkml:trace>
  <inkml:trace contextRef="#ctx0" brushRef="#br0" timeOffset="2997">952 2833 0,'25'0'16,"-25"-25"-16,24 25 16,-24-24 15,-24 48-16,-1 1 1,1-25 0,0 0-16,24 24 0,-25 1 15,1-25-15,-1 24 16,1 1-16,0-25 0,-1 24 16,25 0-16,-24-24 15,24 25-15,-25-1 16,25 1-16,0-1 15,-24-24 79,24-24-78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3:44.0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24 0,'25'0'46,"-1"0"33,-24 25-79,25-25 15,-1 24-15,0 1 0,1-1 16,24 1-16,-25-1 0,1 0 15,-1 1-15,0-1 16,1 1-16,-1-1 16,1 1-1,-25-1 1,24-24-16</inkml:trace>
  <inkml:trace contextRef="#ctx0" brushRef="#br0" timeOffset="390">293 0 0,'-24'24'78,"24"1"-63,-24-25-15,-1 24 0,25 25 16,-24-24-16,-1 23 16,25-23-16,-24-1 0,24 25 15,0-24-15,-25 23 0,25-23 16,0-1-16,0 1 16,0-1-16</inkml:trace>
  <inkml:trace contextRef="#ctx0" brushRef="#br0" timeOffset="1248">245 830 0,'0'-24'15,"0"0"1,0 48 31,24 0-32,-24 1 1,24-25-16,-24 24 16,25 1-16,-25-1 15,24-24-15,1 24 16,-1-24 0,1-24-1,-25 0 1,24 24-1,-24-25-15,0 1 0,0-1 16,0 1 0,0 0-16,0-1 0,0 1 15,0 48 17,-24 1-32,24-1 0,0 0 15,0 25-15,0-24 16,0 23-16,0-23 0,0 24 15,0 0-15,0-25 0,0 0 16,24 1-16,-24-1 16,0 1-16,0-1 0,0 1 15,0-1 1</inkml:trace>
  <inkml:trace contextRef="#ctx0" brushRef="#br0" timeOffset="1920">464 1490 0,'0'-25'109,"25"25"-109,-1 0 16,1-24 0,-1 24-16,0 0 15,1 0-15,-25-24 0,24 24 16,1 0-1,-25 24-15,0 0 16,0 1 0,0-1-16,0 1 15,-25-1-15,25 0 0,-24-24 16,24 25-16,-25-1 16,25 1-16,-24-1 15,24 1 1,0-1-16,24 0 15,1 1 1,-1-25 0,1 0-1,-1 0-15,1 0 16,-25-25-16,24 25 16,0 0-16,-24-24 0,25 24 15,-1-24-15,-24-1 16</inkml:trace>
  <inkml:trace contextRef="#ctx0" brushRef="#br0" timeOffset="2225">513 1685 0,'0'-24'31,"25"24"1,-1 0-17,-24-25 1,25 25-16,-1 0 15,0-24-15,1 24 16,-1 0-16,1-24 16,-1 24-16,0 0 15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9:53:28.9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538 173 0,'0'-25'16,"25"25"-16,-25-24 16,24 24-16,0-25 15,-24 1 1,25 24-16,-25-24 0,0-1 16,0 1-1,-25 24 1,1 0-16,0 0 0,-25 0 15,0 24-15,0 1 16,0-25-16,-24 24 0,24 0 16,0 25-16,0-24 15,1-1-15,23 25 0,1-25 16,-1 1-16,1 24 0,24-25 16,0 0-16,0 1 15,24-1-15,1 1 0,-1-1 16,1 1-16,-1-25 0,25 24 15,-25-24-15,25 0 16,0 0-16,-25 0 0,25 0 16,-24 0-16,-1-24 15,0 24-15,1-25 16,-50 1 0,1 24-16,0 0 15,-25 0-15,24 0 0,-23 24 16,-1-24-16,0 25 15,0-1-15,25 0 0,-25 1 16,24-1-16,1 1 0,24-1 16,0 1-16,0-1 15,0 0-15,24-24 0,1 25 16,-1-1-16,1-24 16,-1 25-16,25-25 0,0 0 15,0 0-15,-1 0 16,-23 0-16,24 0 0,-1 0 15,-23 0-15,-1 0 0,1 0 16,-25-25 0</inkml:trace>
  <inkml:trace contextRef="#ctx0" brushRef="#br0" timeOffset="294">611 515 0,'-24'0'16,"24"-25"-16,0 50 47,24-25-47,1 0 0,-25 24 15,49 0-15,-25 1 16,1-25-16,-1 24 0,0 1 16,1-1-16,-1 1 0,1-1 15,-1-24-15,-24 24 16,24-24-16,-24 25 0,0-50 31</inkml:trace>
  <inkml:trace contextRef="#ctx0" brushRef="#br0" timeOffset="534">831 441 0,'0'-24'0,"0"-1"0,0 50 47,-24-1-47,24 1 16,-25-1-16,1 1 0,0-1 15,-1 25-15,1-25 16,-1 1-16,25-1 0,-24 1 16,24-1-16,-25 0 15,25 1-15,0-1 16,25-24 0,-1 0-16</inkml:trace>
  <inkml:trace contextRef="#ctx0" brushRef="#br0" timeOffset="858">1320 466 0,'-25'0'0,"25"-25"0,-24 1 31,-1 24-15,1 24 0,0-24-16,-1 25 15,1-25-15,-25 24 0,24-24 16,1 25-16,0-1 16,-1 0-16,1-24 0,24 25 15,0-1-15,-25 1 16,25-1-16,0 1 0,25-25 15,-1 24-15,1-24 0,-1 24 16,0-24-16,25 0 16,-24 0-16</inkml:trace>
  <inkml:trace contextRef="#ctx0" brushRef="#br0" timeOffset="1302">1491 563 0,'-25'0'0,"25"25"47,25-25-31,-1 0-1,1 0 1,-1-25-16,0 25 15,1-24 1,-1 0-16,-24-1 16,0 1-1,0-1-15,-24 25 16,24-24-16,-25 24 0,1-25 16,0 25-16,-1 0 15,1 0-15,-1 25 16,1-25-16,-1 24 15,1 1-15,24-1 0,-24 1 16,24-1-16,0 0 0,0 1 16,0-1-16,24 1 15,-24-1-15,24-24 0,1 25 16,-1-25-16,25 0 0,-24 0 16,-1 0-16,25 0 15,-25-25-15,25 25 0</inkml:trace>
  <inkml:trace contextRef="#ctx0" brushRef="#br0" timeOffset="1842">1833 246 0,'-25'-24'16,"25"-25"-16,-24 24 16,24-24-16,-25 25 0,25 0 15,0-1-15,-24 25 16,24 25-1,0-1-15,0 25 16,0 0-16,0 0 0,0-1 16,0 26-16,24-26 15,-24 26-15,0-25 0,0-1 16,25 26-16,-25-25 16,0-1-16,0 1 0,24-24 15,-24 23-15,0-23 16,0-1-16,0 1 0,0-1 15,-24-24 1,24-24 0,0-1-1,0 1-15,-25-1 16,25-23-16,0-1 0,0 0 16,25 0-16,-25-24 0,24 24 15,-24 25-15,25-25 16,-1 24-16,-24 1 0,24-1 15,1 1-15,-1 24 0,1 0 16,-1 0 0,1 24-16,-1-24 0,0 25 15,1-25-15,-25 24 16,0 1-16,0-1 0,-25 1 16,1-1-16,-25-24 15,25 24-15,-25-24 16,24 25-16,-23-25 0,23 0 15,1 0-15,24-25 16,-25 25-16</inkml:trace>
  <inkml:trace contextRef="#ctx0" brushRef="#br0" timeOffset="2124">2199 124 0,'-25'-25'16,"25"1"-16,-24 24 0,24-24 16,-24-1-16,24 50 31,0-1-15,0 0-16,24 25 15,-24 0-15,24 0 0,-24 0 16,25 0-16,-25-1 15,24 1-15,-24 0 0,0 0 16,0 0-16,0-25 0,0 1 16,25-25-16,-25 24 15</inkml:trace>
  <inkml:trace contextRef="#ctx0" brushRef="#br0" timeOffset="2501">2150 417 0,'-24'0'0,"24"-25"16,-25 25 0,50 0-1,-1-24 1,0 24 0,1 0-16,-1 0 0,25 0 15,-24-24-15,-1 24 16,0 0-16,1 0 0,-1 0 15,1-25-15,-1 25 16,-24-24-16,-24-1 16,24 1-1,-25 24 1,25 24 0,0 1-1,25-1-15,-25 1 16,0-1-16,24 25 0,-24-25 15,0 25-15,25-24 16,-25-1-16,0 0 0,0 1 16,0-1-16</inkml:trace>
  <inkml:trace contextRef="#ctx0" brushRef="#br0" timeOffset="2676">2468 51 0,'0'-25'15,"0"50"32</inkml:trace>
  <inkml:trace contextRef="#ctx0" brushRef="#br0" timeOffset="3582">2761 246 0,'-25'0'0,"1"0"16,-1 0-1,1 24 17,0 1-32,24-1 15,0 1-15,-25-1 0,25 0 16,0 1-16,0 24 16,0-25-16,25 1 0,-25-1 15,24-24-15,-24 24 0,24-24 16,1 25-16,-1-25 15,1 0-15,-1 0 0,1-25 16,-1 25-16,0-24 16,-24 0-16,25-1 0,-25 1 15,24-1-15,-24-24 0,0 25 16,0-25-16,0 25 16,-24-25-16,-1 25 0,25-1 15,-24 1-15,0-1 16,-1 25-16,1 0 0,-1 0 15,1 0-15,-1 25 16,1-25-16,24 24 16,0 1-16,0-1 0,0 0 15,0 1 1,24-1-16,1-24 0,-1 25 16,1-25-16,-1 0 15,25 0-15,-25 0 16,1-25-16,-1 1 15,1-1-15,-1 25 0,-24-24 16,24 24-16,-24-24 16,25 24-16,-25-25 0,24 25 31,1 0-31,-25 25 16,24-25-1,-24 24-15,25 0 0,-25 1 16,0-1-16,0 1 0,0-1 15,0 0-15,0 1 16,24-25-16,-24 24 16,24-24 15,1-24-15,-1-1-1,-24 1-15,25 0 0,-25-1 16,24-24-16,1 25 0,-25 0 15,24-1-15,-24 1 16,24-1-16,1 25 16,-1 25-1,-24-1 1,0 1-16,25 23 0,-25-23 16,24-1-16,-24 25 15,24-25-15,-24 1 0,25-1 16,-25 1-16,24-25 15,-24 24-15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9:53:35.0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0 195 0,'25'0'94,"-1"0"-94,1-24 16,-1-1-16,25 1 0,0 0 15,24-1-15,0 1 16,-24-1-16,24 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9:53:35.6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98 0,'24'0'16,"1"-24"-16,23 24 15,-23-25-15,24 1 16,0 24-16,24-25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9:53:36.3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0 293 0,'25'-24'0,"-25"-1"0,0 1 15,24 24-15,-24-25 16,24 1-16,1 24 16,24-24-16,-25-1 0,25 1 15,0 24-15,0-25 16,-1 1-16,1-1 0,0 25 15,0-24-15,0 24 16,-25 0-16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9:53:37.0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0 128 0,'0'-25'31,"0"1"-15,24 24-16,25-25 15,-25 25-15,25-24 0,0-1 16,24 25-16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9:53:37.5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49 0,'24'0'0,"1"-25"16,-1 25-16,25-24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11-19T16:04:37.4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 49 0,'0'-24'78,"0"-1"141,25 25-188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9E23-DF09-4E42-85CD-44A71109D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65D43-AC05-4DE8-B1DE-A8363AFF9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718E4-7677-4EED-B063-BDAF7096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086-DE88-4563-94A9-781B3B795E0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35F84-EB08-411F-9506-3DF294A8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B4160-8489-4189-BAC6-792D3C03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96FB-F7DB-424B-AEF5-C555B101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E4CA-019F-410A-8FD9-B5DB8D04D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3F112-EADE-4B08-B969-18799F6D8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B5F3A-AB32-45CD-8DA3-7DDCF958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086-DE88-4563-94A9-781B3B795E0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EF313-8E12-490E-984F-92AB73EA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2F5C-3F5D-4C9A-B9DC-D0893C0C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96FB-F7DB-424B-AEF5-C555B101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8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DDAD9-A1D6-40F0-B6CE-F187E7D4E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F9829-69CC-4046-913D-C6CF39804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EEB14-9023-4BDE-B661-027D2178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086-DE88-4563-94A9-781B3B795E0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EC239-32CB-4618-811F-B23201D8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A3B3A-4F0F-4394-959F-A53D1823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96FB-F7DB-424B-AEF5-C555B101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7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F6A9-23EA-486D-A394-9F494685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A5C7E-1479-4A90-B7B5-FE16EFD8B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DA28B-9188-4302-B09E-D496123A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086-DE88-4563-94A9-781B3B795E0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022C5-53C4-4817-AC17-121C1240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7ECEA-EA1D-4338-BAF5-325F4DF6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96FB-F7DB-424B-AEF5-C555B101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7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DB46-B30D-4EC2-8759-7950D727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3EE2A-4902-42DA-B0AB-366CC24F5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9247E-17AF-434E-9BFB-DC46113F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086-DE88-4563-94A9-781B3B795E0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EEC40-DE15-44ED-9BB1-0D3008A4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AD24E-1488-40A1-A541-6A1B1777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96FB-F7DB-424B-AEF5-C555B101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CF14-87E5-42BB-A958-2E2F49B1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7029-F161-4D26-A88D-55F2A955C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DBA33-F2BE-4319-AD3D-9D4BC28C9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0270D-35A5-4443-B689-94366FDD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086-DE88-4563-94A9-781B3B795E0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BD192-1939-4B2C-82DE-A1E153D3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86E09-174C-4480-B3CC-F5F7BF65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96FB-F7DB-424B-AEF5-C555B101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9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5685-714D-41B5-BAD1-7F603FA4C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BDBE4-36DD-4610-A951-AF9B558C1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1BF21-BF46-49CD-B7BD-2D9EF2A81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3E711-0B04-48B2-A870-2203D44DA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4488F-EA54-4E08-A168-24CBE6DDC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920A09-7167-4067-9C23-1E0AE97C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086-DE88-4563-94A9-781B3B795E0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E0457-2BB0-4901-806B-F5751CFC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56634-C746-43CA-BDF6-6A98A832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96FB-F7DB-424B-AEF5-C555B101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3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5AA8-CBD9-407E-91AA-F7C03A47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A01BC-F84B-4553-B309-926E613B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086-DE88-4563-94A9-781B3B795E0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17C59-691C-4AF7-AA02-03C968BC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E70A4-707D-434F-B9C7-74E3304F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96FB-F7DB-424B-AEF5-C555B101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5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B955C-5F08-4E2A-BAB5-025AE535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086-DE88-4563-94A9-781B3B795E0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6F557-286D-467C-9337-3F42A3C7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A5C4A-B3AC-45A3-BA9C-2C16B12A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96FB-F7DB-424B-AEF5-C555B101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1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90F6-86FE-4761-9B61-CCEAA3F2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CBA5F-4802-43CF-AA56-AF0DC53CF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BC14B-4840-4C97-BDBB-3264349DD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1D94E-8EEF-483F-8CCD-3C88B539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086-DE88-4563-94A9-781B3B795E0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8384C-4E56-48AD-9AA4-866B9B48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30D9B-2B76-4F1B-A0FD-02E7D1DC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96FB-F7DB-424B-AEF5-C555B101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8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99E2-F084-47AC-A002-100C82261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84BB6-903A-4867-B33E-4A13E0FE2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A6B08-C47E-487A-8052-7CCBF96E0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F5993-BC35-4709-893C-2DEF7EC5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B6086-DE88-4563-94A9-781B3B795E0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9DDD1-CD17-4EF5-AB65-A028CB9A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84033-3C4A-46E9-94A6-8B90F910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96FB-F7DB-424B-AEF5-C555B101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3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15BC5-FEF2-4EB9-ACE9-7FF78572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6A5D9-8AD2-4BFD-B75F-4D9794DE3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3F41B-547E-44A5-9200-068C00AAA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B6086-DE88-4563-94A9-781B3B795E0A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0932F-CE76-4B21-AF54-403AF0D70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9B0E0-098E-4793-BD23-5EAABBC37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D96FB-F7DB-424B-AEF5-C555B101D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2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customXml" Target="../ink/ink15.xml"/><Relationship Id="rId26" Type="http://schemas.openxmlformats.org/officeDocument/2006/relationships/customXml" Target="../ink/ink19.xml"/><Relationship Id="rId39" Type="http://schemas.openxmlformats.org/officeDocument/2006/relationships/image" Target="../media/image25.emf"/><Relationship Id="rId21" Type="http://schemas.openxmlformats.org/officeDocument/2006/relationships/image" Target="../media/image16.emf"/><Relationship Id="rId34" Type="http://schemas.openxmlformats.org/officeDocument/2006/relationships/customXml" Target="../ink/ink23.xml"/><Relationship Id="rId7" Type="http://schemas.openxmlformats.org/officeDocument/2006/relationships/image" Target="../media/image9.emf"/><Relationship Id="rId12" Type="http://schemas.openxmlformats.org/officeDocument/2006/relationships/customXml" Target="../ink/ink12.xml"/><Relationship Id="rId17" Type="http://schemas.openxmlformats.org/officeDocument/2006/relationships/image" Target="../media/image14.emf"/><Relationship Id="rId25" Type="http://schemas.openxmlformats.org/officeDocument/2006/relationships/image" Target="../media/image18.emf"/><Relationship Id="rId33" Type="http://schemas.openxmlformats.org/officeDocument/2006/relationships/image" Target="../media/image22.emf"/><Relationship Id="rId38" Type="http://schemas.openxmlformats.org/officeDocument/2006/relationships/customXml" Target="../ink/ink25.xml"/><Relationship Id="rId2" Type="http://schemas.openxmlformats.org/officeDocument/2006/relationships/customXml" Target="../ink/ink7.xml"/><Relationship Id="rId16" Type="http://schemas.openxmlformats.org/officeDocument/2006/relationships/customXml" Target="../ink/ink14.xml"/><Relationship Id="rId20" Type="http://schemas.openxmlformats.org/officeDocument/2006/relationships/customXml" Target="../ink/ink16.xml"/><Relationship Id="rId29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11" Type="http://schemas.openxmlformats.org/officeDocument/2006/relationships/image" Target="../media/image11.emf"/><Relationship Id="rId24" Type="http://schemas.openxmlformats.org/officeDocument/2006/relationships/customXml" Target="../ink/ink18.xml"/><Relationship Id="rId32" Type="http://schemas.openxmlformats.org/officeDocument/2006/relationships/customXml" Target="../ink/ink22.xml"/><Relationship Id="rId37" Type="http://schemas.openxmlformats.org/officeDocument/2006/relationships/image" Target="../media/image24.emf"/><Relationship Id="rId5" Type="http://schemas.openxmlformats.org/officeDocument/2006/relationships/image" Target="../media/image8.emf"/><Relationship Id="rId15" Type="http://schemas.openxmlformats.org/officeDocument/2006/relationships/image" Target="../media/image13.emf"/><Relationship Id="rId23" Type="http://schemas.openxmlformats.org/officeDocument/2006/relationships/image" Target="../media/image17.emf"/><Relationship Id="rId28" Type="http://schemas.openxmlformats.org/officeDocument/2006/relationships/customXml" Target="../ink/ink20.xml"/><Relationship Id="rId36" Type="http://schemas.openxmlformats.org/officeDocument/2006/relationships/customXml" Target="../ink/ink24.xml"/><Relationship Id="rId10" Type="http://schemas.openxmlformats.org/officeDocument/2006/relationships/customXml" Target="../ink/ink11.xml"/><Relationship Id="rId19" Type="http://schemas.openxmlformats.org/officeDocument/2006/relationships/image" Target="../media/image15.emf"/><Relationship Id="rId31" Type="http://schemas.openxmlformats.org/officeDocument/2006/relationships/image" Target="../media/image21.emf"/><Relationship Id="rId4" Type="http://schemas.openxmlformats.org/officeDocument/2006/relationships/customXml" Target="../ink/ink8.xml"/><Relationship Id="rId9" Type="http://schemas.openxmlformats.org/officeDocument/2006/relationships/image" Target="../media/image10.emf"/><Relationship Id="rId14" Type="http://schemas.openxmlformats.org/officeDocument/2006/relationships/customXml" Target="../ink/ink13.xml"/><Relationship Id="rId22" Type="http://schemas.openxmlformats.org/officeDocument/2006/relationships/customXml" Target="../ink/ink17.xml"/><Relationship Id="rId27" Type="http://schemas.openxmlformats.org/officeDocument/2006/relationships/image" Target="../media/image19.emf"/><Relationship Id="rId30" Type="http://schemas.openxmlformats.org/officeDocument/2006/relationships/customXml" Target="../ink/ink21.xml"/><Relationship Id="rId35" Type="http://schemas.openxmlformats.org/officeDocument/2006/relationships/image" Target="../media/image23.emf"/><Relationship Id="rId8" Type="http://schemas.openxmlformats.org/officeDocument/2006/relationships/customXml" Target="../ink/ink10.xml"/><Relationship Id="rId3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apui5.hana.ondemand.com/#/demoapp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emf"/><Relationship Id="rId18" Type="http://schemas.openxmlformats.org/officeDocument/2006/relationships/customXml" Target="../ink/ink34.xml"/><Relationship Id="rId26" Type="http://schemas.openxmlformats.org/officeDocument/2006/relationships/customXml" Target="../ink/ink38.xml"/><Relationship Id="rId39" Type="http://schemas.openxmlformats.org/officeDocument/2006/relationships/image" Target="../media/image44.emf"/><Relationship Id="rId21" Type="http://schemas.openxmlformats.org/officeDocument/2006/relationships/image" Target="../media/image35.emf"/><Relationship Id="rId34" Type="http://schemas.openxmlformats.org/officeDocument/2006/relationships/customXml" Target="../ink/ink42.xml"/><Relationship Id="rId42" Type="http://schemas.openxmlformats.org/officeDocument/2006/relationships/customXml" Target="../ink/ink46.xml"/><Relationship Id="rId47" Type="http://schemas.openxmlformats.org/officeDocument/2006/relationships/image" Target="../media/image48.emf"/><Relationship Id="rId50" Type="http://schemas.openxmlformats.org/officeDocument/2006/relationships/customXml" Target="../ink/ink50.xml"/><Relationship Id="rId55" Type="http://schemas.openxmlformats.org/officeDocument/2006/relationships/image" Target="../media/image52.emf"/><Relationship Id="rId7" Type="http://schemas.openxmlformats.org/officeDocument/2006/relationships/image" Target="../media/image28.emf"/><Relationship Id="rId2" Type="http://schemas.openxmlformats.org/officeDocument/2006/relationships/customXml" Target="../ink/ink26.xml"/><Relationship Id="rId16" Type="http://schemas.openxmlformats.org/officeDocument/2006/relationships/customXml" Target="../ink/ink33.xml"/><Relationship Id="rId29" Type="http://schemas.openxmlformats.org/officeDocument/2006/relationships/image" Target="../media/image39.emf"/><Relationship Id="rId11" Type="http://schemas.openxmlformats.org/officeDocument/2006/relationships/image" Target="../media/image30.emf"/><Relationship Id="rId24" Type="http://schemas.openxmlformats.org/officeDocument/2006/relationships/customXml" Target="../ink/ink37.xml"/><Relationship Id="rId32" Type="http://schemas.openxmlformats.org/officeDocument/2006/relationships/customXml" Target="../ink/ink41.xml"/><Relationship Id="rId37" Type="http://schemas.openxmlformats.org/officeDocument/2006/relationships/image" Target="../media/image43.emf"/><Relationship Id="rId40" Type="http://schemas.openxmlformats.org/officeDocument/2006/relationships/customXml" Target="../ink/ink45.xml"/><Relationship Id="rId45" Type="http://schemas.openxmlformats.org/officeDocument/2006/relationships/image" Target="../media/image47.emf"/><Relationship Id="rId53" Type="http://schemas.openxmlformats.org/officeDocument/2006/relationships/image" Target="../media/image51.emf"/><Relationship Id="rId58" Type="http://schemas.openxmlformats.org/officeDocument/2006/relationships/customXml" Target="../ink/ink54.xml"/><Relationship Id="rId5" Type="http://schemas.openxmlformats.org/officeDocument/2006/relationships/image" Target="../media/image27.emf"/><Relationship Id="rId19" Type="http://schemas.openxmlformats.org/officeDocument/2006/relationships/image" Target="../media/image34.emf"/><Relationship Id="rId4" Type="http://schemas.openxmlformats.org/officeDocument/2006/relationships/customXml" Target="../ink/ink27.xml"/><Relationship Id="rId9" Type="http://schemas.openxmlformats.org/officeDocument/2006/relationships/image" Target="../media/image29.emf"/><Relationship Id="rId14" Type="http://schemas.openxmlformats.org/officeDocument/2006/relationships/customXml" Target="../ink/ink32.xml"/><Relationship Id="rId22" Type="http://schemas.openxmlformats.org/officeDocument/2006/relationships/customXml" Target="../ink/ink36.xml"/><Relationship Id="rId27" Type="http://schemas.openxmlformats.org/officeDocument/2006/relationships/image" Target="../media/image38.emf"/><Relationship Id="rId30" Type="http://schemas.openxmlformats.org/officeDocument/2006/relationships/customXml" Target="../ink/ink40.xml"/><Relationship Id="rId35" Type="http://schemas.openxmlformats.org/officeDocument/2006/relationships/image" Target="../media/image42.emf"/><Relationship Id="rId43" Type="http://schemas.openxmlformats.org/officeDocument/2006/relationships/image" Target="../media/image46.emf"/><Relationship Id="rId48" Type="http://schemas.openxmlformats.org/officeDocument/2006/relationships/customXml" Target="../ink/ink49.xml"/><Relationship Id="rId56" Type="http://schemas.openxmlformats.org/officeDocument/2006/relationships/customXml" Target="../ink/ink53.xml"/><Relationship Id="rId8" Type="http://schemas.openxmlformats.org/officeDocument/2006/relationships/customXml" Target="../ink/ink29.xml"/><Relationship Id="rId51" Type="http://schemas.openxmlformats.org/officeDocument/2006/relationships/image" Target="../media/image50.emf"/><Relationship Id="rId3" Type="http://schemas.openxmlformats.org/officeDocument/2006/relationships/image" Target="../media/image26.emf"/><Relationship Id="rId12" Type="http://schemas.openxmlformats.org/officeDocument/2006/relationships/customXml" Target="../ink/ink31.xml"/><Relationship Id="rId17" Type="http://schemas.openxmlformats.org/officeDocument/2006/relationships/image" Target="../media/image33.emf"/><Relationship Id="rId25" Type="http://schemas.openxmlformats.org/officeDocument/2006/relationships/image" Target="../media/image37.emf"/><Relationship Id="rId33" Type="http://schemas.openxmlformats.org/officeDocument/2006/relationships/image" Target="../media/image41.emf"/><Relationship Id="rId38" Type="http://schemas.openxmlformats.org/officeDocument/2006/relationships/customXml" Target="../ink/ink44.xml"/><Relationship Id="rId46" Type="http://schemas.openxmlformats.org/officeDocument/2006/relationships/customXml" Target="../ink/ink48.xml"/><Relationship Id="rId59" Type="http://schemas.openxmlformats.org/officeDocument/2006/relationships/image" Target="../media/image54.emf"/><Relationship Id="rId20" Type="http://schemas.openxmlformats.org/officeDocument/2006/relationships/customXml" Target="../ink/ink35.xml"/><Relationship Id="rId41" Type="http://schemas.openxmlformats.org/officeDocument/2006/relationships/image" Target="../media/image45.emf"/><Relationship Id="rId54" Type="http://schemas.openxmlformats.org/officeDocument/2006/relationships/customXml" Target="../ink/ink5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8.xml"/><Relationship Id="rId15" Type="http://schemas.openxmlformats.org/officeDocument/2006/relationships/image" Target="../media/image32.emf"/><Relationship Id="rId23" Type="http://schemas.openxmlformats.org/officeDocument/2006/relationships/image" Target="../media/image36.emf"/><Relationship Id="rId28" Type="http://schemas.openxmlformats.org/officeDocument/2006/relationships/customXml" Target="../ink/ink39.xml"/><Relationship Id="rId36" Type="http://schemas.openxmlformats.org/officeDocument/2006/relationships/customXml" Target="../ink/ink43.xml"/><Relationship Id="rId49" Type="http://schemas.openxmlformats.org/officeDocument/2006/relationships/image" Target="../media/image49.emf"/><Relationship Id="rId57" Type="http://schemas.openxmlformats.org/officeDocument/2006/relationships/image" Target="../media/image53.emf"/><Relationship Id="rId10" Type="http://schemas.openxmlformats.org/officeDocument/2006/relationships/customXml" Target="../ink/ink30.xml"/><Relationship Id="rId31" Type="http://schemas.openxmlformats.org/officeDocument/2006/relationships/image" Target="../media/image40.emf"/><Relationship Id="rId44" Type="http://schemas.openxmlformats.org/officeDocument/2006/relationships/customXml" Target="../ink/ink47.xml"/><Relationship Id="rId52" Type="http://schemas.openxmlformats.org/officeDocument/2006/relationships/customXml" Target="../ink/ink5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13" Type="http://schemas.openxmlformats.org/officeDocument/2006/relationships/image" Target="../media/image60.emf"/><Relationship Id="rId3" Type="http://schemas.openxmlformats.org/officeDocument/2006/relationships/image" Target="../media/image55.emf"/><Relationship Id="rId7" Type="http://schemas.openxmlformats.org/officeDocument/2006/relationships/image" Target="../media/image57.emf"/><Relationship Id="rId12" Type="http://schemas.openxmlformats.org/officeDocument/2006/relationships/customXml" Target="../ink/ink60.xml"/><Relationship Id="rId17" Type="http://schemas.openxmlformats.org/officeDocument/2006/relationships/image" Target="../media/image62.emf"/><Relationship Id="rId2" Type="http://schemas.openxmlformats.org/officeDocument/2006/relationships/customXml" Target="../ink/ink55.xml"/><Relationship Id="rId16" Type="http://schemas.openxmlformats.org/officeDocument/2006/relationships/customXml" Target="../ink/ink6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7.xml"/><Relationship Id="rId11" Type="http://schemas.openxmlformats.org/officeDocument/2006/relationships/image" Target="../media/image59.emf"/><Relationship Id="rId5" Type="http://schemas.openxmlformats.org/officeDocument/2006/relationships/image" Target="../media/image56.emf"/><Relationship Id="rId15" Type="http://schemas.openxmlformats.org/officeDocument/2006/relationships/image" Target="../media/image61.emf"/><Relationship Id="rId10" Type="http://schemas.openxmlformats.org/officeDocument/2006/relationships/customXml" Target="../ink/ink59.xml"/><Relationship Id="rId4" Type="http://schemas.openxmlformats.org/officeDocument/2006/relationships/customXml" Target="../ink/ink56.xml"/><Relationship Id="rId9" Type="http://schemas.openxmlformats.org/officeDocument/2006/relationships/image" Target="../media/image58.emf"/><Relationship Id="rId14" Type="http://schemas.openxmlformats.org/officeDocument/2006/relationships/customXml" Target="../ink/ink6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6.xml"/><Relationship Id="rId13" Type="http://schemas.openxmlformats.org/officeDocument/2006/relationships/image" Target="../media/image68.emf"/><Relationship Id="rId18" Type="http://schemas.openxmlformats.org/officeDocument/2006/relationships/customXml" Target="../ink/ink71.xml"/><Relationship Id="rId3" Type="http://schemas.openxmlformats.org/officeDocument/2006/relationships/image" Target="../media/image63.emf"/><Relationship Id="rId21" Type="http://schemas.openxmlformats.org/officeDocument/2006/relationships/image" Target="../media/image72.emf"/><Relationship Id="rId7" Type="http://schemas.openxmlformats.org/officeDocument/2006/relationships/image" Target="../media/image65.emf"/><Relationship Id="rId12" Type="http://schemas.openxmlformats.org/officeDocument/2006/relationships/customXml" Target="../ink/ink68.xml"/><Relationship Id="rId17" Type="http://schemas.openxmlformats.org/officeDocument/2006/relationships/image" Target="../media/image70.emf"/><Relationship Id="rId2" Type="http://schemas.openxmlformats.org/officeDocument/2006/relationships/customXml" Target="../ink/ink63.xml"/><Relationship Id="rId16" Type="http://schemas.openxmlformats.org/officeDocument/2006/relationships/customXml" Target="../ink/ink70.xml"/><Relationship Id="rId20" Type="http://schemas.openxmlformats.org/officeDocument/2006/relationships/customXml" Target="../ink/ink7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5.xml"/><Relationship Id="rId11" Type="http://schemas.openxmlformats.org/officeDocument/2006/relationships/image" Target="../media/image67.emf"/><Relationship Id="rId5" Type="http://schemas.openxmlformats.org/officeDocument/2006/relationships/image" Target="../media/image64.emf"/><Relationship Id="rId15" Type="http://schemas.openxmlformats.org/officeDocument/2006/relationships/image" Target="../media/image69.emf"/><Relationship Id="rId10" Type="http://schemas.openxmlformats.org/officeDocument/2006/relationships/customXml" Target="../ink/ink67.xml"/><Relationship Id="rId19" Type="http://schemas.openxmlformats.org/officeDocument/2006/relationships/image" Target="../media/image71.emf"/><Relationship Id="rId4" Type="http://schemas.openxmlformats.org/officeDocument/2006/relationships/customXml" Target="../ink/ink64.xml"/><Relationship Id="rId9" Type="http://schemas.openxmlformats.org/officeDocument/2006/relationships/image" Target="../media/image66.emf"/><Relationship Id="rId14" Type="http://schemas.openxmlformats.org/officeDocument/2006/relationships/customXml" Target="../ink/ink6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6.xml"/><Relationship Id="rId13" Type="http://schemas.openxmlformats.org/officeDocument/2006/relationships/image" Target="../media/image78.emf"/><Relationship Id="rId18" Type="http://schemas.openxmlformats.org/officeDocument/2006/relationships/customXml" Target="../ink/ink81.xml"/><Relationship Id="rId26" Type="http://schemas.openxmlformats.org/officeDocument/2006/relationships/customXml" Target="../ink/ink85.xml"/><Relationship Id="rId3" Type="http://schemas.openxmlformats.org/officeDocument/2006/relationships/image" Target="../media/image73.emf"/><Relationship Id="rId21" Type="http://schemas.openxmlformats.org/officeDocument/2006/relationships/image" Target="../media/image82.emf"/><Relationship Id="rId7" Type="http://schemas.openxmlformats.org/officeDocument/2006/relationships/image" Target="../media/image75.emf"/><Relationship Id="rId12" Type="http://schemas.openxmlformats.org/officeDocument/2006/relationships/customXml" Target="../ink/ink78.xml"/><Relationship Id="rId17" Type="http://schemas.openxmlformats.org/officeDocument/2006/relationships/image" Target="../media/image80.emf"/><Relationship Id="rId25" Type="http://schemas.openxmlformats.org/officeDocument/2006/relationships/image" Target="../media/image84.emf"/><Relationship Id="rId2" Type="http://schemas.openxmlformats.org/officeDocument/2006/relationships/customXml" Target="../ink/ink73.xml"/><Relationship Id="rId16" Type="http://schemas.openxmlformats.org/officeDocument/2006/relationships/customXml" Target="../ink/ink80.xml"/><Relationship Id="rId20" Type="http://schemas.openxmlformats.org/officeDocument/2006/relationships/customXml" Target="../ink/ink8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5.xml"/><Relationship Id="rId11" Type="http://schemas.openxmlformats.org/officeDocument/2006/relationships/image" Target="../media/image77.emf"/><Relationship Id="rId24" Type="http://schemas.openxmlformats.org/officeDocument/2006/relationships/customXml" Target="../ink/ink84.xml"/><Relationship Id="rId5" Type="http://schemas.openxmlformats.org/officeDocument/2006/relationships/image" Target="../media/image74.emf"/><Relationship Id="rId15" Type="http://schemas.openxmlformats.org/officeDocument/2006/relationships/image" Target="../media/image79.emf"/><Relationship Id="rId23" Type="http://schemas.openxmlformats.org/officeDocument/2006/relationships/image" Target="../media/image83.emf"/><Relationship Id="rId10" Type="http://schemas.openxmlformats.org/officeDocument/2006/relationships/customXml" Target="../ink/ink77.xml"/><Relationship Id="rId19" Type="http://schemas.openxmlformats.org/officeDocument/2006/relationships/image" Target="../media/image81.emf"/><Relationship Id="rId4" Type="http://schemas.openxmlformats.org/officeDocument/2006/relationships/customXml" Target="../ink/ink74.xml"/><Relationship Id="rId9" Type="http://schemas.openxmlformats.org/officeDocument/2006/relationships/image" Target="../media/image76.emf"/><Relationship Id="rId14" Type="http://schemas.openxmlformats.org/officeDocument/2006/relationships/customXml" Target="../ink/ink79.xml"/><Relationship Id="rId22" Type="http://schemas.openxmlformats.org/officeDocument/2006/relationships/customXml" Target="../ink/ink83.xml"/><Relationship Id="rId27" Type="http://schemas.openxmlformats.org/officeDocument/2006/relationships/image" Target="../media/image8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E968DD1-F0ED-4B6C-A925-FBB418325700}"/>
                  </a:ext>
                </a:extLst>
              </p14:cNvPr>
              <p14:cNvContentPartPr/>
              <p14:nvPr/>
            </p14:nvContentPartPr>
            <p14:xfrm>
              <a:off x="1843366" y="676371"/>
              <a:ext cx="1014480" cy="599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E968DD1-F0ED-4B6C-A925-FBB4183257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4366" y="667371"/>
                <a:ext cx="103212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5B7E170-2C9B-49A1-81A7-EBFA58B298C8}"/>
                  </a:ext>
                </a:extLst>
              </p14:cNvPr>
              <p14:cNvContentPartPr/>
              <p14:nvPr/>
            </p14:nvContentPartPr>
            <p14:xfrm>
              <a:off x="3268966" y="271011"/>
              <a:ext cx="4289040" cy="2765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5B7E170-2C9B-49A1-81A7-EBFA58B298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9966" y="262011"/>
                <a:ext cx="4306680" cy="27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916CAF6-F9EE-422B-AFFA-998D500D1565}"/>
                  </a:ext>
                </a:extLst>
              </p14:cNvPr>
              <p14:cNvContentPartPr/>
              <p14:nvPr/>
            </p14:nvContentPartPr>
            <p14:xfrm>
              <a:off x="1863886" y="2839971"/>
              <a:ext cx="5945760" cy="1223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916CAF6-F9EE-422B-AFFA-998D500D15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4886" y="2830971"/>
                <a:ext cx="5963400" cy="12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5786E39-6D61-440D-817E-854E59F2B3D7}"/>
                  </a:ext>
                </a:extLst>
              </p14:cNvPr>
              <p14:cNvContentPartPr/>
              <p14:nvPr/>
            </p14:nvContentPartPr>
            <p14:xfrm>
              <a:off x="2048566" y="4583811"/>
              <a:ext cx="1459800" cy="357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5786E39-6D61-440D-817E-854E59F2B3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39566" y="4574811"/>
                <a:ext cx="14774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6D9B331-A678-492F-8AB6-2C7D408589A5}"/>
                  </a:ext>
                </a:extLst>
              </p14:cNvPr>
              <p14:cNvContentPartPr/>
              <p14:nvPr/>
            </p14:nvContentPartPr>
            <p14:xfrm>
              <a:off x="10005646" y="4324611"/>
              <a:ext cx="400320" cy="7311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6D9B331-A678-492F-8AB6-2C7D408589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96646" y="4315611"/>
                <a:ext cx="417960" cy="74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081059B-E6EA-4A1B-AF6A-E58A383F41CD}"/>
                  </a:ext>
                </a:extLst>
              </p14:cNvPr>
              <p14:cNvContentPartPr/>
              <p14:nvPr/>
            </p14:nvContentPartPr>
            <p14:xfrm>
              <a:off x="2883766" y="4404171"/>
              <a:ext cx="6612480" cy="20941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081059B-E6EA-4A1B-AF6A-E58A383F41C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74766" y="4395171"/>
                <a:ext cx="6630120" cy="21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202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F297B30-27ED-4877-9148-3C3257E6E90B}"/>
                  </a:ext>
                </a:extLst>
              </p14:cNvPr>
              <p14:cNvContentPartPr/>
              <p14:nvPr/>
            </p14:nvContentPartPr>
            <p14:xfrm>
              <a:off x="1317766" y="417891"/>
              <a:ext cx="2491560" cy="7430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F297B30-27ED-4877-9148-3C3257E6E9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8766" y="408891"/>
                <a:ext cx="250920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EB82650-D6D3-4878-99B6-3D9016013980}"/>
                  </a:ext>
                </a:extLst>
              </p14:cNvPr>
              <p14:cNvContentPartPr/>
              <p14:nvPr/>
            </p14:nvContentPartPr>
            <p14:xfrm>
              <a:off x="3050806" y="1679331"/>
              <a:ext cx="290520" cy="6422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EB82650-D6D3-4878-99B6-3D90160139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41806" y="1670331"/>
                <a:ext cx="30816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B2C9AE4-36EA-469A-8424-AA8D8C3A5EA5}"/>
                  </a:ext>
                </a:extLst>
              </p14:cNvPr>
              <p14:cNvContentPartPr/>
              <p14:nvPr/>
            </p14:nvContentPartPr>
            <p14:xfrm>
              <a:off x="3252766" y="2514531"/>
              <a:ext cx="9720" cy="180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B2C9AE4-36EA-469A-8424-AA8D8C3A5E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43766" y="2505531"/>
                <a:ext cx="273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7A698002-42BC-4E1A-B31F-9DEEA9017FBC}"/>
                  </a:ext>
                </a:extLst>
              </p14:cNvPr>
              <p14:cNvContentPartPr/>
              <p14:nvPr/>
            </p14:nvContentPartPr>
            <p14:xfrm>
              <a:off x="2107966" y="3481131"/>
              <a:ext cx="952200" cy="3877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7A698002-42BC-4E1A-B31F-9DEEA9017F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98966" y="3472131"/>
                <a:ext cx="96984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AD56176-B28D-4C87-8F34-530DB0876698}"/>
                  </a:ext>
                </a:extLst>
              </p14:cNvPr>
              <p14:cNvContentPartPr/>
              <p14:nvPr/>
            </p14:nvContentPartPr>
            <p14:xfrm>
              <a:off x="6066526" y="2663931"/>
              <a:ext cx="2022840" cy="4489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AD56176-B28D-4C87-8F34-530DB08766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57526" y="2654931"/>
                <a:ext cx="204048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7A1460B-9DD4-4E82-8ABE-4869C51C36F9}"/>
                  </a:ext>
                </a:extLst>
              </p14:cNvPr>
              <p14:cNvContentPartPr/>
              <p14:nvPr/>
            </p14:nvContentPartPr>
            <p14:xfrm>
              <a:off x="5300086" y="3426051"/>
              <a:ext cx="362520" cy="27576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7A1460B-9DD4-4E82-8ABE-4869C51C36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91086" y="3417051"/>
                <a:ext cx="38016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23BB6681-C78F-4173-AA6E-E424D4FCF5E3}"/>
                  </a:ext>
                </a:extLst>
              </p14:cNvPr>
              <p14:cNvContentPartPr/>
              <p14:nvPr/>
            </p14:nvContentPartPr>
            <p14:xfrm>
              <a:off x="6137086" y="3288171"/>
              <a:ext cx="546480" cy="2660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23BB6681-C78F-4173-AA6E-E424D4FCF5E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28086" y="3279171"/>
                <a:ext cx="5641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BE9FF078-6C63-4627-9E9A-A4F786020348}"/>
                  </a:ext>
                </a:extLst>
              </p14:cNvPr>
              <p14:cNvContentPartPr/>
              <p14:nvPr/>
            </p14:nvContentPartPr>
            <p14:xfrm>
              <a:off x="3965206" y="4249371"/>
              <a:ext cx="732600" cy="27900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BE9FF078-6C63-4627-9E9A-A4F78602034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56206" y="4240371"/>
                <a:ext cx="75024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C6665A73-D620-4B1A-ABF0-4D8C7DE10BFA}"/>
                  </a:ext>
                </a:extLst>
              </p14:cNvPr>
              <p14:cNvContentPartPr/>
              <p14:nvPr/>
            </p14:nvContentPartPr>
            <p14:xfrm>
              <a:off x="4519246" y="4483731"/>
              <a:ext cx="422280" cy="4665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C6665A73-D620-4B1A-ABF0-4D8C7DE10BF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10246" y="4474731"/>
                <a:ext cx="43992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373852F-468F-49AE-B2AE-B700B15682FE}"/>
                  </a:ext>
                </a:extLst>
              </p14:cNvPr>
              <p14:cNvContentPartPr/>
              <p14:nvPr/>
            </p14:nvContentPartPr>
            <p14:xfrm>
              <a:off x="6743686" y="3780651"/>
              <a:ext cx="186120" cy="11484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373852F-468F-49AE-B2AE-B700B15682F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34686" y="3771651"/>
                <a:ext cx="2037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6A7A276F-5609-46AE-994B-2E3CBB10A603}"/>
                  </a:ext>
                </a:extLst>
              </p14:cNvPr>
              <p14:cNvContentPartPr/>
              <p14:nvPr/>
            </p14:nvContentPartPr>
            <p14:xfrm>
              <a:off x="4834246" y="3798291"/>
              <a:ext cx="1663560" cy="5443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6A7A276F-5609-46AE-994B-2E3CBB10A60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25246" y="3789291"/>
                <a:ext cx="168120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D7FC983F-8199-4E6C-83BA-085E751B5A07}"/>
                  </a:ext>
                </a:extLst>
              </p14:cNvPr>
              <p14:cNvContentPartPr/>
              <p14:nvPr/>
            </p14:nvContentPartPr>
            <p14:xfrm>
              <a:off x="7121686" y="3077211"/>
              <a:ext cx="2611800" cy="75672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D7FC983F-8199-4E6C-83BA-085E751B5A0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12686" y="3068211"/>
                <a:ext cx="2629440" cy="7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11D87CF1-A8ED-43A7-BC5A-1DFA3B1AC563}"/>
                  </a:ext>
                </a:extLst>
              </p14:cNvPr>
              <p14:cNvContentPartPr/>
              <p14:nvPr/>
            </p14:nvContentPartPr>
            <p14:xfrm>
              <a:off x="6963646" y="3042291"/>
              <a:ext cx="138240" cy="3636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11D87CF1-A8ED-43A7-BC5A-1DFA3B1AC56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54646" y="3033291"/>
                <a:ext cx="1558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4437BFE3-3C6B-4F49-B860-EBC546750D8A}"/>
                  </a:ext>
                </a:extLst>
              </p14:cNvPr>
              <p14:cNvContentPartPr/>
              <p14:nvPr/>
            </p14:nvContentPartPr>
            <p14:xfrm>
              <a:off x="412006" y="4483731"/>
              <a:ext cx="2138760" cy="140184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4437BFE3-3C6B-4F49-B860-EBC546750D8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3006" y="4474731"/>
                <a:ext cx="2156400" cy="14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F572D761-6EC1-409F-A0F2-6AE498B6BFB1}"/>
                  </a:ext>
                </a:extLst>
              </p14:cNvPr>
              <p14:cNvContentPartPr/>
              <p14:nvPr/>
            </p14:nvContentPartPr>
            <p14:xfrm>
              <a:off x="3314686" y="3279171"/>
              <a:ext cx="563040" cy="51948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F572D761-6EC1-409F-A0F2-6AE498B6BFB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05686" y="3270171"/>
                <a:ext cx="58068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F25BE7F5-6B6A-43AE-ACC9-D0ACC8F2E6CC}"/>
                  </a:ext>
                </a:extLst>
              </p14:cNvPr>
              <p14:cNvContentPartPr/>
              <p14:nvPr/>
            </p14:nvContentPartPr>
            <p14:xfrm>
              <a:off x="905566" y="1160571"/>
              <a:ext cx="4644720" cy="239184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F25BE7F5-6B6A-43AE-ACC9-D0ACC8F2E6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6566" y="1151571"/>
                <a:ext cx="4662360" cy="24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8171F4E8-5427-4840-9164-CAE4A9B44E7D}"/>
                  </a:ext>
                </a:extLst>
              </p14:cNvPr>
              <p14:cNvContentPartPr/>
              <p14:nvPr/>
            </p14:nvContentPartPr>
            <p14:xfrm>
              <a:off x="5348326" y="281451"/>
              <a:ext cx="3339000" cy="241488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8171F4E8-5427-4840-9164-CAE4A9B44E7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39326" y="272451"/>
                <a:ext cx="3356640" cy="24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277C032B-AB64-4C09-9083-A8D6011AC8E0}"/>
                  </a:ext>
                </a:extLst>
              </p14:cNvPr>
              <p14:cNvContentPartPr/>
              <p14:nvPr/>
            </p14:nvContentPartPr>
            <p14:xfrm>
              <a:off x="3297046" y="5644731"/>
              <a:ext cx="555120" cy="30816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277C032B-AB64-4C09-9083-A8D6011AC8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8046" y="5635731"/>
                <a:ext cx="5727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5950B9DF-6FFD-4897-A842-AC69908E998E}"/>
                  </a:ext>
                </a:extLst>
              </p14:cNvPr>
              <p14:cNvContentPartPr/>
              <p14:nvPr/>
            </p14:nvContentPartPr>
            <p14:xfrm>
              <a:off x="4034686" y="5468331"/>
              <a:ext cx="854640" cy="41436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5950B9DF-6FFD-4897-A842-AC69908E998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25686" y="5459331"/>
                <a:ext cx="872280" cy="4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103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7C9693-0E1C-4AC7-8D0E-C3B16BB273B5}"/>
              </a:ext>
            </a:extLst>
          </p:cNvPr>
          <p:cNvSpPr txBox="1"/>
          <p:nvPr/>
        </p:nvSpPr>
        <p:spPr>
          <a:xfrm>
            <a:off x="316523" y="316523"/>
            <a:ext cx="102782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P_co</a:t>
            </a:r>
            <a:r>
              <a:rPr lang="en-US" dirty="0"/>
              <a:t> -&gt; SELECT COMPANY_NAME FROM SNWD_BPA</a:t>
            </a:r>
          </a:p>
          <a:p>
            <a:endParaRPr lang="en-US" dirty="0"/>
          </a:p>
          <a:p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so_id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gross_amount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currency_code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snwd_so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 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buyer_guid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 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(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node_key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snwd_bpa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company_name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( </a:t>
            </a:r>
            <a:r>
              <a:rPr lang="en-US" dirty="0"/>
              <a:t>SELECT COMPANY_NAME FROM SNWD_BPA 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) 		 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bp_role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= </a:t>
            </a:r>
            <a:r>
              <a:rPr lang="en-US" sz="1800" dirty="0">
                <a:solidFill>
                  <a:srgbClr val="4DA619"/>
                </a:solidFill>
                <a:effectLst/>
                <a:latin typeface="Courier New" panose="02070309020205020404" pitchFamily="49" charset="0"/>
              </a:rPr>
              <a:t>'01' 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into table 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@data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lt_orders</a:t>
            </a:r>
            <a:r>
              <a:rPr lang="en-US" sz="1800" dirty="0"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).</a:t>
            </a:r>
          </a:p>
          <a:p>
            <a:endParaRPr lang="en-US" dirty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If ( </a:t>
            </a:r>
            <a:r>
              <a:rPr lang="en-US" dirty="0" err="1">
                <a:solidFill>
                  <a:srgbClr val="800080"/>
                </a:solidFill>
                <a:latin typeface="Courier New" panose="02070309020205020404" pitchFamily="49" charset="0"/>
              </a:rPr>
              <a:t>p_co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 co ‘SELECT’ )</a:t>
            </a:r>
          </a:p>
          <a:p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RETURN;</a:t>
            </a:r>
          </a:p>
          <a:p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ENDIF.</a:t>
            </a:r>
          </a:p>
          <a:p>
            <a:endParaRPr lang="en-US" dirty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hlinkClick r:id="rId2"/>
              </a:rPr>
              <a:t>https://sapui5.hana.ondemand.com/#/demoapps</a:t>
            </a:r>
            <a:endParaRPr lang="en-US" dirty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7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AF93EEC-A625-487C-99BA-D29A88A5C936}"/>
                  </a:ext>
                </a:extLst>
              </p14:cNvPr>
              <p14:cNvContentPartPr/>
              <p14:nvPr/>
            </p14:nvContentPartPr>
            <p14:xfrm>
              <a:off x="615406" y="1959771"/>
              <a:ext cx="5998680" cy="670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AF93EEC-A625-487C-99BA-D29A88A5C9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406" y="1950771"/>
                <a:ext cx="601632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2750D06-2A13-493E-89CA-AC62E941A58C}"/>
                  </a:ext>
                </a:extLst>
              </p14:cNvPr>
              <p14:cNvContentPartPr/>
              <p14:nvPr/>
            </p14:nvContentPartPr>
            <p14:xfrm>
              <a:off x="905566" y="-17709"/>
              <a:ext cx="5524560" cy="16534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2750D06-2A13-493E-89CA-AC62E941A5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6566" y="-26709"/>
                <a:ext cx="5542200" cy="167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F332B71-530F-477B-AB18-B6D0A0C5693A}"/>
                  </a:ext>
                </a:extLst>
              </p14:cNvPr>
              <p14:cNvContentPartPr/>
              <p14:nvPr/>
            </p14:nvContentPartPr>
            <p14:xfrm>
              <a:off x="7693366" y="3015651"/>
              <a:ext cx="1116720" cy="2642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F332B71-530F-477B-AB18-B6D0A0C569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84366" y="3006651"/>
                <a:ext cx="11343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93609275-65BD-4CF5-A7FB-E57E13C8D846}"/>
                  </a:ext>
                </a:extLst>
              </p14:cNvPr>
              <p14:cNvContentPartPr/>
              <p14:nvPr/>
            </p14:nvContentPartPr>
            <p14:xfrm>
              <a:off x="5315926" y="2800371"/>
              <a:ext cx="1413360" cy="7448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93609275-65BD-4CF5-A7FB-E57E13C8D8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06924" y="2791371"/>
                <a:ext cx="1431004" cy="7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4EEC59A6-08E1-43DB-A385-00AFD6B9B74D}"/>
                  </a:ext>
                </a:extLst>
              </p14:cNvPr>
              <p14:cNvContentPartPr/>
              <p14:nvPr/>
            </p14:nvContentPartPr>
            <p14:xfrm>
              <a:off x="2101486" y="3578331"/>
              <a:ext cx="3596400" cy="11610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4EEC59A6-08E1-43DB-A385-00AFD6B9B7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92486" y="3569331"/>
                <a:ext cx="3614040" cy="11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B904F25D-AA6C-4705-9F9B-F2B1EA16C2F6}"/>
                  </a:ext>
                </a:extLst>
              </p14:cNvPr>
              <p14:cNvContentPartPr/>
              <p14:nvPr/>
            </p14:nvContentPartPr>
            <p14:xfrm>
              <a:off x="7728286" y="4325331"/>
              <a:ext cx="220320" cy="17676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B904F25D-AA6C-4705-9F9B-F2B1EA16C2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19286" y="4316331"/>
                <a:ext cx="23796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3D302CF-09A3-4E5C-ACC4-C8C5B44A857B}"/>
                  </a:ext>
                </a:extLst>
              </p14:cNvPr>
              <p14:cNvContentPartPr/>
              <p14:nvPr/>
            </p14:nvContentPartPr>
            <p14:xfrm>
              <a:off x="6101806" y="4229211"/>
              <a:ext cx="1389600" cy="36936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3D302CF-09A3-4E5C-ACC4-C8C5B44A857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92806" y="4220211"/>
                <a:ext cx="140724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C68A0757-684A-4D57-BC1E-1CDC9261CC82}"/>
                  </a:ext>
                </a:extLst>
              </p14:cNvPr>
              <p14:cNvContentPartPr/>
              <p14:nvPr/>
            </p14:nvContentPartPr>
            <p14:xfrm>
              <a:off x="11658766" y="4466451"/>
              <a:ext cx="40680" cy="36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C68A0757-684A-4D57-BC1E-1CDC9261CC8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649766" y="4457451"/>
                <a:ext cx="58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C1C32A5F-C053-4942-BC8B-9BF9E18787C8}"/>
                  </a:ext>
                </a:extLst>
              </p14:cNvPr>
              <p14:cNvContentPartPr/>
              <p14:nvPr/>
            </p14:nvContentPartPr>
            <p14:xfrm>
              <a:off x="8247046" y="4158291"/>
              <a:ext cx="3227400" cy="61632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C1C32A5F-C053-4942-BC8B-9BF9E18787C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38046" y="4149291"/>
                <a:ext cx="324504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B2CDB0DD-FAA5-4998-945F-E360778B47EC}"/>
                  </a:ext>
                </a:extLst>
              </p14:cNvPr>
              <p14:cNvContentPartPr/>
              <p14:nvPr/>
            </p14:nvContentPartPr>
            <p14:xfrm>
              <a:off x="887926" y="5038131"/>
              <a:ext cx="1873080" cy="31788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B2CDB0DD-FAA5-4998-945F-E360778B47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8926" y="5029131"/>
                <a:ext cx="18907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6B4986A7-FABD-4D63-A070-C9F731FDB493}"/>
                  </a:ext>
                </a:extLst>
              </p14:cNvPr>
              <p14:cNvContentPartPr/>
              <p14:nvPr/>
            </p14:nvContentPartPr>
            <p14:xfrm>
              <a:off x="4686286" y="3094851"/>
              <a:ext cx="688680" cy="2379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6B4986A7-FABD-4D63-A070-C9F731FDB49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77286" y="3085851"/>
                <a:ext cx="7063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FF22662D-E6FC-40BD-90D7-FFE2021DCCD6}"/>
                  </a:ext>
                </a:extLst>
              </p14:cNvPr>
              <p14:cNvContentPartPr/>
              <p14:nvPr/>
            </p14:nvContentPartPr>
            <p14:xfrm>
              <a:off x="7525966" y="5599011"/>
              <a:ext cx="692280" cy="44172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FF22662D-E6FC-40BD-90D7-FFE2021DCCD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16966" y="5590011"/>
                <a:ext cx="70992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A3B8B4E5-6D8C-4B26-BC36-A6A9A8C1A6A4}"/>
                  </a:ext>
                </a:extLst>
              </p14:cNvPr>
              <p14:cNvContentPartPr/>
              <p14:nvPr/>
            </p14:nvContentPartPr>
            <p14:xfrm>
              <a:off x="6276766" y="5697291"/>
              <a:ext cx="1003680" cy="39600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A3B8B4E5-6D8C-4B26-BC36-A6A9A8C1A6A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67766" y="5688291"/>
                <a:ext cx="102132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861E4FDF-2123-4559-A475-0A3AA6544CBE}"/>
                  </a:ext>
                </a:extLst>
              </p14:cNvPr>
              <p14:cNvContentPartPr/>
              <p14:nvPr/>
            </p14:nvContentPartPr>
            <p14:xfrm>
              <a:off x="1300846" y="4677411"/>
              <a:ext cx="4706280" cy="178524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861E4FDF-2123-4559-A475-0A3AA6544CB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91845" y="4668411"/>
                <a:ext cx="4723921" cy="18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62B94406-72D2-4B40-A227-5B86E5AC6011}"/>
                  </a:ext>
                </a:extLst>
              </p14:cNvPr>
              <p14:cNvContentPartPr/>
              <p14:nvPr/>
            </p14:nvContentPartPr>
            <p14:xfrm>
              <a:off x="5713726" y="96771"/>
              <a:ext cx="6033240" cy="361512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62B94406-72D2-4B40-A227-5B86E5AC601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04726" y="87771"/>
                <a:ext cx="6050880" cy="36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789660D0-9167-4271-A696-7BB57F3D3DCF}"/>
                  </a:ext>
                </a:extLst>
              </p14:cNvPr>
              <p14:cNvContentPartPr/>
              <p14:nvPr/>
            </p14:nvContentPartPr>
            <p14:xfrm>
              <a:off x="7622806" y="1273611"/>
              <a:ext cx="261000" cy="2844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789660D0-9167-4271-A696-7BB57F3D3DC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3806" y="1264611"/>
                <a:ext cx="2786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53D074BD-0196-4C82-8AD3-FF18D927C171}"/>
                  </a:ext>
                </a:extLst>
              </p14:cNvPr>
              <p14:cNvContentPartPr/>
              <p14:nvPr/>
            </p14:nvContentPartPr>
            <p14:xfrm>
              <a:off x="7625326" y="1055091"/>
              <a:ext cx="314640" cy="1944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53D074BD-0196-4C82-8AD3-FF18D927C17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16326" y="1046091"/>
                <a:ext cx="3322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5127AFB6-E1C3-4051-99DE-F06FB864E5B7}"/>
                  </a:ext>
                </a:extLst>
              </p14:cNvPr>
              <p14:cNvContentPartPr/>
              <p14:nvPr/>
            </p14:nvContentPartPr>
            <p14:xfrm>
              <a:off x="4730206" y="422211"/>
              <a:ext cx="242280" cy="3708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5127AFB6-E1C3-4051-99DE-F06FB864E5B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21206" y="413211"/>
                <a:ext cx="2599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E9826A90-EA8F-4573-A891-AA74C96E4088}"/>
                  </a:ext>
                </a:extLst>
              </p14:cNvPr>
              <p14:cNvContentPartPr/>
              <p14:nvPr/>
            </p14:nvContentPartPr>
            <p14:xfrm>
              <a:off x="6152566" y="3552051"/>
              <a:ext cx="609120" cy="43992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E9826A90-EA8F-4573-A891-AA74C96E408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43566" y="3543051"/>
                <a:ext cx="62676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F10A9B8B-B812-4407-A10D-25613869619F}"/>
                  </a:ext>
                </a:extLst>
              </p14:cNvPr>
              <p14:cNvContentPartPr/>
              <p14:nvPr/>
            </p14:nvContentPartPr>
            <p14:xfrm>
              <a:off x="4897246" y="2565651"/>
              <a:ext cx="786240" cy="42588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F10A9B8B-B812-4407-A10D-25613869619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88246" y="2556651"/>
                <a:ext cx="80388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1C5E105A-1083-4F57-854F-E1E307414B37}"/>
                  </a:ext>
                </a:extLst>
              </p14:cNvPr>
              <p14:cNvContentPartPr/>
              <p14:nvPr/>
            </p14:nvContentPartPr>
            <p14:xfrm>
              <a:off x="350446" y="3632331"/>
              <a:ext cx="1392120" cy="102780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1C5E105A-1083-4F57-854F-E1E307414B3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1446" y="3623331"/>
                <a:ext cx="1409760" cy="10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FAD1679D-A554-45E6-975E-CBAEDEE4D37D}"/>
                  </a:ext>
                </a:extLst>
              </p14:cNvPr>
              <p14:cNvContentPartPr/>
              <p14:nvPr/>
            </p14:nvContentPartPr>
            <p14:xfrm>
              <a:off x="5626966" y="4651131"/>
              <a:ext cx="1935720" cy="54828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FAD1679D-A554-45E6-975E-CBAEDEE4D37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17966" y="4642131"/>
                <a:ext cx="195336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0300CFEE-A3DD-47F9-A924-113F75581736}"/>
                  </a:ext>
                </a:extLst>
              </p14:cNvPr>
              <p14:cNvContentPartPr/>
              <p14:nvPr/>
            </p14:nvContentPartPr>
            <p14:xfrm>
              <a:off x="615406" y="4607211"/>
              <a:ext cx="422280" cy="20268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0300CFEE-A3DD-47F9-A924-113F7558173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6406" y="4598211"/>
                <a:ext cx="4399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CE6C233B-5A43-41E1-B9B0-09073EA95471}"/>
                  </a:ext>
                </a:extLst>
              </p14:cNvPr>
              <p14:cNvContentPartPr/>
              <p14:nvPr/>
            </p14:nvContentPartPr>
            <p14:xfrm>
              <a:off x="7701646" y="4715211"/>
              <a:ext cx="211680" cy="40212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CE6C233B-5A43-41E1-B9B0-09073EA9547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92646" y="4706211"/>
                <a:ext cx="22932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7D8873EF-ED61-4217-80E0-0E33C857EFE9}"/>
                  </a:ext>
                </a:extLst>
              </p14:cNvPr>
              <p14:cNvContentPartPr/>
              <p14:nvPr/>
            </p14:nvContentPartPr>
            <p14:xfrm>
              <a:off x="2734366" y="4812051"/>
              <a:ext cx="219600" cy="7668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7D8873EF-ED61-4217-80E0-0E33C857EFE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725366" y="4803051"/>
                <a:ext cx="23724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1E6090AA-5F4B-4E8E-9D27-9B10C202AC04}"/>
                  </a:ext>
                </a:extLst>
              </p14:cNvPr>
              <p14:cNvContentPartPr/>
              <p14:nvPr/>
            </p14:nvContentPartPr>
            <p14:xfrm>
              <a:off x="8027446" y="4765251"/>
              <a:ext cx="1284120" cy="67104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1E6090AA-5F4B-4E8E-9D27-9B10C202AC0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018446" y="4756251"/>
                <a:ext cx="130176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321BF2A0-C1A2-4ECB-9052-F95C918C75DC}"/>
                  </a:ext>
                </a:extLst>
              </p14:cNvPr>
              <p14:cNvContentPartPr/>
              <p14:nvPr/>
            </p14:nvContentPartPr>
            <p14:xfrm>
              <a:off x="8467006" y="5509731"/>
              <a:ext cx="202680" cy="6552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321BF2A0-C1A2-4ECB-9052-F95C918C75D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458006" y="5500731"/>
                <a:ext cx="22032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8512AC24-7C1C-4F1B-88FA-D810BF0AEEFD}"/>
                  </a:ext>
                </a:extLst>
              </p14:cNvPr>
              <p14:cNvContentPartPr/>
              <p14:nvPr/>
            </p14:nvContentPartPr>
            <p14:xfrm>
              <a:off x="10013206" y="5090331"/>
              <a:ext cx="1681560" cy="169884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8512AC24-7C1C-4F1B-88FA-D810BF0AEEF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04206" y="5081331"/>
                <a:ext cx="1699200" cy="171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E3F058C8-DA60-42A4-9281-FD2D340B8935}"/>
                  </a:ext>
                </a:extLst>
              </p14:cNvPr>
              <p14:cNvContentPartPr/>
              <p14:nvPr/>
            </p14:nvContentPartPr>
            <p14:xfrm>
              <a:off x="7675726" y="6207411"/>
              <a:ext cx="334440" cy="10584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E3F058C8-DA60-42A4-9281-FD2D340B893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666726" y="6198411"/>
                <a:ext cx="352080" cy="12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786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666E2A1-ED4D-4E81-B73E-6D03F5F8DDF0}"/>
                  </a:ext>
                </a:extLst>
              </p14:cNvPr>
              <p14:cNvContentPartPr/>
              <p14:nvPr/>
            </p14:nvContentPartPr>
            <p14:xfrm>
              <a:off x="4908046" y="580251"/>
              <a:ext cx="2556720" cy="442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666E2A1-ED4D-4E81-B73E-6D03F5F8DD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9046" y="571251"/>
                <a:ext cx="257436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71703D7-6D05-4DA9-8515-E38659D80D09}"/>
                  </a:ext>
                </a:extLst>
              </p14:cNvPr>
              <p14:cNvContentPartPr/>
              <p14:nvPr/>
            </p14:nvContentPartPr>
            <p14:xfrm>
              <a:off x="3411166" y="693291"/>
              <a:ext cx="1011600" cy="379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71703D7-6D05-4DA9-8515-E38659D80D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2166" y="684291"/>
                <a:ext cx="102924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D80BE06-DB99-4DAF-A8D5-620746756593}"/>
                  </a:ext>
                </a:extLst>
              </p14:cNvPr>
              <p14:cNvContentPartPr/>
              <p14:nvPr/>
            </p14:nvContentPartPr>
            <p14:xfrm>
              <a:off x="1650766" y="781851"/>
              <a:ext cx="1189440" cy="440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D80BE06-DB99-4DAF-A8D5-6207467565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1766" y="772851"/>
                <a:ext cx="120708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9155570-030E-44BB-9AB7-B92DB6295491}"/>
                  </a:ext>
                </a:extLst>
              </p14:cNvPr>
              <p14:cNvContentPartPr/>
              <p14:nvPr/>
            </p14:nvContentPartPr>
            <p14:xfrm>
              <a:off x="967126" y="1529931"/>
              <a:ext cx="1758960" cy="1658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9155570-030E-44BB-9AB7-B92DB62954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8126" y="1520931"/>
                <a:ext cx="1776600" cy="16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6F56185-D07A-43B4-A846-F787B97901D9}"/>
                  </a:ext>
                </a:extLst>
              </p14:cNvPr>
              <p14:cNvContentPartPr/>
              <p14:nvPr/>
            </p14:nvContentPartPr>
            <p14:xfrm>
              <a:off x="6391606" y="4184211"/>
              <a:ext cx="3502080" cy="1004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6F56185-D07A-43B4-A846-F787B97901D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82606" y="4175211"/>
                <a:ext cx="3519720" cy="10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E99B993-FE0D-407D-8356-3CBA8E700912}"/>
                  </a:ext>
                </a:extLst>
              </p14:cNvPr>
              <p14:cNvContentPartPr/>
              <p14:nvPr/>
            </p14:nvContentPartPr>
            <p14:xfrm>
              <a:off x="562846" y="1661691"/>
              <a:ext cx="316800" cy="12495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E99B993-FE0D-407D-8356-3CBA8E70091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3846" y="1652691"/>
                <a:ext cx="334440" cy="12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208A3B1-9AC5-4270-B0AC-0F1C585BD595}"/>
                  </a:ext>
                </a:extLst>
              </p14:cNvPr>
              <p14:cNvContentPartPr/>
              <p14:nvPr/>
            </p14:nvContentPartPr>
            <p14:xfrm>
              <a:off x="8854006" y="5591811"/>
              <a:ext cx="1169640" cy="5806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208A3B1-9AC5-4270-B0AC-0F1C585BD5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45006" y="5582811"/>
                <a:ext cx="118728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B88CC4E-4E0F-4749-B808-19D04F23BEB5}"/>
                  </a:ext>
                </a:extLst>
              </p14:cNvPr>
              <p14:cNvContentPartPr/>
              <p14:nvPr/>
            </p14:nvContentPartPr>
            <p14:xfrm>
              <a:off x="1292566" y="1766451"/>
              <a:ext cx="10509120" cy="46260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B88CC4E-4E0F-4749-B808-19D04F23BE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83566" y="1757451"/>
                <a:ext cx="10526760" cy="464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117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53A04B-0A5E-4287-B957-5C88F3766935}"/>
                  </a:ext>
                </a:extLst>
              </p14:cNvPr>
              <p14:cNvContentPartPr/>
              <p14:nvPr/>
            </p14:nvContentPartPr>
            <p14:xfrm>
              <a:off x="676606" y="386931"/>
              <a:ext cx="915120" cy="56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53A04B-0A5E-4287-B957-5C88F37669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606" y="377931"/>
                <a:ext cx="93276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41D4C0E-DA70-497A-A1D5-5D3F493A8F87}"/>
                  </a:ext>
                </a:extLst>
              </p14:cNvPr>
              <p14:cNvContentPartPr/>
              <p14:nvPr/>
            </p14:nvContentPartPr>
            <p14:xfrm>
              <a:off x="2048566" y="272451"/>
              <a:ext cx="6058440" cy="721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41D4C0E-DA70-497A-A1D5-5D3F493A8F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9566" y="263451"/>
                <a:ext cx="6076080" cy="73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E4AC5D6-1E68-46FB-A312-3DC562FA404F}"/>
                  </a:ext>
                </a:extLst>
              </p14:cNvPr>
              <p14:cNvContentPartPr/>
              <p14:nvPr/>
            </p14:nvContentPartPr>
            <p14:xfrm>
              <a:off x="8291326" y="1165971"/>
              <a:ext cx="2287440" cy="13928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E4AC5D6-1E68-46FB-A312-3DC562FA40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82326" y="1156971"/>
                <a:ext cx="2305080" cy="14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606AC8B-FA7F-469F-A0F8-AA3B42FCDDB7}"/>
                  </a:ext>
                </a:extLst>
              </p14:cNvPr>
              <p14:cNvContentPartPr/>
              <p14:nvPr/>
            </p14:nvContentPartPr>
            <p14:xfrm>
              <a:off x="7042486" y="4501731"/>
              <a:ext cx="1029240" cy="4046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606AC8B-FA7F-469F-A0F8-AA3B42FCDD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33486" y="4492731"/>
                <a:ext cx="104688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03F501F-A1BA-402D-BAD9-80A914EB4A39}"/>
                  </a:ext>
                </a:extLst>
              </p14:cNvPr>
              <p14:cNvContentPartPr/>
              <p14:nvPr/>
            </p14:nvContentPartPr>
            <p14:xfrm>
              <a:off x="10172686" y="2971731"/>
              <a:ext cx="1715040" cy="4928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03F501F-A1BA-402D-BAD9-80A914EB4A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63686" y="2962731"/>
                <a:ext cx="173268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A13B2EAE-BEF2-4768-B3A5-DD44ADEC4F9B}"/>
                  </a:ext>
                </a:extLst>
              </p14:cNvPr>
              <p14:cNvContentPartPr/>
              <p14:nvPr/>
            </p14:nvContentPartPr>
            <p14:xfrm>
              <a:off x="6040246" y="4150011"/>
              <a:ext cx="227880" cy="529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A13B2EAE-BEF2-4768-B3A5-DD44ADEC4F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31246" y="4141011"/>
                <a:ext cx="24552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9A6B995-4BC6-48DE-8951-712A443FCC4B}"/>
                  </a:ext>
                </a:extLst>
              </p14:cNvPr>
              <p14:cNvContentPartPr/>
              <p14:nvPr/>
            </p14:nvContentPartPr>
            <p14:xfrm>
              <a:off x="6637846" y="5292651"/>
              <a:ext cx="1214640" cy="48564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9A6B995-4BC6-48DE-8951-712A443FCC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28846" y="5283651"/>
                <a:ext cx="123228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3F5D616C-B672-4A3F-9BC5-3D6E60FB798C}"/>
                  </a:ext>
                </a:extLst>
              </p14:cNvPr>
              <p14:cNvContentPartPr/>
              <p14:nvPr/>
            </p14:nvContentPartPr>
            <p14:xfrm>
              <a:off x="8359726" y="2110251"/>
              <a:ext cx="2543040" cy="45018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3F5D616C-B672-4A3F-9BC5-3D6E60FB798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50726" y="2101251"/>
                <a:ext cx="2560680" cy="45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6876A878-EDDE-4230-853F-4D2405D45665}"/>
                  </a:ext>
                </a:extLst>
              </p14:cNvPr>
              <p14:cNvContentPartPr/>
              <p14:nvPr/>
            </p14:nvContentPartPr>
            <p14:xfrm>
              <a:off x="2690446" y="5265651"/>
              <a:ext cx="4739400" cy="103932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6876A878-EDDE-4230-853F-4D2405D4566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81445" y="5256651"/>
                <a:ext cx="4757041" cy="10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C03EEC09-3583-42E5-AEB0-3E6D8F2B19E1}"/>
                  </a:ext>
                </a:extLst>
              </p14:cNvPr>
              <p14:cNvContentPartPr/>
              <p14:nvPr/>
            </p14:nvContentPartPr>
            <p14:xfrm>
              <a:off x="385726" y="1635411"/>
              <a:ext cx="6648480" cy="481140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C03EEC09-3583-42E5-AEB0-3E6D8F2B19E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6726" y="1626411"/>
                <a:ext cx="6666120" cy="48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3617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323695A-7709-4A47-A39B-BDCDF3FDBDC3}"/>
                  </a:ext>
                </a:extLst>
              </p14:cNvPr>
              <p14:cNvContentPartPr/>
              <p14:nvPr/>
            </p14:nvContentPartPr>
            <p14:xfrm>
              <a:off x="1166206" y="527691"/>
              <a:ext cx="680760" cy="435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323695A-7709-4A47-A39B-BDCDF3FDBD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7206" y="518691"/>
                <a:ext cx="69840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627C55A-0C03-4609-8599-4CEBFB13F1DE}"/>
                  </a:ext>
                </a:extLst>
              </p14:cNvPr>
              <p14:cNvContentPartPr/>
              <p14:nvPr/>
            </p14:nvContentPartPr>
            <p14:xfrm>
              <a:off x="1336486" y="1108731"/>
              <a:ext cx="2725920" cy="21009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627C55A-0C03-4609-8599-4CEBFB13F1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7486" y="1099731"/>
                <a:ext cx="2743560" cy="21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F6A98CE-7A45-4674-B001-66679C150D0B}"/>
                  </a:ext>
                </a:extLst>
              </p14:cNvPr>
              <p14:cNvContentPartPr/>
              <p14:nvPr/>
            </p14:nvContentPartPr>
            <p14:xfrm>
              <a:off x="2013286" y="427611"/>
              <a:ext cx="3860280" cy="3992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F6A98CE-7A45-4674-B001-66679C150D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04286" y="418611"/>
                <a:ext cx="387792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0214D76-8E1B-492F-AE54-8E27E72E73AA}"/>
                  </a:ext>
                </a:extLst>
              </p14:cNvPr>
              <p14:cNvContentPartPr/>
              <p14:nvPr/>
            </p14:nvContentPartPr>
            <p14:xfrm>
              <a:off x="4440046" y="457131"/>
              <a:ext cx="3323880" cy="239184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0214D76-8E1B-492F-AE54-8E27E72E73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31046" y="448131"/>
                <a:ext cx="3341520" cy="24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72DC5BE-81E0-4A52-B753-F6C9732E608C}"/>
                  </a:ext>
                </a:extLst>
              </p14:cNvPr>
              <p14:cNvContentPartPr/>
              <p14:nvPr/>
            </p14:nvContentPartPr>
            <p14:xfrm>
              <a:off x="4844686" y="3200331"/>
              <a:ext cx="2007000" cy="16095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72DC5BE-81E0-4A52-B753-F6C9732E608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35686" y="3191331"/>
                <a:ext cx="2024640" cy="16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9AAA01BB-7DD0-42AD-91B3-FE8CC9D1B275}"/>
                  </a:ext>
                </a:extLst>
              </p14:cNvPr>
              <p14:cNvContentPartPr/>
              <p14:nvPr/>
            </p14:nvContentPartPr>
            <p14:xfrm>
              <a:off x="199606" y="3464211"/>
              <a:ext cx="3319200" cy="21369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9AAA01BB-7DD0-42AD-91B3-FE8CC9D1B2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0605" y="3455211"/>
                <a:ext cx="3336842" cy="21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4E379A15-1C49-405F-A432-EA41C4E06DFF}"/>
                  </a:ext>
                </a:extLst>
              </p14:cNvPr>
              <p14:cNvContentPartPr/>
              <p14:nvPr/>
            </p14:nvContentPartPr>
            <p14:xfrm>
              <a:off x="2919046" y="4211571"/>
              <a:ext cx="423360" cy="11091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4E379A15-1C49-405F-A432-EA41C4E06D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10046" y="4202571"/>
                <a:ext cx="441000" cy="11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CB2044F0-26EF-4FC4-BF67-D4EF22D2E0AA}"/>
                  </a:ext>
                </a:extLst>
              </p14:cNvPr>
              <p14:cNvContentPartPr/>
              <p14:nvPr/>
            </p14:nvContentPartPr>
            <p14:xfrm>
              <a:off x="2936326" y="5371491"/>
              <a:ext cx="1258920" cy="34380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CB2044F0-26EF-4FC4-BF67-D4EF22D2E0A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27326" y="5362491"/>
                <a:ext cx="12765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2A3CA87C-1F47-402A-8286-7A2B351A5907}"/>
                  </a:ext>
                </a:extLst>
              </p14:cNvPr>
              <p14:cNvContentPartPr/>
              <p14:nvPr/>
            </p14:nvContentPartPr>
            <p14:xfrm>
              <a:off x="1037326" y="3587331"/>
              <a:ext cx="167400" cy="705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2A3CA87C-1F47-402A-8286-7A2B351A59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8326" y="3578331"/>
                <a:ext cx="1850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A4294363-05B7-4A4A-9197-1DB203F26884}"/>
                  </a:ext>
                </a:extLst>
              </p14:cNvPr>
              <p14:cNvContentPartPr/>
              <p14:nvPr/>
            </p14:nvContentPartPr>
            <p14:xfrm>
              <a:off x="211126" y="4369611"/>
              <a:ext cx="105840" cy="3564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A4294363-05B7-4A4A-9197-1DB203F2688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2126" y="4360611"/>
                <a:ext cx="1234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D6EA2E6B-CEBC-400D-BE9A-8DA4B8CC03A8}"/>
                  </a:ext>
                </a:extLst>
              </p14:cNvPr>
              <p14:cNvContentPartPr/>
              <p14:nvPr/>
            </p14:nvContentPartPr>
            <p14:xfrm>
              <a:off x="905566" y="4756611"/>
              <a:ext cx="211320" cy="10584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D6EA2E6B-CEBC-400D-BE9A-8DA4B8CC03A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6566" y="4747611"/>
                <a:ext cx="2289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4DB54A67-B8DC-44D9-AAFA-607BF7FA17A1}"/>
                  </a:ext>
                </a:extLst>
              </p14:cNvPr>
              <p14:cNvContentPartPr/>
              <p14:nvPr/>
            </p14:nvContentPartPr>
            <p14:xfrm>
              <a:off x="1231006" y="5800971"/>
              <a:ext cx="96840" cy="4644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4DB54A67-B8DC-44D9-AAFA-607BF7FA17A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22006" y="5791971"/>
                <a:ext cx="11448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27650CE8-64F2-4151-BD8C-859FD7964A11}"/>
                  </a:ext>
                </a:extLst>
              </p14:cNvPr>
              <p14:cNvContentPartPr/>
              <p14:nvPr/>
            </p14:nvContentPartPr>
            <p14:xfrm>
              <a:off x="2795926" y="5811771"/>
              <a:ext cx="44280" cy="180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27650CE8-64F2-4151-BD8C-859FD7964A1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86926" y="5802771"/>
                <a:ext cx="61920" cy="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433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821421-3575-4555-9D55-7705D2D638D9}"/>
              </a:ext>
            </a:extLst>
          </p:cNvPr>
          <p:cNvSpPr txBox="1"/>
          <p:nvPr/>
        </p:nvSpPr>
        <p:spPr>
          <a:xfrm>
            <a:off x="0" y="14067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Design 2 function modules</a:t>
            </a:r>
          </a:p>
          <a:p>
            <a:pPr marL="342900" indent="-342900">
              <a:buAutoNum type="arabicPeriod"/>
            </a:pPr>
            <a:r>
              <a:rPr lang="en-US" dirty="0"/>
              <a:t>To create BP Address data in SNWD_AD</a:t>
            </a:r>
          </a:p>
          <a:p>
            <a:pPr marL="342900" indent="-342900">
              <a:buAutoNum type="arabicPeriod"/>
            </a:pPr>
            <a:r>
              <a:rPr lang="en-US" dirty="0"/>
              <a:t>To create BP Header data in SNWD_BPA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7112D-84DD-47DD-8008-971A04061A2F}"/>
              </a:ext>
            </a:extLst>
          </p:cNvPr>
          <p:cNvSpPr/>
          <p:nvPr/>
        </p:nvSpPr>
        <p:spPr>
          <a:xfrm>
            <a:off x="3692769" y="1767393"/>
            <a:ext cx="2927838" cy="3534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ZNC_XX_CREATE_BP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CALL ADDR…</a:t>
            </a:r>
          </a:p>
          <a:p>
            <a:pPr algn="ctr"/>
            <a:r>
              <a:rPr lang="en-US" dirty="0"/>
              <a:t>Received the ID</a:t>
            </a:r>
          </a:p>
          <a:p>
            <a:pPr algn="ctr"/>
            <a:r>
              <a:rPr lang="en-US" dirty="0"/>
              <a:t>Now create BPA</a:t>
            </a:r>
          </a:p>
          <a:p>
            <a:pPr algn="ctr"/>
            <a:r>
              <a:rPr lang="en-US" dirty="0"/>
              <a:t>Generate ID</a:t>
            </a:r>
          </a:p>
          <a:p>
            <a:pPr algn="ctr"/>
            <a:r>
              <a:rPr lang="en-US" dirty="0"/>
              <a:t>Take the address id</a:t>
            </a:r>
          </a:p>
          <a:p>
            <a:pPr algn="ctr"/>
            <a:r>
              <a:rPr lang="en-US" dirty="0"/>
              <a:t>Create BP Data in DB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388F36-E8B8-4740-977A-E4C002D650E1}"/>
              </a:ext>
            </a:extLst>
          </p:cNvPr>
          <p:cNvSpPr/>
          <p:nvPr/>
        </p:nvSpPr>
        <p:spPr>
          <a:xfrm>
            <a:off x="8593015" y="2919185"/>
            <a:ext cx="2927838" cy="2382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ZNC_XX_CREATE_BP_ADDR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Node_key</a:t>
            </a:r>
            <a:endParaRPr lang="en-US" dirty="0"/>
          </a:p>
          <a:p>
            <a:pPr algn="ctr"/>
            <a:r>
              <a:rPr lang="en-US" dirty="0"/>
              <a:t>Create address data in DB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BA10929-8FB9-4826-AB22-D5BC962DE542}"/>
              </a:ext>
            </a:extLst>
          </p:cNvPr>
          <p:cNvSpPr/>
          <p:nvPr/>
        </p:nvSpPr>
        <p:spPr>
          <a:xfrm>
            <a:off x="2514600" y="1890485"/>
            <a:ext cx="1178169" cy="835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bpa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DD96DF-7DDA-4B9C-BE31-B1554721AF3C}"/>
              </a:ext>
            </a:extLst>
          </p:cNvPr>
          <p:cNvSpPr/>
          <p:nvPr/>
        </p:nvSpPr>
        <p:spPr>
          <a:xfrm>
            <a:off x="2514600" y="2779973"/>
            <a:ext cx="1178169" cy="877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DC4C5F3-5EA2-43D6-858E-083AE3B025C1}"/>
              </a:ext>
            </a:extLst>
          </p:cNvPr>
          <p:cNvSpPr/>
          <p:nvPr/>
        </p:nvSpPr>
        <p:spPr>
          <a:xfrm>
            <a:off x="6620607" y="3095832"/>
            <a:ext cx="2066193" cy="877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20686B6-8D70-4190-8E24-6581455EFB48}"/>
              </a:ext>
            </a:extLst>
          </p:cNvPr>
          <p:cNvSpPr/>
          <p:nvPr/>
        </p:nvSpPr>
        <p:spPr>
          <a:xfrm>
            <a:off x="9908930" y="5117262"/>
            <a:ext cx="1002323" cy="7297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A013E4F7-27A6-480E-8723-45579DB479CA}"/>
              </a:ext>
            </a:extLst>
          </p:cNvPr>
          <p:cNvSpPr/>
          <p:nvPr/>
        </p:nvSpPr>
        <p:spPr>
          <a:xfrm>
            <a:off x="9908930" y="5759100"/>
            <a:ext cx="1090247" cy="852854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71DDE49A-FD89-41AE-9ECE-06D966EDCD3E}"/>
              </a:ext>
            </a:extLst>
          </p:cNvPr>
          <p:cNvSpPr/>
          <p:nvPr/>
        </p:nvSpPr>
        <p:spPr>
          <a:xfrm>
            <a:off x="6526822" y="4449045"/>
            <a:ext cx="2066193" cy="72976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Address_id</a:t>
            </a:r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045868D-9CF8-4D8E-9A39-1FF91690C583}"/>
              </a:ext>
            </a:extLst>
          </p:cNvPr>
          <p:cNvSpPr/>
          <p:nvPr/>
        </p:nvSpPr>
        <p:spPr>
          <a:xfrm>
            <a:off x="4475284" y="5301899"/>
            <a:ext cx="1274885" cy="5451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01AEDB08-5EAE-4C59-899B-EFEE96081CB3}"/>
              </a:ext>
            </a:extLst>
          </p:cNvPr>
          <p:cNvSpPr/>
          <p:nvPr/>
        </p:nvSpPr>
        <p:spPr>
          <a:xfrm>
            <a:off x="4475284" y="5847023"/>
            <a:ext cx="1345223" cy="729761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A9B8642-1A7F-4470-B155-738501EC0B6A}"/>
              </a:ext>
            </a:extLst>
          </p:cNvPr>
          <p:cNvSpPr/>
          <p:nvPr/>
        </p:nvSpPr>
        <p:spPr>
          <a:xfrm>
            <a:off x="580292" y="1617923"/>
            <a:ext cx="2031023" cy="2224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call the BP module</a:t>
            </a:r>
          </a:p>
        </p:txBody>
      </p:sp>
    </p:spTree>
    <p:extLst>
      <p:ext uri="{BB962C8B-B14F-4D97-AF65-F5344CB8AC3E}">
        <p14:creationId xmlns:p14="http://schemas.microsoft.com/office/powerpoint/2010/main" val="378205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223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13</cp:revision>
  <dcterms:created xsi:type="dcterms:W3CDTF">2020-11-19T15:51:32Z</dcterms:created>
  <dcterms:modified xsi:type="dcterms:W3CDTF">2020-11-19T20:44:04Z</dcterms:modified>
</cp:coreProperties>
</file>