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067"/>
    <p:restoredTop sz="94663"/>
  </p:normalViewPr>
  <p:slideViewPr>
    <p:cSldViewPr snapToGrid="0" snapToObjects="1">
      <p:cViewPr varScale="1">
        <p:scale>
          <a:sx n="76" d="100"/>
          <a:sy n="76" d="100"/>
        </p:scale>
        <p:origin x="22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B5399B-08F3-5040-8787-D229DAB570D2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77C9CF-6A78-824F-9FAF-20F9AD57187A}">
      <dgm:prSet phldrT="[Text]"/>
      <dgm:spPr/>
      <dgm:t>
        <a:bodyPr/>
        <a:lstStyle/>
        <a:p>
          <a:r>
            <a:rPr lang="en-US" dirty="0"/>
            <a:t>Pickle</a:t>
          </a:r>
        </a:p>
      </dgm:t>
    </dgm:pt>
    <dgm:pt modelId="{EDBBBCB3-E7EF-6343-B357-E3F02E153185}" type="parTrans" cxnId="{D3B19870-00A6-1840-99F7-3EFC01BCEDBD}">
      <dgm:prSet/>
      <dgm:spPr/>
      <dgm:t>
        <a:bodyPr/>
        <a:lstStyle/>
        <a:p>
          <a:endParaRPr lang="en-US"/>
        </a:p>
      </dgm:t>
    </dgm:pt>
    <dgm:pt modelId="{6AA6F7D8-1686-3849-B424-05232EFE06E5}" type="sibTrans" cxnId="{D3B19870-00A6-1840-99F7-3EFC01BCEDBD}">
      <dgm:prSet/>
      <dgm:spPr/>
      <dgm:t>
        <a:bodyPr/>
        <a:lstStyle/>
        <a:p>
          <a:endParaRPr lang="en-US"/>
        </a:p>
      </dgm:t>
    </dgm:pt>
    <dgm:pt modelId="{DBF5F417-A846-D142-9B2A-7940E936F8FE}">
      <dgm:prSet phldrT="[Text]"/>
      <dgm:spPr/>
      <dgm:t>
        <a:bodyPr/>
        <a:lstStyle/>
        <a:p>
          <a:r>
            <a:rPr lang="en-US" dirty="0"/>
            <a:t>Project 2 EB protein </a:t>
          </a:r>
          <a:r>
            <a:rPr lang="en-US" dirty="0" err="1"/>
            <a:t>dict</a:t>
          </a:r>
          <a:endParaRPr lang="en-US" dirty="0"/>
        </a:p>
      </dgm:t>
    </dgm:pt>
    <dgm:pt modelId="{86B12E4A-92A3-5341-9D15-F5EA35925B12}" type="parTrans" cxnId="{821DD1E5-E525-3C4B-A821-40BA2F7D445B}">
      <dgm:prSet/>
      <dgm:spPr/>
      <dgm:t>
        <a:bodyPr/>
        <a:lstStyle/>
        <a:p>
          <a:endParaRPr lang="en-US"/>
        </a:p>
      </dgm:t>
    </dgm:pt>
    <dgm:pt modelId="{29916D1B-4A4E-1446-AD59-3BAB87E5051A}" type="sibTrans" cxnId="{821DD1E5-E525-3C4B-A821-40BA2F7D445B}">
      <dgm:prSet/>
      <dgm:spPr/>
      <dgm:t>
        <a:bodyPr/>
        <a:lstStyle/>
        <a:p>
          <a:endParaRPr lang="en-US"/>
        </a:p>
      </dgm:t>
    </dgm:pt>
    <dgm:pt modelId="{FFB9AFD9-FBAA-CF4E-81AE-2DDC1FCF4498}">
      <dgm:prSet phldrT="[Text]"/>
      <dgm:spPr/>
      <dgm:t>
        <a:bodyPr/>
        <a:lstStyle/>
        <a:p>
          <a:r>
            <a:rPr lang="en-US" dirty="0"/>
            <a:t>Project 3 HEC protein </a:t>
          </a:r>
          <a:r>
            <a:rPr lang="en-US" dirty="0" err="1"/>
            <a:t>dict</a:t>
          </a:r>
          <a:endParaRPr lang="en-US" dirty="0"/>
        </a:p>
      </dgm:t>
    </dgm:pt>
    <dgm:pt modelId="{61F28651-311F-DA4B-87EC-6C3FBA6EDCB6}" type="parTrans" cxnId="{AA053695-FDD3-C541-9D99-165E5ED8D716}">
      <dgm:prSet/>
      <dgm:spPr/>
      <dgm:t>
        <a:bodyPr/>
        <a:lstStyle/>
        <a:p>
          <a:endParaRPr lang="en-US"/>
        </a:p>
      </dgm:t>
    </dgm:pt>
    <dgm:pt modelId="{8D3CF76E-B64E-8647-B9B9-BBC097492234}" type="sibTrans" cxnId="{AA053695-FDD3-C541-9D99-165E5ED8D716}">
      <dgm:prSet/>
      <dgm:spPr/>
      <dgm:t>
        <a:bodyPr/>
        <a:lstStyle/>
        <a:p>
          <a:endParaRPr lang="en-US"/>
        </a:p>
      </dgm:t>
    </dgm:pt>
    <dgm:pt modelId="{95A2C0B5-7D18-DB4C-B6B8-F38FE070DD30}">
      <dgm:prSet phldrT="[Text]"/>
      <dgm:spPr/>
      <dgm:t>
        <a:bodyPr/>
        <a:lstStyle/>
        <a:p>
          <a:r>
            <a:rPr lang="en-US" dirty="0"/>
            <a:t>Average</a:t>
          </a:r>
        </a:p>
      </dgm:t>
    </dgm:pt>
    <dgm:pt modelId="{53C5299E-4747-4046-BE20-B3A601270B29}" type="parTrans" cxnId="{EC0034B5-22DF-F743-8BF8-B9E70F3CD340}">
      <dgm:prSet/>
      <dgm:spPr/>
      <dgm:t>
        <a:bodyPr/>
        <a:lstStyle/>
        <a:p>
          <a:endParaRPr lang="en-US"/>
        </a:p>
      </dgm:t>
    </dgm:pt>
    <dgm:pt modelId="{647FC8DD-5FF5-B44E-877F-99170300C79A}" type="sibTrans" cxnId="{EC0034B5-22DF-F743-8BF8-B9E70F3CD340}">
      <dgm:prSet/>
      <dgm:spPr/>
      <dgm:t>
        <a:bodyPr/>
        <a:lstStyle/>
        <a:p>
          <a:endParaRPr lang="en-US"/>
        </a:p>
      </dgm:t>
    </dgm:pt>
    <dgm:pt modelId="{B8778A00-C866-C84A-9080-21E4282EF701}">
      <dgm:prSet phldrT="[Text]"/>
      <dgm:spPr/>
      <dgm:t>
        <a:bodyPr/>
        <a:lstStyle/>
        <a:p>
          <a:r>
            <a:rPr lang="en-US" dirty="0"/>
            <a:t>Sum column wise</a:t>
          </a:r>
        </a:p>
      </dgm:t>
    </dgm:pt>
    <dgm:pt modelId="{9A1E16E3-B369-2844-8BEB-28D839F1810D}" type="parTrans" cxnId="{B2B37B4B-8BFE-B649-B89A-B068E52A4805}">
      <dgm:prSet/>
      <dgm:spPr/>
      <dgm:t>
        <a:bodyPr/>
        <a:lstStyle/>
        <a:p>
          <a:endParaRPr lang="en-US"/>
        </a:p>
      </dgm:t>
    </dgm:pt>
    <dgm:pt modelId="{DB90562B-3BAE-2D41-BFA9-720BE54645B0}" type="sibTrans" cxnId="{B2B37B4B-8BFE-B649-B89A-B068E52A4805}">
      <dgm:prSet/>
      <dgm:spPr/>
      <dgm:t>
        <a:bodyPr/>
        <a:lstStyle/>
        <a:p>
          <a:endParaRPr lang="en-US"/>
        </a:p>
      </dgm:t>
    </dgm:pt>
    <dgm:pt modelId="{260ED521-8FB3-EA4C-A101-6B9CA8083909}">
      <dgm:prSet phldrT="[Text]"/>
      <dgm:spPr/>
      <dgm:t>
        <a:bodyPr/>
        <a:lstStyle/>
        <a:p>
          <a:r>
            <a:rPr lang="en-US" dirty="0"/>
            <a:t>Average column, divide by 100</a:t>
          </a:r>
        </a:p>
      </dgm:t>
    </dgm:pt>
    <dgm:pt modelId="{14665592-7A8C-E246-AD1B-80E4D72A4042}" type="parTrans" cxnId="{0BD6222E-206F-AA45-BD34-6202754DEEAE}">
      <dgm:prSet/>
      <dgm:spPr/>
      <dgm:t>
        <a:bodyPr/>
        <a:lstStyle/>
        <a:p>
          <a:endParaRPr lang="en-US"/>
        </a:p>
      </dgm:t>
    </dgm:pt>
    <dgm:pt modelId="{0481E2CF-A561-8845-B2D4-19CA59BB4FBB}" type="sibTrans" cxnId="{0BD6222E-206F-AA45-BD34-6202754DEEAE}">
      <dgm:prSet/>
      <dgm:spPr/>
      <dgm:t>
        <a:bodyPr/>
        <a:lstStyle/>
        <a:p>
          <a:endParaRPr lang="en-US"/>
        </a:p>
      </dgm:t>
    </dgm:pt>
    <dgm:pt modelId="{0F051D08-8B09-4D44-BA5B-FB50F31054B6}">
      <dgm:prSet phldrT="[Text]"/>
      <dgm:spPr/>
      <dgm:t>
        <a:bodyPr/>
        <a:lstStyle/>
        <a:p>
          <a:r>
            <a:rPr lang="en-US" dirty="0" err="1"/>
            <a:t>Featurize</a:t>
          </a:r>
          <a:endParaRPr lang="en-US" dirty="0"/>
        </a:p>
      </dgm:t>
    </dgm:pt>
    <dgm:pt modelId="{E2E58220-AD9A-7A4B-9652-06E0F131FC00}" type="parTrans" cxnId="{121E9EF2-E6FA-0F43-9AD8-5A4FC75FBB61}">
      <dgm:prSet/>
      <dgm:spPr/>
      <dgm:t>
        <a:bodyPr/>
        <a:lstStyle/>
        <a:p>
          <a:endParaRPr lang="en-US"/>
        </a:p>
      </dgm:t>
    </dgm:pt>
    <dgm:pt modelId="{A9EE3F99-EE8A-C34C-B1AF-2359F9B308AF}" type="sibTrans" cxnId="{121E9EF2-E6FA-0F43-9AD8-5A4FC75FBB61}">
      <dgm:prSet/>
      <dgm:spPr/>
      <dgm:t>
        <a:bodyPr/>
        <a:lstStyle/>
        <a:p>
          <a:endParaRPr lang="en-US"/>
        </a:p>
      </dgm:t>
    </dgm:pt>
    <dgm:pt modelId="{033554A1-48D2-1545-AEF4-3FCD8FD9B67B}">
      <dgm:prSet phldrT="[Text]"/>
      <dgm:spPr/>
      <dgm:t>
        <a:bodyPr/>
        <a:lstStyle/>
        <a:p>
          <a:r>
            <a:rPr lang="en-US" dirty="0"/>
            <a:t>Pack 50 features</a:t>
          </a:r>
        </a:p>
      </dgm:t>
    </dgm:pt>
    <dgm:pt modelId="{5749397B-533B-4847-B171-D2C948AAD5B9}" type="parTrans" cxnId="{85CCE9DF-BAE7-AC41-A782-6B6A85B695C3}">
      <dgm:prSet/>
      <dgm:spPr/>
      <dgm:t>
        <a:bodyPr/>
        <a:lstStyle/>
        <a:p>
          <a:endParaRPr lang="en-US"/>
        </a:p>
      </dgm:t>
    </dgm:pt>
    <dgm:pt modelId="{DAA88B49-FB8F-B54B-98D0-AEAFF5BB6A34}" type="sibTrans" cxnId="{85CCE9DF-BAE7-AC41-A782-6B6A85B695C3}">
      <dgm:prSet/>
      <dgm:spPr/>
      <dgm:t>
        <a:bodyPr/>
        <a:lstStyle/>
        <a:p>
          <a:endParaRPr lang="en-US"/>
        </a:p>
      </dgm:t>
    </dgm:pt>
    <dgm:pt modelId="{A63C2599-DA18-9B47-A39B-8196A3E387E7}">
      <dgm:prSet phldrT="[Text]"/>
      <dgm:spPr/>
      <dgm:t>
        <a:bodyPr/>
        <a:lstStyle/>
        <a:p>
          <a:r>
            <a:rPr lang="en-US" dirty="0"/>
            <a:t>Parse and average TM scores</a:t>
          </a:r>
        </a:p>
      </dgm:t>
    </dgm:pt>
    <dgm:pt modelId="{E6368987-A4BA-674D-BC8E-5A621601D129}" type="parTrans" cxnId="{6F812ADE-BE98-DB44-8E76-7CEBE2490BA3}">
      <dgm:prSet/>
      <dgm:spPr/>
      <dgm:t>
        <a:bodyPr/>
        <a:lstStyle/>
        <a:p>
          <a:endParaRPr lang="en-US"/>
        </a:p>
      </dgm:t>
    </dgm:pt>
    <dgm:pt modelId="{BA7863F1-3626-E045-BBDD-5F8E8ECBD763}" type="sibTrans" cxnId="{6F812ADE-BE98-DB44-8E76-7CEBE2490BA3}">
      <dgm:prSet/>
      <dgm:spPr/>
      <dgm:t>
        <a:bodyPr/>
        <a:lstStyle/>
        <a:p>
          <a:endParaRPr lang="en-US"/>
        </a:p>
      </dgm:t>
    </dgm:pt>
    <dgm:pt modelId="{F88093C7-AB33-DB4F-A2E7-902B807D270D}">
      <dgm:prSet phldrT="[Text]"/>
      <dgm:spPr/>
      <dgm:t>
        <a:bodyPr/>
        <a:lstStyle/>
        <a:p>
          <a:r>
            <a:rPr lang="en-US" dirty="0"/>
            <a:t>Regularize inputs</a:t>
          </a:r>
        </a:p>
      </dgm:t>
    </dgm:pt>
    <dgm:pt modelId="{E8F96F9C-13D7-6046-AD45-46CABFD1EE92}" type="parTrans" cxnId="{5E5757C7-084A-3041-842A-C1A05A21C1A4}">
      <dgm:prSet/>
      <dgm:spPr/>
      <dgm:t>
        <a:bodyPr/>
        <a:lstStyle/>
        <a:p>
          <a:endParaRPr lang="en-US"/>
        </a:p>
      </dgm:t>
    </dgm:pt>
    <dgm:pt modelId="{13B1F6E6-C858-5A41-B2E8-BD8CD529BFD2}" type="sibTrans" cxnId="{5E5757C7-084A-3041-842A-C1A05A21C1A4}">
      <dgm:prSet/>
      <dgm:spPr/>
      <dgm:t>
        <a:bodyPr/>
        <a:lstStyle/>
        <a:p>
          <a:endParaRPr lang="en-US"/>
        </a:p>
      </dgm:t>
    </dgm:pt>
    <dgm:pt modelId="{D8897C81-4A0C-3C47-B090-4FEBEAA1BF30}">
      <dgm:prSet phldrT="[Text]"/>
      <dgm:spPr/>
      <dgm:t>
        <a:bodyPr/>
        <a:lstStyle/>
        <a:p>
          <a:r>
            <a:rPr lang="en-US" dirty="0"/>
            <a:t>Order list of proteins (no duplicates)</a:t>
          </a:r>
        </a:p>
      </dgm:t>
    </dgm:pt>
    <dgm:pt modelId="{D51189DC-75D0-4F44-97FC-CE3DBEFB1189}" type="parTrans" cxnId="{A453EDF3-6B05-9441-BF66-ADD9B3D297C1}">
      <dgm:prSet/>
      <dgm:spPr/>
      <dgm:t>
        <a:bodyPr/>
        <a:lstStyle/>
        <a:p>
          <a:endParaRPr lang="en-US"/>
        </a:p>
      </dgm:t>
    </dgm:pt>
    <dgm:pt modelId="{FBCF8E55-5FFB-A64B-84B4-6A532043064D}" type="sibTrans" cxnId="{A453EDF3-6B05-9441-BF66-ADD9B3D297C1}">
      <dgm:prSet/>
      <dgm:spPr/>
      <dgm:t>
        <a:bodyPr/>
        <a:lstStyle/>
        <a:p>
          <a:endParaRPr lang="en-US"/>
        </a:p>
      </dgm:t>
    </dgm:pt>
    <dgm:pt modelId="{AB1E84C1-F308-4149-9322-A4B676EE17CA}">
      <dgm:prSet/>
      <dgm:spPr/>
      <dgm:t>
        <a:bodyPr/>
        <a:lstStyle/>
        <a:p>
          <a:r>
            <a:rPr lang="en-US" dirty="0"/>
            <a:t>Train</a:t>
          </a:r>
        </a:p>
      </dgm:t>
    </dgm:pt>
    <dgm:pt modelId="{3A2F7929-4F28-6E4F-8738-9FD27EB1DB68}" type="parTrans" cxnId="{BF85AA83-D4C6-604E-96FB-FE54C9E9E4E7}">
      <dgm:prSet/>
      <dgm:spPr/>
      <dgm:t>
        <a:bodyPr/>
        <a:lstStyle/>
        <a:p>
          <a:endParaRPr lang="en-US"/>
        </a:p>
      </dgm:t>
    </dgm:pt>
    <dgm:pt modelId="{B249BFDC-FD5A-634B-92EF-04913A20E7A1}" type="sibTrans" cxnId="{BF85AA83-D4C6-604E-96FB-FE54C9E9E4E7}">
      <dgm:prSet/>
      <dgm:spPr/>
      <dgm:t>
        <a:bodyPr/>
        <a:lstStyle/>
        <a:p>
          <a:endParaRPr lang="en-US"/>
        </a:p>
      </dgm:t>
    </dgm:pt>
    <dgm:pt modelId="{EBE96969-F507-2140-BC92-7EF343DBED14}">
      <dgm:prSet/>
      <dgm:spPr/>
      <dgm:t>
        <a:bodyPr/>
        <a:lstStyle/>
        <a:p>
          <a:r>
            <a:rPr lang="en-US" dirty="0"/>
            <a:t>Initialize weights, alpha = 0.001, epsilon = 0.000001 because squared error</a:t>
          </a:r>
        </a:p>
      </dgm:t>
    </dgm:pt>
    <dgm:pt modelId="{9E507578-71A7-F047-B98B-65600E6DC8AC}" type="parTrans" cxnId="{A8753F91-6C8B-6F4A-8C34-C4E4D5B81E50}">
      <dgm:prSet/>
      <dgm:spPr/>
      <dgm:t>
        <a:bodyPr/>
        <a:lstStyle/>
        <a:p>
          <a:endParaRPr lang="en-US"/>
        </a:p>
      </dgm:t>
    </dgm:pt>
    <dgm:pt modelId="{485B711F-60E5-314A-9752-4A746B5293F2}" type="sibTrans" cxnId="{A8753F91-6C8B-6F4A-8C34-C4E4D5B81E50}">
      <dgm:prSet/>
      <dgm:spPr/>
      <dgm:t>
        <a:bodyPr/>
        <a:lstStyle/>
        <a:p>
          <a:endParaRPr lang="en-US"/>
        </a:p>
      </dgm:t>
    </dgm:pt>
    <dgm:pt modelId="{49D5BAB5-D6AF-CA42-B0B4-49EE9A91FD7C}">
      <dgm:prSet/>
      <dgm:spPr/>
      <dgm:t>
        <a:bodyPr/>
        <a:lstStyle/>
        <a:p>
          <a:r>
            <a:rPr lang="en-US" dirty="0"/>
            <a:t>Predict linear regression with multiple features</a:t>
          </a:r>
        </a:p>
      </dgm:t>
    </dgm:pt>
    <dgm:pt modelId="{97782280-3EE7-8140-83DF-889E3A292D46}" type="parTrans" cxnId="{53B54D63-71A4-0746-851F-1BE86B80C01D}">
      <dgm:prSet/>
      <dgm:spPr/>
      <dgm:t>
        <a:bodyPr/>
        <a:lstStyle/>
        <a:p>
          <a:endParaRPr lang="en-US"/>
        </a:p>
      </dgm:t>
    </dgm:pt>
    <dgm:pt modelId="{96F10351-1AB1-5A41-888E-91D00F5865B3}" type="sibTrans" cxnId="{53B54D63-71A4-0746-851F-1BE86B80C01D}">
      <dgm:prSet/>
      <dgm:spPr/>
      <dgm:t>
        <a:bodyPr/>
        <a:lstStyle/>
        <a:p>
          <a:endParaRPr lang="en-US"/>
        </a:p>
      </dgm:t>
    </dgm:pt>
    <dgm:pt modelId="{A7B9E4A5-841E-C047-B3F8-A666F8B361CD}">
      <dgm:prSet/>
      <dgm:spPr/>
      <dgm:t>
        <a:bodyPr/>
        <a:lstStyle/>
        <a:p>
          <a:r>
            <a:rPr lang="en-US" dirty="0"/>
            <a:t>Test</a:t>
          </a:r>
        </a:p>
      </dgm:t>
    </dgm:pt>
    <dgm:pt modelId="{30A44503-0283-EB4F-B304-667E7D8B89B7}" type="parTrans" cxnId="{919DFD08-A887-6C45-91D5-CE70C36516DF}">
      <dgm:prSet/>
      <dgm:spPr/>
      <dgm:t>
        <a:bodyPr/>
        <a:lstStyle/>
        <a:p>
          <a:endParaRPr lang="en-US"/>
        </a:p>
      </dgm:t>
    </dgm:pt>
    <dgm:pt modelId="{45F0F0E4-638D-B048-B364-BFDCFDC1156A}" type="sibTrans" cxnId="{919DFD08-A887-6C45-91D5-CE70C36516DF}">
      <dgm:prSet/>
      <dgm:spPr/>
      <dgm:t>
        <a:bodyPr/>
        <a:lstStyle/>
        <a:p>
          <a:endParaRPr lang="en-US"/>
        </a:p>
      </dgm:t>
    </dgm:pt>
    <dgm:pt modelId="{A6AB3409-8CBD-7644-98BB-BA52391ADEBA}">
      <dgm:prSet/>
      <dgm:spPr/>
      <dgm:t>
        <a:bodyPr/>
        <a:lstStyle/>
        <a:p>
          <a:r>
            <a:rPr lang="en-US" dirty="0"/>
            <a:t>SGD</a:t>
          </a:r>
        </a:p>
      </dgm:t>
    </dgm:pt>
    <dgm:pt modelId="{D13D9827-FF3E-4D4D-87F4-6000EAED03DB}" type="parTrans" cxnId="{E3520BBA-2783-2D42-B197-640D13BA2DF2}">
      <dgm:prSet/>
      <dgm:spPr/>
      <dgm:t>
        <a:bodyPr/>
        <a:lstStyle/>
        <a:p>
          <a:endParaRPr lang="en-US"/>
        </a:p>
      </dgm:t>
    </dgm:pt>
    <dgm:pt modelId="{B1BF6F11-6D54-DD42-908A-654B491D483A}" type="sibTrans" cxnId="{E3520BBA-2783-2D42-B197-640D13BA2DF2}">
      <dgm:prSet/>
      <dgm:spPr/>
      <dgm:t>
        <a:bodyPr/>
        <a:lstStyle/>
        <a:p>
          <a:endParaRPr lang="en-US"/>
        </a:p>
      </dgm:t>
    </dgm:pt>
    <dgm:pt modelId="{0E6C25A4-954C-B24D-BB91-1968C629382A}">
      <dgm:prSet/>
      <dgm:spPr/>
      <dgm:t>
        <a:bodyPr/>
        <a:lstStyle/>
        <a:p>
          <a:r>
            <a:rPr lang="en-US" dirty="0"/>
            <a:t>Grab random training sample</a:t>
          </a:r>
        </a:p>
      </dgm:t>
    </dgm:pt>
    <dgm:pt modelId="{C920E204-5642-124C-92C6-1FBCB8BF9BE3}" type="parTrans" cxnId="{67CBF114-C945-1744-925F-887F336C1A09}">
      <dgm:prSet/>
      <dgm:spPr/>
      <dgm:t>
        <a:bodyPr/>
        <a:lstStyle/>
        <a:p>
          <a:endParaRPr lang="en-US"/>
        </a:p>
      </dgm:t>
    </dgm:pt>
    <dgm:pt modelId="{F1B832FB-AB49-1B40-BF0E-1C6A62623236}" type="sibTrans" cxnId="{67CBF114-C945-1744-925F-887F336C1A09}">
      <dgm:prSet/>
      <dgm:spPr/>
      <dgm:t>
        <a:bodyPr/>
        <a:lstStyle/>
        <a:p>
          <a:endParaRPr lang="en-US"/>
        </a:p>
      </dgm:t>
    </dgm:pt>
    <dgm:pt modelId="{65063D31-E21C-9B40-B02F-41E86ACB11D3}">
      <dgm:prSet/>
      <dgm:spPr/>
      <dgm:t>
        <a:bodyPr/>
        <a:lstStyle/>
        <a:p>
          <a:r>
            <a:rPr lang="en-US" dirty="0"/>
            <a:t>Calculate cost</a:t>
          </a:r>
        </a:p>
      </dgm:t>
    </dgm:pt>
    <dgm:pt modelId="{B4FDA516-85D6-514E-99D9-5E1356659FDB}" type="parTrans" cxnId="{E0F447F9-F5BE-3847-9735-608890168830}">
      <dgm:prSet/>
      <dgm:spPr/>
      <dgm:t>
        <a:bodyPr/>
        <a:lstStyle/>
        <a:p>
          <a:endParaRPr lang="en-US"/>
        </a:p>
      </dgm:t>
    </dgm:pt>
    <dgm:pt modelId="{C38492FC-52CA-0E40-A12F-4C4D7A393D1C}" type="sibTrans" cxnId="{E0F447F9-F5BE-3847-9735-608890168830}">
      <dgm:prSet/>
      <dgm:spPr/>
      <dgm:t>
        <a:bodyPr/>
        <a:lstStyle/>
        <a:p>
          <a:endParaRPr lang="en-US"/>
        </a:p>
      </dgm:t>
    </dgm:pt>
    <dgm:pt modelId="{0ECBC9BF-0EB8-C54E-9552-3F3B8CC9AC8A}">
      <dgm:prSet/>
      <dgm:spPr/>
      <dgm:t>
        <a:bodyPr/>
        <a:lstStyle/>
        <a:p>
          <a:r>
            <a:rPr lang="en-US" dirty="0"/>
            <a:t>Update weights</a:t>
          </a:r>
        </a:p>
      </dgm:t>
    </dgm:pt>
    <dgm:pt modelId="{9C57725B-2C15-A04D-A25D-4E8132E3F88D}" type="parTrans" cxnId="{8D203BAE-8E53-7948-90EC-A6D11ECB9DC2}">
      <dgm:prSet/>
      <dgm:spPr/>
      <dgm:t>
        <a:bodyPr/>
        <a:lstStyle/>
        <a:p>
          <a:endParaRPr lang="en-US"/>
        </a:p>
      </dgm:t>
    </dgm:pt>
    <dgm:pt modelId="{1F076237-7E05-F049-95DC-95A0ACB7635D}" type="sibTrans" cxnId="{8D203BAE-8E53-7948-90EC-A6D11ECB9DC2}">
      <dgm:prSet/>
      <dgm:spPr/>
      <dgm:t>
        <a:bodyPr/>
        <a:lstStyle/>
        <a:p>
          <a:endParaRPr lang="en-US"/>
        </a:p>
      </dgm:t>
    </dgm:pt>
    <dgm:pt modelId="{69B9972E-567B-284C-AE2A-F6D210DFD27D}">
      <dgm:prSet/>
      <dgm:spPr/>
      <dgm:t>
        <a:bodyPr/>
        <a:lstStyle/>
        <a:p>
          <a:r>
            <a:rPr lang="en-US" dirty="0"/>
            <a:t>Predict TM score using weights</a:t>
          </a:r>
        </a:p>
      </dgm:t>
    </dgm:pt>
    <dgm:pt modelId="{12156A1F-42FB-3344-8FDF-D5825D091EC7}" type="parTrans" cxnId="{2FBB2804-7BA2-FA4A-AC20-6E955248CB76}">
      <dgm:prSet/>
      <dgm:spPr/>
      <dgm:t>
        <a:bodyPr/>
        <a:lstStyle/>
        <a:p>
          <a:endParaRPr lang="en-US"/>
        </a:p>
      </dgm:t>
    </dgm:pt>
    <dgm:pt modelId="{2FD1F745-F899-DE45-9665-5FBBE62DBBD3}" type="sibTrans" cxnId="{2FBB2804-7BA2-FA4A-AC20-6E955248CB76}">
      <dgm:prSet/>
      <dgm:spPr/>
      <dgm:t>
        <a:bodyPr/>
        <a:lstStyle/>
        <a:p>
          <a:endParaRPr lang="en-US"/>
        </a:p>
      </dgm:t>
    </dgm:pt>
    <dgm:pt modelId="{2190D8B6-7CA3-BF49-AFD7-219DEB933F66}">
      <dgm:prSet/>
      <dgm:spPr/>
      <dgm:t>
        <a:bodyPr/>
        <a:lstStyle/>
        <a:p>
          <a:r>
            <a:rPr lang="en-US" dirty="0"/>
            <a:t>Average squared error</a:t>
          </a:r>
        </a:p>
      </dgm:t>
    </dgm:pt>
    <dgm:pt modelId="{C519A19F-4DB6-4D4D-9807-6413DF3BC16F}" type="parTrans" cxnId="{3C5C8BBD-7CA1-E04B-81BC-13923DEADC6B}">
      <dgm:prSet/>
      <dgm:spPr/>
      <dgm:t>
        <a:bodyPr/>
        <a:lstStyle/>
        <a:p>
          <a:endParaRPr lang="en-US"/>
        </a:p>
      </dgm:t>
    </dgm:pt>
    <dgm:pt modelId="{A3AC12E8-8916-A744-B6D7-FB929993B1B8}" type="sibTrans" cxnId="{3C5C8BBD-7CA1-E04B-81BC-13923DEADC6B}">
      <dgm:prSet/>
      <dgm:spPr/>
      <dgm:t>
        <a:bodyPr/>
        <a:lstStyle/>
        <a:p>
          <a:endParaRPr lang="en-US"/>
        </a:p>
      </dgm:t>
    </dgm:pt>
    <dgm:pt modelId="{C6724E8B-B020-9B44-A413-363D5D170318}" type="pres">
      <dgm:prSet presAssocID="{9AB5399B-08F3-5040-8787-D229DAB570D2}" presName="linearFlow" presStyleCnt="0">
        <dgm:presLayoutVars>
          <dgm:dir/>
          <dgm:animLvl val="lvl"/>
          <dgm:resizeHandles val="exact"/>
        </dgm:presLayoutVars>
      </dgm:prSet>
      <dgm:spPr/>
    </dgm:pt>
    <dgm:pt modelId="{FE548F33-A89C-6C41-8ADC-7865C0E853EA}" type="pres">
      <dgm:prSet presAssocID="{C577C9CF-6A78-824F-9FAF-20F9AD57187A}" presName="composite" presStyleCnt="0"/>
      <dgm:spPr/>
    </dgm:pt>
    <dgm:pt modelId="{6C5AAE8D-4B9E-7A4A-83E5-011AE9E9818A}" type="pres">
      <dgm:prSet presAssocID="{C577C9CF-6A78-824F-9FAF-20F9AD57187A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5CC83CA9-6C37-574D-BA7B-F0344196E544}" type="pres">
      <dgm:prSet presAssocID="{C577C9CF-6A78-824F-9FAF-20F9AD57187A}" presName="descendantText" presStyleLbl="alignAcc1" presStyleIdx="0" presStyleCnt="6" custLinFactNeighborX="25146" custLinFactNeighborY="-64372">
        <dgm:presLayoutVars>
          <dgm:bulletEnabled val="1"/>
        </dgm:presLayoutVars>
      </dgm:prSet>
      <dgm:spPr/>
    </dgm:pt>
    <dgm:pt modelId="{D2D2B103-1450-6C46-B5C9-49209AC6FCAE}" type="pres">
      <dgm:prSet presAssocID="{6AA6F7D8-1686-3849-B424-05232EFE06E5}" presName="sp" presStyleCnt="0"/>
      <dgm:spPr/>
    </dgm:pt>
    <dgm:pt modelId="{ABC31D09-5138-8347-92EB-6856F5921E11}" type="pres">
      <dgm:prSet presAssocID="{95A2C0B5-7D18-DB4C-B6B8-F38FE070DD30}" presName="composite" presStyleCnt="0"/>
      <dgm:spPr/>
    </dgm:pt>
    <dgm:pt modelId="{68775242-937A-2D42-AF2C-8BA8A5080ED0}" type="pres">
      <dgm:prSet presAssocID="{95A2C0B5-7D18-DB4C-B6B8-F38FE070DD30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A07D3ADE-04BD-8C45-9A52-42B2296051B2}" type="pres">
      <dgm:prSet presAssocID="{95A2C0B5-7D18-DB4C-B6B8-F38FE070DD30}" presName="descendantText" presStyleLbl="alignAcc1" presStyleIdx="1" presStyleCnt="6">
        <dgm:presLayoutVars>
          <dgm:bulletEnabled val="1"/>
        </dgm:presLayoutVars>
      </dgm:prSet>
      <dgm:spPr/>
    </dgm:pt>
    <dgm:pt modelId="{06C43D03-FA36-7243-8DB1-3644F6220EA5}" type="pres">
      <dgm:prSet presAssocID="{647FC8DD-5FF5-B44E-877F-99170300C79A}" presName="sp" presStyleCnt="0"/>
      <dgm:spPr/>
    </dgm:pt>
    <dgm:pt modelId="{ECA999F6-DBE5-0347-9216-91E9CE6F5CD3}" type="pres">
      <dgm:prSet presAssocID="{0F051D08-8B09-4D44-BA5B-FB50F31054B6}" presName="composite" presStyleCnt="0"/>
      <dgm:spPr/>
    </dgm:pt>
    <dgm:pt modelId="{F7424E72-1469-3D48-B4D2-3F6C2D73BACF}" type="pres">
      <dgm:prSet presAssocID="{0F051D08-8B09-4D44-BA5B-FB50F31054B6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0F4FE3D9-6D81-F245-82FD-24AD488A41AA}" type="pres">
      <dgm:prSet presAssocID="{0F051D08-8B09-4D44-BA5B-FB50F31054B6}" presName="descendantText" presStyleLbl="alignAcc1" presStyleIdx="2" presStyleCnt="6">
        <dgm:presLayoutVars>
          <dgm:bulletEnabled val="1"/>
        </dgm:presLayoutVars>
      </dgm:prSet>
      <dgm:spPr/>
    </dgm:pt>
    <dgm:pt modelId="{38052F28-3AB8-1E4C-8164-251EC916C5C6}" type="pres">
      <dgm:prSet presAssocID="{A9EE3F99-EE8A-C34C-B1AF-2359F9B308AF}" presName="sp" presStyleCnt="0"/>
      <dgm:spPr/>
    </dgm:pt>
    <dgm:pt modelId="{1C42FD50-E5C9-0E4C-948A-BC68ECF5C202}" type="pres">
      <dgm:prSet presAssocID="{AB1E84C1-F308-4149-9322-A4B676EE17CA}" presName="composite" presStyleCnt="0"/>
      <dgm:spPr/>
    </dgm:pt>
    <dgm:pt modelId="{0C7D49DE-0341-534D-B3F9-D6664D744959}" type="pres">
      <dgm:prSet presAssocID="{AB1E84C1-F308-4149-9322-A4B676EE17CA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770DEDBD-1EA5-FC4E-9785-943EC7817326}" type="pres">
      <dgm:prSet presAssocID="{AB1E84C1-F308-4149-9322-A4B676EE17CA}" presName="descendantText" presStyleLbl="alignAcc1" presStyleIdx="3" presStyleCnt="6">
        <dgm:presLayoutVars>
          <dgm:bulletEnabled val="1"/>
        </dgm:presLayoutVars>
      </dgm:prSet>
      <dgm:spPr/>
    </dgm:pt>
    <dgm:pt modelId="{E97F4DDD-6657-2F4D-B6DD-40849451739D}" type="pres">
      <dgm:prSet presAssocID="{B249BFDC-FD5A-634B-92EF-04913A20E7A1}" presName="sp" presStyleCnt="0"/>
      <dgm:spPr/>
    </dgm:pt>
    <dgm:pt modelId="{4B070DA4-C339-2C4A-8FB7-5CF801F41252}" type="pres">
      <dgm:prSet presAssocID="{A6AB3409-8CBD-7644-98BB-BA52391ADEBA}" presName="composite" presStyleCnt="0"/>
      <dgm:spPr/>
    </dgm:pt>
    <dgm:pt modelId="{2C16E5DA-88B5-034D-90D8-B1656066F1A2}" type="pres">
      <dgm:prSet presAssocID="{A6AB3409-8CBD-7644-98BB-BA52391ADEB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3C5A1D2C-4435-AA43-8644-7710E9A0F189}" type="pres">
      <dgm:prSet presAssocID="{A6AB3409-8CBD-7644-98BB-BA52391ADEBA}" presName="descendantText" presStyleLbl="alignAcc1" presStyleIdx="4" presStyleCnt="6">
        <dgm:presLayoutVars>
          <dgm:bulletEnabled val="1"/>
        </dgm:presLayoutVars>
      </dgm:prSet>
      <dgm:spPr/>
    </dgm:pt>
    <dgm:pt modelId="{698D9415-542D-DD4D-8BAF-E11029B00373}" type="pres">
      <dgm:prSet presAssocID="{B1BF6F11-6D54-DD42-908A-654B491D483A}" presName="sp" presStyleCnt="0"/>
      <dgm:spPr/>
    </dgm:pt>
    <dgm:pt modelId="{8CF9FE01-007F-3649-A1ED-8EA06E17B400}" type="pres">
      <dgm:prSet presAssocID="{A7B9E4A5-841E-C047-B3F8-A666F8B361CD}" presName="composite" presStyleCnt="0"/>
      <dgm:spPr/>
    </dgm:pt>
    <dgm:pt modelId="{32FE0CB2-D72A-5448-8675-1FCB29215E05}" type="pres">
      <dgm:prSet presAssocID="{A7B9E4A5-841E-C047-B3F8-A666F8B361CD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BFA7546C-13A7-0944-9E06-9B1BC1F3A053}" type="pres">
      <dgm:prSet presAssocID="{A7B9E4A5-841E-C047-B3F8-A666F8B361CD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C04E5802-8C06-1E4B-B09A-E23726CB4481}" type="presOf" srcId="{95A2C0B5-7D18-DB4C-B6B8-F38FE070DD30}" destId="{68775242-937A-2D42-AF2C-8BA8A5080ED0}" srcOrd="0" destOrd="0" presId="urn:microsoft.com/office/officeart/2005/8/layout/chevron2"/>
    <dgm:cxn modelId="{2FBB2804-7BA2-FA4A-AC20-6E955248CB76}" srcId="{A7B9E4A5-841E-C047-B3F8-A666F8B361CD}" destId="{69B9972E-567B-284C-AE2A-F6D210DFD27D}" srcOrd="0" destOrd="0" parTransId="{12156A1F-42FB-3344-8FDF-D5825D091EC7}" sibTransId="{2FD1F745-F899-DE45-9665-5FBBE62DBBD3}"/>
    <dgm:cxn modelId="{919DFD08-A887-6C45-91D5-CE70C36516DF}" srcId="{9AB5399B-08F3-5040-8787-D229DAB570D2}" destId="{A7B9E4A5-841E-C047-B3F8-A666F8B361CD}" srcOrd="5" destOrd="0" parTransId="{30A44503-0283-EB4F-B304-667E7D8B89B7}" sibTransId="{45F0F0E4-638D-B048-B364-BFDCFDC1156A}"/>
    <dgm:cxn modelId="{67CBF114-C945-1744-925F-887F336C1A09}" srcId="{A6AB3409-8CBD-7644-98BB-BA52391ADEBA}" destId="{0E6C25A4-954C-B24D-BB91-1968C629382A}" srcOrd="0" destOrd="0" parTransId="{C920E204-5642-124C-92C6-1FBCB8BF9BE3}" sibTransId="{F1B832FB-AB49-1B40-BF0E-1C6A62623236}"/>
    <dgm:cxn modelId="{B568591B-A730-D446-9510-5F0858DD5201}" type="presOf" srcId="{F88093C7-AB33-DB4F-A2E7-902B807D270D}" destId="{5CC83CA9-6C37-574D-BA7B-F0344196E544}" srcOrd="0" destOrd="2" presId="urn:microsoft.com/office/officeart/2005/8/layout/chevron2"/>
    <dgm:cxn modelId="{81EEF21B-9E3C-0A41-B2FD-CCA9FD48F733}" type="presOf" srcId="{A7B9E4A5-841E-C047-B3F8-A666F8B361CD}" destId="{32FE0CB2-D72A-5448-8675-1FCB29215E05}" srcOrd="0" destOrd="0" presId="urn:microsoft.com/office/officeart/2005/8/layout/chevron2"/>
    <dgm:cxn modelId="{948DD621-E66B-034C-80BC-5573B3895A5B}" type="presOf" srcId="{0E6C25A4-954C-B24D-BB91-1968C629382A}" destId="{3C5A1D2C-4435-AA43-8644-7710E9A0F189}" srcOrd="0" destOrd="0" presId="urn:microsoft.com/office/officeart/2005/8/layout/chevron2"/>
    <dgm:cxn modelId="{1C8A9E27-FAEC-384C-AA44-E75941494E02}" type="presOf" srcId="{EBE96969-F507-2140-BC92-7EF343DBED14}" destId="{770DEDBD-1EA5-FC4E-9785-943EC7817326}" srcOrd="0" destOrd="0" presId="urn:microsoft.com/office/officeart/2005/8/layout/chevron2"/>
    <dgm:cxn modelId="{0BD6222E-206F-AA45-BD34-6202754DEEAE}" srcId="{95A2C0B5-7D18-DB4C-B6B8-F38FE070DD30}" destId="{260ED521-8FB3-EA4C-A101-6B9CA8083909}" srcOrd="1" destOrd="0" parTransId="{14665592-7A8C-E246-AD1B-80E4D72A4042}" sibTransId="{0481E2CF-A561-8845-B2D4-19CA59BB4FBB}"/>
    <dgm:cxn modelId="{12738435-2587-7146-8226-59EABE2E0080}" type="presOf" srcId="{9AB5399B-08F3-5040-8787-D229DAB570D2}" destId="{C6724E8B-B020-9B44-A413-363D5D170318}" srcOrd="0" destOrd="0" presId="urn:microsoft.com/office/officeart/2005/8/layout/chevron2"/>
    <dgm:cxn modelId="{07576F3C-EE6B-654F-B99E-3055EA2786EC}" type="presOf" srcId="{B8778A00-C866-C84A-9080-21E4282EF701}" destId="{A07D3ADE-04BD-8C45-9A52-42B2296051B2}" srcOrd="0" destOrd="0" presId="urn:microsoft.com/office/officeart/2005/8/layout/chevron2"/>
    <dgm:cxn modelId="{B2B37B4B-8BFE-B649-B89A-B068E52A4805}" srcId="{95A2C0B5-7D18-DB4C-B6B8-F38FE070DD30}" destId="{B8778A00-C866-C84A-9080-21E4282EF701}" srcOrd="0" destOrd="0" parTransId="{9A1E16E3-B369-2844-8BEB-28D839F1810D}" sibTransId="{DB90562B-3BAE-2D41-BFA9-720BE54645B0}"/>
    <dgm:cxn modelId="{29D65053-046F-944F-ADA0-EB1237426831}" type="presOf" srcId="{69B9972E-567B-284C-AE2A-F6D210DFD27D}" destId="{BFA7546C-13A7-0944-9E06-9B1BC1F3A053}" srcOrd="0" destOrd="0" presId="urn:microsoft.com/office/officeart/2005/8/layout/chevron2"/>
    <dgm:cxn modelId="{AEB48A5F-8DEB-FC48-AEA1-FB4D1B4DB8F4}" type="presOf" srcId="{260ED521-8FB3-EA4C-A101-6B9CA8083909}" destId="{A07D3ADE-04BD-8C45-9A52-42B2296051B2}" srcOrd="0" destOrd="1" presId="urn:microsoft.com/office/officeart/2005/8/layout/chevron2"/>
    <dgm:cxn modelId="{7FAA1B62-BB19-F54C-AD07-F05206BE1985}" type="presOf" srcId="{2190D8B6-7CA3-BF49-AFD7-219DEB933F66}" destId="{BFA7546C-13A7-0944-9E06-9B1BC1F3A053}" srcOrd="0" destOrd="1" presId="urn:microsoft.com/office/officeart/2005/8/layout/chevron2"/>
    <dgm:cxn modelId="{53B54D63-71A4-0746-851F-1BE86B80C01D}" srcId="{AB1E84C1-F308-4149-9322-A4B676EE17CA}" destId="{49D5BAB5-D6AF-CA42-B0B4-49EE9A91FD7C}" srcOrd="1" destOrd="0" parTransId="{97782280-3EE7-8140-83DF-889E3A292D46}" sibTransId="{96F10351-1AB1-5A41-888E-91D00F5865B3}"/>
    <dgm:cxn modelId="{D3B19870-00A6-1840-99F7-3EFC01BCEDBD}" srcId="{9AB5399B-08F3-5040-8787-D229DAB570D2}" destId="{C577C9CF-6A78-824F-9FAF-20F9AD57187A}" srcOrd="0" destOrd="0" parTransId="{EDBBBCB3-E7EF-6343-B357-E3F02E153185}" sibTransId="{6AA6F7D8-1686-3849-B424-05232EFE06E5}"/>
    <dgm:cxn modelId="{AD44337A-0D95-0547-AC91-332C073E04F9}" type="presOf" srcId="{DBF5F417-A846-D142-9B2A-7940E936F8FE}" destId="{5CC83CA9-6C37-574D-BA7B-F0344196E544}" srcOrd="0" destOrd="0" presId="urn:microsoft.com/office/officeart/2005/8/layout/chevron2"/>
    <dgm:cxn modelId="{83C3D87A-4596-BF41-9754-BC175602FE59}" type="presOf" srcId="{D8897C81-4A0C-3C47-B090-4FEBEAA1BF30}" destId="{0F4FE3D9-6D81-F245-82FD-24AD488A41AA}" srcOrd="0" destOrd="0" presId="urn:microsoft.com/office/officeart/2005/8/layout/chevron2"/>
    <dgm:cxn modelId="{BF85AA83-D4C6-604E-96FB-FE54C9E9E4E7}" srcId="{9AB5399B-08F3-5040-8787-D229DAB570D2}" destId="{AB1E84C1-F308-4149-9322-A4B676EE17CA}" srcOrd="3" destOrd="0" parTransId="{3A2F7929-4F28-6E4F-8738-9FD27EB1DB68}" sibTransId="{B249BFDC-FD5A-634B-92EF-04913A20E7A1}"/>
    <dgm:cxn modelId="{A8753F91-6C8B-6F4A-8C34-C4E4D5B81E50}" srcId="{AB1E84C1-F308-4149-9322-A4B676EE17CA}" destId="{EBE96969-F507-2140-BC92-7EF343DBED14}" srcOrd="0" destOrd="0" parTransId="{9E507578-71A7-F047-B98B-65600E6DC8AC}" sibTransId="{485B711F-60E5-314A-9752-4A746B5293F2}"/>
    <dgm:cxn modelId="{849FD093-119D-EF41-AFBD-5B817DE61FEE}" type="presOf" srcId="{C577C9CF-6A78-824F-9FAF-20F9AD57187A}" destId="{6C5AAE8D-4B9E-7A4A-83E5-011AE9E9818A}" srcOrd="0" destOrd="0" presId="urn:microsoft.com/office/officeart/2005/8/layout/chevron2"/>
    <dgm:cxn modelId="{AA053695-FDD3-C541-9D99-165E5ED8D716}" srcId="{C577C9CF-6A78-824F-9FAF-20F9AD57187A}" destId="{FFB9AFD9-FBAA-CF4E-81AE-2DDC1FCF4498}" srcOrd="1" destOrd="0" parTransId="{61F28651-311F-DA4B-87EC-6C3FBA6EDCB6}" sibTransId="{8D3CF76E-B64E-8647-B9B9-BBC097492234}"/>
    <dgm:cxn modelId="{1C686AA6-FB65-364E-AFB5-A54A79A4A6EC}" type="presOf" srcId="{033554A1-48D2-1545-AEF4-3FCD8FD9B67B}" destId="{0F4FE3D9-6D81-F245-82FD-24AD488A41AA}" srcOrd="0" destOrd="1" presId="urn:microsoft.com/office/officeart/2005/8/layout/chevron2"/>
    <dgm:cxn modelId="{3F1CDFA9-2EEC-944C-A6DB-5DAFE67F215A}" type="presOf" srcId="{A63C2599-DA18-9B47-A39B-8196A3E387E7}" destId="{0F4FE3D9-6D81-F245-82FD-24AD488A41AA}" srcOrd="0" destOrd="2" presId="urn:microsoft.com/office/officeart/2005/8/layout/chevron2"/>
    <dgm:cxn modelId="{8D203BAE-8E53-7948-90EC-A6D11ECB9DC2}" srcId="{A6AB3409-8CBD-7644-98BB-BA52391ADEBA}" destId="{0ECBC9BF-0EB8-C54E-9552-3F3B8CC9AC8A}" srcOrd="2" destOrd="0" parTransId="{9C57725B-2C15-A04D-A25D-4E8132E3F88D}" sibTransId="{1F076237-7E05-F049-95DC-95A0ACB7635D}"/>
    <dgm:cxn modelId="{EC0034B5-22DF-F743-8BF8-B9E70F3CD340}" srcId="{9AB5399B-08F3-5040-8787-D229DAB570D2}" destId="{95A2C0B5-7D18-DB4C-B6B8-F38FE070DD30}" srcOrd="1" destOrd="0" parTransId="{53C5299E-4747-4046-BE20-B3A601270B29}" sibTransId="{647FC8DD-5FF5-B44E-877F-99170300C79A}"/>
    <dgm:cxn modelId="{E3520BBA-2783-2D42-B197-640D13BA2DF2}" srcId="{9AB5399B-08F3-5040-8787-D229DAB570D2}" destId="{A6AB3409-8CBD-7644-98BB-BA52391ADEBA}" srcOrd="4" destOrd="0" parTransId="{D13D9827-FF3E-4D4D-87F4-6000EAED03DB}" sibTransId="{B1BF6F11-6D54-DD42-908A-654B491D483A}"/>
    <dgm:cxn modelId="{3C5C8BBD-7CA1-E04B-81BC-13923DEADC6B}" srcId="{A7B9E4A5-841E-C047-B3F8-A666F8B361CD}" destId="{2190D8B6-7CA3-BF49-AFD7-219DEB933F66}" srcOrd="1" destOrd="0" parTransId="{C519A19F-4DB6-4D4D-9807-6413DF3BC16F}" sibTransId="{A3AC12E8-8916-A744-B6D7-FB929993B1B8}"/>
    <dgm:cxn modelId="{7149A0C2-C375-2946-B55E-1D68570A7C23}" type="presOf" srcId="{A6AB3409-8CBD-7644-98BB-BA52391ADEBA}" destId="{2C16E5DA-88B5-034D-90D8-B1656066F1A2}" srcOrd="0" destOrd="0" presId="urn:microsoft.com/office/officeart/2005/8/layout/chevron2"/>
    <dgm:cxn modelId="{C8CBBEC5-BCB8-C94E-863E-6770B939023F}" type="presOf" srcId="{0F051D08-8B09-4D44-BA5B-FB50F31054B6}" destId="{F7424E72-1469-3D48-B4D2-3F6C2D73BACF}" srcOrd="0" destOrd="0" presId="urn:microsoft.com/office/officeart/2005/8/layout/chevron2"/>
    <dgm:cxn modelId="{5E5757C7-084A-3041-842A-C1A05A21C1A4}" srcId="{C577C9CF-6A78-824F-9FAF-20F9AD57187A}" destId="{F88093C7-AB33-DB4F-A2E7-902B807D270D}" srcOrd="2" destOrd="0" parTransId="{E8F96F9C-13D7-6046-AD45-46CABFD1EE92}" sibTransId="{13B1F6E6-C858-5A41-B2E8-BD8CD529BFD2}"/>
    <dgm:cxn modelId="{8D6D32D9-DFD0-3B44-ABAE-62C59461C6D3}" type="presOf" srcId="{AB1E84C1-F308-4149-9322-A4B676EE17CA}" destId="{0C7D49DE-0341-534D-B3F9-D6664D744959}" srcOrd="0" destOrd="0" presId="urn:microsoft.com/office/officeart/2005/8/layout/chevron2"/>
    <dgm:cxn modelId="{6F812ADE-BE98-DB44-8E76-7CEBE2490BA3}" srcId="{0F051D08-8B09-4D44-BA5B-FB50F31054B6}" destId="{A63C2599-DA18-9B47-A39B-8196A3E387E7}" srcOrd="2" destOrd="0" parTransId="{E6368987-A4BA-674D-BC8E-5A621601D129}" sibTransId="{BA7863F1-3626-E045-BBDD-5F8E8ECBD763}"/>
    <dgm:cxn modelId="{85CCE9DF-BAE7-AC41-A782-6B6A85B695C3}" srcId="{0F051D08-8B09-4D44-BA5B-FB50F31054B6}" destId="{033554A1-48D2-1545-AEF4-3FCD8FD9B67B}" srcOrd="1" destOrd="0" parTransId="{5749397B-533B-4847-B171-D2C948AAD5B9}" sibTransId="{DAA88B49-FB8F-B54B-98D0-AEAFF5BB6A34}"/>
    <dgm:cxn modelId="{821DD1E5-E525-3C4B-A821-40BA2F7D445B}" srcId="{C577C9CF-6A78-824F-9FAF-20F9AD57187A}" destId="{DBF5F417-A846-D142-9B2A-7940E936F8FE}" srcOrd="0" destOrd="0" parTransId="{86B12E4A-92A3-5341-9D15-F5EA35925B12}" sibTransId="{29916D1B-4A4E-1446-AD59-3BAB87E5051A}"/>
    <dgm:cxn modelId="{706C7EEA-C940-2D4C-A0BD-EDA1CB8EC0C8}" type="presOf" srcId="{65063D31-E21C-9B40-B02F-41E86ACB11D3}" destId="{3C5A1D2C-4435-AA43-8644-7710E9A0F189}" srcOrd="0" destOrd="1" presId="urn:microsoft.com/office/officeart/2005/8/layout/chevron2"/>
    <dgm:cxn modelId="{0D814EED-8A25-D840-9D42-0136D5E10250}" type="presOf" srcId="{0ECBC9BF-0EB8-C54E-9552-3F3B8CC9AC8A}" destId="{3C5A1D2C-4435-AA43-8644-7710E9A0F189}" srcOrd="0" destOrd="2" presId="urn:microsoft.com/office/officeart/2005/8/layout/chevron2"/>
    <dgm:cxn modelId="{121E9EF2-E6FA-0F43-9AD8-5A4FC75FBB61}" srcId="{9AB5399B-08F3-5040-8787-D229DAB570D2}" destId="{0F051D08-8B09-4D44-BA5B-FB50F31054B6}" srcOrd="2" destOrd="0" parTransId="{E2E58220-AD9A-7A4B-9652-06E0F131FC00}" sibTransId="{A9EE3F99-EE8A-C34C-B1AF-2359F9B308AF}"/>
    <dgm:cxn modelId="{A453EDF3-6B05-9441-BF66-ADD9B3D297C1}" srcId="{0F051D08-8B09-4D44-BA5B-FB50F31054B6}" destId="{D8897C81-4A0C-3C47-B090-4FEBEAA1BF30}" srcOrd="0" destOrd="0" parTransId="{D51189DC-75D0-4F44-97FC-CE3DBEFB1189}" sibTransId="{FBCF8E55-5FFB-A64B-84B4-6A532043064D}"/>
    <dgm:cxn modelId="{10A27EF6-DF68-7441-AEFA-5C24A32F433A}" type="presOf" srcId="{FFB9AFD9-FBAA-CF4E-81AE-2DDC1FCF4498}" destId="{5CC83CA9-6C37-574D-BA7B-F0344196E544}" srcOrd="0" destOrd="1" presId="urn:microsoft.com/office/officeart/2005/8/layout/chevron2"/>
    <dgm:cxn modelId="{E0F447F9-F5BE-3847-9735-608890168830}" srcId="{A6AB3409-8CBD-7644-98BB-BA52391ADEBA}" destId="{65063D31-E21C-9B40-B02F-41E86ACB11D3}" srcOrd="1" destOrd="0" parTransId="{B4FDA516-85D6-514E-99D9-5E1356659FDB}" sibTransId="{C38492FC-52CA-0E40-A12F-4C4D7A393D1C}"/>
    <dgm:cxn modelId="{AFFF11FF-827F-D24D-AF05-C86A74473D81}" type="presOf" srcId="{49D5BAB5-D6AF-CA42-B0B4-49EE9A91FD7C}" destId="{770DEDBD-1EA5-FC4E-9785-943EC7817326}" srcOrd="0" destOrd="1" presId="urn:microsoft.com/office/officeart/2005/8/layout/chevron2"/>
    <dgm:cxn modelId="{30AE803D-F5A9-9041-9B6D-8ABF6006CD07}" type="presParOf" srcId="{C6724E8B-B020-9B44-A413-363D5D170318}" destId="{FE548F33-A89C-6C41-8ADC-7865C0E853EA}" srcOrd="0" destOrd="0" presId="urn:microsoft.com/office/officeart/2005/8/layout/chevron2"/>
    <dgm:cxn modelId="{50A82419-6F49-194A-A158-E5BDB9D7F1DC}" type="presParOf" srcId="{FE548F33-A89C-6C41-8ADC-7865C0E853EA}" destId="{6C5AAE8D-4B9E-7A4A-83E5-011AE9E9818A}" srcOrd="0" destOrd="0" presId="urn:microsoft.com/office/officeart/2005/8/layout/chevron2"/>
    <dgm:cxn modelId="{2FD3837F-31FA-C24D-BF8B-8FFED5142A56}" type="presParOf" srcId="{FE548F33-A89C-6C41-8ADC-7865C0E853EA}" destId="{5CC83CA9-6C37-574D-BA7B-F0344196E544}" srcOrd="1" destOrd="0" presId="urn:microsoft.com/office/officeart/2005/8/layout/chevron2"/>
    <dgm:cxn modelId="{218449C3-C6E0-3145-A1F3-003155E21F59}" type="presParOf" srcId="{C6724E8B-B020-9B44-A413-363D5D170318}" destId="{D2D2B103-1450-6C46-B5C9-49209AC6FCAE}" srcOrd="1" destOrd="0" presId="urn:microsoft.com/office/officeart/2005/8/layout/chevron2"/>
    <dgm:cxn modelId="{791CF1D0-3616-EA4C-8A88-BA3AC82D8505}" type="presParOf" srcId="{C6724E8B-B020-9B44-A413-363D5D170318}" destId="{ABC31D09-5138-8347-92EB-6856F5921E11}" srcOrd="2" destOrd="0" presId="urn:microsoft.com/office/officeart/2005/8/layout/chevron2"/>
    <dgm:cxn modelId="{CAC08791-87A9-DC4B-AF10-693970624A5A}" type="presParOf" srcId="{ABC31D09-5138-8347-92EB-6856F5921E11}" destId="{68775242-937A-2D42-AF2C-8BA8A5080ED0}" srcOrd="0" destOrd="0" presId="urn:microsoft.com/office/officeart/2005/8/layout/chevron2"/>
    <dgm:cxn modelId="{7ED6D415-826B-9D44-9A55-627AC8135E6C}" type="presParOf" srcId="{ABC31D09-5138-8347-92EB-6856F5921E11}" destId="{A07D3ADE-04BD-8C45-9A52-42B2296051B2}" srcOrd="1" destOrd="0" presId="urn:microsoft.com/office/officeart/2005/8/layout/chevron2"/>
    <dgm:cxn modelId="{6C54DE88-8B14-7244-9829-8366E257A22D}" type="presParOf" srcId="{C6724E8B-B020-9B44-A413-363D5D170318}" destId="{06C43D03-FA36-7243-8DB1-3644F6220EA5}" srcOrd="3" destOrd="0" presId="urn:microsoft.com/office/officeart/2005/8/layout/chevron2"/>
    <dgm:cxn modelId="{745793E1-B342-514C-AE65-EC362605FB7A}" type="presParOf" srcId="{C6724E8B-B020-9B44-A413-363D5D170318}" destId="{ECA999F6-DBE5-0347-9216-91E9CE6F5CD3}" srcOrd="4" destOrd="0" presId="urn:microsoft.com/office/officeart/2005/8/layout/chevron2"/>
    <dgm:cxn modelId="{5E0713FA-B8BA-C541-9DD7-79CD202174A1}" type="presParOf" srcId="{ECA999F6-DBE5-0347-9216-91E9CE6F5CD3}" destId="{F7424E72-1469-3D48-B4D2-3F6C2D73BACF}" srcOrd="0" destOrd="0" presId="urn:microsoft.com/office/officeart/2005/8/layout/chevron2"/>
    <dgm:cxn modelId="{B88648CD-E604-B843-934D-2E6CAD65751E}" type="presParOf" srcId="{ECA999F6-DBE5-0347-9216-91E9CE6F5CD3}" destId="{0F4FE3D9-6D81-F245-82FD-24AD488A41AA}" srcOrd="1" destOrd="0" presId="urn:microsoft.com/office/officeart/2005/8/layout/chevron2"/>
    <dgm:cxn modelId="{0C7D8E8C-7D4A-8746-84E4-BF7FCDC79B56}" type="presParOf" srcId="{C6724E8B-B020-9B44-A413-363D5D170318}" destId="{38052F28-3AB8-1E4C-8164-251EC916C5C6}" srcOrd="5" destOrd="0" presId="urn:microsoft.com/office/officeart/2005/8/layout/chevron2"/>
    <dgm:cxn modelId="{B703A152-2CFB-2848-92BE-8577096D7B3B}" type="presParOf" srcId="{C6724E8B-B020-9B44-A413-363D5D170318}" destId="{1C42FD50-E5C9-0E4C-948A-BC68ECF5C202}" srcOrd="6" destOrd="0" presId="urn:microsoft.com/office/officeart/2005/8/layout/chevron2"/>
    <dgm:cxn modelId="{7511E609-90D3-DA4D-AB71-4C6DFC9438AE}" type="presParOf" srcId="{1C42FD50-E5C9-0E4C-948A-BC68ECF5C202}" destId="{0C7D49DE-0341-534D-B3F9-D6664D744959}" srcOrd="0" destOrd="0" presId="urn:microsoft.com/office/officeart/2005/8/layout/chevron2"/>
    <dgm:cxn modelId="{3B80DD3D-93C9-7A4F-A6BB-CA1AD307FCB9}" type="presParOf" srcId="{1C42FD50-E5C9-0E4C-948A-BC68ECF5C202}" destId="{770DEDBD-1EA5-FC4E-9785-943EC7817326}" srcOrd="1" destOrd="0" presId="urn:microsoft.com/office/officeart/2005/8/layout/chevron2"/>
    <dgm:cxn modelId="{27065F7D-1E61-C040-AACB-A2AAD5EB0348}" type="presParOf" srcId="{C6724E8B-B020-9B44-A413-363D5D170318}" destId="{E97F4DDD-6657-2F4D-B6DD-40849451739D}" srcOrd="7" destOrd="0" presId="urn:microsoft.com/office/officeart/2005/8/layout/chevron2"/>
    <dgm:cxn modelId="{D35A2CBB-423A-5B41-8080-99E4B5C713B4}" type="presParOf" srcId="{C6724E8B-B020-9B44-A413-363D5D170318}" destId="{4B070DA4-C339-2C4A-8FB7-5CF801F41252}" srcOrd="8" destOrd="0" presId="urn:microsoft.com/office/officeart/2005/8/layout/chevron2"/>
    <dgm:cxn modelId="{0B6DD2C3-C094-1243-A383-C0C9B62A0891}" type="presParOf" srcId="{4B070DA4-C339-2C4A-8FB7-5CF801F41252}" destId="{2C16E5DA-88B5-034D-90D8-B1656066F1A2}" srcOrd="0" destOrd="0" presId="urn:microsoft.com/office/officeart/2005/8/layout/chevron2"/>
    <dgm:cxn modelId="{56AF6389-BFA3-9F44-A8A7-AF4986AB2F64}" type="presParOf" srcId="{4B070DA4-C339-2C4A-8FB7-5CF801F41252}" destId="{3C5A1D2C-4435-AA43-8644-7710E9A0F189}" srcOrd="1" destOrd="0" presId="urn:microsoft.com/office/officeart/2005/8/layout/chevron2"/>
    <dgm:cxn modelId="{6F271AE2-4AE3-C249-A099-B4D59B7D6C06}" type="presParOf" srcId="{C6724E8B-B020-9B44-A413-363D5D170318}" destId="{698D9415-542D-DD4D-8BAF-E11029B00373}" srcOrd="9" destOrd="0" presId="urn:microsoft.com/office/officeart/2005/8/layout/chevron2"/>
    <dgm:cxn modelId="{08747F46-FC67-DC46-85EA-792D57068965}" type="presParOf" srcId="{C6724E8B-B020-9B44-A413-363D5D170318}" destId="{8CF9FE01-007F-3649-A1ED-8EA06E17B400}" srcOrd="10" destOrd="0" presId="urn:microsoft.com/office/officeart/2005/8/layout/chevron2"/>
    <dgm:cxn modelId="{884ED40D-EAA6-2942-BED6-6D05F776DD99}" type="presParOf" srcId="{8CF9FE01-007F-3649-A1ED-8EA06E17B400}" destId="{32FE0CB2-D72A-5448-8675-1FCB29215E05}" srcOrd="0" destOrd="0" presId="urn:microsoft.com/office/officeart/2005/8/layout/chevron2"/>
    <dgm:cxn modelId="{3884303F-4120-9040-A05C-27B23024358D}" type="presParOf" srcId="{8CF9FE01-007F-3649-A1ED-8EA06E17B400}" destId="{BFA7546C-13A7-0944-9E06-9B1BC1F3A05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AAE8D-4B9E-7A4A-83E5-011AE9E9818A}">
      <dsp:nvSpPr>
        <dsp:cNvPr id="0" name=""/>
        <dsp:cNvSpPr/>
      </dsp:nvSpPr>
      <dsp:spPr>
        <a:xfrm rot="5400000">
          <a:off x="-183337" y="184260"/>
          <a:ext cx="1222249" cy="8555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Pickle</a:t>
          </a:r>
        </a:p>
      </dsp:txBody>
      <dsp:txXfrm rot="-5400000">
        <a:off x="1" y="428709"/>
        <a:ext cx="855574" cy="366675"/>
      </dsp:txXfrm>
    </dsp:sp>
    <dsp:sp modelId="{5CC83CA9-6C37-574D-BA7B-F0344196E544}">
      <dsp:nvSpPr>
        <dsp:cNvPr id="0" name=""/>
        <dsp:cNvSpPr/>
      </dsp:nvSpPr>
      <dsp:spPr>
        <a:xfrm rot="5400000">
          <a:off x="3011949" y="-2156374"/>
          <a:ext cx="794461" cy="51072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Project 2 EB protein </a:t>
          </a:r>
          <a:r>
            <a:rPr lang="en-US" sz="1400" kern="1200" dirty="0" err="1"/>
            <a:t>dict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Project 3 HEC protein </a:t>
          </a:r>
          <a:r>
            <a:rPr lang="en-US" sz="1400" kern="1200" dirty="0" err="1"/>
            <a:t>dict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Regularize inputs</a:t>
          </a:r>
        </a:p>
      </dsp:txBody>
      <dsp:txXfrm rot="-5400000">
        <a:off x="855574" y="38783"/>
        <a:ext cx="5068429" cy="716897"/>
      </dsp:txXfrm>
    </dsp:sp>
    <dsp:sp modelId="{68775242-937A-2D42-AF2C-8BA8A5080ED0}">
      <dsp:nvSpPr>
        <dsp:cNvPr id="0" name=""/>
        <dsp:cNvSpPr/>
      </dsp:nvSpPr>
      <dsp:spPr>
        <a:xfrm rot="5400000">
          <a:off x="-183337" y="1311039"/>
          <a:ext cx="1222249" cy="8555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Average</a:t>
          </a:r>
        </a:p>
      </dsp:txBody>
      <dsp:txXfrm rot="-5400000">
        <a:off x="1" y="1555488"/>
        <a:ext cx="855574" cy="366675"/>
      </dsp:txXfrm>
    </dsp:sp>
    <dsp:sp modelId="{A07D3ADE-04BD-8C45-9A52-42B2296051B2}">
      <dsp:nvSpPr>
        <dsp:cNvPr id="0" name=""/>
        <dsp:cNvSpPr/>
      </dsp:nvSpPr>
      <dsp:spPr>
        <a:xfrm rot="5400000">
          <a:off x="3011949" y="-1028672"/>
          <a:ext cx="794461" cy="51072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Sum column wise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Average column, divide by 100</a:t>
          </a:r>
        </a:p>
      </dsp:txBody>
      <dsp:txXfrm rot="-5400000">
        <a:off x="855574" y="1166485"/>
        <a:ext cx="5068429" cy="716897"/>
      </dsp:txXfrm>
    </dsp:sp>
    <dsp:sp modelId="{F7424E72-1469-3D48-B4D2-3F6C2D73BACF}">
      <dsp:nvSpPr>
        <dsp:cNvPr id="0" name=""/>
        <dsp:cNvSpPr/>
      </dsp:nvSpPr>
      <dsp:spPr>
        <a:xfrm rot="5400000">
          <a:off x="-183337" y="2437817"/>
          <a:ext cx="1222249" cy="8555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Featurize</a:t>
          </a:r>
          <a:endParaRPr lang="en-US" sz="1500" kern="1200" dirty="0"/>
        </a:p>
      </dsp:txBody>
      <dsp:txXfrm rot="-5400000">
        <a:off x="1" y="2682266"/>
        <a:ext cx="855574" cy="366675"/>
      </dsp:txXfrm>
    </dsp:sp>
    <dsp:sp modelId="{0F4FE3D9-6D81-F245-82FD-24AD488A41AA}">
      <dsp:nvSpPr>
        <dsp:cNvPr id="0" name=""/>
        <dsp:cNvSpPr/>
      </dsp:nvSpPr>
      <dsp:spPr>
        <a:xfrm rot="5400000">
          <a:off x="3011949" y="98105"/>
          <a:ext cx="794461" cy="51072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Order list of proteins (no duplicates)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Pack 50 features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Parse and average TM scores</a:t>
          </a:r>
        </a:p>
      </dsp:txBody>
      <dsp:txXfrm rot="-5400000">
        <a:off x="855574" y="2293262"/>
        <a:ext cx="5068429" cy="716897"/>
      </dsp:txXfrm>
    </dsp:sp>
    <dsp:sp modelId="{0C7D49DE-0341-534D-B3F9-D6664D744959}">
      <dsp:nvSpPr>
        <dsp:cNvPr id="0" name=""/>
        <dsp:cNvSpPr/>
      </dsp:nvSpPr>
      <dsp:spPr>
        <a:xfrm rot="5400000">
          <a:off x="-183337" y="3564596"/>
          <a:ext cx="1222249" cy="8555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Train</a:t>
          </a:r>
        </a:p>
      </dsp:txBody>
      <dsp:txXfrm rot="-5400000">
        <a:off x="1" y="3809045"/>
        <a:ext cx="855574" cy="366675"/>
      </dsp:txXfrm>
    </dsp:sp>
    <dsp:sp modelId="{770DEDBD-1EA5-FC4E-9785-943EC7817326}">
      <dsp:nvSpPr>
        <dsp:cNvPr id="0" name=""/>
        <dsp:cNvSpPr/>
      </dsp:nvSpPr>
      <dsp:spPr>
        <a:xfrm rot="5400000">
          <a:off x="3011949" y="1224884"/>
          <a:ext cx="794461" cy="51072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Initialize weights, alpha = 0.001, epsilon = 0.000001 because squared error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Predict linear regression with multiple features</a:t>
          </a:r>
        </a:p>
      </dsp:txBody>
      <dsp:txXfrm rot="-5400000">
        <a:off x="855574" y="3420041"/>
        <a:ext cx="5068429" cy="716897"/>
      </dsp:txXfrm>
    </dsp:sp>
    <dsp:sp modelId="{2C16E5DA-88B5-034D-90D8-B1656066F1A2}">
      <dsp:nvSpPr>
        <dsp:cNvPr id="0" name=""/>
        <dsp:cNvSpPr/>
      </dsp:nvSpPr>
      <dsp:spPr>
        <a:xfrm rot="5400000">
          <a:off x="-183337" y="4691375"/>
          <a:ext cx="1222249" cy="8555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SGD</a:t>
          </a:r>
        </a:p>
      </dsp:txBody>
      <dsp:txXfrm rot="-5400000">
        <a:off x="1" y="4935824"/>
        <a:ext cx="855574" cy="366675"/>
      </dsp:txXfrm>
    </dsp:sp>
    <dsp:sp modelId="{3C5A1D2C-4435-AA43-8644-7710E9A0F189}">
      <dsp:nvSpPr>
        <dsp:cNvPr id="0" name=""/>
        <dsp:cNvSpPr/>
      </dsp:nvSpPr>
      <dsp:spPr>
        <a:xfrm rot="5400000">
          <a:off x="3011949" y="2351663"/>
          <a:ext cx="794461" cy="51072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Grab random training sample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Calculate cost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Update weights</a:t>
          </a:r>
        </a:p>
      </dsp:txBody>
      <dsp:txXfrm rot="-5400000">
        <a:off x="855574" y="4546820"/>
        <a:ext cx="5068429" cy="716897"/>
      </dsp:txXfrm>
    </dsp:sp>
    <dsp:sp modelId="{32FE0CB2-D72A-5448-8675-1FCB29215E05}">
      <dsp:nvSpPr>
        <dsp:cNvPr id="0" name=""/>
        <dsp:cNvSpPr/>
      </dsp:nvSpPr>
      <dsp:spPr>
        <a:xfrm rot="5400000">
          <a:off x="-183337" y="5818154"/>
          <a:ext cx="1222249" cy="8555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Test</a:t>
          </a:r>
        </a:p>
      </dsp:txBody>
      <dsp:txXfrm rot="-5400000">
        <a:off x="1" y="6062603"/>
        <a:ext cx="855574" cy="366675"/>
      </dsp:txXfrm>
    </dsp:sp>
    <dsp:sp modelId="{BFA7546C-13A7-0944-9E06-9B1BC1F3A053}">
      <dsp:nvSpPr>
        <dsp:cNvPr id="0" name=""/>
        <dsp:cNvSpPr/>
      </dsp:nvSpPr>
      <dsp:spPr>
        <a:xfrm rot="5400000">
          <a:off x="3011949" y="3478441"/>
          <a:ext cx="794461" cy="51072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Predict TM score using weights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Average squared error</a:t>
          </a:r>
        </a:p>
      </dsp:txBody>
      <dsp:txXfrm rot="-5400000">
        <a:off x="855574" y="5673598"/>
        <a:ext cx="5068429" cy="716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3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5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4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2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8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0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6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5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3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8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8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0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1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33" r:id="rId5"/>
    <p:sldLayoutId id="2147483734" r:id="rId6"/>
    <p:sldLayoutId id="2147483740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large body of water&#10;&#10;Description automatically generated">
            <a:extLst>
              <a:ext uri="{FF2B5EF4-FFF2-40B4-BE49-F238E27FC236}">
                <a16:creationId xmlns:a16="http://schemas.microsoft.com/office/drawing/2014/main" id="{FEAB3680-D594-4AAD-8EB1-5BC8E3FB0F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8" r="34666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0E00D4E-779D-1242-89C8-C6A2E37459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1108047"/>
              </p:ext>
            </p:extLst>
          </p:nvPr>
        </p:nvGraphicFramePr>
        <p:xfrm>
          <a:off x="133215" y="51769"/>
          <a:ext cx="5962786" cy="6857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5184537-B9E3-284B-9BAB-D204313C5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4981" y="207035"/>
            <a:ext cx="4683970" cy="1708030"/>
          </a:xfrm>
        </p:spPr>
        <p:txBody>
          <a:bodyPr>
            <a:normAutofit/>
          </a:bodyPr>
          <a:lstStyle/>
          <a:p>
            <a:r>
              <a:rPr lang="en-US" sz="3600" dirty="0"/>
              <a:t>Protein Structural Similarity Prediction with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175BC-70A0-0340-B584-8E1AEEC9D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5620" y="1915065"/>
            <a:ext cx="2736380" cy="775494"/>
          </a:xfrm>
        </p:spPr>
        <p:txBody>
          <a:bodyPr>
            <a:normAutofit/>
          </a:bodyPr>
          <a:lstStyle/>
          <a:p>
            <a:r>
              <a:rPr lang="en-US" dirty="0"/>
              <a:t>Winston Van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046B082-CF94-C846-97BE-44A8B0CE9055}"/>
              </a:ext>
            </a:extLst>
          </p:cNvPr>
          <p:cNvGrpSpPr/>
          <p:nvPr/>
        </p:nvGrpSpPr>
        <p:grpSpPr>
          <a:xfrm>
            <a:off x="6951571" y="4398589"/>
            <a:ext cx="5107214" cy="2220582"/>
            <a:chOff x="855574" y="1"/>
            <a:chExt cx="5107214" cy="794461"/>
          </a:xfrm>
        </p:grpSpPr>
        <p:sp>
          <p:nvSpPr>
            <p:cNvPr id="33" name="Round Same Side Corner Rectangle 32">
              <a:extLst>
                <a:ext uri="{FF2B5EF4-FFF2-40B4-BE49-F238E27FC236}">
                  <a16:creationId xmlns:a16="http://schemas.microsoft.com/office/drawing/2014/main" id="{176AC7BC-6EC7-9349-BBC2-6620577FB237}"/>
                </a:ext>
              </a:extLst>
            </p:cNvPr>
            <p:cNvSpPr/>
            <p:nvPr/>
          </p:nvSpPr>
          <p:spPr>
            <a:xfrm rot="5400000">
              <a:off x="3011949" y="-2156374"/>
              <a:ext cx="794461" cy="5107211"/>
            </a:xfrm>
            <a:prstGeom prst="round2SameRect">
              <a:avLst>
                <a:gd name="adj1" fmla="val 7423"/>
                <a:gd name="adj2" fmla="val 7857"/>
              </a:avLst>
            </a:prstGeom>
            <a:solidFill>
              <a:schemeClr val="lt1">
                <a:hueOff val="0"/>
                <a:satOff val="0"/>
                <a:lumOff val="0"/>
                <a:alpha val="6000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Round Same Side Corner Rectangle 4">
              <a:extLst>
                <a:ext uri="{FF2B5EF4-FFF2-40B4-BE49-F238E27FC236}">
                  <a16:creationId xmlns:a16="http://schemas.microsoft.com/office/drawing/2014/main" id="{FFA6F4DC-1B9C-EE46-948F-E6EE3F680386}"/>
                </a:ext>
              </a:extLst>
            </p:cNvPr>
            <p:cNvSpPr txBox="1"/>
            <p:nvPr/>
          </p:nvSpPr>
          <p:spPr>
            <a:xfrm>
              <a:off x="855574" y="38783"/>
              <a:ext cx="5068429" cy="7168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400" u="sng" kern="1200" dirty="0">
                  <a:solidFill>
                    <a:schemeClr val="dk1">
                      <a:hueOff val="0"/>
                      <a:satOff val="0"/>
                      <a:lumOff val="0"/>
                    </a:schemeClr>
                  </a:solidFill>
                </a:rPr>
                <a:t>Results</a:t>
              </a:r>
            </a:p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400" dirty="0">
                  <a:solidFill>
                    <a:schemeClr val="dk1">
                      <a:hueOff val="0"/>
                      <a:satOff val="0"/>
                      <a:lumOff val="0"/>
                    </a:schemeClr>
                  </a:solidFill>
                </a:rPr>
                <a:t>Average squared error:  0.01150466 (sometimes higher)</a:t>
              </a:r>
            </a:p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400" u="sng" kern="1200" dirty="0">
                  <a:solidFill>
                    <a:schemeClr val="dk1">
                      <a:hueOff val="0"/>
                      <a:satOff val="0"/>
                      <a:lumOff val="0"/>
                    </a:schemeClr>
                  </a:solidFill>
                </a:rPr>
                <a:t>Conclusion</a:t>
              </a:r>
            </a:p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400" dirty="0">
                  <a:solidFill>
                    <a:schemeClr val="dk1">
                      <a:hueOff val="0"/>
                      <a:satOff val="0"/>
                      <a:lumOff val="0"/>
                    </a:schemeClr>
                  </a:solidFill>
                </a:rPr>
                <a:t>Using the previous classifiers from Project 2 and Project 3 as well as the stochastic gradient descent algorithm from Project 4, we develop a linear regression model to predict structural similarity based on weighted observed positions, EB proportion, and HEC proportion.</a:t>
              </a:r>
              <a:endParaRPr lang="en-US" sz="1400" kern="1200" dirty="0">
                <a:solidFill>
                  <a:schemeClr val="dk1">
                    <a:hueOff val="0"/>
                    <a:satOff val="0"/>
                    <a:lumOff val="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69083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_2SEEDS">
      <a:dk1>
        <a:srgbClr val="000000"/>
      </a:dk1>
      <a:lt1>
        <a:srgbClr val="FFFFFF"/>
      </a:lt1>
      <a:dk2>
        <a:srgbClr val="243341"/>
      </a:dk2>
      <a:lt2>
        <a:srgbClr val="E8E5E2"/>
      </a:lt2>
      <a:accent1>
        <a:srgbClr val="3B78B1"/>
      </a:accent1>
      <a:accent2>
        <a:srgbClr val="48B1B8"/>
      </a:accent2>
      <a:accent3>
        <a:srgbClr val="4D58C3"/>
      </a:accent3>
      <a:accent4>
        <a:srgbClr val="B1493B"/>
      </a:accent4>
      <a:accent5>
        <a:srgbClr val="C38C4D"/>
      </a:accent5>
      <a:accent6>
        <a:srgbClr val="ACA739"/>
      </a:accent6>
      <a:hlink>
        <a:srgbClr val="C048C2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143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Elephant</vt:lpstr>
      <vt:lpstr>BrushVTI</vt:lpstr>
      <vt:lpstr>Protein Structural Similarity Prediction with Linear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Structural Similarity Prediction with Linear Regression</dc:title>
  <dc:creator>Winston Van</dc:creator>
  <cp:lastModifiedBy>Winston Van</cp:lastModifiedBy>
  <cp:revision>4</cp:revision>
  <dcterms:created xsi:type="dcterms:W3CDTF">2020-04-19T16:39:56Z</dcterms:created>
  <dcterms:modified xsi:type="dcterms:W3CDTF">2020-04-19T17:05:38Z</dcterms:modified>
</cp:coreProperties>
</file>