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28"/>
    <p:restoredTop sz="96208"/>
  </p:normalViewPr>
  <p:slideViewPr>
    <p:cSldViewPr snapToGrid="0" snapToObjects="1">
      <p:cViewPr varScale="1">
        <p:scale>
          <a:sx n="67" d="100"/>
          <a:sy n="67" d="100"/>
        </p:scale>
        <p:origin x="1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418F7-04FC-7342-9521-62704B0BCC0A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031EF-5337-4E4A-A8BB-185B1BA23D95}">
      <dgm:prSet phldrT="[Text]"/>
      <dgm:spPr/>
      <dgm:t>
        <a:bodyPr/>
        <a:lstStyle/>
        <a:p>
          <a:r>
            <a:rPr lang="en-US"/>
            <a:t>Read</a:t>
          </a:r>
          <a:endParaRPr lang="en-US" dirty="0"/>
        </a:p>
      </dgm:t>
    </dgm:pt>
    <dgm:pt modelId="{04E6F3CB-9222-F04D-95E4-072C36293BE5}" type="parTrans" cxnId="{2EDA2854-02DF-B34A-8A0A-A5A65C9A8B48}">
      <dgm:prSet/>
      <dgm:spPr/>
      <dgm:t>
        <a:bodyPr/>
        <a:lstStyle/>
        <a:p>
          <a:endParaRPr lang="en-US"/>
        </a:p>
      </dgm:t>
    </dgm:pt>
    <dgm:pt modelId="{279C05EC-50AE-1244-9EF5-0A35B5B05F2E}" type="sibTrans" cxnId="{2EDA2854-02DF-B34A-8A0A-A5A65C9A8B48}">
      <dgm:prSet/>
      <dgm:spPr/>
      <dgm:t>
        <a:bodyPr/>
        <a:lstStyle/>
        <a:p>
          <a:endParaRPr lang="en-US"/>
        </a:p>
      </dgm:t>
    </dgm:pt>
    <dgm:pt modelId="{0DFA4DE0-E0A9-9C47-B32F-7417CBCED881}">
      <dgm:prSet phldrT="[Text]"/>
      <dgm:spPr/>
      <dgm:t>
        <a:bodyPr/>
        <a:lstStyle/>
        <a:p>
          <a:r>
            <a:rPr lang="en-US" dirty="0"/>
            <a:t>Extract PSSM matrix</a:t>
          </a:r>
        </a:p>
      </dgm:t>
    </dgm:pt>
    <dgm:pt modelId="{32C6D7ED-E7EB-F845-965D-2F452784B9B0}" type="parTrans" cxnId="{EBDC5ABE-66DE-9644-A332-46199C318D81}">
      <dgm:prSet/>
      <dgm:spPr/>
      <dgm:t>
        <a:bodyPr/>
        <a:lstStyle/>
        <a:p>
          <a:endParaRPr lang="en-US"/>
        </a:p>
      </dgm:t>
    </dgm:pt>
    <dgm:pt modelId="{54503050-C649-EC4C-896C-37A56D34E229}" type="sibTrans" cxnId="{EBDC5ABE-66DE-9644-A332-46199C318D81}">
      <dgm:prSet/>
      <dgm:spPr/>
      <dgm:t>
        <a:bodyPr/>
        <a:lstStyle/>
        <a:p>
          <a:endParaRPr lang="en-US"/>
        </a:p>
      </dgm:t>
    </dgm:pt>
    <dgm:pt modelId="{911AB872-5D84-604E-9988-8AD4738AE48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6E32A1E4-55C3-C247-A2B0-0F5DC42D0838}" type="parTrans" cxnId="{4D40BE6C-3002-724C-AF22-7771BBA0F796}">
      <dgm:prSet/>
      <dgm:spPr/>
      <dgm:t>
        <a:bodyPr/>
        <a:lstStyle/>
        <a:p>
          <a:endParaRPr lang="en-US"/>
        </a:p>
      </dgm:t>
    </dgm:pt>
    <dgm:pt modelId="{E4E74720-E60C-DA4E-AEC3-F2B3543EF88B}" type="sibTrans" cxnId="{4D40BE6C-3002-724C-AF22-7771BBA0F796}">
      <dgm:prSet/>
      <dgm:spPr/>
      <dgm:t>
        <a:bodyPr/>
        <a:lstStyle/>
        <a:p>
          <a:endParaRPr lang="en-US"/>
        </a:p>
      </dgm:t>
    </dgm:pt>
    <dgm:pt modelId="{B2A9A15A-EEE6-7A45-B3D3-104308FA883D}">
      <dgm:prSet phldrT="[Text]"/>
      <dgm:spPr/>
      <dgm:t>
        <a:bodyPr/>
        <a:lstStyle/>
        <a:p>
          <a:r>
            <a:rPr lang="en-US" dirty="0"/>
            <a:t>Implement sliding window on padded matrix using 5 rows or 100 features</a:t>
          </a:r>
        </a:p>
      </dgm:t>
    </dgm:pt>
    <dgm:pt modelId="{6D21379F-40F0-FD49-9DDD-21B91298C6D9}" type="parTrans" cxnId="{33FEDB28-4574-EE4E-ABBD-88925F9C6B0C}">
      <dgm:prSet/>
      <dgm:spPr/>
      <dgm:t>
        <a:bodyPr/>
        <a:lstStyle/>
        <a:p>
          <a:endParaRPr lang="en-US"/>
        </a:p>
      </dgm:t>
    </dgm:pt>
    <dgm:pt modelId="{35A9601C-B6D1-4C46-8D05-612F45CB187F}" type="sibTrans" cxnId="{33FEDB28-4574-EE4E-ABBD-88925F9C6B0C}">
      <dgm:prSet/>
      <dgm:spPr/>
      <dgm:t>
        <a:bodyPr/>
        <a:lstStyle/>
        <a:p>
          <a:endParaRPr lang="en-US"/>
        </a:p>
      </dgm:t>
    </dgm:pt>
    <dgm:pt modelId="{3152E202-7B3F-6E41-9505-A2DE8061DADA}">
      <dgm:prSet phldrT="[Text]"/>
      <dgm:spPr/>
      <dgm:t>
        <a:bodyPr/>
        <a:lstStyle/>
        <a:p>
          <a:r>
            <a:rPr lang="en-US" dirty="0"/>
            <a:t>Gaussian</a:t>
          </a:r>
        </a:p>
      </dgm:t>
    </dgm:pt>
    <dgm:pt modelId="{E303252C-09D4-FA47-A3D2-0EFA30BAED5E}" type="parTrans" cxnId="{F8E8C5E4-B045-0549-BB35-3BD791F1FA25}">
      <dgm:prSet/>
      <dgm:spPr/>
      <dgm:t>
        <a:bodyPr/>
        <a:lstStyle/>
        <a:p>
          <a:endParaRPr lang="en-US"/>
        </a:p>
      </dgm:t>
    </dgm:pt>
    <dgm:pt modelId="{833208CA-4256-FF4E-8DEB-8ED9BA0C3A1B}" type="sibTrans" cxnId="{F8E8C5E4-B045-0549-BB35-3BD791F1FA25}">
      <dgm:prSet/>
      <dgm:spPr/>
      <dgm:t>
        <a:bodyPr/>
        <a:lstStyle/>
        <a:p>
          <a:endParaRPr lang="en-US"/>
        </a:p>
      </dgm:t>
    </dgm:pt>
    <dgm:pt modelId="{9FB733B9-2655-334A-92D5-1EC08C47A196}">
      <dgm:prSet phldrT="[Text]"/>
      <dgm:spPr/>
      <dgm:t>
        <a:bodyPr/>
        <a:lstStyle/>
        <a:p>
          <a:r>
            <a:rPr lang="en-US" dirty="0"/>
            <a:t>Extract mean and standard deviation from each feature</a:t>
          </a:r>
        </a:p>
      </dgm:t>
    </dgm:pt>
    <dgm:pt modelId="{D550C28F-FEA2-1546-9462-45F3DD805EB7}" type="parTrans" cxnId="{50613F65-9F59-784D-9A52-EA96247DC3DA}">
      <dgm:prSet/>
      <dgm:spPr/>
      <dgm:t>
        <a:bodyPr/>
        <a:lstStyle/>
        <a:p>
          <a:endParaRPr lang="en-US"/>
        </a:p>
      </dgm:t>
    </dgm:pt>
    <dgm:pt modelId="{CB5312F5-AE69-5049-8DE4-E8D0E4D4D3B0}" type="sibTrans" cxnId="{50613F65-9F59-784D-9A52-EA96247DC3DA}">
      <dgm:prSet/>
      <dgm:spPr/>
      <dgm:t>
        <a:bodyPr/>
        <a:lstStyle/>
        <a:p>
          <a:endParaRPr lang="en-US"/>
        </a:p>
      </dgm:t>
    </dgm:pt>
    <dgm:pt modelId="{979A6811-17F6-B24A-BC1F-C02E4AADD497}">
      <dgm:prSet phldrT="[Text]"/>
      <dgm:spPr/>
      <dgm:t>
        <a:bodyPr/>
        <a:lstStyle/>
        <a:p>
          <a:r>
            <a:rPr lang="en-US" dirty="0"/>
            <a:t>Calculate pdf on Gaussian to obtain probability</a:t>
          </a:r>
        </a:p>
      </dgm:t>
    </dgm:pt>
    <dgm:pt modelId="{AE948655-FC08-5A44-8A44-82901DCD7DC6}" type="parTrans" cxnId="{D0ABCAEE-9813-9441-9C61-E5AC93BFE226}">
      <dgm:prSet/>
      <dgm:spPr/>
      <dgm:t>
        <a:bodyPr/>
        <a:lstStyle/>
        <a:p>
          <a:endParaRPr lang="en-US"/>
        </a:p>
      </dgm:t>
    </dgm:pt>
    <dgm:pt modelId="{07C9A598-E2FF-574D-915F-1E06088078D6}" type="sibTrans" cxnId="{D0ABCAEE-9813-9441-9C61-E5AC93BFE226}">
      <dgm:prSet/>
      <dgm:spPr/>
      <dgm:t>
        <a:bodyPr/>
        <a:lstStyle/>
        <a:p>
          <a:endParaRPr lang="en-US"/>
        </a:p>
      </dgm:t>
    </dgm:pt>
    <dgm:pt modelId="{11079AD1-44ED-6E40-A8DF-416AC59D0454}">
      <dgm:prSet phldrT="[Text]"/>
      <dgm:spPr/>
      <dgm:t>
        <a:bodyPr/>
        <a:lstStyle/>
        <a:p>
          <a:r>
            <a:rPr lang="en-US" dirty="0"/>
            <a:t>Read </a:t>
          </a:r>
          <a:r>
            <a:rPr lang="en-US" dirty="0" err="1"/>
            <a:t>Fasta</a:t>
          </a:r>
          <a:r>
            <a:rPr lang="en-US" dirty="0"/>
            <a:t> and SS</a:t>
          </a:r>
        </a:p>
      </dgm:t>
    </dgm:pt>
    <dgm:pt modelId="{340B2776-E808-484B-BC53-1921EC6880F1}" type="parTrans" cxnId="{7CFBC16B-43D3-4646-9586-23DE8E04B1D6}">
      <dgm:prSet/>
      <dgm:spPr/>
      <dgm:t>
        <a:bodyPr/>
        <a:lstStyle/>
        <a:p>
          <a:endParaRPr lang="en-US"/>
        </a:p>
      </dgm:t>
    </dgm:pt>
    <dgm:pt modelId="{3D551742-3030-5B48-B2CE-F11B04FCE7CD}" type="sibTrans" cxnId="{7CFBC16B-43D3-4646-9586-23DE8E04B1D6}">
      <dgm:prSet/>
      <dgm:spPr/>
      <dgm:t>
        <a:bodyPr/>
        <a:lstStyle/>
        <a:p>
          <a:endParaRPr lang="en-US"/>
        </a:p>
      </dgm:t>
    </dgm:pt>
    <dgm:pt modelId="{252C785F-0B34-6641-96F0-FA3971B50A4F}">
      <dgm:prSet/>
      <dgm:spPr/>
      <dgm:t>
        <a:bodyPr/>
        <a:lstStyle/>
        <a:p>
          <a:r>
            <a:rPr lang="en-US" dirty="0"/>
            <a:t>Multiply</a:t>
          </a:r>
        </a:p>
      </dgm:t>
    </dgm:pt>
    <dgm:pt modelId="{A3613A1C-715B-7240-A5C4-BDCEBBE95CBC}" type="parTrans" cxnId="{77053576-708F-484B-8979-C93F32DB8AB4}">
      <dgm:prSet/>
      <dgm:spPr/>
      <dgm:t>
        <a:bodyPr/>
        <a:lstStyle/>
        <a:p>
          <a:endParaRPr lang="en-US"/>
        </a:p>
      </dgm:t>
    </dgm:pt>
    <dgm:pt modelId="{F1B73321-F916-9747-95AF-502CBE4C77A7}" type="sibTrans" cxnId="{77053576-708F-484B-8979-C93F32DB8AB4}">
      <dgm:prSet/>
      <dgm:spPr/>
      <dgm:t>
        <a:bodyPr/>
        <a:lstStyle/>
        <a:p>
          <a:endParaRPr lang="en-US"/>
        </a:p>
      </dgm:t>
    </dgm:pt>
    <dgm:pt modelId="{E18D536E-4367-424B-BB93-2C76997D3724}">
      <dgm:prSet phldrT="[Text]"/>
      <dgm:spPr/>
      <dgm:t>
        <a:bodyPr/>
        <a:lstStyle/>
        <a:p>
          <a:r>
            <a:rPr lang="en-US" dirty="0"/>
            <a:t>Pad matrix with -1</a:t>
          </a:r>
        </a:p>
      </dgm:t>
    </dgm:pt>
    <dgm:pt modelId="{D048D346-9631-E74E-A0DF-76A56F962AD1}" type="parTrans" cxnId="{C41FBE8E-30FC-FB48-AEEC-D762B953DAD3}">
      <dgm:prSet/>
      <dgm:spPr/>
      <dgm:t>
        <a:bodyPr/>
        <a:lstStyle/>
        <a:p>
          <a:endParaRPr lang="en-US"/>
        </a:p>
      </dgm:t>
    </dgm:pt>
    <dgm:pt modelId="{7E9B6EFE-6CC8-B844-ACBA-5EBB9520A2BF}" type="sibTrans" cxnId="{C41FBE8E-30FC-FB48-AEEC-D762B953DAD3}">
      <dgm:prSet/>
      <dgm:spPr/>
      <dgm:t>
        <a:bodyPr/>
        <a:lstStyle/>
        <a:p>
          <a:endParaRPr lang="en-US"/>
        </a:p>
      </dgm:t>
    </dgm:pt>
    <dgm:pt modelId="{3E7791EE-CEB2-0A4C-9E09-74952B246AEA}">
      <dgm:prSet phldrT="[Text]"/>
      <dgm:spPr/>
      <dgm:t>
        <a:bodyPr/>
        <a:lstStyle/>
        <a:p>
          <a:r>
            <a:rPr lang="en-US" dirty="0"/>
            <a:t>List of tuples consisting of (list, posterior)</a:t>
          </a:r>
        </a:p>
      </dgm:t>
    </dgm:pt>
    <dgm:pt modelId="{764A9A64-61E5-524F-B35F-AA6AF1790500}" type="parTrans" cxnId="{E5B6633A-7F82-384B-8ED1-7A364938591C}">
      <dgm:prSet/>
      <dgm:spPr/>
      <dgm:t>
        <a:bodyPr/>
        <a:lstStyle/>
        <a:p>
          <a:endParaRPr lang="en-US"/>
        </a:p>
      </dgm:t>
    </dgm:pt>
    <dgm:pt modelId="{631C3F8F-6345-2E4D-9CF3-9F170348A69C}" type="sibTrans" cxnId="{E5B6633A-7F82-384B-8ED1-7A364938591C}">
      <dgm:prSet/>
      <dgm:spPr/>
      <dgm:t>
        <a:bodyPr/>
        <a:lstStyle/>
        <a:p>
          <a:endParaRPr lang="en-US"/>
        </a:p>
      </dgm:t>
    </dgm:pt>
    <dgm:pt modelId="{F529EAF4-C5C8-D244-9710-1B2A48192FF0}">
      <dgm:prSet phldrT="[Text]"/>
      <dgm:spPr/>
      <dgm:t>
        <a:bodyPr/>
        <a:lstStyle/>
        <a:p>
          <a:r>
            <a:rPr lang="en-US" dirty="0"/>
            <a:t>Convert PSSM to integer</a:t>
          </a:r>
        </a:p>
      </dgm:t>
    </dgm:pt>
    <dgm:pt modelId="{011C4DC5-EBF6-3D45-99EB-A15977D161B4}" type="parTrans" cxnId="{3BD16DAF-BC9E-2848-BC98-AEE80E538823}">
      <dgm:prSet/>
      <dgm:spPr/>
      <dgm:t>
        <a:bodyPr/>
        <a:lstStyle/>
        <a:p>
          <a:endParaRPr lang="en-US"/>
        </a:p>
      </dgm:t>
    </dgm:pt>
    <dgm:pt modelId="{2D801A6B-4362-5F47-B4AE-2B51BB865411}" type="sibTrans" cxnId="{3BD16DAF-BC9E-2848-BC98-AEE80E538823}">
      <dgm:prSet/>
      <dgm:spPr/>
      <dgm:t>
        <a:bodyPr/>
        <a:lstStyle/>
        <a:p>
          <a:endParaRPr lang="en-US"/>
        </a:p>
      </dgm:t>
    </dgm:pt>
    <dgm:pt modelId="{433DCAF5-9F1A-414F-9264-C4E86E2BDD5B}">
      <dgm:prSet/>
      <dgm:spPr/>
      <dgm:t>
        <a:bodyPr/>
        <a:lstStyle/>
        <a:p>
          <a:r>
            <a:rPr lang="en-US" dirty="0"/>
            <a:t>Multiply all pdf probabilities</a:t>
          </a:r>
        </a:p>
      </dgm:t>
    </dgm:pt>
    <dgm:pt modelId="{60F8190C-0336-964A-9F62-8092E282A6A4}" type="parTrans" cxnId="{4C4D184E-4201-0144-9BFE-C8B8AFCE05B5}">
      <dgm:prSet/>
      <dgm:spPr/>
      <dgm:t>
        <a:bodyPr/>
        <a:lstStyle/>
        <a:p>
          <a:endParaRPr lang="en-US"/>
        </a:p>
      </dgm:t>
    </dgm:pt>
    <dgm:pt modelId="{42411C05-6DAB-EF4A-B31D-8C8D6FD85C24}" type="sibTrans" cxnId="{4C4D184E-4201-0144-9BFE-C8B8AFCE05B5}">
      <dgm:prSet/>
      <dgm:spPr/>
      <dgm:t>
        <a:bodyPr/>
        <a:lstStyle/>
        <a:p>
          <a:endParaRPr lang="en-US"/>
        </a:p>
      </dgm:t>
    </dgm:pt>
    <dgm:pt modelId="{9B82A013-421F-C64B-B2F3-6A4AB63C6D32}">
      <dgm:prSet/>
      <dgm:spPr/>
      <dgm:t>
        <a:bodyPr/>
        <a:lstStyle/>
        <a:p>
          <a:r>
            <a:rPr lang="en-US" dirty="0"/>
            <a:t>Predict</a:t>
          </a:r>
        </a:p>
      </dgm:t>
    </dgm:pt>
    <dgm:pt modelId="{3A0EFE50-1C06-CF4E-8696-F76D2A84D12B}" type="parTrans" cxnId="{97D86CFA-C9C4-1249-94F1-7814E078395E}">
      <dgm:prSet/>
      <dgm:spPr/>
      <dgm:t>
        <a:bodyPr/>
        <a:lstStyle/>
        <a:p>
          <a:endParaRPr lang="en-US"/>
        </a:p>
      </dgm:t>
    </dgm:pt>
    <dgm:pt modelId="{45C7A9F0-1E3E-4043-941B-F72CF82A2167}" type="sibTrans" cxnId="{97D86CFA-C9C4-1249-94F1-7814E078395E}">
      <dgm:prSet/>
      <dgm:spPr/>
      <dgm:t>
        <a:bodyPr/>
        <a:lstStyle/>
        <a:p>
          <a:endParaRPr lang="en-US"/>
        </a:p>
      </dgm:t>
    </dgm:pt>
    <dgm:pt modelId="{B7EBF069-55E0-FE4F-AE78-6CE391A11941}">
      <dgm:prSet/>
      <dgm:spPr/>
      <dgm:t>
        <a:bodyPr/>
        <a:lstStyle/>
        <a:p>
          <a:r>
            <a:rPr lang="en-US" dirty="0"/>
            <a:t>Multiply by probability of posterior</a:t>
          </a:r>
        </a:p>
      </dgm:t>
    </dgm:pt>
    <dgm:pt modelId="{5ED5D9C9-4DE7-5545-94BC-2B78B89D095F}" type="parTrans" cxnId="{0C36290B-A80E-E940-8513-76B4D8DDE4E7}">
      <dgm:prSet/>
      <dgm:spPr/>
      <dgm:t>
        <a:bodyPr/>
        <a:lstStyle/>
        <a:p>
          <a:endParaRPr lang="en-US"/>
        </a:p>
      </dgm:t>
    </dgm:pt>
    <dgm:pt modelId="{16B6BC8C-F7E1-A940-834A-3F06FA5FB235}" type="sibTrans" cxnId="{0C36290B-A80E-E940-8513-76B4D8DDE4E7}">
      <dgm:prSet/>
      <dgm:spPr/>
      <dgm:t>
        <a:bodyPr/>
        <a:lstStyle/>
        <a:p>
          <a:endParaRPr lang="en-US"/>
        </a:p>
      </dgm:t>
    </dgm:pt>
    <dgm:pt modelId="{520E347E-62DF-604C-837E-9C9F5236708F}">
      <dgm:prSet/>
      <dgm:spPr/>
      <dgm:t>
        <a:bodyPr/>
        <a:lstStyle/>
        <a:p>
          <a:r>
            <a:rPr lang="en-US" dirty="0"/>
            <a:t>Choose maximum probability</a:t>
          </a:r>
        </a:p>
      </dgm:t>
    </dgm:pt>
    <dgm:pt modelId="{C6038987-6DAF-E44F-A32C-2646857BC9C1}" type="parTrans" cxnId="{5D2252A9-9BB0-1446-A4C4-5E9A2DDD7093}">
      <dgm:prSet/>
      <dgm:spPr/>
      <dgm:t>
        <a:bodyPr/>
        <a:lstStyle/>
        <a:p>
          <a:endParaRPr lang="en-US"/>
        </a:p>
      </dgm:t>
    </dgm:pt>
    <dgm:pt modelId="{750233A5-4083-9E4F-8B31-81F37380435B}" type="sibTrans" cxnId="{5D2252A9-9BB0-1446-A4C4-5E9A2DDD7093}">
      <dgm:prSet/>
      <dgm:spPr/>
      <dgm:t>
        <a:bodyPr/>
        <a:lstStyle/>
        <a:p>
          <a:endParaRPr lang="en-US"/>
        </a:p>
      </dgm:t>
    </dgm:pt>
    <dgm:pt modelId="{0624F956-FBC8-A141-8616-6061A7BFAABF}">
      <dgm:prSet/>
      <dgm:spPr/>
      <dgm:t>
        <a:bodyPr/>
        <a:lstStyle/>
        <a:p>
          <a:r>
            <a:rPr lang="en-US" dirty="0"/>
            <a:t>Compare to actual</a:t>
          </a:r>
        </a:p>
      </dgm:t>
    </dgm:pt>
    <dgm:pt modelId="{09CBB6A1-BB5D-E646-A2CF-F12EF88ACE27}" type="sibTrans" cxnId="{58EAB130-8A9F-5D44-A9B1-7253DEEFED5A}">
      <dgm:prSet/>
      <dgm:spPr/>
      <dgm:t>
        <a:bodyPr/>
        <a:lstStyle/>
        <a:p>
          <a:endParaRPr lang="en-US"/>
        </a:p>
      </dgm:t>
    </dgm:pt>
    <dgm:pt modelId="{5A387284-BCA1-724A-9C7C-3B4484712380}" type="parTrans" cxnId="{58EAB130-8A9F-5D44-A9B1-7253DEEFED5A}">
      <dgm:prSet/>
      <dgm:spPr/>
      <dgm:t>
        <a:bodyPr/>
        <a:lstStyle/>
        <a:p>
          <a:endParaRPr lang="en-US"/>
        </a:p>
      </dgm:t>
    </dgm:pt>
    <dgm:pt modelId="{E6468F1F-9BCF-B54D-A6B0-5AE951EB7B9B}">
      <dgm:prSet/>
      <dgm:spPr/>
      <dgm:t>
        <a:bodyPr/>
        <a:lstStyle/>
        <a:p>
          <a:r>
            <a:rPr lang="en-US" dirty="0"/>
            <a:t>Calculate Q3</a:t>
          </a:r>
        </a:p>
      </dgm:t>
    </dgm:pt>
    <dgm:pt modelId="{F75DA991-AAAD-E547-AE9C-77505F180D3F}" type="parTrans" cxnId="{0A158527-431D-5E4A-94CD-F0138ADBA82C}">
      <dgm:prSet/>
      <dgm:spPr/>
      <dgm:t>
        <a:bodyPr/>
        <a:lstStyle/>
        <a:p>
          <a:endParaRPr lang="en-US"/>
        </a:p>
      </dgm:t>
    </dgm:pt>
    <dgm:pt modelId="{D07AE515-BDC3-3347-A704-B5F8ABBA9A79}" type="sibTrans" cxnId="{0A158527-431D-5E4A-94CD-F0138ADBA82C}">
      <dgm:prSet/>
      <dgm:spPr/>
      <dgm:t>
        <a:bodyPr/>
        <a:lstStyle/>
        <a:p>
          <a:endParaRPr lang="en-US"/>
        </a:p>
      </dgm:t>
    </dgm:pt>
    <dgm:pt modelId="{2BF23205-5BC3-4644-B27F-B3170D608FA7}" type="pres">
      <dgm:prSet presAssocID="{798418F7-04FC-7342-9521-62704B0BCC0A}" presName="linearFlow" presStyleCnt="0">
        <dgm:presLayoutVars>
          <dgm:dir/>
          <dgm:animLvl val="lvl"/>
          <dgm:resizeHandles val="exact"/>
        </dgm:presLayoutVars>
      </dgm:prSet>
      <dgm:spPr/>
    </dgm:pt>
    <dgm:pt modelId="{ABB1DC31-FFF2-EA4C-ADD2-3FCC17BCB4FB}" type="pres">
      <dgm:prSet presAssocID="{0F9031EF-5337-4E4A-A8BB-185B1BA23D95}" presName="composite" presStyleCnt="0"/>
      <dgm:spPr/>
    </dgm:pt>
    <dgm:pt modelId="{9DF85D52-EDAF-044F-AEBB-9CA6004EA3ED}" type="pres">
      <dgm:prSet presAssocID="{0F9031EF-5337-4E4A-A8BB-185B1BA23D9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E649D6D-0B5D-FC49-BA8A-FF805392E102}" type="pres">
      <dgm:prSet presAssocID="{0F9031EF-5337-4E4A-A8BB-185B1BA23D95}" presName="descendantText" presStyleLbl="alignAcc1" presStyleIdx="0" presStyleCnt="5">
        <dgm:presLayoutVars>
          <dgm:bulletEnabled val="1"/>
        </dgm:presLayoutVars>
      </dgm:prSet>
      <dgm:spPr/>
    </dgm:pt>
    <dgm:pt modelId="{3BDF2B54-42F1-9E4F-86E6-170C4D6BD971}" type="pres">
      <dgm:prSet presAssocID="{279C05EC-50AE-1244-9EF5-0A35B5B05F2E}" presName="sp" presStyleCnt="0"/>
      <dgm:spPr/>
    </dgm:pt>
    <dgm:pt modelId="{C280C940-9C07-6A47-A409-179907F7CA35}" type="pres">
      <dgm:prSet presAssocID="{911AB872-5D84-604E-9988-8AD4738AE487}" presName="composite" presStyleCnt="0"/>
      <dgm:spPr/>
    </dgm:pt>
    <dgm:pt modelId="{B421D61B-E949-E045-B9FD-CAE4AAA638C5}" type="pres">
      <dgm:prSet presAssocID="{911AB872-5D84-604E-9988-8AD4738AE48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8A86F88-CDC4-3A4E-A6C5-BF06B6815286}" type="pres">
      <dgm:prSet presAssocID="{911AB872-5D84-604E-9988-8AD4738AE487}" presName="descendantText" presStyleLbl="alignAcc1" presStyleIdx="1" presStyleCnt="5">
        <dgm:presLayoutVars>
          <dgm:bulletEnabled val="1"/>
        </dgm:presLayoutVars>
      </dgm:prSet>
      <dgm:spPr/>
    </dgm:pt>
    <dgm:pt modelId="{AC173FA5-F560-C84D-9AEB-AE65474A2080}" type="pres">
      <dgm:prSet presAssocID="{E4E74720-E60C-DA4E-AEC3-F2B3543EF88B}" presName="sp" presStyleCnt="0"/>
      <dgm:spPr/>
    </dgm:pt>
    <dgm:pt modelId="{22110B88-7299-064B-AC51-A67F6E7BA354}" type="pres">
      <dgm:prSet presAssocID="{3152E202-7B3F-6E41-9505-A2DE8061DADA}" presName="composite" presStyleCnt="0"/>
      <dgm:spPr/>
    </dgm:pt>
    <dgm:pt modelId="{B8D2E45B-938B-5343-8D41-D5998A2D2E6B}" type="pres">
      <dgm:prSet presAssocID="{3152E202-7B3F-6E41-9505-A2DE8061DAD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25BB2D3-DE3F-A449-A6D5-5286F6A61D27}" type="pres">
      <dgm:prSet presAssocID="{3152E202-7B3F-6E41-9505-A2DE8061DADA}" presName="descendantText" presStyleLbl="alignAcc1" presStyleIdx="2" presStyleCnt="5">
        <dgm:presLayoutVars>
          <dgm:bulletEnabled val="1"/>
        </dgm:presLayoutVars>
      </dgm:prSet>
      <dgm:spPr/>
    </dgm:pt>
    <dgm:pt modelId="{4A0CF46D-C8F1-0C48-932D-B850FFC915AF}" type="pres">
      <dgm:prSet presAssocID="{833208CA-4256-FF4E-8DEB-8ED9BA0C3A1B}" presName="sp" presStyleCnt="0"/>
      <dgm:spPr/>
    </dgm:pt>
    <dgm:pt modelId="{16423A14-8DD5-FE42-8DF7-D945BC6AE41E}" type="pres">
      <dgm:prSet presAssocID="{252C785F-0B34-6641-96F0-FA3971B50A4F}" presName="composite" presStyleCnt="0"/>
      <dgm:spPr/>
    </dgm:pt>
    <dgm:pt modelId="{07A22841-2595-784E-BFF8-E5732EE147E6}" type="pres">
      <dgm:prSet presAssocID="{252C785F-0B34-6641-96F0-FA3971B50A4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CE38906-6B45-704E-9692-7F14D5A0BEA2}" type="pres">
      <dgm:prSet presAssocID="{252C785F-0B34-6641-96F0-FA3971B50A4F}" presName="descendantText" presStyleLbl="alignAcc1" presStyleIdx="3" presStyleCnt="5">
        <dgm:presLayoutVars>
          <dgm:bulletEnabled val="1"/>
        </dgm:presLayoutVars>
      </dgm:prSet>
      <dgm:spPr/>
    </dgm:pt>
    <dgm:pt modelId="{A3C845CE-587C-544F-B45E-41AE04CBBD5A}" type="pres">
      <dgm:prSet presAssocID="{F1B73321-F916-9747-95AF-502CBE4C77A7}" presName="sp" presStyleCnt="0"/>
      <dgm:spPr/>
    </dgm:pt>
    <dgm:pt modelId="{FD6AC036-D53C-1142-A13E-D9649D803B8F}" type="pres">
      <dgm:prSet presAssocID="{9B82A013-421F-C64B-B2F3-6A4AB63C6D32}" presName="composite" presStyleCnt="0"/>
      <dgm:spPr/>
    </dgm:pt>
    <dgm:pt modelId="{D5CAF09A-A551-5F4D-8E1B-2F0EEA64CF51}" type="pres">
      <dgm:prSet presAssocID="{9B82A013-421F-C64B-B2F3-6A4AB63C6D3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0FF67AC-E823-D242-889D-89E8FDA1FA1B}" type="pres">
      <dgm:prSet presAssocID="{9B82A013-421F-C64B-B2F3-6A4AB63C6D3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C36290B-A80E-E940-8513-76B4D8DDE4E7}" srcId="{252C785F-0B34-6641-96F0-FA3971B50A4F}" destId="{B7EBF069-55E0-FE4F-AE78-6CE391A11941}" srcOrd="1" destOrd="0" parTransId="{5ED5D9C9-4DE7-5545-94BC-2B78B89D095F}" sibTransId="{16B6BC8C-F7E1-A940-834A-3F06FA5FB235}"/>
    <dgm:cxn modelId="{F0ACB30D-47F4-9F43-A1E8-E55522112CD9}" type="presOf" srcId="{B2A9A15A-EEE6-7A45-B3D3-104308FA883D}" destId="{D8A86F88-CDC4-3A4E-A6C5-BF06B6815286}" srcOrd="0" destOrd="0" presId="urn:microsoft.com/office/officeart/2005/8/layout/chevron2"/>
    <dgm:cxn modelId="{8F35130E-2C27-7A49-A4E8-ADE1A0E25464}" type="presOf" srcId="{11079AD1-44ED-6E40-A8DF-416AC59D0454}" destId="{7E649D6D-0B5D-FC49-BA8A-FF805392E102}" srcOrd="0" destOrd="0" presId="urn:microsoft.com/office/officeart/2005/8/layout/chevron2"/>
    <dgm:cxn modelId="{5DD66D18-D41B-024E-9A16-C501263A8E4B}" type="presOf" srcId="{798418F7-04FC-7342-9521-62704B0BCC0A}" destId="{2BF23205-5BC3-4644-B27F-B3170D608FA7}" srcOrd="0" destOrd="0" presId="urn:microsoft.com/office/officeart/2005/8/layout/chevron2"/>
    <dgm:cxn modelId="{9806591B-C292-7944-94F9-71682831B3B2}" type="presOf" srcId="{433DCAF5-9F1A-414F-9264-C4E86E2BDD5B}" destId="{BCE38906-6B45-704E-9692-7F14D5A0BEA2}" srcOrd="0" destOrd="0" presId="urn:microsoft.com/office/officeart/2005/8/layout/chevron2"/>
    <dgm:cxn modelId="{0A158527-431D-5E4A-94CD-F0138ADBA82C}" srcId="{9B82A013-421F-C64B-B2F3-6A4AB63C6D32}" destId="{E6468F1F-9BCF-B54D-A6B0-5AE951EB7B9B}" srcOrd="2" destOrd="0" parTransId="{F75DA991-AAAD-E547-AE9C-77505F180D3F}" sibTransId="{D07AE515-BDC3-3347-A704-B5F8ABBA9A79}"/>
    <dgm:cxn modelId="{33FEDB28-4574-EE4E-ABBD-88925F9C6B0C}" srcId="{911AB872-5D84-604E-9988-8AD4738AE487}" destId="{B2A9A15A-EEE6-7A45-B3D3-104308FA883D}" srcOrd="0" destOrd="0" parTransId="{6D21379F-40F0-FD49-9DDD-21B91298C6D9}" sibTransId="{35A9601C-B6D1-4C46-8D05-612F45CB187F}"/>
    <dgm:cxn modelId="{3FB26529-65E7-9D4E-BC2D-EF9402A11DD1}" type="presOf" srcId="{F529EAF4-C5C8-D244-9710-1B2A48192FF0}" destId="{D8A86F88-CDC4-3A4E-A6C5-BF06B6815286}" srcOrd="0" destOrd="1" presId="urn:microsoft.com/office/officeart/2005/8/layout/chevron2"/>
    <dgm:cxn modelId="{25C9E12F-3FD7-FD40-B8C4-F36B2F77C8D0}" type="presOf" srcId="{E6468F1F-9BCF-B54D-A6B0-5AE951EB7B9B}" destId="{60FF67AC-E823-D242-889D-89E8FDA1FA1B}" srcOrd="0" destOrd="2" presId="urn:microsoft.com/office/officeart/2005/8/layout/chevron2"/>
    <dgm:cxn modelId="{58EAB130-8A9F-5D44-A9B1-7253DEEFED5A}" srcId="{9B82A013-421F-C64B-B2F3-6A4AB63C6D32}" destId="{0624F956-FBC8-A141-8616-6061A7BFAABF}" srcOrd="1" destOrd="0" parTransId="{5A387284-BCA1-724A-9C7C-3B4484712380}" sibTransId="{09CBB6A1-BB5D-E646-A2CF-F12EF88ACE27}"/>
    <dgm:cxn modelId="{E5B6633A-7F82-384B-8ED1-7A364938591C}" srcId="{911AB872-5D84-604E-9988-8AD4738AE487}" destId="{3E7791EE-CEB2-0A4C-9E09-74952B246AEA}" srcOrd="2" destOrd="0" parTransId="{764A9A64-61E5-524F-B35F-AA6AF1790500}" sibTransId="{631C3F8F-6345-2E4D-9CF3-9F170348A69C}"/>
    <dgm:cxn modelId="{E71D403E-4490-1D40-BE25-5EED5E2B4D8E}" type="presOf" srcId="{252C785F-0B34-6641-96F0-FA3971B50A4F}" destId="{07A22841-2595-784E-BFF8-E5732EE147E6}" srcOrd="0" destOrd="0" presId="urn:microsoft.com/office/officeart/2005/8/layout/chevron2"/>
    <dgm:cxn modelId="{30469E48-5773-C54E-8D56-B97C0C45FF37}" type="presOf" srcId="{E18D536E-4367-424B-BB93-2C76997D3724}" destId="{7E649D6D-0B5D-FC49-BA8A-FF805392E102}" srcOrd="0" destOrd="2" presId="urn:microsoft.com/office/officeart/2005/8/layout/chevron2"/>
    <dgm:cxn modelId="{4C4D184E-4201-0144-9BFE-C8B8AFCE05B5}" srcId="{252C785F-0B34-6641-96F0-FA3971B50A4F}" destId="{433DCAF5-9F1A-414F-9264-C4E86E2BDD5B}" srcOrd="0" destOrd="0" parTransId="{60F8190C-0336-964A-9F62-8092E282A6A4}" sibTransId="{42411C05-6DAB-EF4A-B31D-8C8D6FD85C24}"/>
    <dgm:cxn modelId="{5965864E-FBD4-6142-A2DC-45420F69FB31}" type="presOf" srcId="{9B82A013-421F-C64B-B2F3-6A4AB63C6D32}" destId="{D5CAF09A-A551-5F4D-8E1B-2F0EEA64CF51}" srcOrd="0" destOrd="0" presId="urn:microsoft.com/office/officeart/2005/8/layout/chevron2"/>
    <dgm:cxn modelId="{2190DE4E-27D1-AF47-A94C-701B0760D245}" type="presOf" srcId="{520E347E-62DF-604C-837E-9C9F5236708F}" destId="{60FF67AC-E823-D242-889D-89E8FDA1FA1B}" srcOrd="0" destOrd="0" presId="urn:microsoft.com/office/officeart/2005/8/layout/chevron2"/>
    <dgm:cxn modelId="{2EDA2854-02DF-B34A-8A0A-A5A65C9A8B48}" srcId="{798418F7-04FC-7342-9521-62704B0BCC0A}" destId="{0F9031EF-5337-4E4A-A8BB-185B1BA23D95}" srcOrd="0" destOrd="0" parTransId="{04E6F3CB-9222-F04D-95E4-072C36293BE5}" sibTransId="{279C05EC-50AE-1244-9EF5-0A35B5B05F2E}"/>
    <dgm:cxn modelId="{50613F65-9F59-784D-9A52-EA96247DC3DA}" srcId="{3152E202-7B3F-6E41-9505-A2DE8061DADA}" destId="{9FB733B9-2655-334A-92D5-1EC08C47A196}" srcOrd="0" destOrd="0" parTransId="{D550C28F-FEA2-1546-9462-45F3DD805EB7}" sibTransId="{CB5312F5-AE69-5049-8DE4-E8D0E4D4D3B0}"/>
    <dgm:cxn modelId="{7CFBC16B-43D3-4646-9586-23DE8E04B1D6}" srcId="{0F9031EF-5337-4E4A-A8BB-185B1BA23D95}" destId="{11079AD1-44ED-6E40-A8DF-416AC59D0454}" srcOrd="0" destOrd="0" parTransId="{340B2776-E808-484B-BC53-1921EC6880F1}" sibTransId="{3D551742-3030-5B48-B2CE-F11B04FCE7CD}"/>
    <dgm:cxn modelId="{4D40BE6C-3002-724C-AF22-7771BBA0F796}" srcId="{798418F7-04FC-7342-9521-62704B0BCC0A}" destId="{911AB872-5D84-604E-9988-8AD4738AE487}" srcOrd="1" destOrd="0" parTransId="{6E32A1E4-55C3-C247-A2B0-0F5DC42D0838}" sibTransId="{E4E74720-E60C-DA4E-AEC3-F2B3543EF88B}"/>
    <dgm:cxn modelId="{76714A70-15B2-E840-BF0F-0F108D409D19}" type="presOf" srcId="{0DFA4DE0-E0A9-9C47-B32F-7417CBCED881}" destId="{7E649D6D-0B5D-FC49-BA8A-FF805392E102}" srcOrd="0" destOrd="1" presId="urn:microsoft.com/office/officeart/2005/8/layout/chevron2"/>
    <dgm:cxn modelId="{77053576-708F-484B-8979-C93F32DB8AB4}" srcId="{798418F7-04FC-7342-9521-62704B0BCC0A}" destId="{252C785F-0B34-6641-96F0-FA3971B50A4F}" srcOrd="3" destOrd="0" parTransId="{A3613A1C-715B-7240-A5C4-BDCEBBE95CBC}" sibTransId="{F1B73321-F916-9747-95AF-502CBE4C77A7}"/>
    <dgm:cxn modelId="{38188578-8E88-944D-881E-0CE8E04733D7}" type="presOf" srcId="{911AB872-5D84-604E-9988-8AD4738AE487}" destId="{B421D61B-E949-E045-B9FD-CAE4AAA638C5}" srcOrd="0" destOrd="0" presId="urn:microsoft.com/office/officeart/2005/8/layout/chevron2"/>
    <dgm:cxn modelId="{6FA54F82-8DFA-6F47-9388-72C922421846}" type="presOf" srcId="{3E7791EE-CEB2-0A4C-9E09-74952B246AEA}" destId="{D8A86F88-CDC4-3A4E-A6C5-BF06B6815286}" srcOrd="0" destOrd="2" presId="urn:microsoft.com/office/officeart/2005/8/layout/chevron2"/>
    <dgm:cxn modelId="{C41FBE8E-30FC-FB48-AEEC-D762B953DAD3}" srcId="{0F9031EF-5337-4E4A-A8BB-185B1BA23D95}" destId="{E18D536E-4367-424B-BB93-2C76997D3724}" srcOrd="2" destOrd="0" parTransId="{D048D346-9631-E74E-A0DF-76A56F962AD1}" sibTransId="{7E9B6EFE-6CC8-B844-ACBA-5EBB9520A2BF}"/>
    <dgm:cxn modelId="{7F2FF098-A436-5542-BA83-B160971F4867}" type="presOf" srcId="{B7EBF069-55E0-FE4F-AE78-6CE391A11941}" destId="{BCE38906-6B45-704E-9692-7F14D5A0BEA2}" srcOrd="0" destOrd="1" presId="urn:microsoft.com/office/officeart/2005/8/layout/chevron2"/>
    <dgm:cxn modelId="{F57B349D-5018-4D42-84AD-27AC6BD9754B}" type="presOf" srcId="{979A6811-17F6-B24A-BC1F-C02E4AADD497}" destId="{E25BB2D3-DE3F-A449-A6D5-5286F6A61D27}" srcOrd="0" destOrd="1" presId="urn:microsoft.com/office/officeart/2005/8/layout/chevron2"/>
    <dgm:cxn modelId="{5D2252A9-9BB0-1446-A4C4-5E9A2DDD7093}" srcId="{9B82A013-421F-C64B-B2F3-6A4AB63C6D32}" destId="{520E347E-62DF-604C-837E-9C9F5236708F}" srcOrd="0" destOrd="0" parTransId="{C6038987-6DAF-E44F-A32C-2646857BC9C1}" sibTransId="{750233A5-4083-9E4F-8B31-81F37380435B}"/>
    <dgm:cxn modelId="{3BD16DAF-BC9E-2848-BC98-AEE80E538823}" srcId="{911AB872-5D84-604E-9988-8AD4738AE487}" destId="{F529EAF4-C5C8-D244-9710-1B2A48192FF0}" srcOrd="1" destOrd="0" parTransId="{011C4DC5-EBF6-3D45-99EB-A15977D161B4}" sibTransId="{2D801A6B-4362-5F47-B4AE-2B51BB865411}"/>
    <dgm:cxn modelId="{D51CE4B5-0E7C-9447-B95B-9DE75609ACA0}" type="presOf" srcId="{3152E202-7B3F-6E41-9505-A2DE8061DADA}" destId="{B8D2E45B-938B-5343-8D41-D5998A2D2E6B}" srcOrd="0" destOrd="0" presId="urn:microsoft.com/office/officeart/2005/8/layout/chevron2"/>
    <dgm:cxn modelId="{EBDC5ABE-66DE-9644-A332-46199C318D81}" srcId="{0F9031EF-5337-4E4A-A8BB-185B1BA23D95}" destId="{0DFA4DE0-E0A9-9C47-B32F-7417CBCED881}" srcOrd="1" destOrd="0" parTransId="{32C6D7ED-E7EB-F845-965D-2F452784B9B0}" sibTransId="{54503050-C649-EC4C-896C-37A56D34E229}"/>
    <dgm:cxn modelId="{C406F8C4-90CA-1749-A6E3-0AE43DB108FD}" type="presOf" srcId="{0624F956-FBC8-A141-8616-6061A7BFAABF}" destId="{60FF67AC-E823-D242-889D-89E8FDA1FA1B}" srcOrd="0" destOrd="1" presId="urn:microsoft.com/office/officeart/2005/8/layout/chevron2"/>
    <dgm:cxn modelId="{F6E018C9-1FF1-B146-BF0A-95B306760AE2}" type="presOf" srcId="{9FB733B9-2655-334A-92D5-1EC08C47A196}" destId="{E25BB2D3-DE3F-A449-A6D5-5286F6A61D27}" srcOrd="0" destOrd="0" presId="urn:microsoft.com/office/officeart/2005/8/layout/chevron2"/>
    <dgm:cxn modelId="{381672D5-2197-B64D-8023-E3C917BB5BE2}" type="presOf" srcId="{0F9031EF-5337-4E4A-A8BB-185B1BA23D95}" destId="{9DF85D52-EDAF-044F-AEBB-9CA6004EA3ED}" srcOrd="0" destOrd="0" presId="urn:microsoft.com/office/officeart/2005/8/layout/chevron2"/>
    <dgm:cxn modelId="{F8E8C5E4-B045-0549-BB35-3BD791F1FA25}" srcId="{798418F7-04FC-7342-9521-62704B0BCC0A}" destId="{3152E202-7B3F-6E41-9505-A2DE8061DADA}" srcOrd="2" destOrd="0" parTransId="{E303252C-09D4-FA47-A3D2-0EFA30BAED5E}" sibTransId="{833208CA-4256-FF4E-8DEB-8ED9BA0C3A1B}"/>
    <dgm:cxn modelId="{D0ABCAEE-9813-9441-9C61-E5AC93BFE226}" srcId="{3152E202-7B3F-6E41-9505-A2DE8061DADA}" destId="{979A6811-17F6-B24A-BC1F-C02E4AADD497}" srcOrd="1" destOrd="0" parTransId="{AE948655-FC08-5A44-8A44-82901DCD7DC6}" sibTransId="{07C9A598-E2FF-574D-915F-1E06088078D6}"/>
    <dgm:cxn modelId="{97D86CFA-C9C4-1249-94F1-7814E078395E}" srcId="{798418F7-04FC-7342-9521-62704B0BCC0A}" destId="{9B82A013-421F-C64B-B2F3-6A4AB63C6D32}" srcOrd="4" destOrd="0" parTransId="{3A0EFE50-1C06-CF4E-8696-F76D2A84D12B}" sibTransId="{45C7A9F0-1E3E-4043-941B-F72CF82A2167}"/>
    <dgm:cxn modelId="{B3A108A4-D103-B74B-AAC6-784133AA904B}" type="presParOf" srcId="{2BF23205-5BC3-4644-B27F-B3170D608FA7}" destId="{ABB1DC31-FFF2-EA4C-ADD2-3FCC17BCB4FB}" srcOrd="0" destOrd="0" presId="urn:microsoft.com/office/officeart/2005/8/layout/chevron2"/>
    <dgm:cxn modelId="{7FDAFFCF-1D08-2240-BDC5-BF305C14B5CE}" type="presParOf" srcId="{ABB1DC31-FFF2-EA4C-ADD2-3FCC17BCB4FB}" destId="{9DF85D52-EDAF-044F-AEBB-9CA6004EA3ED}" srcOrd="0" destOrd="0" presId="urn:microsoft.com/office/officeart/2005/8/layout/chevron2"/>
    <dgm:cxn modelId="{0392A542-F26E-7242-822C-68F26A576FF8}" type="presParOf" srcId="{ABB1DC31-FFF2-EA4C-ADD2-3FCC17BCB4FB}" destId="{7E649D6D-0B5D-FC49-BA8A-FF805392E102}" srcOrd="1" destOrd="0" presId="urn:microsoft.com/office/officeart/2005/8/layout/chevron2"/>
    <dgm:cxn modelId="{5379F19B-58E3-BB47-A2A9-E66062213E4B}" type="presParOf" srcId="{2BF23205-5BC3-4644-B27F-B3170D608FA7}" destId="{3BDF2B54-42F1-9E4F-86E6-170C4D6BD971}" srcOrd="1" destOrd="0" presId="urn:microsoft.com/office/officeart/2005/8/layout/chevron2"/>
    <dgm:cxn modelId="{B170F4E4-3D90-6B43-98AB-45BFEC1AC290}" type="presParOf" srcId="{2BF23205-5BC3-4644-B27F-B3170D608FA7}" destId="{C280C940-9C07-6A47-A409-179907F7CA35}" srcOrd="2" destOrd="0" presId="urn:microsoft.com/office/officeart/2005/8/layout/chevron2"/>
    <dgm:cxn modelId="{7550F8C8-6436-3742-876C-FB1649E57F4B}" type="presParOf" srcId="{C280C940-9C07-6A47-A409-179907F7CA35}" destId="{B421D61B-E949-E045-B9FD-CAE4AAA638C5}" srcOrd="0" destOrd="0" presId="urn:microsoft.com/office/officeart/2005/8/layout/chevron2"/>
    <dgm:cxn modelId="{BB806BAF-856C-AA43-A728-24DF4F6E2540}" type="presParOf" srcId="{C280C940-9C07-6A47-A409-179907F7CA35}" destId="{D8A86F88-CDC4-3A4E-A6C5-BF06B6815286}" srcOrd="1" destOrd="0" presId="urn:microsoft.com/office/officeart/2005/8/layout/chevron2"/>
    <dgm:cxn modelId="{77B7DECE-444E-5B46-8F9C-867F16E0745C}" type="presParOf" srcId="{2BF23205-5BC3-4644-B27F-B3170D608FA7}" destId="{AC173FA5-F560-C84D-9AEB-AE65474A2080}" srcOrd="3" destOrd="0" presId="urn:microsoft.com/office/officeart/2005/8/layout/chevron2"/>
    <dgm:cxn modelId="{3666CA2D-5ACC-3942-A582-7EB57BE329E8}" type="presParOf" srcId="{2BF23205-5BC3-4644-B27F-B3170D608FA7}" destId="{22110B88-7299-064B-AC51-A67F6E7BA354}" srcOrd="4" destOrd="0" presId="urn:microsoft.com/office/officeart/2005/8/layout/chevron2"/>
    <dgm:cxn modelId="{6A06A655-80B9-4F41-A359-04C2FFA014E8}" type="presParOf" srcId="{22110B88-7299-064B-AC51-A67F6E7BA354}" destId="{B8D2E45B-938B-5343-8D41-D5998A2D2E6B}" srcOrd="0" destOrd="0" presId="urn:microsoft.com/office/officeart/2005/8/layout/chevron2"/>
    <dgm:cxn modelId="{0C21FDCE-FA4F-834E-AB86-9620CC8B5FF0}" type="presParOf" srcId="{22110B88-7299-064B-AC51-A67F6E7BA354}" destId="{E25BB2D3-DE3F-A449-A6D5-5286F6A61D27}" srcOrd="1" destOrd="0" presId="urn:microsoft.com/office/officeart/2005/8/layout/chevron2"/>
    <dgm:cxn modelId="{158F7EC9-E2AA-954B-8BCD-A4294C8DF9FA}" type="presParOf" srcId="{2BF23205-5BC3-4644-B27F-B3170D608FA7}" destId="{4A0CF46D-C8F1-0C48-932D-B850FFC915AF}" srcOrd="5" destOrd="0" presId="urn:microsoft.com/office/officeart/2005/8/layout/chevron2"/>
    <dgm:cxn modelId="{7BDFCBC0-0828-F14E-8F7F-034EC4FD0330}" type="presParOf" srcId="{2BF23205-5BC3-4644-B27F-B3170D608FA7}" destId="{16423A14-8DD5-FE42-8DF7-D945BC6AE41E}" srcOrd="6" destOrd="0" presId="urn:microsoft.com/office/officeart/2005/8/layout/chevron2"/>
    <dgm:cxn modelId="{6D4EC1D3-60B8-EE4C-95A8-CB49BF64DF20}" type="presParOf" srcId="{16423A14-8DD5-FE42-8DF7-D945BC6AE41E}" destId="{07A22841-2595-784E-BFF8-E5732EE147E6}" srcOrd="0" destOrd="0" presId="urn:microsoft.com/office/officeart/2005/8/layout/chevron2"/>
    <dgm:cxn modelId="{E4337281-BCDA-A840-8A76-6E7946E9DDAE}" type="presParOf" srcId="{16423A14-8DD5-FE42-8DF7-D945BC6AE41E}" destId="{BCE38906-6B45-704E-9692-7F14D5A0BEA2}" srcOrd="1" destOrd="0" presId="urn:microsoft.com/office/officeart/2005/8/layout/chevron2"/>
    <dgm:cxn modelId="{CC298CD7-CFD9-5B41-B0A1-F700F03E9FB3}" type="presParOf" srcId="{2BF23205-5BC3-4644-B27F-B3170D608FA7}" destId="{A3C845CE-587C-544F-B45E-41AE04CBBD5A}" srcOrd="7" destOrd="0" presId="urn:microsoft.com/office/officeart/2005/8/layout/chevron2"/>
    <dgm:cxn modelId="{64D8CF90-765A-194A-BDB4-889833DE4DB6}" type="presParOf" srcId="{2BF23205-5BC3-4644-B27F-B3170D608FA7}" destId="{FD6AC036-D53C-1142-A13E-D9649D803B8F}" srcOrd="8" destOrd="0" presId="urn:microsoft.com/office/officeart/2005/8/layout/chevron2"/>
    <dgm:cxn modelId="{261E3C44-77AF-F94E-865F-DEDD36779599}" type="presParOf" srcId="{FD6AC036-D53C-1142-A13E-D9649D803B8F}" destId="{D5CAF09A-A551-5F4D-8E1B-2F0EEA64CF51}" srcOrd="0" destOrd="0" presId="urn:microsoft.com/office/officeart/2005/8/layout/chevron2"/>
    <dgm:cxn modelId="{1506F70C-6151-1943-BF92-3D5C0F50B859}" type="presParOf" srcId="{FD6AC036-D53C-1142-A13E-D9649D803B8F}" destId="{60FF67AC-E823-D242-889D-89E8FDA1FA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85D52-EDAF-044F-AEBB-9CA6004EA3ED}">
      <dsp:nvSpPr>
        <dsp:cNvPr id="0" name=""/>
        <dsp:cNvSpPr/>
      </dsp:nvSpPr>
      <dsp:spPr>
        <a:xfrm rot="5400000">
          <a:off x="-187668" y="189611"/>
          <a:ext cx="1251125" cy="87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Read</a:t>
          </a:r>
          <a:endParaRPr lang="en-US" sz="1800" kern="1200" dirty="0"/>
        </a:p>
      </dsp:txBody>
      <dsp:txXfrm rot="-5400000">
        <a:off x="1" y="439836"/>
        <a:ext cx="875788" cy="375337"/>
      </dsp:txXfrm>
    </dsp:sp>
    <dsp:sp modelId="{7E649D6D-0B5D-FC49-BA8A-FF805392E102}">
      <dsp:nvSpPr>
        <dsp:cNvPr id="0" name=""/>
        <dsp:cNvSpPr/>
      </dsp:nvSpPr>
      <dsp:spPr>
        <a:xfrm rot="5400000">
          <a:off x="3671969" y="-2794239"/>
          <a:ext cx="813231" cy="64055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</a:t>
          </a:r>
          <a:r>
            <a:rPr lang="en-US" sz="1500" kern="1200" dirty="0" err="1"/>
            <a:t>Fasta</a:t>
          </a:r>
          <a:r>
            <a:rPr lang="en-US" sz="1500" kern="1200" dirty="0"/>
            <a:t> and 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 PSSM matrix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Pad matrix with -1</a:t>
          </a:r>
        </a:p>
      </dsp:txBody>
      <dsp:txXfrm rot="-5400000">
        <a:off x="875788" y="41641"/>
        <a:ext cx="6365895" cy="733833"/>
      </dsp:txXfrm>
    </dsp:sp>
    <dsp:sp modelId="{B421D61B-E949-E045-B9FD-CAE4AAA638C5}">
      <dsp:nvSpPr>
        <dsp:cNvPr id="0" name=""/>
        <dsp:cNvSpPr/>
      </dsp:nvSpPr>
      <dsp:spPr>
        <a:xfrm rot="5400000">
          <a:off x="-187668" y="1325126"/>
          <a:ext cx="1251125" cy="87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</a:t>
          </a:r>
        </a:p>
      </dsp:txBody>
      <dsp:txXfrm rot="-5400000">
        <a:off x="1" y="1575351"/>
        <a:ext cx="875788" cy="375337"/>
      </dsp:txXfrm>
    </dsp:sp>
    <dsp:sp modelId="{D8A86F88-CDC4-3A4E-A6C5-BF06B6815286}">
      <dsp:nvSpPr>
        <dsp:cNvPr id="0" name=""/>
        <dsp:cNvSpPr/>
      </dsp:nvSpPr>
      <dsp:spPr>
        <a:xfrm rot="5400000">
          <a:off x="3671969" y="-1658723"/>
          <a:ext cx="813231" cy="64055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Implement sliding window on padded matrix using 5 rows or 100 features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Convert PSSM to integer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List of tuples consisting of (list, posterior)</a:t>
          </a:r>
        </a:p>
      </dsp:txBody>
      <dsp:txXfrm rot="-5400000">
        <a:off x="875788" y="1177157"/>
        <a:ext cx="6365895" cy="733833"/>
      </dsp:txXfrm>
    </dsp:sp>
    <dsp:sp modelId="{B8D2E45B-938B-5343-8D41-D5998A2D2E6B}">
      <dsp:nvSpPr>
        <dsp:cNvPr id="0" name=""/>
        <dsp:cNvSpPr/>
      </dsp:nvSpPr>
      <dsp:spPr>
        <a:xfrm rot="5400000">
          <a:off x="-187668" y="2460641"/>
          <a:ext cx="1251125" cy="87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Gaussian</a:t>
          </a:r>
        </a:p>
      </dsp:txBody>
      <dsp:txXfrm rot="-5400000">
        <a:off x="1" y="2710866"/>
        <a:ext cx="875788" cy="375337"/>
      </dsp:txXfrm>
    </dsp:sp>
    <dsp:sp modelId="{E25BB2D3-DE3F-A449-A6D5-5286F6A61D27}">
      <dsp:nvSpPr>
        <dsp:cNvPr id="0" name=""/>
        <dsp:cNvSpPr/>
      </dsp:nvSpPr>
      <dsp:spPr>
        <a:xfrm rot="5400000">
          <a:off x="3671969" y="-523208"/>
          <a:ext cx="813231" cy="64055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 mean and standard deviation from each feature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Calculate pdf on Gaussian to obtain probability</a:t>
          </a:r>
        </a:p>
      </dsp:txBody>
      <dsp:txXfrm rot="-5400000">
        <a:off x="875788" y="2312672"/>
        <a:ext cx="6365895" cy="733833"/>
      </dsp:txXfrm>
    </dsp:sp>
    <dsp:sp modelId="{07A22841-2595-784E-BFF8-E5732EE147E6}">
      <dsp:nvSpPr>
        <dsp:cNvPr id="0" name=""/>
        <dsp:cNvSpPr/>
      </dsp:nvSpPr>
      <dsp:spPr>
        <a:xfrm rot="5400000">
          <a:off x="-187668" y="3596157"/>
          <a:ext cx="1251125" cy="87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Multiply</a:t>
          </a:r>
        </a:p>
      </dsp:txBody>
      <dsp:txXfrm rot="-5400000">
        <a:off x="1" y="3846382"/>
        <a:ext cx="875788" cy="375337"/>
      </dsp:txXfrm>
    </dsp:sp>
    <dsp:sp modelId="{BCE38906-6B45-704E-9692-7F14D5A0BEA2}">
      <dsp:nvSpPr>
        <dsp:cNvPr id="0" name=""/>
        <dsp:cNvSpPr/>
      </dsp:nvSpPr>
      <dsp:spPr>
        <a:xfrm rot="5400000">
          <a:off x="3671969" y="612306"/>
          <a:ext cx="813231" cy="64055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Multiply all pdf probabilities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Multiply by probability of posterior</a:t>
          </a:r>
        </a:p>
      </dsp:txBody>
      <dsp:txXfrm rot="-5400000">
        <a:off x="875788" y="3448187"/>
        <a:ext cx="6365895" cy="733833"/>
      </dsp:txXfrm>
    </dsp:sp>
    <dsp:sp modelId="{D5CAF09A-A551-5F4D-8E1B-2F0EEA64CF51}">
      <dsp:nvSpPr>
        <dsp:cNvPr id="0" name=""/>
        <dsp:cNvSpPr/>
      </dsp:nvSpPr>
      <dsp:spPr>
        <a:xfrm rot="5400000">
          <a:off x="-187668" y="4731672"/>
          <a:ext cx="1251125" cy="875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</a:t>
          </a:r>
        </a:p>
      </dsp:txBody>
      <dsp:txXfrm rot="-5400000">
        <a:off x="1" y="4981897"/>
        <a:ext cx="875788" cy="375337"/>
      </dsp:txXfrm>
    </dsp:sp>
    <dsp:sp modelId="{60FF67AC-E823-D242-889D-89E8FDA1FA1B}">
      <dsp:nvSpPr>
        <dsp:cNvPr id="0" name=""/>
        <dsp:cNvSpPr/>
      </dsp:nvSpPr>
      <dsp:spPr>
        <a:xfrm rot="5400000">
          <a:off x="3671969" y="1747822"/>
          <a:ext cx="813231" cy="64055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Choose maximum probability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Compare to actual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Calculate Q3</a:t>
          </a:r>
        </a:p>
      </dsp:txBody>
      <dsp:txXfrm rot="-5400000">
        <a:off x="875788" y="4583703"/>
        <a:ext cx="6365895" cy="733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93C-8AE2-9845-A22F-DE097162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BDDF7-57BD-4A48-8513-4E36CE748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E5F8-5390-184F-8B40-826625E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78D9-8842-2F40-912B-764172FD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556C-4DEF-F64E-96C3-3B0E9316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5342-E86C-0749-A668-9311F31E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FC09F-296E-2842-847C-0318CABC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1A62-CB2C-AA4C-A531-77F87632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FBA6-08A1-C842-A8BE-3410AAEA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3DE9-D9FC-CA4E-B635-DC9B29B1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517B5-08CB-504D-A01F-C6D68365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5DF62-BEEE-4F42-84C2-C8605F3DB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351A-09FE-F442-9F73-9491965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2769-B0FC-C54D-AC38-6A109181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036F-23E8-904F-BF5F-118788C3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0CA3-3A2C-6547-A636-C77F93C5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BBAA-3388-D34F-8445-5202FB5C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3E91-A6F7-D04D-8165-BE4DBE7F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D07-EEDE-BA4A-AB7C-ABC0B3BD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DFBB-8D99-D446-BF27-61886A53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B2B4-BED9-964B-92B7-0E49A197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916E-561F-6744-90E1-16884AA4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813-267A-5A42-91D1-AC986A65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FE81-53F5-1847-A530-836E93F9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3C59-4A1B-8E4D-A3B1-5033542F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4863-6C6B-F242-BA09-EBA23B6F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7541-AE27-B245-B979-BA7C3A9D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E190F-0C66-AF40-9553-6112D6C6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D656-E872-2542-94FD-B3903593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183A-2109-AF43-BF31-9ABAA06B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7525-D8AF-C44B-BC42-D23942E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BB98-4AA6-B049-A951-75628BF4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3E39-3C82-024E-901E-BA8C9FFD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24817-57EB-EF48-A1CB-207327DD6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A2B30-BE1F-8845-9599-DD0EF4A16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85194-0501-9245-83BA-4D7E1613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73B09-3766-394A-AE0D-0817715B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FED4E-1AB8-CB4B-8E89-5F6C373E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6BD6D-567C-0D43-AC0E-89F597D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8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2CF-B9C1-D94A-B425-D5984A7C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3868E-50A0-A749-B23D-0DCD2428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B4EDC-1727-8D4F-A73D-C99C4DB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C343-FBA8-0047-97D2-B8CCAD15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3C511-BC4C-0746-8B79-1CFD4211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E65D9-4ACB-D44E-B306-35B02ECF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A1F74-7BD3-F040-852E-D075E31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FF44-321F-D74F-BE35-A1C433E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3244-E027-A24A-A390-6B261EE7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5681E-4DAE-614B-90AE-FB673674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CA4F6-DD5D-3047-914F-BE43CAC0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93EE-C5AE-BE49-BEF9-17E0B4B6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20EA-81AF-0A4D-BF06-DB27273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C74C-3A3A-D146-96AD-C2D66EA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C7D58-B409-1941-B57F-D89B57C8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FD5E9-87DE-7842-A4F4-18C11D0C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5F1F-F1E1-DC4C-B9ED-F6E6CEA2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2918-C275-D74E-BE34-F5204B68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C5F9-AD28-E849-A8C8-5E6837D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7B4CC-D2E1-0F40-9DEA-3524BB01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DB8E-BC81-BE4A-97EB-E548D1E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FF7F-F823-A84B-8B14-36BE63E1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7EC8-94FF-9E4D-9A00-6A1206F05D7B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9C3E-A794-0343-95FE-2812F3DD0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9688-AD8B-5543-9E8E-B527CC61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D241-472F-4C45-9085-37DFB4F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F938C7-E435-6E45-AF29-9DC654E48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2437" y="254636"/>
            <a:ext cx="3076575" cy="501332"/>
          </a:xfrm>
        </p:spPr>
        <p:txBody>
          <a:bodyPr>
            <a:no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E45C0E-C7F1-AA44-8F9A-8BAD2F1F16CD}"/>
              </a:ext>
            </a:extLst>
          </p:cNvPr>
          <p:cNvSpPr txBox="1">
            <a:spLocks/>
          </p:cNvSpPr>
          <p:nvPr/>
        </p:nvSpPr>
        <p:spPr>
          <a:xfrm>
            <a:off x="8570831" y="5703568"/>
            <a:ext cx="2331720" cy="97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3</a:t>
            </a:r>
          </a:p>
          <a:p>
            <a:r>
              <a:rPr lang="en-US" dirty="0"/>
              <a:t>Winston Van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5737EF8-15E3-7240-B8C3-B6AD1E641FC4}"/>
              </a:ext>
            </a:extLst>
          </p:cNvPr>
          <p:cNvSpPr txBox="1">
            <a:spLocks/>
          </p:cNvSpPr>
          <p:nvPr/>
        </p:nvSpPr>
        <p:spPr>
          <a:xfrm>
            <a:off x="2022159" y="257812"/>
            <a:ext cx="4194810" cy="501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91D4B62-9FF3-5E4C-A7FF-889DA2E72177}"/>
              </a:ext>
            </a:extLst>
          </p:cNvPr>
          <p:cNvSpPr txBox="1">
            <a:spLocks/>
          </p:cNvSpPr>
          <p:nvPr/>
        </p:nvSpPr>
        <p:spPr>
          <a:xfrm>
            <a:off x="7261859" y="1553686"/>
            <a:ext cx="4697730" cy="501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21731E0-7A1F-A243-9F01-6E5A84A3A9B1}"/>
              </a:ext>
            </a:extLst>
          </p:cNvPr>
          <p:cNvSpPr txBox="1">
            <a:spLocks/>
          </p:cNvSpPr>
          <p:nvPr/>
        </p:nvSpPr>
        <p:spPr>
          <a:xfrm>
            <a:off x="8444864" y="842486"/>
            <a:ext cx="2331720" cy="97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Q3: 60%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D402DFC-B699-DC4D-9538-D3BFDB0F3952}"/>
              </a:ext>
            </a:extLst>
          </p:cNvPr>
          <p:cNvSpPr txBox="1">
            <a:spLocks/>
          </p:cNvSpPr>
          <p:nvPr/>
        </p:nvSpPr>
        <p:spPr>
          <a:xfrm>
            <a:off x="7639762" y="2223610"/>
            <a:ext cx="4193859" cy="43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Gaussian Naive Bayes algorithm can predict significantly better than random guessing but is still limited in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algorithm assumes independence.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sure to calculate mean and sigma for each feature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416945-C397-3D42-AB8F-08CDA9497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471330"/>
              </p:ext>
            </p:extLst>
          </p:nvPr>
        </p:nvGraphicFramePr>
        <p:xfrm>
          <a:off x="232411" y="878364"/>
          <a:ext cx="7281383" cy="579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67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Van</dc:creator>
  <cp:lastModifiedBy>Winston Van</cp:lastModifiedBy>
  <cp:revision>9</cp:revision>
  <dcterms:created xsi:type="dcterms:W3CDTF">2020-03-16T15:39:15Z</dcterms:created>
  <dcterms:modified xsi:type="dcterms:W3CDTF">2020-03-16T16:35:52Z</dcterms:modified>
</cp:coreProperties>
</file>