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50"/>
    <p:restoredTop sz="96208"/>
  </p:normalViewPr>
  <p:slideViewPr>
    <p:cSldViewPr snapToGrid="0" snapToObjects="1">
      <p:cViewPr>
        <p:scale>
          <a:sx n="72" d="100"/>
          <a:sy n="72" d="100"/>
        </p:scale>
        <p:origin x="1848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12052F-251B-4044-AE5B-25229A85AE04}" type="doc">
      <dgm:prSet loTypeId="urn:microsoft.com/office/officeart/2005/8/layout/cycle2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E78D4BC-B288-0B4C-AF05-AF9820D3EA94}">
      <dgm:prSet phldrT="[Text]"/>
      <dgm:spPr/>
      <dgm:t>
        <a:bodyPr/>
        <a:lstStyle/>
        <a:p>
          <a:r>
            <a:rPr lang="en-US" dirty="0"/>
            <a:t>Find best partition</a:t>
          </a:r>
        </a:p>
      </dgm:t>
    </dgm:pt>
    <dgm:pt modelId="{18111E33-FF0F-F941-89B7-02263986B577}" type="parTrans" cxnId="{46C666D2-96A3-3840-803F-8A21B71BEF7D}">
      <dgm:prSet/>
      <dgm:spPr/>
      <dgm:t>
        <a:bodyPr/>
        <a:lstStyle/>
        <a:p>
          <a:endParaRPr lang="en-US"/>
        </a:p>
      </dgm:t>
    </dgm:pt>
    <dgm:pt modelId="{0451792B-C222-E34E-AEFC-5621490E57C9}" type="sibTrans" cxnId="{46C666D2-96A3-3840-803F-8A21B71BEF7D}">
      <dgm:prSet/>
      <dgm:spPr/>
      <dgm:t>
        <a:bodyPr/>
        <a:lstStyle/>
        <a:p>
          <a:endParaRPr lang="en-US"/>
        </a:p>
      </dgm:t>
    </dgm:pt>
    <dgm:pt modelId="{A991A0BA-C975-F642-B03E-6FBDEBDDEAD2}">
      <dgm:prSet phldrT="[Text]"/>
      <dgm:spPr/>
      <dgm:t>
        <a:bodyPr/>
        <a:lstStyle/>
        <a:p>
          <a:r>
            <a:rPr lang="en-US" dirty="0"/>
            <a:t>Partition into True/False</a:t>
          </a:r>
        </a:p>
      </dgm:t>
    </dgm:pt>
    <dgm:pt modelId="{90AAE0D5-BCBB-D64B-8F1D-825B9C2D2409}" type="parTrans" cxnId="{5B4E6F8E-0575-2340-8FFE-9D7A8BA6BB41}">
      <dgm:prSet/>
      <dgm:spPr/>
      <dgm:t>
        <a:bodyPr/>
        <a:lstStyle/>
        <a:p>
          <a:endParaRPr lang="en-US"/>
        </a:p>
      </dgm:t>
    </dgm:pt>
    <dgm:pt modelId="{C439F398-DB90-7241-A2AA-37DB0F8D351F}" type="sibTrans" cxnId="{5B4E6F8E-0575-2340-8FFE-9D7A8BA6BB41}">
      <dgm:prSet/>
      <dgm:spPr/>
      <dgm:t>
        <a:bodyPr/>
        <a:lstStyle/>
        <a:p>
          <a:endParaRPr lang="en-US"/>
        </a:p>
      </dgm:t>
    </dgm:pt>
    <dgm:pt modelId="{96EA3579-7F6C-C244-A265-3AE132DED6F9}">
      <dgm:prSet phldrT="[Text]"/>
      <dgm:spPr/>
      <dgm:t>
        <a:bodyPr/>
        <a:lstStyle/>
        <a:p>
          <a:r>
            <a:rPr lang="en-US" dirty="0"/>
            <a:t>Recurse build tree on True</a:t>
          </a:r>
        </a:p>
      </dgm:t>
    </dgm:pt>
    <dgm:pt modelId="{85AFE375-4708-ED42-B542-5CD4A385BE0C}" type="parTrans" cxnId="{57CD2E9C-AE04-0240-8380-AFFA7AA815A6}">
      <dgm:prSet/>
      <dgm:spPr/>
      <dgm:t>
        <a:bodyPr/>
        <a:lstStyle/>
        <a:p>
          <a:endParaRPr lang="en-US"/>
        </a:p>
      </dgm:t>
    </dgm:pt>
    <dgm:pt modelId="{97753EAC-8503-D141-BF33-C92534934E09}" type="sibTrans" cxnId="{57CD2E9C-AE04-0240-8380-AFFA7AA815A6}">
      <dgm:prSet/>
      <dgm:spPr/>
      <dgm:t>
        <a:bodyPr/>
        <a:lstStyle/>
        <a:p>
          <a:endParaRPr lang="en-US"/>
        </a:p>
      </dgm:t>
    </dgm:pt>
    <dgm:pt modelId="{279BC92B-C6F6-FC45-9F74-A426A93B04B9}">
      <dgm:prSet phldrT="[Text]"/>
      <dgm:spPr/>
      <dgm:t>
        <a:bodyPr/>
        <a:lstStyle/>
        <a:p>
          <a:r>
            <a:rPr lang="en-US" dirty="0"/>
            <a:t>Recurse build tree on false</a:t>
          </a:r>
        </a:p>
      </dgm:t>
    </dgm:pt>
    <dgm:pt modelId="{EA03A00B-F6C8-F147-B150-DE9D35C5AB55}" type="parTrans" cxnId="{61DCEA20-975E-F940-9EB0-371944E18384}">
      <dgm:prSet/>
      <dgm:spPr/>
      <dgm:t>
        <a:bodyPr/>
        <a:lstStyle/>
        <a:p>
          <a:endParaRPr lang="en-US"/>
        </a:p>
      </dgm:t>
    </dgm:pt>
    <dgm:pt modelId="{7B687C4C-92BA-A54B-88A8-A46519488F20}" type="sibTrans" cxnId="{61DCEA20-975E-F940-9EB0-371944E18384}">
      <dgm:prSet/>
      <dgm:spPr/>
      <dgm:t>
        <a:bodyPr/>
        <a:lstStyle/>
        <a:p>
          <a:endParaRPr lang="en-US"/>
        </a:p>
      </dgm:t>
    </dgm:pt>
    <dgm:pt modelId="{B6CCAD41-1D74-6E4D-9609-01D6C49CB511}">
      <dgm:prSet phldrT="[Text]"/>
      <dgm:spPr/>
      <dgm:t>
        <a:bodyPr/>
        <a:lstStyle/>
        <a:p>
          <a:r>
            <a:rPr lang="en-US" dirty="0"/>
            <a:t>Return node</a:t>
          </a:r>
        </a:p>
      </dgm:t>
    </dgm:pt>
    <dgm:pt modelId="{305E0886-1708-D04B-A42B-54FF495A5B56}" type="parTrans" cxnId="{9011CAC6-1C26-BF42-9C22-ABE102627998}">
      <dgm:prSet/>
      <dgm:spPr/>
      <dgm:t>
        <a:bodyPr/>
        <a:lstStyle/>
        <a:p>
          <a:endParaRPr lang="en-US"/>
        </a:p>
      </dgm:t>
    </dgm:pt>
    <dgm:pt modelId="{930FAE73-4022-6C42-A0D2-1C641BD5050B}" type="sibTrans" cxnId="{9011CAC6-1C26-BF42-9C22-ABE102627998}">
      <dgm:prSet/>
      <dgm:spPr/>
      <dgm:t>
        <a:bodyPr/>
        <a:lstStyle/>
        <a:p>
          <a:endParaRPr lang="en-US"/>
        </a:p>
      </dgm:t>
    </dgm:pt>
    <dgm:pt modelId="{80B87A75-8973-554D-A529-D9CE543C9751}">
      <dgm:prSet/>
      <dgm:spPr/>
      <dgm:t>
        <a:bodyPr/>
        <a:lstStyle/>
        <a:p>
          <a:r>
            <a:rPr lang="en-US" dirty="0"/>
            <a:t>Build tree</a:t>
          </a:r>
        </a:p>
      </dgm:t>
    </dgm:pt>
    <dgm:pt modelId="{B8D16792-F1DE-2541-A37A-7841C8FE78C7}" type="parTrans" cxnId="{74F27AA2-E0F3-9944-9CE9-B74AD745FFDE}">
      <dgm:prSet/>
      <dgm:spPr/>
      <dgm:t>
        <a:bodyPr/>
        <a:lstStyle/>
        <a:p>
          <a:endParaRPr lang="en-US"/>
        </a:p>
      </dgm:t>
    </dgm:pt>
    <dgm:pt modelId="{8BAED983-EA90-9A44-825A-86E7BFE80540}" type="sibTrans" cxnId="{74F27AA2-E0F3-9944-9CE9-B74AD745FFDE}">
      <dgm:prSet/>
      <dgm:spPr/>
      <dgm:t>
        <a:bodyPr/>
        <a:lstStyle/>
        <a:p>
          <a:endParaRPr lang="en-US"/>
        </a:p>
      </dgm:t>
    </dgm:pt>
    <dgm:pt modelId="{7E3E4DFA-8CB1-AE43-8171-16817D3E4B91}" type="pres">
      <dgm:prSet presAssocID="{FE12052F-251B-4044-AE5B-25229A85AE04}" presName="cycle" presStyleCnt="0">
        <dgm:presLayoutVars>
          <dgm:dir/>
          <dgm:resizeHandles val="exact"/>
        </dgm:presLayoutVars>
      </dgm:prSet>
      <dgm:spPr/>
    </dgm:pt>
    <dgm:pt modelId="{1BD1FBBA-36F9-EF42-AB18-BC0E24E439E1}" type="pres">
      <dgm:prSet presAssocID="{80B87A75-8973-554D-A529-D9CE543C9751}" presName="node" presStyleLbl="node1" presStyleIdx="0" presStyleCnt="6">
        <dgm:presLayoutVars>
          <dgm:bulletEnabled val="1"/>
        </dgm:presLayoutVars>
      </dgm:prSet>
      <dgm:spPr/>
    </dgm:pt>
    <dgm:pt modelId="{E9588921-2C17-8144-A97E-5CE0FC1E8B8A}" type="pres">
      <dgm:prSet presAssocID="{8BAED983-EA90-9A44-825A-86E7BFE80540}" presName="sibTrans" presStyleLbl="sibTrans2D1" presStyleIdx="0" presStyleCnt="6"/>
      <dgm:spPr/>
    </dgm:pt>
    <dgm:pt modelId="{501142A9-3468-F344-96FC-BB8C2F118DA1}" type="pres">
      <dgm:prSet presAssocID="{8BAED983-EA90-9A44-825A-86E7BFE80540}" presName="connectorText" presStyleLbl="sibTrans2D1" presStyleIdx="0" presStyleCnt="6"/>
      <dgm:spPr/>
    </dgm:pt>
    <dgm:pt modelId="{7E7E8FC0-6FAC-3049-ADB9-EB7B928D7A81}" type="pres">
      <dgm:prSet presAssocID="{8E78D4BC-B288-0B4C-AF05-AF9820D3EA94}" presName="node" presStyleLbl="node1" presStyleIdx="1" presStyleCnt="6">
        <dgm:presLayoutVars>
          <dgm:bulletEnabled val="1"/>
        </dgm:presLayoutVars>
      </dgm:prSet>
      <dgm:spPr/>
    </dgm:pt>
    <dgm:pt modelId="{14AC7C34-3C36-2D47-ACA9-F1F7ECA923AB}" type="pres">
      <dgm:prSet presAssocID="{0451792B-C222-E34E-AEFC-5621490E57C9}" presName="sibTrans" presStyleLbl="sibTrans2D1" presStyleIdx="1" presStyleCnt="6"/>
      <dgm:spPr/>
    </dgm:pt>
    <dgm:pt modelId="{360AB898-4A53-E242-B5E0-E923BE5A0AD3}" type="pres">
      <dgm:prSet presAssocID="{0451792B-C222-E34E-AEFC-5621490E57C9}" presName="connectorText" presStyleLbl="sibTrans2D1" presStyleIdx="1" presStyleCnt="6"/>
      <dgm:spPr/>
    </dgm:pt>
    <dgm:pt modelId="{A3B91368-D981-AC4B-B306-77646E2A45E0}" type="pres">
      <dgm:prSet presAssocID="{A991A0BA-C975-F642-B03E-6FBDEBDDEAD2}" presName="node" presStyleLbl="node1" presStyleIdx="2" presStyleCnt="6">
        <dgm:presLayoutVars>
          <dgm:bulletEnabled val="1"/>
        </dgm:presLayoutVars>
      </dgm:prSet>
      <dgm:spPr/>
    </dgm:pt>
    <dgm:pt modelId="{2E5366B1-3B35-854A-971E-7164BBF519FE}" type="pres">
      <dgm:prSet presAssocID="{C439F398-DB90-7241-A2AA-37DB0F8D351F}" presName="sibTrans" presStyleLbl="sibTrans2D1" presStyleIdx="2" presStyleCnt="6"/>
      <dgm:spPr/>
    </dgm:pt>
    <dgm:pt modelId="{16CA6ACC-766B-CB4F-B23D-9FB81A1347B7}" type="pres">
      <dgm:prSet presAssocID="{C439F398-DB90-7241-A2AA-37DB0F8D351F}" presName="connectorText" presStyleLbl="sibTrans2D1" presStyleIdx="2" presStyleCnt="6"/>
      <dgm:spPr/>
    </dgm:pt>
    <dgm:pt modelId="{838AC4DE-0BC7-2E4A-A686-289FCBD7B41C}" type="pres">
      <dgm:prSet presAssocID="{96EA3579-7F6C-C244-A265-3AE132DED6F9}" presName="node" presStyleLbl="node1" presStyleIdx="3" presStyleCnt="6">
        <dgm:presLayoutVars>
          <dgm:bulletEnabled val="1"/>
        </dgm:presLayoutVars>
      </dgm:prSet>
      <dgm:spPr/>
    </dgm:pt>
    <dgm:pt modelId="{F3557B93-9F0C-9F44-94EC-D25D008681AA}" type="pres">
      <dgm:prSet presAssocID="{97753EAC-8503-D141-BF33-C92534934E09}" presName="sibTrans" presStyleLbl="sibTrans2D1" presStyleIdx="3" presStyleCnt="6"/>
      <dgm:spPr/>
    </dgm:pt>
    <dgm:pt modelId="{6F382ADE-2BA4-2641-98E1-4DB26ABE42B6}" type="pres">
      <dgm:prSet presAssocID="{97753EAC-8503-D141-BF33-C92534934E09}" presName="connectorText" presStyleLbl="sibTrans2D1" presStyleIdx="3" presStyleCnt="6"/>
      <dgm:spPr/>
    </dgm:pt>
    <dgm:pt modelId="{C6A8A13F-9406-5144-96A2-BB1E7D2C1E60}" type="pres">
      <dgm:prSet presAssocID="{279BC92B-C6F6-FC45-9F74-A426A93B04B9}" presName="node" presStyleLbl="node1" presStyleIdx="4" presStyleCnt="6">
        <dgm:presLayoutVars>
          <dgm:bulletEnabled val="1"/>
        </dgm:presLayoutVars>
      </dgm:prSet>
      <dgm:spPr/>
    </dgm:pt>
    <dgm:pt modelId="{E2959408-EF19-D546-9EBF-4B0557A94F9F}" type="pres">
      <dgm:prSet presAssocID="{7B687C4C-92BA-A54B-88A8-A46519488F20}" presName="sibTrans" presStyleLbl="sibTrans2D1" presStyleIdx="4" presStyleCnt="6"/>
      <dgm:spPr/>
    </dgm:pt>
    <dgm:pt modelId="{4CAF2B14-971A-8F43-B652-896B9AB621CD}" type="pres">
      <dgm:prSet presAssocID="{7B687C4C-92BA-A54B-88A8-A46519488F20}" presName="connectorText" presStyleLbl="sibTrans2D1" presStyleIdx="4" presStyleCnt="6"/>
      <dgm:spPr/>
    </dgm:pt>
    <dgm:pt modelId="{0C277F4C-F963-BF40-840A-90C4B0BF0395}" type="pres">
      <dgm:prSet presAssocID="{B6CCAD41-1D74-6E4D-9609-01D6C49CB511}" presName="node" presStyleLbl="node1" presStyleIdx="5" presStyleCnt="6">
        <dgm:presLayoutVars>
          <dgm:bulletEnabled val="1"/>
        </dgm:presLayoutVars>
      </dgm:prSet>
      <dgm:spPr/>
    </dgm:pt>
    <dgm:pt modelId="{733C6E7E-10F8-834F-8AB0-99926B39ECF6}" type="pres">
      <dgm:prSet presAssocID="{930FAE73-4022-6C42-A0D2-1C641BD5050B}" presName="sibTrans" presStyleLbl="sibTrans2D1" presStyleIdx="5" presStyleCnt="6"/>
      <dgm:spPr/>
    </dgm:pt>
    <dgm:pt modelId="{0334AFAB-D93A-EC44-9928-2B6716FCD95C}" type="pres">
      <dgm:prSet presAssocID="{930FAE73-4022-6C42-A0D2-1C641BD5050B}" presName="connectorText" presStyleLbl="sibTrans2D1" presStyleIdx="5" presStyleCnt="6"/>
      <dgm:spPr/>
    </dgm:pt>
  </dgm:ptLst>
  <dgm:cxnLst>
    <dgm:cxn modelId="{F83F1E0E-FC0C-7745-84E1-DD3B518C52CF}" type="presOf" srcId="{0451792B-C222-E34E-AEFC-5621490E57C9}" destId="{360AB898-4A53-E242-B5E0-E923BE5A0AD3}" srcOrd="1" destOrd="0" presId="urn:microsoft.com/office/officeart/2005/8/layout/cycle2"/>
    <dgm:cxn modelId="{61DCEA20-975E-F940-9EB0-371944E18384}" srcId="{FE12052F-251B-4044-AE5B-25229A85AE04}" destId="{279BC92B-C6F6-FC45-9F74-A426A93B04B9}" srcOrd="4" destOrd="0" parTransId="{EA03A00B-F6C8-F147-B150-DE9D35C5AB55}" sibTransId="{7B687C4C-92BA-A54B-88A8-A46519488F20}"/>
    <dgm:cxn modelId="{28E3FF3D-DC0A-1C44-B49F-1D6DCF2D3E74}" type="presOf" srcId="{80B87A75-8973-554D-A529-D9CE543C9751}" destId="{1BD1FBBA-36F9-EF42-AB18-BC0E24E439E1}" srcOrd="0" destOrd="0" presId="urn:microsoft.com/office/officeart/2005/8/layout/cycle2"/>
    <dgm:cxn modelId="{17F00F41-58FE-4F47-89E9-E0D4F1726F90}" type="presOf" srcId="{279BC92B-C6F6-FC45-9F74-A426A93B04B9}" destId="{C6A8A13F-9406-5144-96A2-BB1E7D2C1E60}" srcOrd="0" destOrd="0" presId="urn:microsoft.com/office/officeart/2005/8/layout/cycle2"/>
    <dgm:cxn modelId="{4951264D-DFC0-D846-859D-B768D1755452}" type="presOf" srcId="{0451792B-C222-E34E-AEFC-5621490E57C9}" destId="{14AC7C34-3C36-2D47-ACA9-F1F7ECA923AB}" srcOrd="0" destOrd="0" presId="urn:microsoft.com/office/officeart/2005/8/layout/cycle2"/>
    <dgm:cxn modelId="{B1AC985E-DF06-7E46-8CC4-41BC0C433034}" type="presOf" srcId="{7B687C4C-92BA-A54B-88A8-A46519488F20}" destId="{E2959408-EF19-D546-9EBF-4B0557A94F9F}" srcOrd="0" destOrd="0" presId="urn:microsoft.com/office/officeart/2005/8/layout/cycle2"/>
    <dgm:cxn modelId="{E1B7E962-0B9A-1E42-95E0-C75C95669ED2}" type="presOf" srcId="{8E78D4BC-B288-0B4C-AF05-AF9820D3EA94}" destId="{7E7E8FC0-6FAC-3049-ADB9-EB7B928D7A81}" srcOrd="0" destOrd="0" presId="urn:microsoft.com/office/officeart/2005/8/layout/cycle2"/>
    <dgm:cxn modelId="{45397B6E-7EC3-0547-A0B6-FE1DB36F85F8}" type="presOf" srcId="{97753EAC-8503-D141-BF33-C92534934E09}" destId="{6F382ADE-2BA4-2641-98E1-4DB26ABE42B6}" srcOrd="1" destOrd="0" presId="urn:microsoft.com/office/officeart/2005/8/layout/cycle2"/>
    <dgm:cxn modelId="{E9587A73-63D6-AF4F-8099-B8D91EEC2B70}" type="presOf" srcId="{96EA3579-7F6C-C244-A265-3AE132DED6F9}" destId="{838AC4DE-0BC7-2E4A-A686-289FCBD7B41C}" srcOrd="0" destOrd="0" presId="urn:microsoft.com/office/officeart/2005/8/layout/cycle2"/>
    <dgm:cxn modelId="{23A78E88-CD96-6B4F-821D-B1FBFE3BB2F0}" type="presOf" srcId="{A991A0BA-C975-F642-B03E-6FBDEBDDEAD2}" destId="{A3B91368-D981-AC4B-B306-77646E2A45E0}" srcOrd="0" destOrd="0" presId="urn:microsoft.com/office/officeart/2005/8/layout/cycle2"/>
    <dgm:cxn modelId="{FEB3418E-42A2-FD4B-A062-36845475AB32}" type="presOf" srcId="{C439F398-DB90-7241-A2AA-37DB0F8D351F}" destId="{16CA6ACC-766B-CB4F-B23D-9FB81A1347B7}" srcOrd="1" destOrd="0" presId="urn:microsoft.com/office/officeart/2005/8/layout/cycle2"/>
    <dgm:cxn modelId="{5B4E6F8E-0575-2340-8FFE-9D7A8BA6BB41}" srcId="{FE12052F-251B-4044-AE5B-25229A85AE04}" destId="{A991A0BA-C975-F642-B03E-6FBDEBDDEAD2}" srcOrd="2" destOrd="0" parTransId="{90AAE0D5-BCBB-D64B-8F1D-825B9C2D2409}" sibTransId="{C439F398-DB90-7241-A2AA-37DB0F8D351F}"/>
    <dgm:cxn modelId="{57CD2E9C-AE04-0240-8380-AFFA7AA815A6}" srcId="{FE12052F-251B-4044-AE5B-25229A85AE04}" destId="{96EA3579-7F6C-C244-A265-3AE132DED6F9}" srcOrd="3" destOrd="0" parTransId="{85AFE375-4708-ED42-B542-5CD4A385BE0C}" sibTransId="{97753EAC-8503-D141-BF33-C92534934E09}"/>
    <dgm:cxn modelId="{74F27AA2-E0F3-9944-9CE9-B74AD745FFDE}" srcId="{FE12052F-251B-4044-AE5B-25229A85AE04}" destId="{80B87A75-8973-554D-A529-D9CE543C9751}" srcOrd="0" destOrd="0" parTransId="{B8D16792-F1DE-2541-A37A-7841C8FE78C7}" sibTransId="{8BAED983-EA90-9A44-825A-86E7BFE80540}"/>
    <dgm:cxn modelId="{E9FDABA9-F145-3844-90F6-E8A443DD91E4}" type="presOf" srcId="{FE12052F-251B-4044-AE5B-25229A85AE04}" destId="{7E3E4DFA-8CB1-AE43-8171-16817D3E4B91}" srcOrd="0" destOrd="0" presId="urn:microsoft.com/office/officeart/2005/8/layout/cycle2"/>
    <dgm:cxn modelId="{D99814B7-C23C-B24A-A5D3-DFF32E7FAB8A}" type="presOf" srcId="{8BAED983-EA90-9A44-825A-86E7BFE80540}" destId="{E9588921-2C17-8144-A97E-5CE0FC1E8B8A}" srcOrd="0" destOrd="0" presId="urn:microsoft.com/office/officeart/2005/8/layout/cycle2"/>
    <dgm:cxn modelId="{3F24DAC1-232E-864C-950D-CAB21EC46577}" type="presOf" srcId="{930FAE73-4022-6C42-A0D2-1C641BD5050B}" destId="{733C6E7E-10F8-834F-8AB0-99926B39ECF6}" srcOrd="0" destOrd="0" presId="urn:microsoft.com/office/officeart/2005/8/layout/cycle2"/>
    <dgm:cxn modelId="{9869AFC6-7A42-7F40-9DEB-0D4E4E9EDFC2}" type="presOf" srcId="{930FAE73-4022-6C42-A0D2-1C641BD5050B}" destId="{0334AFAB-D93A-EC44-9928-2B6716FCD95C}" srcOrd="1" destOrd="0" presId="urn:microsoft.com/office/officeart/2005/8/layout/cycle2"/>
    <dgm:cxn modelId="{9011CAC6-1C26-BF42-9C22-ABE102627998}" srcId="{FE12052F-251B-4044-AE5B-25229A85AE04}" destId="{B6CCAD41-1D74-6E4D-9609-01D6C49CB511}" srcOrd="5" destOrd="0" parTransId="{305E0886-1708-D04B-A42B-54FF495A5B56}" sibTransId="{930FAE73-4022-6C42-A0D2-1C641BD5050B}"/>
    <dgm:cxn modelId="{46C666D2-96A3-3840-803F-8A21B71BEF7D}" srcId="{FE12052F-251B-4044-AE5B-25229A85AE04}" destId="{8E78D4BC-B288-0B4C-AF05-AF9820D3EA94}" srcOrd="1" destOrd="0" parTransId="{18111E33-FF0F-F941-89B7-02263986B577}" sibTransId="{0451792B-C222-E34E-AEFC-5621490E57C9}"/>
    <dgm:cxn modelId="{759EB5D9-975A-DC44-9CDF-6E8B07C0F2CE}" type="presOf" srcId="{7B687C4C-92BA-A54B-88A8-A46519488F20}" destId="{4CAF2B14-971A-8F43-B652-896B9AB621CD}" srcOrd="1" destOrd="0" presId="urn:microsoft.com/office/officeart/2005/8/layout/cycle2"/>
    <dgm:cxn modelId="{C68A2DDF-5A86-EF4E-B97A-1AB0467E7A57}" type="presOf" srcId="{C439F398-DB90-7241-A2AA-37DB0F8D351F}" destId="{2E5366B1-3B35-854A-971E-7164BBF519FE}" srcOrd="0" destOrd="0" presId="urn:microsoft.com/office/officeart/2005/8/layout/cycle2"/>
    <dgm:cxn modelId="{A37B8AEE-3CD3-AB4E-A309-C3ACC7B033D1}" type="presOf" srcId="{8BAED983-EA90-9A44-825A-86E7BFE80540}" destId="{501142A9-3468-F344-96FC-BB8C2F118DA1}" srcOrd="1" destOrd="0" presId="urn:microsoft.com/office/officeart/2005/8/layout/cycle2"/>
    <dgm:cxn modelId="{DD2284F3-7AE4-E048-B770-9E8ABD40EB9F}" type="presOf" srcId="{B6CCAD41-1D74-6E4D-9609-01D6C49CB511}" destId="{0C277F4C-F963-BF40-840A-90C4B0BF0395}" srcOrd="0" destOrd="0" presId="urn:microsoft.com/office/officeart/2005/8/layout/cycle2"/>
    <dgm:cxn modelId="{0CC248FA-7656-CD4D-AD1C-8E69A208DC42}" type="presOf" srcId="{97753EAC-8503-D141-BF33-C92534934E09}" destId="{F3557B93-9F0C-9F44-94EC-D25D008681AA}" srcOrd="0" destOrd="0" presId="urn:microsoft.com/office/officeart/2005/8/layout/cycle2"/>
    <dgm:cxn modelId="{F6EFFEBD-F03B-5949-B89E-4C5F9E9A89C5}" type="presParOf" srcId="{7E3E4DFA-8CB1-AE43-8171-16817D3E4B91}" destId="{1BD1FBBA-36F9-EF42-AB18-BC0E24E439E1}" srcOrd="0" destOrd="0" presId="urn:microsoft.com/office/officeart/2005/8/layout/cycle2"/>
    <dgm:cxn modelId="{6E2EA46D-877E-404E-B32C-DEB92ED194A6}" type="presParOf" srcId="{7E3E4DFA-8CB1-AE43-8171-16817D3E4B91}" destId="{E9588921-2C17-8144-A97E-5CE0FC1E8B8A}" srcOrd="1" destOrd="0" presId="urn:microsoft.com/office/officeart/2005/8/layout/cycle2"/>
    <dgm:cxn modelId="{1B0E750A-440F-B045-A2BA-AB61F14D119A}" type="presParOf" srcId="{E9588921-2C17-8144-A97E-5CE0FC1E8B8A}" destId="{501142A9-3468-F344-96FC-BB8C2F118DA1}" srcOrd="0" destOrd="0" presId="urn:microsoft.com/office/officeart/2005/8/layout/cycle2"/>
    <dgm:cxn modelId="{2B5384B1-29EB-1049-8E29-10A2A994A9E5}" type="presParOf" srcId="{7E3E4DFA-8CB1-AE43-8171-16817D3E4B91}" destId="{7E7E8FC0-6FAC-3049-ADB9-EB7B928D7A81}" srcOrd="2" destOrd="0" presId="urn:microsoft.com/office/officeart/2005/8/layout/cycle2"/>
    <dgm:cxn modelId="{7E8A0D9B-32E1-1E42-A963-F8CB10A9729D}" type="presParOf" srcId="{7E3E4DFA-8CB1-AE43-8171-16817D3E4B91}" destId="{14AC7C34-3C36-2D47-ACA9-F1F7ECA923AB}" srcOrd="3" destOrd="0" presId="urn:microsoft.com/office/officeart/2005/8/layout/cycle2"/>
    <dgm:cxn modelId="{746B9722-79BA-D444-9AFC-0862986FAB02}" type="presParOf" srcId="{14AC7C34-3C36-2D47-ACA9-F1F7ECA923AB}" destId="{360AB898-4A53-E242-B5E0-E923BE5A0AD3}" srcOrd="0" destOrd="0" presId="urn:microsoft.com/office/officeart/2005/8/layout/cycle2"/>
    <dgm:cxn modelId="{9D3EC557-6A5A-2F45-9A80-F94288DBD1D8}" type="presParOf" srcId="{7E3E4DFA-8CB1-AE43-8171-16817D3E4B91}" destId="{A3B91368-D981-AC4B-B306-77646E2A45E0}" srcOrd="4" destOrd="0" presId="urn:microsoft.com/office/officeart/2005/8/layout/cycle2"/>
    <dgm:cxn modelId="{1ECB1278-743C-2A44-9FD4-185E8F88AD4A}" type="presParOf" srcId="{7E3E4DFA-8CB1-AE43-8171-16817D3E4B91}" destId="{2E5366B1-3B35-854A-971E-7164BBF519FE}" srcOrd="5" destOrd="0" presId="urn:microsoft.com/office/officeart/2005/8/layout/cycle2"/>
    <dgm:cxn modelId="{56A85FDB-5494-2643-97E1-1C90E4DB2CD1}" type="presParOf" srcId="{2E5366B1-3B35-854A-971E-7164BBF519FE}" destId="{16CA6ACC-766B-CB4F-B23D-9FB81A1347B7}" srcOrd="0" destOrd="0" presId="urn:microsoft.com/office/officeart/2005/8/layout/cycle2"/>
    <dgm:cxn modelId="{238190EB-DD1D-764A-B2C1-60B6FB8CC66A}" type="presParOf" srcId="{7E3E4DFA-8CB1-AE43-8171-16817D3E4B91}" destId="{838AC4DE-0BC7-2E4A-A686-289FCBD7B41C}" srcOrd="6" destOrd="0" presId="urn:microsoft.com/office/officeart/2005/8/layout/cycle2"/>
    <dgm:cxn modelId="{9C649C62-1832-814B-9701-BB0996FBAE1B}" type="presParOf" srcId="{7E3E4DFA-8CB1-AE43-8171-16817D3E4B91}" destId="{F3557B93-9F0C-9F44-94EC-D25D008681AA}" srcOrd="7" destOrd="0" presId="urn:microsoft.com/office/officeart/2005/8/layout/cycle2"/>
    <dgm:cxn modelId="{D1A4F7BB-9B5E-6C45-A6EB-4F1A955A07F8}" type="presParOf" srcId="{F3557B93-9F0C-9F44-94EC-D25D008681AA}" destId="{6F382ADE-2BA4-2641-98E1-4DB26ABE42B6}" srcOrd="0" destOrd="0" presId="urn:microsoft.com/office/officeart/2005/8/layout/cycle2"/>
    <dgm:cxn modelId="{7266C47C-0B9E-C348-9F43-9A71EC5099EF}" type="presParOf" srcId="{7E3E4DFA-8CB1-AE43-8171-16817D3E4B91}" destId="{C6A8A13F-9406-5144-96A2-BB1E7D2C1E60}" srcOrd="8" destOrd="0" presId="urn:microsoft.com/office/officeart/2005/8/layout/cycle2"/>
    <dgm:cxn modelId="{E396F2D5-CC6D-5140-93B7-FC43973D5636}" type="presParOf" srcId="{7E3E4DFA-8CB1-AE43-8171-16817D3E4B91}" destId="{E2959408-EF19-D546-9EBF-4B0557A94F9F}" srcOrd="9" destOrd="0" presId="urn:microsoft.com/office/officeart/2005/8/layout/cycle2"/>
    <dgm:cxn modelId="{97E7E22A-8A0C-0A4D-B657-F5A32A0A3B53}" type="presParOf" srcId="{E2959408-EF19-D546-9EBF-4B0557A94F9F}" destId="{4CAF2B14-971A-8F43-B652-896B9AB621CD}" srcOrd="0" destOrd="0" presId="urn:microsoft.com/office/officeart/2005/8/layout/cycle2"/>
    <dgm:cxn modelId="{C4C2EC9E-1F9F-9741-BC41-47155011C949}" type="presParOf" srcId="{7E3E4DFA-8CB1-AE43-8171-16817D3E4B91}" destId="{0C277F4C-F963-BF40-840A-90C4B0BF0395}" srcOrd="10" destOrd="0" presId="urn:microsoft.com/office/officeart/2005/8/layout/cycle2"/>
    <dgm:cxn modelId="{4D54604C-EC53-734B-9FAD-2E6D19C37419}" type="presParOf" srcId="{7E3E4DFA-8CB1-AE43-8171-16817D3E4B91}" destId="{733C6E7E-10F8-834F-8AB0-99926B39ECF6}" srcOrd="11" destOrd="0" presId="urn:microsoft.com/office/officeart/2005/8/layout/cycle2"/>
    <dgm:cxn modelId="{EDF2DA6E-C271-E946-927B-85C4271BF28A}" type="presParOf" srcId="{733C6E7E-10F8-834F-8AB0-99926B39ECF6}" destId="{0334AFAB-D93A-EC44-9928-2B6716FCD95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1FBBA-36F9-EF42-AB18-BC0E24E439E1}">
      <dsp:nvSpPr>
        <dsp:cNvPr id="0" name=""/>
        <dsp:cNvSpPr/>
      </dsp:nvSpPr>
      <dsp:spPr>
        <a:xfrm>
          <a:off x="1631278" y="1750"/>
          <a:ext cx="989251" cy="98925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 tree</a:t>
          </a:r>
        </a:p>
      </dsp:txBody>
      <dsp:txXfrm>
        <a:off x="1776150" y="146622"/>
        <a:ext cx="699507" cy="699507"/>
      </dsp:txXfrm>
    </dsp:sp>
    <dsp:sp modelId="{E9588921-2C17-8144-A97E-5CE0FC1E8B8A}">
      <dsp:nvSpPr>
        <dsp:cNvPr id="0" name=""/>
        <dsp:cNvSpPr/>
      </dsp:nvSpPr>
      <dsp:spPr>
        <a:xfrm rot="1800000">
          <a:off x="2630974" y="696753"/>
          <a:ext cx="262268" cy="3338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636245" y="743857"/>
        <a:ext cx="183588" cy="200324"/>
      </dsp:txXfrm>
    </dsp:sp>
    <dsp:sp modelId="{7E7E8FC0-6FAC-3049-ADB9-EB7B928D7A81}">
      <dsp:nvSpPr>
        <dsp:cNvPr id="0" name=""/>
        <dsp:cNvSpPr/>
      </dsp:nvSpPr>
      <dsp:spPr>
        <a:xfrm>
          <a:off x="2916545" y="743799"/>
          <a:ext cx="989251" cy="989251"/>
        </a:xfrm>
        <a:prstGeom prst="ellipse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Find best partition</a:t>
          </a:r>
        </a:p>
      </dsp:txBody>
      <dsp:txXfrm>
        <a:off x="3061417" y="888671"/>
        <a:ext cx="699507" cy="699507"/>
      </dsp:txXfrm>
    </dsp:sp>
    <dsp:sp modelId="{14AC7C34-3C36-2D47-ACA9-F1F7ECA923AB}">
      <dsp:nvSpPr>
        <dsp:cNvPr id="0" name=""/>
        <dsp:cNvSpPr/>
      </dsp:nvSpPr>
      <dsp:spPr>
        <a:xfrm rot="5400000">
          <a:off x="3280036" y="1806115"/>
          <a:ext cx="262268" cy="3338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319376" y="1833549"/>
        <a:ext cx="183588" cy="200324"/>
      </dsp:txXfrm>
    </dsp:sp>
    <dsp:sp modelId="{A3B91368-D981-AC4B-B306-77646E2A45E0}">
      <dsp:nvSpPr>
        <dsp:cNvPr id="0" name=""/>
        <dsp:cNvSpPr/>
      </dsp:nvSpPr>
      <dsp:spPr>
        <a:xfrm>
          <a:off x="2916545" y="2227898"/>
          <a:ext cx="989251" cy="989251"/>
        </a:xfrm>
        <a:prstGeom prst="ellipse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Partition into True/False</a:t>
          </a:r>
        </a:p>
      </dsp:txBody>
      <dsp:txXfrm>
        <a:off x="3061417" y="2372770"/>
        <a:ext cx="699507" cy="699507"/>
      </dsp:txXfrm>
    </dsp:sp>
    <dsp:sp modelId="{2E5366B1-3B35-854A-971E-7164BBF519FE}">
      <dsp:nvSpPr>
        <dsp:cNvPr id="0" name=""/>
        <dsp:cNvSpPr/>
      </dsp:nvSpPr>
      <dsp:spPr>
        <a:xfrm rot="9000000">
          <a:off x="2643831" y="2922900"/>
          <a:ext cx="262268" cy="3338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2717240" y="2970004"/>
        <a:ext cx="183588" cy="200324"/>
      </dsp:txXfrm>
    </dsp:sp>
    <dsp:sp modelId="{838AC4DE-0BC7-2E4A-A686-289FCBD7B41C}">
      <dsp:nvSpPr>
        <dsp:cNvPr id="0" name=""/>
        <dsp:cNvSpPr/>
      </dsp:nvSpPr>
      <dsp:spPr>
        <a:xfrm>
          <a:off x="1631278" y="2969947"/>
          <a:ext cx="989251" cy="989251"/>
        </a:xfrm>
        <a:prstGeom prst="ellipse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Recurse build tree on True</a:t>
          </a:r>
        </a:p>
      </dsp:txBody>
      <dsp:txXfrm>
        <a:off x="1776150" y="3114819"/>
        <a:ext cx="699507" cy="699507"/>
      </dsp:txXfrm>
    </dsp:sp>
    <dsp:sp modelId="{F3557B93-9F0C-9F44-94EC-D25D008681AA}">
      <dsp:nvSpPr>
        <dsp:cNvPr id="0" name=""/>
        <dsp:cNvSpPr/>
      </dsp:nvSpPr>
      <dsp:spPr>
        <a:xfrm rot="12600000">
          <a:off x="1358564" y="2930323"/>
          <a:ext cx="262268" cy="3338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431973" y="3016767"/>
        <a:ext cx="183588" cy="200324"/>
      </dsp:txXfrm>
    </dsp:sp>
    <dsp:sp modelId="{C6A8A13F-9406-5144-96A2-BB1E7D2C1E60}">
      <dsp:nvSpPr>
        <dsp:cNvPr id="0" name=""/>
        <dsp:cNvSpPr/>
      </dsp:nvSpPr>
      <dsp:spPr>
        <a:xfrm>
          <a:off x="346011" y="2227898"/>
          <a:ext cx="989251" cy="989251"/>
        </a:xfrm>
        <a:prstGeom prst="ellipse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Recurse build tree on false</a:t>
          </a:r>
        </a:p>
      </dsp:txBody>
      <dsp:txXfrm>
        <a:off x="490883" y="2372770"/>
        <a:ext cx="699507" cy="699507"/>
      </dsp:txXfrm>
    </dsp:sp>
    <dsp:sp modelId="{E2959408-EF19-D546-9EBF-4B0557A94F9F}">
      <dsp:nvSpPr>
        <dsp:cNvPr id="0" name=""/>
        <dsp:cNvSpPr/>
      </dsp:nvSpPr>
      <dsp:spPr>
        <a:xfrm rot="16200000">
          <a:off x="709502" y="1820961"/>
          <a:ext cx="262268" cy="3338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48842" y="1927075"/>
        <a:ext cx="183588" cy="200324"/>
      </dsp:txXfrm>
    </dsp:sp>
    <dsp:sp modelId="{0C277F4C-F963-BF40-840A-90C4B0BF0395}">
      <dsp:nvSpPr>
        <dsp:cNvPr id="0" name=""/>
        <dsp:cNvSpPr/>
      </dsp:nvSpPr>
      <dsp:spPr>
        <a:xfrm>
          <a:off x="346011" y="743799"/>
          <a:ext cx="989251" cy="989251"/>
        </a:xfrm>
        <a:prstGeom prst="ellips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Return node</a:t>
          </a:r>
        </a:p>
      </dsp:txBody>
      <dsp:txXfrm>
        <a:off x="490883" y="888671"/>
        <a:ext cx="699507" cy="699507"/>
      </dsp:txXfrm>
    </dsp:sp>
    <dsp:sp modelId="{733C6E7E-10F8-834F-8AB0-99926B39ECF6}">
      <dsp:nvSpPr>
        <dsp:cNvPr id="0" name=""/>
        <dsp:cNvSpPr/>
      </dsp:nvSpPr>
      <dsp:spPr>
        <a:xfrm rot="19800000">
          <a:off x="1345707" y="704175"/>
          <a:ext cx="262268" cy="3338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350978" y="790619"/>
        <a:ext cx="183588" cy="200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5251-F834-E14A-8450-06BC6B899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FFA13-CF60-4B4A-8D8B-C8D9F22B0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CEB6-AE78-084B-8ED8-31C73F3C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D2B9-4600-7840-ADAF-D525B48EA485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CCD8C-28E6-AE47-9929-A4A9FD665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666B4-8AD6-B642-A1F4-B4E1FCDB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36E0-B643-884F-BF06-461D5AA4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94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B202-2BDF-5E4A-A353-9731D679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AAD14-F773-9B4E-BB24-5D334F7BF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E81F5-96DA-5741-86F8-D5F053A6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D2B9-4600-7840-ADAF-D525B48EA485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7F0D8-D8FD-9243-BB75-C5328DE9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98672-E319-9C46-9801-C1CA8436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36E0-B643-884F-BF06-461D5AA4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9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72CAD-73BF-E34C-95EA-7814D88EC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A2C10-56D2-AF43-A104-77742AE8F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E3DD3-3136-9C46-9669-5DEEF690F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D2B9-4600-7840-ADAF-D525B48EA485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2FEB6-4FD0-C047-8482-D5EA28E4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1748D-FA43-8E42-A628-8ECE2C6CC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36E0-B643-884F-BF06-461D5AA4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5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6412-66CC-F041-8B0C-2D80A2CD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5061D-4173-AB43-93B5-6B10F5200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91413-8B16-A74B-9443-4244957D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D2B9-4600-7840-ADAF-D525B48EA485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8F9AA-7BDD-7542-ADBC-5F481DDC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6A6D0-3D52-7E40-937D-E59D61C3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36E0-B643-884F-BF06-461D5AA4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5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590A-8A27-3147-A051-44898D93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BCDDC-945D-234D-BF48-038220F52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AD725-1344-CA46-92D2-021C6CB2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D2B9-4600-7840-ADAF-D525B48EA485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30278-2ACC-C44D-B774-F9CD5BEE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ECE1B-50C2-444C-86E9-FDB255CE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36E0-B643-884F-BF06-461D5AA4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2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5F76-98CF-0F4D-9473-E398B47A1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62159-A11E-9547-BF56-2D38E56D4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E64C8-6131-8C45-A021-43D32C21F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E242D-9AA4-2645-A58B-DD2287164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D2B9-4600-7840-ADAF-D525B48EA485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92608-CB56-C143-BECF-3BE4F1A9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2283C-7CAC-DC46-8A7E-1CAF06BD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36E0-B643-884F-BF06-461D5AA4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7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826E-E61C-E34E-AB90-015A596D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53FF1-93B7-4A40-B39A-98C406D01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4ADF8-6401-AE4F-B25C-FB8600365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5C59C-91B7-4447-BCC0-9B0F9C399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C0C61-1A3F-8E41-A7AB-2452BA6E4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4EB34-6BBB-DA47-A9FC-1AAA26E7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D2B9-4600-7840-ADAF-D525B48EA485}" type="datetimeFigureOut">
              <a:rPr lang="en-US" smtClean="0"/>
              <a:t>2/24/20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47B5BA-3B4A-F240-97B2-1B977A810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FF6F83-31DD-0A40-AF90-6B059737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36E0-B643-884F-BF06-461D5AA4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4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F5BC2-9291-6C49-B9F5-EC4FD2CF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85EFA-D151-834D-AF35-B50959AE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D2B9-4600-7840-ADAF-D525B48EA485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79315-3A61-C744-AE61-6296AA466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C214B-CEC5-A04D-8C8D-0ABC1E77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36E0-B643-884F-BF06-461D5AA4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4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FF99C-F756-5A4C-AE27-666C81AB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D2B9-4600-7840-ADAF-D525B48EA485}" type="datetimeFigureOut">
              <a:rPr lang="en-US" smtClean="0"/>
              <a:t>2/24/20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3AE674-A116-4845-946A-CCCD412C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9DBED-98AE-8E4D-B23E-568FD43A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36E0-B643-884F-BF06-461D5AA4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6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9BBE-E92B-224C-B634-9E3740514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0E827-9036-D044-A768-52E3A2B8A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E71C5-E9F3-144D-89B4-6C1512A47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66859-EFF7-3540-A7E1-3BE9F1DD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D2B9-4600-7840-ADAF-D525B48EA485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7C0B0-1A17-DD41-8640-BE16BB22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A63DC-7B85-764E-9F83-04B34F8F0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36E0-B643-884F-BF06-461D5AA4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7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D8087-E9BD-9046-A231-734AFD35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8D6039-4657-3E4E-98EC-307014A6D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E7B24-7063-4443-A9E4-AAFCE9EE4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D9C66-69FF-2841-9BDA-2934B647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D2B9-4600-7840-ADAF-D525B48EA485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7AB07-213A-5647-BC00-85F7EA37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58DE8-EE5F-5C46-ACB3-9CE8346C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36E0-B643-884F-BF06-461D5AA4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9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B84A1E-3711-1243-B234-D7F659273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7E63B-37BB-B042-8A3F-C706FF38C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2BCA7-C690-BE41-A3FC-088ABE1CA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D2B9-4600-7840-ADAF-D525B48EA485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6F51F-47D5-2642-B534-36C6707F1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6A131-0A14-C54B-9769-1D6690667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336E0-B643-884F-BF06-461D5AA4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7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D305D-26E6-BF48-AB19-6DBF141E3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80777" y="355061"/>
            <a:ext cx="6956612" cy="879475"/>
          </a:xfrm>
        </p:spPr>
        <p:txBody>
          <a:bodyPr>
            <a:noAutofit/>
          </a:bodyPr>
          <a:lstStyle/>
          <a:p>
            <a:r>
              <a:rPr lang="en-US" sz="6600" dirty="0"/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C20C7-7DD3-604C-ABCB-43219B0B4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035" y="1207250"/>
            <a:ext cx="2793304" cy="431343"/>
          </a:xfrm>
        </p:spPr>
        <p:txBody>
          <a:bodyPr/>
          <a:lstStyle/>
          <a:p>
            <a:r>
              <a:rPr lang="en-US" dirty="0"/>
              <a:t>Winston Van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FD20A4-AFDD-C648-BAD1-B9120C92F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264" y="0"/>
            <a:ext cx="308973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6DADC3-0DF6-7349-999B-64F91024D8A4}"/>
              </a:ext>
            </a:extLst>
          </p:cNvPr>
          <p:cNvSpPr txBox="1"/>
          <p:nvPr/>
        </p:nvSpPr>
        <p:spPr>
          <a:xfrm>
            <a:off x="4850454" y="3995480"/>
            <a:ext cx="41358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Conclusion:</a:t>
            </a:r>
          </a:p>
          <a:p>
            <a:r>
              <a:rPr lang="en-US" sz="2000" dirty="0"/>
              <a:t>Building the decision tree by dividing the data with a question that yields the greatest information gain results in slight improvements over random coin flips.</a:t>
            </a:r>
          </a:p>
          <a:p>
            <a:r>
              <a:rPr lang="en-US" sz="2000" dirty="0"/>
              <a:t>Greedy ID3 decision tree will give accuracy measurements close to 55-58%.</a:t>
            </a:r>
          </a:p>
          <a:p>
            <a:endParaRPr lang="en-US" sz="200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792BCA8-EF35-5A49-9C2B-AFCFD10900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9765743"/>
              </p:ext>
            </p:extLst>
          </p:nvPr>
        </p:nvGraphicFramePr>
        <p:xfrm>
          <a:off x="4946701" y="180564"/>
          <a:ext cx="4251808" cy="3960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A589F48-FF08-2749-BC49-8161DC88454B}"/>
              </a:ext>
            </a:extLst>
          </p:cNvPr>
          <p:cNvSpPr txBox="1"/>
          <p:nvPr/>
        </p:nvSpPr>
        <p:spPr>
          <a:xfrm>
            <a:off x="248522" y="1841242"/>
            <a:ext cx="413581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Dict</a:t>
            </a:r>
            <a:r>
              <a:rPr lang="en-US" sz="2000" dirty="0"/>
              <a:t> of sets with attributes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“A”: {“Polar”}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Match returns </a:t>
            </a:r>
            <a:r>
              <a:rPr lang="en-US" sz="2000" dirty="0" err="1"/>
              <a:t>self.trait</a:t>
            </a:r>
            <a:r>
              <a:rPr lang="en-US" sz="2000" dirty="0"/>
              <a:t> in residues[record]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Sort training and test through random assignment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Build tree on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Find best partition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Iterate through attributes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Calculate information gain from </a:t>
            </a:r>
            <a:r>
              <a:rPr lang="en-US" sz="2000" dirty="0" err="1"/>
              <a:t>shannon</a:t>
            </a:r>
            <a:r>
              <a:rPr lang="en-US" sz="2000" dirty="0"/>
              <a:t> entropy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If no gain, save as leaf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Partition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Node with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Accuracy, precision, recall, F1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898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130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Project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Winston Van</dc:creator>
  <cp:lastModifiedBy>Winston Van</cp:lastModifiedBy>
  <cp:revision>3</cp:revision>
  <dcterms:created xsi:type="dcterms:W3CDTF">2020-02-25T01:15:01Z</dcterms:created>
  <dcterms:modified xsi:type="dcterms:W3CDTF">2020-02-25T01:42:52Z</dcterms:modified>
</cp:coreProperties>
</file>