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1"/>
    <p:restoredTop sz="96208"/>
  </p:normalViewPr>
  <p:slideViewPr>
    <p:cSldViewPr snapToGrid="0" snapToObjects="1">
      <p:cViewPr>
        <p:scale>
          <a:sx n="105" d="100"/>
          <a:sy n="105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F0501-3161-B141-91D4-D859C5350378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5DCF3A-9B96-8648-839A-9ED46D00C0C5}">
      <dgm:prSet phldrT="[Text]"/>
      <dgm:spPr/>
      <dgm:t>
        <a:bodyPr/>
        <a:lstStyle/>
        <a:p>
          <a:r>
            <a:rPr lang="en-US" dirty="0"/>
            <a:t>Load</a:t>
          </a:r>
        </a:p>
      </dgm:t>
    </dgm:pt>
    <dgm:pt modelId="{C7C15A7B-AD40-5D41-A14D-DB9C9F5454A1}" type="parTrans" cxnId="{152FF213-6763-694A-A76A-6EF0A4227D6B}">
      <dgm:prSet/>
      <dgm:spPr/>
      <dgm:t>
        <a:bodyPr/>
        <a:lstStyle/>
        <a:p>
          <a:endParaRPr lang="en-US"/>
        </a:p>
      </dgm:t>
    </dgm:pt>
    <dgm:pt modelId="{9A3D9558-51FD-034C-AC4C-575222D2EEB6}" type="sibTrans" cxnId="{152FF213-6763-694A-A76A-6EF0A4227D6B}">
      <dgm:prSet/>
      <dgm:spPr/>
      <dgm:t>
        <a:bodyPr/>
        <a:lstStyle/>
        <a:p>
          <a:endParaRPr lang="en-US"/>
        </a:p>
      </dgm:t>
    </dgm:pt>
    <dgm:pt modelId="{8FCD3EF1-E085-5746-B3B5-D03DB66479BB}">
      <dgm:prSet phldrT="[Text]"/>
      <dgm:spPr/>
      <dgm:t>
        <a:bodyPr/>
        <a:lstStyle/>
        <a:p>
          <a:r>
            <a:rPr lang="en-US" dirty="0"/>
            <a:t>Read BLOSUM matrix from file</a:t>
          </a:r>
        </a:p>
      </dgm:t>
    </dgm:pt>
    <dgm:pt modelId="{84C06D1D-FCB0-7B48-9548-B64AED8B9520}" type="parTrans" cxnId="{AFF5399D-40DC-AF49-85B9-6899EDFD0085}">
      <dgm:prSet/>
      <dgm:spPr/>
      <dgm:t>
        <a:bodyPr/>
        <a:lstStyle/>
        <a:p>
          <a:endParaRPr lang="en-US"/>
        </a:p>
      </dgm:t>
    </dgm:pt>
    <dgm:pt modelId="{38D629F5-9ECE-7F44-9157-AB6541E8B821}" type="sibTrans" cxnId="{AFF5399D-40DC-AF49-85B9-6899EDFD0085}">
      <dgm:prSet/>
      <dgm:spPr/>
      <dgm:t>
        <a:bodyPr/>
        <a:lstStyle/>
        <a:p>
          <a:endParaRPr lang="en-US"/>
        </a:p>
      </dgm:t>
    </dgm:pt>
    <dgm:pt modelId="{9FA362A2-8265-1A4B-9734-B934DDF62B42}">
      <dgm:prSet phldrT="[Text]"/>
      <dgm:spPr/>
      <dgm:t>
        <a:bodyPr/>
        <a:lstStyle/>
        <a:p>
          <a:r>
            <a:rPr lang="en-US" dirty="0"/>
            <a:t>Read both sequences from file or prompt</a:t>
          </a:r>
        </a:p>
      </dgm:t>
    </dgm:pt>
    <dgm:pt modelId="{7917E639-6564-664F-AA83-4B52830B903E}" type="parTrans" cxnId="{2980D6E1-7106-DE4C-988B-30A1A3A6519F}">
      <dgm:prSet/>
      <dgm:spPr/>
      <dgm:t>
        <a:bodyPr/>
        <a:lstStyle/>
        <a:p>
          <a:endParaRPr lang="en-US"/>
        </a:p>
      </dgm:t>
    </dgm:pt>
    <dgm:pt modelId="{953BC887-238A-EF41-AC62-9D364F937E1D}" type="sibTrans" cxnId="{2980D6E1-7106-DE4C-988B-30A1A3A6519F}">
      <dgm:prSet/>
      <dgm:spPr/>
      <dgm:t>
        <a:bodyPr/>
        <a:lstStyle/>
        <a:p>
          <a:endParaRPr lang="en-US"/>
        </a:p>
      </dgm:t>
    </dgm:pt>
    <dgm:pt modelId="{4F939B57-E5C3-BC42-A3EC-661AC675694B}">
      <dgm:prSet phldrT="[Text]"/>
      <dgm:spPr/>
      <dgm:t>
        <a:bodyPr/>
        <a:lstStyle/>
        <a:p>
          <a:r>
            <a:rPr lang="en-US" dirty="0"/>
            <a:t>Construct</a:t>
          </a:r>
        </a:p>
      </dgm:t>
    </dgm:pt>
    <dgm:pt modelId="{2F1FB22F-0B9C-7F47-8F63-07961D8ED15C}" type="parTrans" cxnId="{0C456C3E-F6BB-2145-A85F-3496DC503554}">
      <dgm:prSet/>
      <dgm:spPr/>
      <dgm:t>
        <a:bodyPr/>
        <a:lstStyle/>
        <a:p>
          <a:endParaRPr lang="en-US"/>
        </a:p>
      </dgm:t>
    </dgm:pt>
    <dgm:pt modelId="{550680BB-1281-AC40-900C-5D3632ADA86E}" type="sibTrans" cxnId="{0C456C3E-F6BB-2145-A85F-3496DC503554}">
      <dgm:prSet/>
      <dgm:spPr/>
      <dgm:t>
        <a:bodyPr/>
        <a:lstStyle/>
        <a:p>
          <a:endParaRPr lang="en-US"/>
        </a:p>
      </dgm:t>
    </dgm:pt>
    <dgm:pt modelId="{9BE7391D-FA54-1E42-A35D-0B70C21E35D8}">
      <dgm:prSet phldrT="[Text]"/>
      <dgm:spPr/>
      <dgm:t>
        <a:bodyPr/>
        <a:lstStyle/>
        <a:p>
          <a:r>
            <a:rPr lang="en-US" dirty="0"/>
            <a:t>Make </a:t>
          </a:r>
          <a:r>
            <a:rPr lang="en-US" dirty="0" err="1"/>
            <a:t>dict</a:t>
          </a:r>
          <a:r>
            <a:rPr lang="en-US" dirty="0"/>
            <a:t> of tuples : scores</a:t>
          </a:r>
        </a:p>
      </dgm:t>
    </dgm:pt>
    <dgm:pt modelId="{A4DC36C6-249E-AB4B-AFF1-5A629934F639}" type="parTrans" cxnId="{64753DFF-43AD-164D-A034-22E348EB5863}">
      <dgm:prSet/>
      <dgm:spPr/>
      <dgm:t>
        <a:bodyPr/>
        <a:lstStyle/>
        <a:p>
          <a:endParaRPr lang="en-US"/>
        </a:p>
      </dgm:t>
    </dgm:pt>
    <dgm:pt modelId="{DDDC3B5B-7814-444C-AC95-2A3B857E1CD7}" type="sibTrans" cxnId="{64753DFF-43AD-164D-A034-22E348EB5863}">
      <dgm:prSet/>
      <dgm:spPr/>
      <dgm:t>
        <a:bodyPr/>
        <a:lstStyle/>
        <a:p>
          <a:endParaRPr lang="en-US"/>
        </a:p>
      </dgm:t>
    </dgm:pt>
    <dgm:pt modelId="{D0C6EE9F-CE55-C340-B5C7-95A9A891171D}">
      <dgm:prSet phldrT="[Text]"/>
      <dgm:spPr/>
      <dgm:t>
        <a:bodyPr/>
        <a:lstStyle/>
        <a:p>
          <a:r>
            <a:rPr lang="en-US" dirty="0"/>
            <a:t>Make grid with length seq + 1</a:t>
          </a:r>
        </a:p>
      </dgm:t>
    </dgm:pt>
    <dgm:pt modelId="{5F65DAB0-8067-2F49-ACF8-24D65FABFA86}" type="parTrans" cxnId="{1FFAD1A0-B39B-A049-94F4-F3FB02C84A3B}">
      <dgm:prSet/>
      <dgm:spPr/>
      <dgm:t>
        <a:bodyPr/>
        <a:lstStyle/>
        <a:p>
          <a:endParaRPr lang="en-US"/>
        </a:p>
      </dgm:t>
    </dgm:pt>
    <dgm:pt modelId="{A195FFE4-95EB-774B-9A57-5E571917339C}" type="sibTrans" cxnId="{1FFAD1A0-B39B-A049-94F4-F3FB02C84A3B}">
      <dgm:prSet/>
      <dgm:spPr/>
      <dgm:t>
        <a:bodyPr/>
        <a:lstStyle/>
        <a:p>
          <a:endParaRPr lang="en-US"/>
        </a:p>
      </dgm:t>
    </dgm:pt>
    <dgm:pt modelId="{F4AE84E8-C617-724F-BE99-2F624B6A1FBE}">
      <dgm:prSet phldrT="[Text]"/>
      <dgm:spPr/>
      <dgm:t>
        <a:bodyPr/>
        <a:lstStyle/>
        <a:p>
          <a:r>
            <a:rPr lang="en-US" dirty="0"/>
            <a:t>Needleman-Wunsch</a:t>
          </a:r>
        </a:p>
      </dgm:t>
    </dgm:pt>
    <dgm:pt modelId="{3DBC5419-986E-944E-8438-2AE7BAE3AA02}" type="parTrans" cxnId="{52684DC6-1771-664D-8F86-4F641F9923D4}">
      <dgm:prSet/>
      <dgm:spPr/>
      <dgm:t>
        <a:bodyPr/>
        <a:lstStyle/>
        <a:p>
          <a:endParaRPr lang="en-US"/>
        </a:p>
      </dgm:t>
    </dgm:pt>
    <dgm:pt modelId="{4E969966-FEED-F449-AEF9-F09444382E6B}" type="sibTrans" cxnId="{52684DC6-1771-664D-8F86-4F641F9923D4}">
      <dgm:prSet/>
      <dgm:spPr/>
      <dgm:t>
        <a:bodyPr/>
        <a:lstStyle/>
        <a:p>
          <a:endParaRPr lang="en-US"/>
        </a:p>
      </dgm:t>
    </dgm:pt>
    <dgm:pt modelId="{4DF18E47-47B5-1B4F-BE18-90A8E1FDE716}">
      <dgm:prSet phldrT="[Text]"/>
      <dgm:spPr/>
      <dgm:t>
        <a:bodyPr/>
        <a:lstStyle/>
        <a:p>
          <a:r>
            <a:rPr lang="en-US" dirty="0"/>
            <a:t>Check Up, Left, Diagonal Neighbors</a:t>
          </a:r>
        </a:p>
      </dgm:t>
    </dgm:pt>
    <dgm:pt modelId="{9DC7078B-2BF5-C549-8E99-12B35EEA5DE6}" type="parTrans" cxnId="{C0829AD7-70E0-1A48-B8B2-C23D9E026413}">
      <dgm:prSet/>
      <dgm:spPr/>
      <dgm:t>
        <a:bodyPr/>
        <a:lstStyle/>
        <a:p>
          <a:endParaRPr lang="en-US"/>
        </a:p>
      </dgm:t>
    </dgm:pt>
    <dgm:pt modelId="{3E5C2703-EFD6-0740-8C3D-5746473F118E}" type="sibTrans" cxnId="{C0829AD7-70E0-1A48-B8B2-C23D9E026413}">
      <dgm:prSet/>
      <dgm:spPr/>
      <dgm:t>
        <a:bodyPr/>
        <a:lstStyle/>
        <a:p>
          <a:endParaRPr lang="en-US"/>
        </a:p>
      </dgm:t>
    </dgm:pt>
    <dgm:pt modelId="{2DD755BC-9607-424C-981E-5F620246644A}">
      <dgm:prSet phldrT="[Text]"/>
      <dgm:spPr/>
      <dgm:t>
        <a:bodyPr/>
        <a:lstStyle/>
        <a:p>
          <a:r>
            <a:rPr lang="en-US" dirty="0"/>
            <a:t>Write max to grid</a:t>
          </a:r>
        </a:p>
      </dgm:t>
    </dgm:pt>
    <dgm:pt modelId="{19550F41-81DB-FB45-95E9-E6B96EE06E2C}" type="parTrans" cxnId="{0EB0DAED-DC64-E841-8452-2CB5DF465DF9}">
      <dgm:prSet/>
      <dgm:spPr/>
      <dgm:t>
        <a:bodyPr/>
        <a:lstStyle/>
        <a:p>
          <a:endParaRPr lang="en-US"/>
        </a:p>
      </dgm:t>
    </dgm:pt>
    <dgm:pt modelId="{5B9C8299-5F6B-AC49-87E0-878F7735258E}" type="sibTrans" cxnId="{0EB0DAED-DC64-E841-8452-2CB5DF465DF9}">
      <dgm:prSet/>
      <dgm:spPr/>
      <dgm:t>
        <a:bodyPr/>
        <a:lstStyle/>
        <a:p>
          <a:endParaRPr lang="en-US"/>
        </a:p>
      </dgm:t>
    </dgm:pt>
    <dgm:pt modelId="{5EE17D64-4B9F-A742-AB99-6191A9A049B7}">
      <dgm:prSet phldrT="[Text]"/>
      <dgm:spPr/>
      <dgm:t>
        <a:bodyPr/>
        <a:lstStyle/>
        <a:p>
          <a:r>
            <a:rPr lang="en-US" dirty="0"/>
            <a:t>Lookup scores in </a:t>
          </a:r>
          <a:r>
            <a:rPr lang="en-US" dirty="0" err="1"/>
            <a:t>dict</a:t>
          </a:r>
          <a:r>
            <a:rPr lang="en-US" dirty="0"/>
            <a:t> and add</a:t>
          </a:r>
        </a:p>
      </dgm:t>
    </dgm:pt>
    <dgm:pt modelId="{C23E3902-4D00-8044-96B0-9F35A2D574CC}" type="parTrans" cxnId="{877F8557-A514-C44A-8AA9-12381D9ED3C8}">
      <dgm:prSet/>
      <dgm:spPr/>
      <dgm:t>
        <a:bodyPr/>
        <a:lstStyle/>
        <a:p>
          <a:endParaRPr lang="en-US"/>
        </a:p>
      </dgm:t>
    </dgm:pt>
    <dgm:pt modelId="{4EB61B32-2FAC-0A4C-B359-00B66DF27F40}" type="sibTrans" cxnId="{877F8557-A514-C44A-8AA9-12381D9ED3C8}">
      <dgm:prSet/>
      <dgm:spPr/>
      <dgm:t>
        <a:bodyPr/>
        <a:lstStyle/>
        <a:p>
          <a:endParaRPr lang="en-US"/>
        </a:p>
      </dgm:t>
    </dgm:pt>
    <dgm:pt modelId="{E45D627A-2D64-CC41-83C4-691F26DE5243}">
      <dgm:prSet phldrT="[Text]"/>
      <dgm:spPr/>
      <dgm:t>
        <a:bodyPr/>
        <a:lstStyle/>
        <a:p>
          <a:r>
            <a:rPr lang="en-US" dirty="0"/>
            <a:t>Save copy of location of global max</a:t>
          </a:r>
        </a:p>
      </dgm:t>
    </dgm:pt>
    <dgm:pt modelId="{6A6A71CE-6091-0545-8EB7-1795BA733DB4}" type="parTrans" cxnId="{2DFA9567-42CC-5B4F-BD0F-0A2D06FA3AE0}">
      <dgm:prSet/>
      <dgm:spPr/>
      <dgm:t>
        <a:bodyPr/>
        <a:lstStyle/>
        <a:p>
          <a:endParaRPr lang="en-US"/>
        </a:p>
      </dgm:t>
    </dgm:pt>
    <dgm:pt modelId="{7499C2C8-F015-5748-BE9F-582A5D1B5286}" type="sibTrans" cxnId="{2DFA9567-42CC-5B4F-BD0F-0A2D06FA3AE0}">
      <dgm:prSet/>
      <dgm:spPr/>
      <dgm:t>
        <a:bodyPr/>
        <a:lstStyle/>
        <a:p>
          <a:endParaRPr lang="en-US"/>
        </a:p>
      </dgm:t>
    </dgm:pt>
    <dgm:pt modelId="{DD79E37E-587C-0D4B-AFA8-EADDF27CD0F9}">
      <dgm:prSet phldrT="[Text]"/>
      <dgm:spPr/>
      <dgm:t>
        <a:bodyPr/>
        <a:lstStyle/>
        <a:p>
          <a:r>
            <a:rPr lang="en-US" dirty="0"/>
            <a:t>Smith-Waterman</a:t>
          </a:r>
        </a:p>
      </dgm:t>
    </dgm:pt>
    <dgm:pt modelId="{0D4B236B-623E-2A41-AAD7-B93175B6A1F4}" type="parTrans" cxnId="{7D566912-02E7-AB49-9921-70178802A951}">
      <dgm:prSet/>
      <dgm:spPr/>
      <dgm:t>
        <a:bodyPr/>
        <a:lstStyle/>
        <a:p>
          <a:endParaRPr lang="en-US"/>
        </a:p>
      </dgm:t>
    </dgm:pt>
    <dgm:pt modelId="{B0DA00D3-51ED-0D4E-AE13-8637D039E439}" type="sibTrans" cxnId="{7D566912-02E7-AB49-9921-70178802A951}">
      <dgm:prSet/>
      <dgm:spPr/>
      <dgm:t>
        <a:bodyPr/>
        <a:lstStyle/>
        <a:p>
          <a:endParaRPr lang="en-US"/>
        </a:p>
      </dgm:t>
    </dgm:pt>
    <dgm:pt modelId="{2E1C795F-2E69-874E-88AB-014235300C9D}">
      <dgm:prSet phldrT="[Text]"/>
      <dgm:spPr/>
      <dgm:t>
        <a:bodyPr/>
        <a:lstStyle/>
        <a:p>
          <a:r>
            <a:rPr lang="en-US" dirty="0"/>
            <a:t>Copy Needleman-Wunsch algorithm</a:t>
          </a:r>
        </a:p>
      </dgm:t>
    </dgm:pt>
    <dgm:pt modelId="{7EE2ED14-B36B-E849-8BD5-D486FBBEAF1A}" type="parTrans" cxnId="{A773BD86-0AA6-ED4D-9EB4-E01D5A30F258}">
      <dgm:prSet/>
      <dgm:spPr/>
      <dgm:t>
        <a:bodyPr/>
        <a:lstStyle/>
        <a:p>
          <a:endParaRPr lang="en-US"/>
        </a:p>
      </dgm:t>
    </dgm:pt>
    <dgm:pt modelId="{36FEAADE-0134-474C-BC8E-4BD665A47A2D}" type="sibTrans" cxnId="{A773BD86-0AA6-ED4D-9EB4-E01D5A30F258}">
      <dgm:prSet/>
      <dgm:spPr/>
      <dgm:t>
        <a:bodyPr/>
        <a:lstStyle/>
        <a:p>
          <a:endParaRPr lang="en-US"/>
        </a:p>
      </dgm:t>
    </dgm:pt>
    <dgm:pt modelId="{2353F3D1-2AFB-074D-A1DC-DB03FD632C55}">
      <dgm:prSet phldrT="[Text]"/>
      <dgm:spPr/>
      <dgm:t>
        <a:bodyPr/>
        <a:lstStyle/>
        <a:p>
          <a:r>
            <a:rPr lang="en-US" dirty="0"/>
            <a:t>Write max or 0 if negative</a:t>
          </a:r>
        </a:p>
      </dgm:t>
    </dgm:pt>
    <dgm:pt modelId="{4D3DCF2A-B4AD-0448-AF67-F7C61F5043EB}" type="parTrans" cxnId="{4AE29199-D277-5744-B6CE-D1217A3ADF2D}">
      <dgm:prSet/>
      <dgm:spPr/>
      <dgm:t>
        <a:bodyPr/>
        <a:lstStyle/>
        <a:p>
          <a:endParaRPr lang="en-US"/>
        </a:p>
      </dgm:t>
    </dgm:pt>
    <dgm:pt modelId="{51BE6524-0EC9-C246-A42C-A3D1076B2197}" type="sibTrans" cxnId="{4AE29199-D277-5744-B6CE-D1217A3ADF2D}">
      <dgm:prSet/>
      <dgm:spPr/>
      <dgm:t>
        <a:bodyPr/>
        <a:lstStyle/>
        <a:p>
          <a:endParaRPr lang="en-US"/>
        </a:p>
      </dgm:t>
    </dgm:pt>
    <dgm:pt modelId="{9EEFBDC7-CF0E-9F48-AFFF-0832FE12043A}">
      <dgm:prSet phldrT="[Text]"/>
      <dgm:spPr/>
      <dgm:t>
        <a:bodyPr/>
        <a:lstStyle/>
        <a:p>
          <a:r>
            <a:rPr lang="en-US" dirty="0"/>
            <a:t>Backtrack</a:t>
          </a:r>
        </a:p>
      </dgm:t>
    </dgm:pt>
    <dgm:pt modelId="{605BCC94-0B11-D04F-BAAC-148604D802EF}" type="parTrans" cxnId="{53FFD95B-0A25-724F-9191-E93F3C7B1DA0}">
      <dgm:prSet/>
      <dgm:spPr/>
      <dgm:t>
        <a:bodyPr/>
        <a:lstStyle/>
        <a:p>
          <a:endParaRPr lang="en-US"/>
        </a:p>
      </dgm:t>
    </dgm:pt>
    <dgm:pt modelId="{B0B245A7-CA0E-0D49-AC59-9480DD1E0AA3}" type="sibTrans" cxnId="{53FFD95B-0A25-724F-9191-E93F3C7B1DA0}">
      <dgm:prSet/>
      <dgm:spPr/>
      <dgm:t>
        <a:bodyPr/>
        <a:lstStyle/>
        <a:p>
          <a:endParaRPr lang="en-US"/>
        </a:p>
      </dgm:t>
    </dgm:pt>
    <dgm:pt modelId="{9710D1CB-7475-214D-B1BB-019F11D10C95}">
      <dgm:prSet phldrT="[Text]"/>
      <dgm:spPr/>
      <dgm:t>
        <a:bodyPr/>
        <a:lstStyle/>
        <a:p>
          <a:r>
            <a:rPr lang="en-US" dirty="0"/>
            <a:t>Start from max</a:t>
          </a:r>
        </a:p>
      </dgm:t>
    </dgm:pt>
    <dgm:pt modelId="{4E409C51-E533-6740-BC2B-A76D9732B6BE}" type="parTrans" cxnId="{8F49501E-1642-4E4B-9FBB-4D9F471449FB}">
      <dgm:prSet/>
      <dgm:spPr/>
      <dgm:t>
        <a:bodyPr/>
        <a:lstStyle/>
        <a:p>
          <a:endParaRPr lang="en-US"/>
        </a:p>
      </dgm:t>
    </dgm:pt>
    <dgm:pt modelId="{7976B18C-A536-9742-9125-E08331C18A0C}" type="sibTrans" cxnId="{8F49501E-1642-4E4B-9FBB-4D9F471449FB}">
      <dgm:prSet/>
      <dgm:spPr/>
      <dgm:t>
        <a:bodyPr/>
        <a:lstStyle/>
        <a:p>
          <a:endParaRPr lang="en-US"/>
        </a:p>
      </dgm:t>
    </dgm:pt>
    <dgm:pt modelId="{52BEFED7-B809-744F-9F2C-7A33CD79E104}">
      <dgm:prSet phldrT="[Text]"/>
      <dgm:spPr/>
      <dgm:t>
        <a:bodyPr/>
        <a:lstStyle/>
        <a:p>
          <a:r>
            <a:rPr lang="en-US" dirty="0"/>
            <a:t>Choose largest of neighbors</a:t>
          </a:r>
        </a:p>
      </dgm:t>
    </dgm:pt>
    <dgm:pt modelId="{9EE59697-0144-5D42-818F-7A72EFECC2D4}" type="parTrans" cxnId="{E91C4146-072F-614B-B4EC-FA1B35635EFB}">
      <dgm:prSet/>
      <dgm:spPr/>
      <dgm:t>
        <a:bodyPr/>
        <a:lstStyle/>
        <a:p>
          <a:endParaRPr lang="en-US"/>
        </a:p>
      </dgm:t>
    </dgm:pt>
    <dgm:pt modelId="{AE0C7F39-8F4E-5F4B-8AA9-26300DA23703}" type="sibTrans" cxnId="{E91C4146-072F-614B-B4EC-FA1B35635EFB}">
      <dgm:prSet/>
      <dgm:spPr/>
      <dgm:t>
        <a:bodyPr/>
        <a:lstStyle/>
        <a:p>
          <a:endParaRPr lang="en-US"/>
        </a:p>
      </dgm:t>
    </dgm:pt>
    <dgm:pt modelId="{9FE819EA-586F-E341-9888-83C24C5288A0}">
      <dgm:prSet phldrT="[Text]"/>
      <dgm:spPr/>
      <dgm:t>
        <a:bodyPr/>
        <a:lstStyle/>
        <a:p>
          <a:r>
            <a:rPr lang="en-US" dirty="0"/>
            <a:t>Keep track of steps</a:t>
          </a:r>
        </a:p>
      </dgm:t>
    </dgm:pt>
    <dgm:pt modelId="{3DA351FA-7663-8C43-B18B-5749C14A4C57}" type="parTrans" cxnId="{8AA7A0FF-0930-1941-AA9E-90690D207288}">
      <dgm:prSet/>
      <dgm:spPr/>
      <dgm:t>
        <a:bodyPr/>
        <a:lstStyle/>
        <a:p>
          <a:endParaRPr lang="en-US"/>
        </a:p>
      </dgm:t>
    </dgm:pt>
    <dgm:pt modelId="{524E1AE3-D006-464F-A257-6CB1986017F8}" type="sibTrans" cxnId="{8AA7A0FF-0930-1941-AA9E-90690D207288}">
      <dgm:prSet/>
      <dgm:spPr/>
      <dgm:t>
        <a:bodyPr/>
        <a:lstStyle/>
        <a:p>
          <a:endParaRPr lang="en-US"/>
        </a:p>
      </dgm:t>
    </dgm:pt>
    <dgm:pt modelId="{464F7D54-66F9-B145-BE06-775D9E77AAA6}">
      <dgm:prSet phldrT="[Text]"/>
      <dgm:spPr/>
      <dgm:t>
        <a:bodyPr/>
        <a:lstStyle/>
        <a:p>
          <a:r>
            <a:rPr lang="en-US" dirty="0"/>
            <a:t>Recurse until start</a:t>
          </a:r>
        </a:p>
      </dgm:t>
    </dgm:pt>
    <dgm:pt modelId="{7395F6D1-7863-E346-9D9A-7363BA257DC5}" type="parTrans" cxnId="{F5BFEFAA-7266-BC4F-9EA7-7149951C8D44}">
      <dgm:prSet/>
      <dgm:spPr/>
      <dgm:t>
        <a:bodyPr/>
        <a:lstStyle/>
        <a:p>
          <a:endParaRPr lang="en-US"/>
        </a:p>
      </dgm:t>
    </dgm:pt>
    <dgm:pt modelId="{D29D438B-7F48-794D-9F98-46BB245829C0}" type="sibTrans" cxnId="{F5BFEFAA-7266-BC4F-9EA7-7149951C8D44}">
      <dgm:prSet/>
      <dgm:spPr/>
      <dgm:t>
        <a:bodyPr/>
        <a:lstStyle/>
        <a:p>
          <a:endParaRPr lang="en-US"/>
        </a:p>
      </dgm:t>
    </dgm:pt>
    <dgm:pt modelId="{C7CF0C1D-6F7D-3F40-A930-8D32088B3917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397FABB0-52BB-A241-B428-C5DF483A70CF}" type="parTrans" cxnId="{ECEAD5E5-41D4-994C-9C39-A0C5A218C807}">
      <dgm:prSet/>
      <dgm:spPr/>
      <dgm:t>
        <a:bodyPr/>
        <a:lstStyle/>
        <a:p>
          <a:endParaRPr lang="en-US"/>
        </a:p>
      </dgm:t>
    </dgm:pt>
    <dgm:pt modelId="{CE73ED06-7DB0-A646-A044-5427BA862DE4}" type="sibTrans" cxnId="{ECEAD5E5-41D4-994C-9C39-A0C5A218C807}">
      <dgm:prSet/>
      <dgm:spPr/>
      <dgm:t>
        <a:bodyPr/>
        <a:lstStyle/>
        <a:p>
          <a:endParaRPr lang="en-US"/>
        </a:p>
      </dgm:t>
    </dgm:pt>
    <dgm:pt modelId="{A81FF605-7F87-3D48-B816-E2766C9D700A}">
      <dgm:prSet phldrT="[Text]"/>
      <dgm:spPr/>
      <dgm:t>
        <a:bodyPr/>
        <a:lstStyle/>
        <a:p>
          <a:r>
            <a:rPr lang="en-US" dirty="0"/>
            <a:t>Reverse backtracking steps</a:t>
          </a:r>
        </a:p>
      </dgm:t>
    </dgm:pt>
    <dgm:pt modelId="{4188AE95-E51F-A34E-A997-1EBFCD3CBC63}" type="parTrans" cxnId="{64C84EE9-F544-A44E-8103-F27127247FE6}">
      <dgm:prSet/>
      <dgm:spPr/>
      <dgm:t>
        <a:bodyPr/>
        <a:lstStyle/>
        <a:p>
          <a:endParaRPr lang="en-US"/>
        </a:p>
      </dgm:t>
    </dgm:pt>
    <dgm:pt modelId="{DE3AC707-DA22-7343-83F3-04F63BB02208}" type="sibTrans" cxnId="{64C84EE9-F544-A44E-8103-F27127247FE6}">
      <dgm:prSet/>
      <dgm:spPr/>
      <dgm:t>
        <a:bodyPr/>
        <a:lstStyle/>
        <a:p>
          <a:endParaRPr lang="en-US"/>
        </a:p>
      </dgm:t>
    </dgm:pt>
    <dgm:pt modelId="{BAC9AD62-9202-1A43-B347-7DE9939AE83E}">
      <dgm:prSet phldrT="[Text]"/>
      <dgm:spPr/>
      <dgm:t>
        <a:bodyPr/>
        <a:lstStyle/>
        <a:p>
          <a:r>
            <a:rPr lang="en-US" dirty="0"/>
            <a:t>Print each move</a:t>
          </a:r>
        </a:p>
      </dgm:t>
    </dgm:pt>
    <dgm:pt modelId="{A1A98FC8-CF45-6E49-BE78-BC8E0C5C1A7D}" type="parTrans" cxnId="{0C659DC5-3A84-984A-9F79-5229FA75D4B2}">
      <dgm:prSet/>
      <dgm:spPr/>
      <dgm:t>
        <a:bodyPr/>
        <a:lstStyle/>
        <a:p>
          <a:endParaRPr lang="en-US"/>
        </a:p>
      </dgm:t>
    </dgm:pt>
    <dgm:pt modelId="{A212A7BB-2187-2E43-8A79-1E37D162A471}" type="sibTrans" cxnId="{0C659DC5-3A84-984A-9F79-5229FA75D4B2}">
      <dgm:prSet/>
      <dgm:spPr/>
      <dgm:t>
        <a:bodyPr/>
        <a:lstStyle/>
        <a:p>
          <a:endParaRPr lang="en-US"/>
        </a:p>
      </dgm:t>
    </dgm:pt>
    <dgm:pt modelId="{AD776C70-ABF0-B141-81F5-AC9141D9B44D}" type="pres">
      <dgm:prSet presAssocID="{355F0501-3161-B141-91D4-D859C5350378}" presName="linear" presStyleCnt="0">
        <dgm:presLayoutVars>
          <dgm:dir/>
          <dgm:animLvl val="lvl"/>
          <dgm:resizeHandles val="exact"/>
        </dgm:presLayoutVars>
      </dgm:prSet>
      <dgm:spPr/>
    </dgm:pt>
    <dgm:pt modelId="{FF49050E-10FB-3E4D-BDEF-2240CB506EAB}" type="pres">
      <dgm:prSet presAssocID="{DF5DCF3A-9B96-8648-839A-9ED46D00C0C5}" presName="parentLin" presStyleCnt="0"/>
      <dgm:spPr/>
    </dgm:pt>
    <dgm:pt modelId="{21316D14-83B8-D440-A515-24497E1BD6EB}" type="pres">
      <dgm:prSet presAssocID="{DF5DCF3A-9B96-8648-839A-9ED46D00C0C5}" presName="parentLeftMargin" presStyleLbl="node1" presStyleIdx="0" presStyleCnt="6"/>
      <dgm:spPr/>
    </dgm:pt>
    <dgm:pt modelId="{E49AF35A-E597-1140-89AE-7A45D5E22E32}" type="pres">
      <dgm:prSet presAssocID="{DF5DCF3A-9B96-8648-839A-9ED46D00C0C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BE386F6-E959-1C4D-85F0-E2E2DCA3E92C}" type="pres">
      <dgm:prSet presAssocID="{DF5DCF3A-9B96-8648-839A-9ED46D00C0C5}" presName="negativeSpace" presStyleCnt="0"/>
      <dgm:spPr/>
    </dgm:pt>
    <dgm:pt modelId="{56C88317-93B2-F342-AD5A-7E3F29874BAC}" type="pres">
      <dgm:prSet presAssocID="{DF5DCF3A-9B96-8648-839A-9ED46D00C0C5}" presName="childText" presStyleLbl="conFgAcc1" presStyleIdx="0" presStyleCnt="6">
        <dgm:presLayoutVars>
          <dgm:bulletEnabled val="1"/>
        </dgm:presLayoutVars>
      </dgm:prSet>
      <dgm:spPr/>
    </dgm:pt>
    <dgm:pt modelId="{6F6928DB-21C6-5646-9D1E-0717036303AF}" type="pres">
      <dgm:prSet presAssocID="{9A3D9558-51FD-034C-AC4C-575222D2EEB6}" presName="spaceBetweenRectangles" presStyleCnt="0"/>
      <dgm:spPr/>
    </dgm:pt>
    <dgm:pt modelId="{D5555871-4532-A341-B1BE-CACBE38BD08A}" type="pres">
      <dgm:prSet presAssocID="{4F939B57-E5C3-BC42-A3EC-661AC675694B}" presName="parentLin" presStyleCnt="0"/>
      <dgm:spPr/>
    </dgm:pt>
    <dgm:pt modelId="{98A46C85-9CFB-484F-B169-D65350E43C88}" type="pres">
      <dgm:prSet presAssocID="{4F939B57-E5C3-BC42-A3EC-661AC675694B}" presName="parentLeftMargin" presStyleLbl="node1" presStyleIdx="0" presStyleCnt="6"/>
      <dgm:spPr/>
    </dgm:pt>
    <dgm:pt modelId="{7A1F8DA2-17EC-814D-9B22-75485E6E9992}" type="pres">
      <dgm:prSet presAssocID="{4F939B57-E5C3-BC42-A3EC-661AC675694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9738F54-B725-B442-A443-A51DB56A1298}" type="pres">
      <dgm:prSet presAssocID="{4F939B57-E5C3-BC42-A3EC-661AC675694B}" presName="negativeSpace" presStyleCnt="0"/>
      <dgm:spPr/>
    </dgm:pt>
    <dgm:pt modelId="{DDF11E65-4E69-BD40-A8CE-01C02343C18D}" type="pres">
      <dgm:prSet presAssocID="{4F939B57-E5C3-BC42-A3EC-661AC675694B}" presName="childText" presStyleLbl="conFgAcc1" presStyleIdx="1" presStyleCnt="6">
        <dgm:presLayoutVars>
          <dgm:bulletEnabled val="1"/>
        </dgm:presLayoutVars>
      </dgm:prSet>
      <dgm:spPr/>
    </dgm:pt>
    <dgm:pt modelId="{67DB3FB3-7497-884B-9F58-E5E6B57BCE5F}" type="pres">
      <dgm:prSet presAssocID="{550680BB-1281-AC40-900C-5D3632ADA86E}" presName="spaceBetweenRectangles" presStyleCnt="0"/>
      <dgm:spPr/>
    </dgm:pt>
    <dgm:pt modelId="{67C93093-2339-204A-8906-F8D345052984}" type="pres">
      <dgm:prSet presAssocID="{F4AE84E8-C617-724F-BE99-2F624B6A1FBE}" presName="parentLin" presStyleCnt="0"/>
      <dgm:spPr/>
    </dgm:pt>
    <dgm:pt modelId="{B38049DD-8A3C-7748-A2E0-8D229C5D2EC9}" type="pres">
      <dgm:prSet presAssocID="{F4AE84E8-C617-724F-BE99-2F624B6A1FBE}" presName="parentLeftMargin" presStyleLbl="node1" presStyleIdx="1" presStyleCnt="6"/>
      <dgm:spPr/>
    </dgm:pt>
    <dgm:pt modelId="{1ED42817-EDC7-B148-9412-3BC60B8C2452}" type="pres">
      <dgm:prSet presAssocID="{F4AE84E8-C617-724F-BE99-2F624B6A1FB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DEA359C-0E30-484F-8AF5-6727ED137653}" type="pres">
      <dgm:prSet presAssocID="{F4AE84E8-C617-724F-BE99-2F624B6A1FBE}" presName="negativeSpace" presStyleCnt="0"/>
      <dgm:spPr/>
    </dgm:pt>
    <dgm:pt modelId="{EE7942E5-740B-6E46-8AAE-AB5402DA852B}" type="pres">
      <dgm:prSet presAssocID="{F4AE84E8-C617-724F-BE99-2F624B6A1FBE}" presName="childText" presStyleLbl="conFgAcc1" presStyleIdx="2" presStyleCnt="6">
        <dgm:presLayoutVars>
          <dgm:bulletEnabled val="1"/>
        </dgm:presLayoutVars>
      </dgm:prSet>
      <dgm:spPr/>
    </dgm:pt>
    <dgm:pt modelId="{9595E324-3C45-7846-B714-109E352E0416}" type="pres">
      <dgm:prSet presAssocID="{4E969966-FEED-F449-AEF9-F09444382E6B}" presName="spaceBetweenRectangles" presStyleCnt="0"/>
      <dgm:spPr/>
    </dgm:pt>
    <dgm:pt modelId="{BBE4EB31-FD2E-134D-B3A1-5957F4C5F2C4}" type="pres">
      <dgm:prSet presAssocID="{DD79E37E-587C-0D4B-AFA8-EADDF27CD0F9}" presName="parentLin" presStyleCnt="0"/>
      <dgm:spPr/>
    </dgm:pt>
    <dgm:pt modelId="{7B67EC42-16EC-874A-94CE-AFA4443EA86B}" type="pres">
      <dgm:prSet presAssocID="{DD79E37E-587C-0D4B-AFA8-EADDF27CD0F9}" presName="parentLeftMargin" presStyleLbl="node1" presStyleIdx="2" presStyleCnt="6"/>
      <dgm:spPr/>
    </dgm:pt>
    <dgm:pt modelId="{DF7DE9B4-27A5-EF44-A9B0-67A0DDEEE5D3}" type="pres">
      <dgm:prSet presAssocID="{DD79E37E-587C-0D4B-AFA8-EADDF27CD0F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FF42BF9-98DF-DA46-B0AA-3DFA5E9C8FEB}" type="pres">
      <dgm:prSet presAssocID="{DD79E37E-587C-0D4B-AFA8-EADDF27CD0F9}" presName="negativeSpace" presStyleCnt="0"/>
      <dgm:spPr/>
    </dgm:pt>
    <dgm:pt modelId="{A6F6F139-F935-9F41-938F-989C7878F70A}" type="pres">
      <dgm:prSet presAssocID="{DD79E37E-587C-0D4B-AFA8-EADDF27CD0F9}" presName="childText" presStyleLbl="conFgAcc1" presStyleIdx="3" presStyleCnt="6">
        <dgm:presLayoutVars>
          <dgm:bulletEnabled val="1"/>
        </dgm:presLayoutVars>
      </dgm:prSet>
      <dgm:spPr/>
    </dgm:pt>
    <dgm:pt modelId="{DC067DAB-B023-0E4A-9A48-F6C1BD28D9C0}" type="pres">
      <dgm:prSet presAssocID="{B0DA00D3-51ED-0D4E-AE13-8637D039E439}" presName="spaceBetweenRectangles" presStyleCnt="0"/>
      <dgm:spPr/>
    </dgm:pt>
    <dgm:pt modelId="{3CCAFEE9-7505-C340-8766-7AF9D220AD82}" type="pres">
      <dgm:prSet presAssocID="{9EEFBDC7-CF0E-9F48-AFFF-0832FE12043A}" presName="parentLin" presStyleCnt="0"/>
      <dgm:spPr/>
    </dgm:pt>
    <dgm:pt modelId="{9A2F26A8-F77B-6448-9D2B-828A3D6A8E69}" type="pres">
      <dgm:prSet presAssocID="{9EEFBDC7-CF0E-9F48-AFFF-0832FE12043A}" presName="parentLeftMargin" presStyleLbl="node1" presStyleIdx="3" presStyleCnt="6"/>
      <dgm:spPr/>
    </dgm:pt>
    <dgm:pt modelId="{4C0186F8-F18C-7243-B9F5-93B6432AAE77}" type="pres">
      <dgm:prSet presAssocID="{9EEFBDC7-CF0E-9F48-AFFF-0832FE12043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4430BA1-C233-D142-BF81-80C276FF3599}" type="pres">
      <dgm:prSet presAssocID="{9EEFBDC7-CF0E-9F48-AFFF-0832FE12043A}" presName="negativeSpace" presStyleCnt="0"/>
      <dgm:spPr/>
    </dgm:pt>
    <dgm:pt modelId="{B0C925DA-6360-5842-A315-B6327B07CC3E}" type="pres">
      <dgm:prSet presAssocID="{9EEFBDC7-CF0E-9F48-AFFF-0832FE12043A}" presName="childText" presStyleLbl="conFgAcc1" presStyleIdx="4" presStyleCnt="6">
        <dgm:presLayoutVars>
          <dgm:bulletEnabled val="1"/>
        </dgm:presLayoutVars>
      </dgm:prSet>
      <dgm:spPr/>
    </dgm:pt>
    <dgm:pt modelId="{FC941D1C-DF93-D948-B513-03209DD7C14D}" type="pres">
      <dgm:prSet presAssocID="{B0B245A7-CA0E-0D49-AC59-9480DD1E0AA3}" presName="spaceBetweenRectangles" presStyleCnt="0"/>
      <dgm:spPr/>
    </dgm:pt>
    <dgm:pt modelId="{CD04CA1D-43CF-3E42-9676-565CF8039BA1}" type="pres">
      <dgm:prSet presAssocID="{C7CF0C1D-6F7D-3F40-A930-8D32088B3917}" presName="parentLin" presStyleCnt="0"/>
      <dgm:spPr/>
    </dgm:pt>
    <dgm:pt modelId="{3317EB54-1BEE-BB4C-A5BE-57DFED16E605}" type="pres">
      <dgm:prSet presAssocID="{C7CF0C1D-6F7D-3F40-A930-8D32088B3917}" presName="parentLeftMargin" presStyleLbl="node1" presStyleIdx="4" presStyleCnt="6"/>
      <dgm:spPr/>
    </dgm:pt>
    <dgm:pt modelId="{BCD427F2-A248-864F-8D99-34FD9729B09D}" type="pres">
      <dgm:prSet presAssocID="{C7CF0C1D-6F7D-3F40-A930-8D32088B391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1087457-494A-4343-B8FE-577D779A8BE5}" type="pres">
      <dgm:prSet presAssocID="{C7CF0C1D-6F7D-3F40-A930-8D32088B3917}" presName="negativeSpace" presStyleCnt="0"/>
      <dgm:spPr/>
    </dgm:pt>
    <dgm:pt modelId="{072051D7-37C6-B840-81B3-F5FFF681E97C}" type="pres">
      <dgm:prSet presAssocID="{C7CF0C1D-6F7D-3F40-A930-8D32088B391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D566912-02E7-AB49-9921-70178802A951}" srcId="{355F0501-3161-B141-91D4-D859C5350378}" destId="{DD79E37E-587C-0D4B-AFA8-EADDF27CD0F9}" srcOrd="3" destOrd="0" parTransId="{0D4B236B-623E-2A41-AAD7-B93175B6A1F4}" sibTransId="{B0DA00D3-51ED-0D4E-AE13-8637D039E439}"/>
    <dgm:cxn modelId="{152FF213-6763-694A-A76A-6EF0A4227D6B}" srcId="{355F0501-3161-B141-91D4-D859C5350378}" destId="{DF5DCF3A-9B96-8648-839A-9ED46D00C0C5}" srcOrd="0" destOrd="0" parTransId="{C7C15A7B-AD40-5D41-A14D-DB9C9F5454A1}" sibTransId="{9A3D9558-51FD-034C-AC4C-575222D2EEB6}"/>
    <dgm:cxn modelId="{8F49501E-1642-4E4B-9FBB-4D9F471449FB}" srcId="{9EEFBDC7-CF0E-9F48-AFFF-0832FE12043A}" destId="{9710D1CB-7475-214D-B1BB-019F11D10C95}" srcOrd="0" destOrd="0" parTransId="{4E409C51-E533-6740-BC2B-A76D9732B6BE}" sibTransId="{7976B18C-A536-9742-9125-E08331C18A0C}"/>
    <dgm:cxn modelId="{96C0BE27-F367-294E-A032-0C496F8C4A12}" type="presOf" srcId="{DD79E37E-587C-0D4B-AFA8-EADDF27CD0F9}" destId="{7B67EC42-16EC-874A-94CE-AFA4443EA86B}" srcOrd="0" destOrd="0" presId="urn:microsoft.com/office/officeart/2005/8/layout/list1"/>
    <dgm:cxn modelId="{CEA0A32E-426C-9844-B9FB-F7370FA4F6A0}" type="presOf" srcId="{9710D1CB-7475-214D-B1BB-019F11D10C95}" destId="{B0C925DA-6360-5842-A315-B6327B07CC3E}" srcOrd="0" destOrd="0" presId="urn:microsoft.com/office/officeart/2005/8/layout/list1"/>
    <dgm:cxn modelId="{FFA78231-A1DA-F043-9037-8413505C3351}" type="presOf" srcId="{4F939B57-E5C3-BC42-A3EC-661AC675694B}" destId="{7A1F8DA2-17EC-814D-9B22-75485E6E9992}" srcOrd="1" destOrd="0" presId="urn:microsoft.com/office/officeart/2005/8/layout/list1"/>
    <dgm:cxn modelId="{9FFBB736-D250-8A49-ABBD-9A969A6DF1B4}" type="presOf" srcId="{464F7D54-66F9-B145-BE06-775D9E77AAA6}" destId="{B0C925DA-6360-5842-A315-B6327B07CC3E}" srcOrd="0" destOrd="3" presId="urn:microsoft.com/office/officeart/2005/8/layout/list1"/>
    <dgm:cxn modelId="{0CC0113C-A923-0348-A414-0D092147B1D8}" type="presOf" srcId="{9EEFBDC7-CF0E-9F48-AFFF-0832FE12043A}" destId="{9A2F26A8-F77B-6448-9D2B-828A3D6A8E69}" srcOrd="0" destOrd="0" presId="urn:microsoft.com/office/officeart/2005/8/layout/list1"/>
    <dgm:cxn modelId="{0C456C3E-F6BB-2145-A85F-3496DC503554}" srcId="{355F0501-3161-B141-91D4-D859C5350378}" destId="{4F939B57-E5C3-BC42-A3EC-661AC675694B}" srcOrd="1" destOrd="0" parTransId="{2F1FB22F-0B9C-7F47-8F63-07961D8ED15C}" sibTransId="{550680BB-1281-AC40-900C-5D3632ADA86E}"/>
    <dgm:cxn modelId="{E91C4146-072F-614B-B4EC-FA1B35635EFB}" srcId="{9EEFBDC7-CF0E-9F48-AFFF-0832FE12043A}" destId="{52BEFED7-B809-744F-9F2C-7A33CD79E104}" srcOrd="1" destOrd="0" parTransId="{9EE59697-0144-5D42-818F-7A72EFECC2D4}" sibTransId="{AE0C7F39-8F4E-5F4B-8AA9-26300DA23703}"/>
    <dgm:cxn modelId="{8A0DB44C-4C35-A147-A240-FE1A1F8AA1A2}" type="presOf" srcId="{4F939B57-E5C3-BC42-A3EC-661AC675694B}" destId="{98A46C85-9CFB-484F-B169-D65350E43C88}" srcOrd="0" destOrd="0" presId="urn:microsoft.com/office/officeart/2005/8/layout/list1"/>
    <dgm:cxn modelId="{6F354F56-5FDB-7243-B704-BD178AF3DB58}" type="presOf" srcId="{DF5DCF3A-9B96-8648-839A-9ED46D00C0C5}" destId="{E49AF35A-E597-1140-89AE-7A45D5E22E32}" srcOrd="1" destOrd="0" presId="urn:microsoft.com/office/officeart/2005/8/layout/list1"/>
    <dgm:cxn modelId="{877F8557-A514-C44A-8AA9-12381D9ED3C8}" srcId="{F4AE84E8-C617-724F-BE99-2F624B6A1FBE}" destId="{5EE17D64-4B9F-A742-AB99-6191A9A049B7}" srcOrd="1" destOrd="0" parTransId="{C23E3902-4D00-8044-96B0-9F35A2D574CC}" sibTransId="{4EB61B32-2FAC-0A4C-B359-00B66DF27F40}"/>
    <dgm:cxn modelId="{53FFD95B-0A25-724F-9191-E93F3C7B1DA0}" srcId="{355F0501-3161-B141-91D4-D859C5350378}" destId="{9EEFBDC7-CF0E-9F48-AFFF-0832FE12043A}" srcOrd="4" destOrd="0" parTransId="{605BCC94-0B11-D04F-BAAC-148604D802EF}" sibTransId="{B0B245A7-CA0E-0D49-AC59-9480DD1E0AA3}"/>
    <dgm:cxn modelId="{FEB0855C-B902-3241-A953-E6E5F5DDCA13}" type="presOf" srcId="{9BE7391D-FA54-1E42-A35D-0B70C21E35D8}" destId="{DDF11E65-4E69-BD40-A8CE-01C02343C18D}" srcOrd="0" destOrd="0" presId="urn:microsoft.com/office/officeart/2005/8/layout/list1"/>
    <dgm:cxn modelId="{6ED89063-1940-EE41-8EDC-0A36538CFE20}" type="presOf" srcId="{355F0501-3161-B141-91D4-D859C5350378}" destId="{AD776C70-ABF0-B141-81F5-AC9141D9B44D}" srcOrd="0" destOrd="0" presId="urn:microsoft.com/office/officeart/2005/8/layout/list1"/>
    <dgm:cxn modelId="{2DFA9567-42CC-5B4F-BD0F-0A2D06FA3AE0}" srcId="{F4AE84E8-C617-724F-BE99-2F624B6A1FBE}" destId="{E45D627A-2D64-CC41-83C4-691F26DE5243}" srcOrd="3" destOrd="0" parTransId="{6A6A71CE-6091-0545-8EB7-1795BA733DB4}" sibTransId="{7499C2C8-F015-5748-BE9F-582A5D1B5286}"/>
    <dgm:cxn modelId="{43EE576E-CC8E-E243-AE0C-40FA8E52E86C}" type="presOf" srcId="{5EE17D64-4B9F-A742-AB99-6191A9A049B7}" destId="{EE7942E5-740B-6E46-8AAE-AB5402DA852B}" srcOrd="0" destOrd="1" presId="urn:microsoft.com/office/officeart/2005/8/layout/list1"/>
    <dgm:cxn modelId="{F78C7B77-9230-AE4B-8A35-0151C3DA8A92}" type="presOf" srcId="{2E1C795F-2E69-874E-88AB-014235300C9D}" destId="{A6F6F139-F935-9F41-938F-989C7878F70A}" srcOrd="0" destOrd="0" presId="urn:microsoft.com/office/officeart/2005/8/layout/list1"/>
    <dgm:cxn modelId="{6492087B-A378-8F4C-BF2B-CB87D454A23F}" type="presOf" srcId="{52BEFED7-B809-744F-9F2C-7A33CD79E104}" destId="{B0C925DA-6360-5842-A315-B6327B07CC3E}" srcOrd="0" destOrd="1" presId="urn:microsoft.com/office/officeart/2005/8/layout/list1"/>
    <dgm:cxn modelId="{21A42A7B-7100-2A46-ABF2-31B79D51180F}" type="presOf" srcId="{9EEFBDC7-CF0E-9F48-AFFF-0832FE12043A}" destId="{4C0186F8-F18C-7243-B9F5-93B6432AAE77}" srcOrd="1" destOrd="0" presId="urn:microsoft.com/office/officeart/2005/8/layout/list1"/>
    <dgm:cxn modelId="{C6682F85-3A41-A44F-A781-4FEE8AAB3E58}" type="presOf" srcId="{C7CF0C1D-6F7D-3F40-A930-8D32088B3917}" destId="{BCD427F2-A248-864F-8D99-34FD9729B09D}" srcOrd="1" destOrd="0" presId="urn:microsoft.com/office/officeart/2005/8/layout/list1"/>
    <dgm:cxn modelId="{A773BD86-0AA6-ED4D-9EB4-E01D5A30F258}" srcId="{DD79E37E-587C-0D4B-AFA8-EADDF27CD0F9}" destId="{2E1C795F-2E69-874E-88AB-014235300C9D}" srcOrd="0" destOrd="0" parTransId="{7EE2ED14-B36B-E849-8BD5-D486FBBEAF1A}" sibTransId="{36FEAADE-0134-474C-BC8E-4BD665A47A2D}"/>
    <dgm:cxn modelId="{CD773490-DB35-CD46-AD0D-B3203B979D37}" type="presOf" srcId="{F4AE84E8-C617-724F-BE99-2F624B6A1FBE}" destId="{B38049DD-8A3C-7748-A2E0-8D229C5D2EC9}" srcOrd="0" destOrd="0" presId="urn:microsoft.com/office/officeart/2005/8/layout/list1"/>
    <dgm:cxn modelId="{63365B92-28E9-604D-A297-2819E07E4DA7}" type="presOf" srcId="{D0C6EE9F-CE55-C340-B5C7-95A9A891171D}" destId="{DDF11E65-4E69-BD40-A8CE-01C02343C18D}" srcOrd="0" destOrd="1" presId="urn:microsoft.com/office/officeart/2005/8/layout/list1"/>
    <dgm:cxn modelId="{3B970195-FA28-2444-8643-608F704857CB}" type="presOf" srcId="{8FCD3EF1-E085-5746-B3B5-D03DB66479BB}" destId="{56C88317-93B2-F342-AD5A-7E3F29874BAC}" srcOrd="0" destOrd="0" presId="urn:microsoft.com/office/officeart/2005/8/layout/list1"/>
    <dgm:cxn modelId="{165F3D98-E27B-2E46-AE59-78947F7F8E64}" type="presOf" srcId="{2353F3D1-2AFB-074D-A1DC-DB03FD632C55}" destId="{A6F6F139-F935-9F41-938F-989C7878F70A}" srcOrd="0" destOrd="1" presId="urn:microsoft.com/office/officeart/2005/8/layout/list1"/>
    <dgm:cxn modelId="{4AE29199-D277-5744-B6CE-D1217A3ADF2D}" srcId="{DD79E37E-587C-0D4B-AFA8-EADDF27CD0F9}" destId="{2353F3D1-2AFB-074D-A1DC-DB03FD632C55}" srcOrd="1" destOrd="0" parTransId="{4D3DCF2A-B4AD-0448-AF67-F7C61F5043EB}" sibTransId="{51BE6524-0EC9-C246-A42C-A3D1076B2197}"/>
    <dgm:cxn modelId="{44E8DD9A-A5EB-2247-A4A8-28794AE8F064}" type="presOf" srcId="{E45D627A-2D64-CC41-83C4-691F26DE5243}" destId="{EE7942E5-740B-6E46-8AAE-AB5402DA852B}" srcOrd="0" destOrd="3" presId="urn:microsoft.com/office/officeart/2005/8/layout/list1"/>
    <dgm:cxn modelId="{AFF5399D-40DC-AF49-85B9-6899EDFD0085}" srcId="{DF5DCF3A-9B96-8648-839A-9ED46D00C0C5}" destId="{8FCD3EF1-E085-5746-B3B5-D03DB66479BB}" srcOrd="0" destOrd="0" parTransId="{84C06D1D-FCB0-7B48-9548-B64AED8B9520}" sibTransId="{38D629F5-9ECE-7F44-9157-AB6541E8B821}"/>
    <dgm:cxn modelId="{1FFAD1A0-B39B-A049-94F4-F3FB02C84A3B}" srcId="{4F939B57-E5C3-BC42-A3EC-661AC675694B}" destId="{D0C6EE9F-CE55-C340-B5C7-95A9A891171D}" srcOrd="1" destOrd="0" parTransId="{5F65DAB0-8067-2F49-ACF8-24D65FABFA86}" sibTransId="{A195FFE4-95EB-774B-9A57-5E571917339C}"/>
    <dgm:cxn modelId="{8DC644A6-A198-6C4E-B047-B4C73006FF1C}" type="presOf" srcId="{DF5DCF3A-9B96-8648-839A-9ED46D00C0C5}" destId="{21316D14-83B8-D440-A515-24497E1BD6EB}" srcOrd="0" destOrd="0" presId="urn:microsoft.com/office/officeart/2005/8/layout/list1"/>
    <dgm:cxn modelId="{41FDDFA7-7C68-AD4A-960F-79B2B23D7AB2}" type="presOf" srcId="{A81FF605-7F87-3D48-B816-E2766C9D700A}" destId="{072051D7-37C6-B840-81B3-F5FFF681E97C}" srcOrd="0" destOrd="0" presId="urn:microsoft.com/office/officeart/2005/8/layout/list1"/>
    <dgm:cxn modelId="{F5BFEFAA-7266-BC4F-9EA7-7149951C8D44}" srcId="{9EEFBDC7-CF0E-9F48-AFFF-0832FE12043A}" destId="{464F7D54-66F9-B145-BE06-775D9E77AAA6}" srcOrd="3" destOrd="0" parTransId="{7395F6D1-7863-E346-9D9A-7363BA257DC5}" sibTransId="{D29D438B-7F48-794D-9F98-46BB245829C0}"/>
    <dgm:cxn modelId="{04A9B8B5-D231-F444-94BB-A778C25C05EB}" type="presOf" srcId="{4DF18E47-47B5-1B4F-BE18-90A8E1FDE716}" destId="{EE7942E5-740B-6E46-8AAE-AB5402DA852B}" srcOrd="0" destOrd="0" presId="urn:microsoft.com/office/officeart/2005/8/layout/list1"/>
    <dgm:cxn modelId="{5A8E55C0-E4C1-CE4C-AD5C-638686312A75}" type="presOf" srcId="{DD79E37E-587C-0D4B-AFA8-EADDF27CD0F9}" destId="{DF7DE9B4-27A5-EF44-A9B0-67A0DDEEE5D3}" srcOrd="1" destOrd="0" presId="urn:microsoft.com/office/officeart/2005/8/layout/list1"/>
    <dgm:cxn modelId="{127323C5-638F-5045-A2E2-122513D0349B}" type="presOf" srcId="{C7CF0C1D-6F7D-3F40-A930-8D32088B3917}" destId="{3317EB54-1BEE-BB4C-A5BE-57DFED16E605}" srcOrd="0" destOrd="0" presId="urn:microsoft.com/office/officeart/2005/8/layout/list1"/>
    <dgm:cxn modelId="{0C659DC5-3A84-984A-9F79-5229FA75D4B2}" srcId="{C7CF0C1D-6F7D-3F40-A930-8D32088B3917}" destId="{BAC9AD62-9202-1A43-B347-7DE9939AE83E}" srcOrd="1" destOrd="0" parTransId="{A1A98FC8-CF45-6E49-BE78-BC8E0C5C1A7D}" sibTransId="{A212A7BB-2187-2E43-8A79-1E37D162A471}"/>
    <dgm:cxn modelId="{52684DC6-1771-664D-8F86-4F641F9923D4}" srcId="{355F0501-3161-B141-91D4-D859C5350378}" destId="{F4AE84E8-C617-724F-BE99-2F624B6A1FBE}" srcOrd="2" destOrd="0" parTransId="{3DBC5419-986E-944E-8438-2AE7BAE3AA02}" sibTransId="{4E969966-FEED-F449-AEF9-F09444382E6B}"/>
    <dgm:cxn modelId="{EF6AFFCD-9590-F34E-9CE0-4992F51CA5FB}" type="presOf" srcId="{F4AE84E8-C617-724F-BE99-2F624B6A1FBE}" destId="{1ED42817-EDC7-B148-9412-3BC60B8C2452}" srcOrd="1" destOrd="0" presId="urn:microsoft.com/office/officeart/2005/8/layout/list1"/>
    <dgm:cxn modelId="{B65C11D0-F687-1A45-B93F-053736CEEAD8}" type="presOf" srcId="{9FA362A2-8265-1A4B-9734-B934DDF62B42}" destId="{56C88317-93B2-F342-AD5A-7E3F29874BAC}" srcOrd="0" destOrd="1" presId="urn:microsoft.com/office/officeart/2005/8/layout/list1"/>
    <dgm:cxn modelId="{C0829AD7-70E0-1A48-B8B2-C23D9E026413}" srcId="{F4AE84E8-C617-724F-BE99-2F624B6A1FBE}" destId="{4DF18E47-47B5-1B4F-BE18-90A8E1FDE716}" srcOrd="0" destOrd="0" parTransId="{9DC7078B-2BF5-C549-8E99-12B35EEA5DE6}" sibTransId="{3E5C2703-EFD6-0740-8C3D-5746473F118E}"/>
    <dgm:cxn modelId="{2980D6E1-7106-DE4C-988B-30A1A3A6519F}" srcId="{DF5DCF3A-9B96-8648-839A-9ED46D00C0C5}" destId="{9FA362A2-8265-1A4B-9734-B934DDF62B42}" srcOrd="1" destOrd="0" parTransId="{7917E639-6564-664F-AA83-4B52830B903E}" sibTransId="{953BC887-238A-EF41-AC62-9D364F937E1D}"/>
    <dgm:cxn modelId="{ECEAD5E5-41D4-994C-9C39-A0C5A218C807}" srcId="{355F0501-3161-B141-91D4-D859C5350378}" destId="{C7CF0C1D-6F7D-3F40-A930-8D32088B3917}" srcOrd="5" destOrd="0" parTransId="{397FABB0-52BB-A241-B428-C5DF483A70CF}" sibTransId="{CE73ED06-7DB0-A646-A044-5427BA862DE4}"/>
    <dgm:cxn modelId="{64C84EE9-F544-A44E-8103-F27127247FE6}" srcId="{C7CF0C1D-6F7D-3F40-A930-8D32088B3917}" destId="{A81FF605-7F87-3D48-B816-E2766C9D700A}" srcOrd="0" destOrd="0" parTransId="{4188AE95-E51F-A34E-A997-1EBFCD3CBC63}" sibTransId="{DE3AC707-DA22-7343-83F3-04F63BB02208}"/>
    <dgm:cxn modelId="{0EB0DAED-DC64-E841-8452-2CB5DF465DF9}" srcId="{F4AE84E8-C617-724F-BE99-2F624B6A1FBE}" destId="{2DD755BC-9607-424C-981E-5F620246644A}" srcOrd="2" destOrd="0" parTransId="{19550F41-81DB-FB45-95E9-E6B96EE06E2C}" sibTransId="{5B9C8299-5F6B-AC49-87E0-878F7735258E}"/>
    <dgm:cxn modelId="{086C80EE-C18C-A448-9853-E1FB0C04C280}" type="presOf" srcId="{2DD755BC-9607-424C-981E-5F620246644A}" destId="{EE7942E5-740B-6E46-8AAE-AB5402DA852B}" srcOrd="0" destOrd="2" presId="urn:microsoft.com/office/officeart/2005/8/layout/list1"/>
    <dgm:cxn modelId="{051494F3-BA39-084B-82D0-3D5F2F527CF6}" type="presOf" srcId="{BAC9AD62-9202-1A43-B347-7DE9939AE83E}" destId="{072051D7-37C6-B840-81B3-F5FFF681E97C}" srcOrd="0" destOrd="1" presId="urn:microsoft.com/office/officeart/2005/8/layout/list1"/>
    <dgm:cxn modelId="{79E9E8F4-299F-6D48-91CD-69BFFD7B9AE0}" type="presOf" srcId="{9FE819EA-586F-E341-9888-83C24C5288A0}" destId="{B0C925DA-6360-5842-A315-B6327B07CC3E}" srcOrd="0" destOrd="2" presId="urn:microsoft.com/office/officeart/2005/8/layout/list1"/>
    <dgm:cxn modelId="{64753DFF-43AD-164D-A034-22E348EB5863}" srcId="{4F939B57-E5C3-BC42-A3EC-661AC675694B}" destId="{9BE7391D-FA54-1E42-A35D-0B70C21E35D8}" srcOrd="0" destOrd="0" parTransId="{A4DC36C6-249E-AB4B-AFF1-5A629934F639}" sibTransId="{DDDC3B5B-7814-444C-AC95-2A3B857E1CD7}"/>
    <dgm:cxn modelId="{8AA7A0FF-0930-1941-AA9E-90690D207288}" srcId="{9EEFBDC7-CF0E-9F48-AFFF-0832FE12043A}" destId="{9FE819EA-586F-E341-9888-83C24C5288A0}" srcOrd="2" destOrd="0" parTransId="{3DA351FA-7663-8C43-B18B-5749C14A4C57}" sibTransId="{524E1AE3-D006-464F-A257-6CB1986017F8}"/>
    <dgm:cxn modelId="{1AA763BD-343F-9C4A-A26B-16B20FAB54CE}" type="presParOf" srcId="{AD776C70-ABF0-B141-81F5-AC9141D9B44D}" destId="{FF49050E-10FB-3E4D-BDEF-2240CB506EAB}" srcOrd="0" destOrd="0" presId="urn:microsoft.com/office/officeart/2005/8/layout/list1"/>
    <dgm:cxn modelId="{79F31D4F-976C-4044-B056-BF8A63940AFB}" type="presParOf" srcId="{FF49050E-10FB-3E4D-BDEF-2240CB506EAB}" destId="{21316D14-83B8-D440-A515-24497E1BD6EB}" srcOrd="0" destOrd="0" presId="urn:microsoft.com/office/officeart/2005/8/layout/list1"/>
    <dgm:cxn modelId="{E49011C1-F547-8F47-8C36-BF956FED5FB8}" type="presParOf" srcId="{FF49050E-10FB-3E4D-BDEF-2240CB506EAB}" destId="{E49AF35A-E597-1140-89AE-7A45D5E22E32}" srcOrd="1" destOrd="0" presId="urn:microsoft.com/office/officeart/2005/8/layout/list1"/>
    <dgm:cxn modelId="{9F9EC9EA-F6A2-604D-92F0-95CA0A91ABC4}" type="presParOf" srcId="{AD776C70-ABF0-B141-81F5-AC9141D9B44D}" destId="{2BE386F6-E959-1C4D-85F0-E2E2DCA3E92C}" srcOrd="1" destOrd="0" presId="urn:microsoft.com/office/officeart/2005/8/layout/list1"/>
    <dgm:cxn modelId="{D9842FFA-9201-3E40-B8EC-61FBEB1111D5}" type="presParOf" srcId="{AD776C70-ABF0-B141-81F5-AC9141D9B44D}" destId="{56C88317-93B2-F342-AD5A-7E3F29874BAC}" srcOrd="2" destOrd="0" presId="urn:microsoft.com/office/officeart/2005/8/layout/list1"/>
    <dgm:cxn modelId="{1A9F973C-8B8D-CD46-9A36-F4795042C780}" type="presParOf" srcId="{AD776C70-ABF0-B141-81F5-AC9141D9B44D}" destId="{6F6928DB-21C6-5646-9D1E-0717036303AF}" srcOrd="3" destOrd="0" presId="urn:microsoft.com/office/officeart/2005/8/layout/list1"/>
    <dgm:cxn modelId="{F6E13803-290B-CE42-97E4-76F4ADCD2CAE}" type="presParOf" srcId="{AD776C70-ABF0-B141-81F5-AC9141D9B44D}" destId="{D5555871-4532-A341-B1BE-CACBE38BD08A}" srcOrd="4" destOrd="0" presId="urn:microsoft.com/office/officeart/2005/8/layout/list1"/>
    <dgm:cxn modelId="{B938AA45-33CE-354A-BEE3-C3928033F901}" type="presParOf" srcId="{D5555871-4532-A341-B1BE-CACBE38BD08A}" destId="{98A46C85-9CFB-484F-B169-D65350E43C88}" srcOrd="0" destOrd="0" presId="urn:microsoft.com/office/officeart/2005/8/layout/list1"/>
    <dgm:cxn modelId="{2EFB53A7-B824-D542-8796-8FFF8852DA50}" type="presParOf" srcId="{D5555871-4532-A341-B1BE-CACBE38BD08A}" destId="{7A1F8DA2-17EC-814D-9B22-75485E6E9992}" srcOrd="1" destOrd="0" presId="urn:microsoft.com/office/officeart/2005/8/layout/list1"/>
    <dgm:cxn modelId="{2B1B8E81-4396-624E-B3AE-322CE9C994E6}" type="presParOf" srcId="{AD776C70-ABF0-B141-81F5-AC9141D9B44D}" destId="{69738F54-B725-B442-A443-A51DB56A1298}" srcOrd="5" destOrd="0" presId="urn:microsoft.com/office/officeart/2005/8/layout/list1"/>
    <dgm:cxn modelId="{8649F24C-0C3E-4A40-9C59-C26A16DF5E0D}" type="presParOf" srcId="{AD776C70-ABF0-B141-81F5-AC9141D9B44D}" destId="{DDF11E65-4E69-BD40-A8CE-01C02343C18D}" srcOrd="6" destOrd="0" presId="urn:microsoft.com/office/officeart/2005/8/layout/list1"/>
    <dgm:cxn modelId="{07DBC548-20DB-D741-ACF6-998EF988259A}" type="presParOf" srcId="{AD776C70-ABF0-B141-81F5-AC9141D9B44D}" destId="{67DB3FB3-7497-884B-9F58-E5E6B57BCE5F}" srcOrd="7" destOrd="0" presId="urn:microsoft.com/office/officeart/2005/8/layout/list1"/>
    <dgm:cxn modelId="{3B904ED3-DFB4-7740-8A27-B960EA0ECA65}" type="presParOf" srcId="{AD776C70-ABF0-B141-81F5-AC9141D9B44D}" destId="{67C93093-2339-204A-8906-F8D345052984}" srcOrd="8" destOrd="0" presId="urn:microsoft.com/office/officeart/2005/8/layout/list1"/>
    <dgm:cxn modelId="{CCA5D267-A844-6B41-BE76-B385082D032D}" type="presParOf" srcId="{67C93093-2339-204A-8906-F8D345052984}" destId="{B38049DD-8A3C-7748-A2E0-8D229C5D2EC9}" srcOrd="0" destOrd="0" presId="urn:microsoft.com/office/officeart/2005/8/layout/list1"/>
    <dgm:cxn modelId="{B444C957-676C-FF42-A937-C11243BAB3FB}" type="presParOf" srcId="{67C93093-2339-204A-8906-F8D345052984}" destId="{1ED42817-EDC7-B148-9412-3BC60B8C2452}" srcOrd="1" destOrd="0" presId="urn:microsoft.com/office/officeart/2005/8/layout/list1"/>
    <dgm:cxn modelId="{A59CE832-3080-D149-992F-06C1EB5B997C}" type="presParOf" srcId="{AD776C70-ABF0-B141-81F5-AC9141D9B44D}" destId="{7DEA359C-0E30-484F-8AF5-6727ED137653}" srcOrd="9" destOrd="0" presId="urn:microsoft.com/office/officeart/2005/8/layout/list1"/>
    <dgm:cxn modelId="{4DF073FA-69AF-154C-9B49-F005E0D4EAC0}" type="presParOf" srcId="{AD776C70-ABF0-B141-81F5-AC9141D9B44D}" destId="{EE7942E5-740B-6E46-8AAE-AB5402DA852B}" srcOrd="10" destOrd="0" presId="urn:microsoft.com/office/officeart/2005/8/layout/list1"/>
    <dgm:cxn modelId="{A61DC5E4-1FB7-154C-B98A-66702EDBA6CC}" type="presParOf" srcId="{AD776C70-ABF0-B141-81F5-AC9141D9B44D}" destId="{9595E324-3C45-7846-B714-109E352E0416}" srcOrd="11" destOrd="0" presId="urn:microsoft.com/office/officeart/2005/8/layout/list1"/>
    <dgm:cxn modelId="{7E3AFDD0-0F43-8046-A2ED-39D77E891E56}" type="presParOf" srcId="{AD776C70-ABF0-B141-81F5-AC9141D9B44D}" destId="{BBE4EB31-FD2E-134D-B3A1-5957F4C5F2C4}" srcOrd="12" destOrd="0" presId="urn:microsoft.com/office/officeart/2005/8/layout/list1"/>
    <dgm:cxn modelId="{7887625F-5447-3640-805C-5AB057C8D34E}" type="presParOf" srcId="{BBE4EB31-FD2E-134D-B3A1-5957F4C5F2C4}" destId="{7B67EC42-16EC-874A-94CE-AFA4443EA86B}" srcOrd="0" destOrd="0" presId="urn:microsoft.com/office/officeart/2005/8/layout/list1"/>
    <dgm:cxn modelId="{EB8D936C-1339-BE41-A504-AF8197B9E39A}" type="presParOf" srcId="{BBE4EB31-FD2E-134D-B3A1-5957F4C5F2C4}" destId="{DF7DE9B4-27A5-EF44-A9B0-67A0DDEEE5D3}" srcOrd="1" destOrd="0" presId="urn:microsoft.com/office/officeart/2005/8/layout/list1"/>
    <dgm:cxn modelId="{06F566C4-E6E1-4C43-94E5-647F6A0BB566}" type="presParOf" srcId="{AD776C70-ABF0-B141-81F5-AC9141D9B44D}" destId="{FFF42BF9-98DF-DA46-B0AA-3DFA5E9C8FEB}" srcOrd="13" destOrd="0" presId="urn:microsoft.com/office/officeart/2005/8/layout/list1"/>
    <dgm:cxn modelId="{F2106492-BDD0-7F4E-8633-B5A0816B234E}" type="presParOf" srcId="{AD776C70-ABF0-B141-81F5-AC9141D9B44D}" destId="{A6F6F139-F935-9F41-938F-989C7878F70A}" srcOrd="14" destOrd="0" presId="urn:microsoft.com/office/officeart/2005/8/layout/list1"/>
    <dgm:cxn modelId="{DD4D4EE3-7AD7-7B47-8279-38DC9910CE91}" type="presParOf" srcId="{AD776C70-ABF0-B141-81F5-AC9141D9B44D}" destId="{DC067DAB-B023-0E4A-9A48-F6C1BD28D9C0}" srcOrd="15" destOrd="0" presId="urn:microsoft.com/office/officeart/2005/8/layout/list1"/>
    <dgm:cxn modelId="{BCE7B741-40EE-284E-A64D-AFD2D61940CC}" type="presParOf" srcId="{AD776C70-ABF0-B141-81F5-AC9141D9B44D}" destId="{3CCAFEE9-7505-C340-8766-7AF9D220AD82}" srcOrd="16" destOrd="0" presId="urn:microsoft.com/office/officeart/2005/8/layout/list1"/>
    <dgm:cxn modelId="{0E9EDA82-4117-EA4B-8B59-C8102B5AD135}" type="presParOf" srcId="{3CCAFEE9-7505-C340-8766-7AF9D220AD82}" destId="{9A2F26A8-F77B-6448-9D2B-828A3D6A8E69}" srcOrd="0" destOrd="0" presId="urn:microsoft.com/office/officeart/2005/8/layout/list1"/>
    <dgm:cxn modelId="{8E33F57E-F773-5946-BB26-EA376AD7D7AC}" type="presParOf" srcId="{3CCAFEE9-7505-C340-8766-7AF9D220AD82}" destId="{4C0186F8-F18C-7243-B9F5-93B6432AAE77}" srcOrd="1" destOrd="0" presId="urn:microsoft.com/office/officeart/2005/8/layout/list1"/>
    <dgm:cxn modelId="{C273BB1D-224C-C84E-B2EC-B87540D8E075}" type="presParOf" srcId="{AD776C70-ABF0-B141-81F5-AC9141D9B44D}" destId="{04430BA1-C233-D142-BF81-80C276FF3599}" srcOrd="17" destOrd="0" presId="urn:microsoft.com/office/officeart/2005/8/layout/list1"/>
    <dgm:cxn modelId="{2987B423-2BCC-5F4D-A656-C7E3967296A2}" type="presParOf" srcId="{AD776C70-ABF0-B141-81F5-AC9141D9B44D}" destId="{B0C925DA-6360-5842-A315-B6327B07CC3E}" srcOrd="18" destOrd="0" presId="urn:microsoft.com/office/officeart/2005/8/layout/list1"/>
    <dgm:cxn modelId="{814C048A-54FA-634B-9C3E-0B1471C3588C}" type="presParOf" srcId="{AD776C70-ABF0-B141-81F5-AC9141D9B44D}" destId="{FC941D1C-DF93-D948-B513-03209DD7C14D}" srcOrd="19" destOrd="0" presId="urn:microsoft.com/office/officeart/2005/8/layout/list1"/>
    <dgm:cxn modelId="{AF365F9C-BFDC-EE4B-93F7-C09AA7233900}" type="presParOf" srcId="{AD776C70-ABF0-B141-81F5-AC9141D9B44D}" destId="{CD04CA1D-43CF-3E42-9676-565CF8039BA1}" srcOrd="20" destOrd="0" presId="urn:microsoft.com/office/officeart/2005/8/layout/list1"/>
    <dgm:cxn modelId="{963B5119-510E-2644-9A38-E67AB85A48B0}" type="presParOf" srcId="{CD04CA1D-43CF-3E42-9676-565CF8039BA1}" destId="{3317EB54-1BEE-BB4C-A5BE-57DFED16E605}" srcOrd="0" destOrd="0" presId="urn:microsoft.com/office/officeart/2005/8/layout/list1"/>
    <dgm:cxn modelId="{082BB86D-878C-2D4A-BA6D-0EA175DEA1B1}" type="presParOf" srcId="{CD04CA1D-43CF-3E42-9676-565CF8039BA1}" destId="{BCD427F2-A248-864F-8D99-34FD9729B09D}" srcOrd="1" destOrd="0" presId="urn:microsoft.com/office/officeart/2005/8/layout/list1"/>
    <dgm:cxn modelId="{23AB2A32-A581-8643-B23B-357F6CAC9584}" type="presParOf" srcId="{AD776C70-ABF0-B141-81F5-AC9141D9B44D}" destId="{51087457-494A-4343-B8FE-577D779A8BE5}" srcOrd="21" destOrd="0" presId="urn:microsoft.com/office/officeart/2005/8/layout/list1"/>
    <dgm:cxn modelId="{D1BD2260-2E91-4043-85FC-863C30B3337C}" type="presParOf" srcId="{AD776C70-ABF0-B141-81F5-AC9141D9B44D}" destId="{072051D7-37C6-B840-81B3-F5FFF681E97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88317-93B2-F342-AD5A-7E3F29874BAC}">
      <dsp:nvSpPr>
        <dsp:cNvPr id="0" name=""/>
        <dsp:cNvSpPr/>
      </dsp:nvSpPr>
      <dsp:spPr>
        <a:xfrm>
          <a:off x="0" y="369191"/>
          <a:ext cx="3291839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483" tIns="249936" rIns="25548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Read BLOSUM matrix from file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Read both sequences from file or prompt</a:t>
          </a:r>
        </a:p>
      </dsp:txBody>
      <dsp:txXfrm>
        <a:off x="0" y="369191"/>
        <a:ext cx="3291839" cy="699300"/>
      </dsp:txXfrm>
    </dsp:sp>
    <dsp:sp modelId="{E49AF35A-E597-1140-89AE-7A45D5E22E32}">
      <dsp:nvSpPr>
        <dsp:cNvPr id="0" name=""/>
        <dsp:cNvSpPr/>
      </dsp:nvSpPr>
      <dsp:spPr>
        <a:xfrm>
          <a:off x="164591" y="192071"/>
          <a:ext cx="230428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0" rIns="870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</a:t>
          </a:r>
        </a:p>
      </dsp:txBody>
      <dsp:txXfrm>
        <a:off x="181884" y="209364"/>
        <a:ext cx="2269701" cy="319654"/>
      </dsp:txXfrm>
    </dsp:sp>
    <dsp:sp modelId="{DDF11E65-4E69-BD40-A8CE-01C02343C18D}">
      <dsp:nvSpPr>
        <dsp:cNvPr id="0" name=""/>
        <dsp:cNvSpPr/>
      </dsp:nvSpPr>
      <dsp:spPr>
        <a:xfrm>
          <a:off x="0" y="1310411"/>
          <a:ext cx="3291839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483" tIns="249936" rIns="25548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Make </a:t>
          </a:r>
          <a:r>
            <a:rPr lang="en-US" sz="1200" kern="1200" dirty="0" err="1"/>
            <a:t>dict</a:t>
          </a:r>
          <a:r>
            <a:rPr lang="en-US" sz="1200" kern="1200" dirty="0"/>
            <a:t> of tuples : scores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Make grid with length seq + 1</a:t>
          </a:r>
        </a:p>
      </dsp:txBody>
      <dsp:txXfrm>
        <a:off x="0" y="1310411"/>
        <a:ext cx="3291839" cy="699300"/>
      </dsp:txXfrm>
    </dsp:sp>
    <dsp:sp modelId="{7A1F8DA2-17EC-814D-9B22-75485E6E9992}">
      <dsp:nvSpPr>
        <dsp:cNvPr id="0" name=""/>
        <dsp:cNvSpPr/>
      </dsp:nvSpPr>
      <dsp:spPr>
        <a:xfrm>
          <a:off x="164591" y="1133291"/>
          <a:ext cx="230428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0" rIns="870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Construct</a:t>
          </a:r>
        </a:p>
      </dsp:txBody>
      <dsp:txXfrm>
        <a:off x="181884" y="1150584"/>
        <a:ext cx="2269701" cy="319654"/>
      </dsp:txXfrm>
    </dsp:sp>
    <dsp:sp modelId="{EE7942E5-740B-6E46-8AAE-AB5402DA852B}">
      <dsp:nvSpPr>
        <dsp:cNvPr id="0" name=""/>
        <dsp:cNvSpPr/>
      </dsp:nvSpPr>
      <dsp:spPr>
        <a:xfrm>
          <a:off x="0" y="2251631"/>
          <a:ext cx="3291839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483" tIns="249936" rIns="25548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 Up, Left, Diagonal Neighbors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Lookup scores in </a:t>
          </a:r>
          <a:r>
            <a:rPr lang="en-US" sz="1200" kern="1200" dirty="0" err="1"/>
            <a:t>dict</a:t>
          </a:r>
          <a:r>
            <a:rPr lang="en-US" sz="1200" kern="1200" dirty="0"/>
            <a:t> and add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Write max to grid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Save copy of location of global max</a:t>
          </a:r>
        </a:p>
      </dsp:txBody>
      <dsp:txXfrm>
        <a:off x="0" y="2251631"/>
        <a:ext cx="3291839" cy="1096200"/>
      </dsp:txXfrm>
    </dsp:sp>
    <dsp:sp modelId="{1ED42817-EDC7-B148-9412-3BC60B8C2452}">
      <dsp:nvSpPr>
        <dsp:cNvPr id="0" name=""/>
        <dsp:cNvSpPr/>
      </dsp:nvSpPr>
      <dsp:spPr>
        <a:xfrm>
          <a:off x="164591" y="2074511"/>
          <a:ext cx="230428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0" rIns="870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Needleman-Wunsch</a:t>
          </a:r>
        </a:p>
      </dsp:txBody>
      <dsp:txXfrm>
        <a:off x="181884" y="2091804"/>
        <a:ext cx="2269701" cy="319654"/>
      </dsp:txXfrm>
    </dsp:sp>
    <dsp:sp modelId="{A6F6F139-F935-9F41-938F-989C7878F70A}">
      <dsp:nvSpPr>
        <dsp:cNvPr id="0" name=""/>
        <dsp:cNvSpPr/>
      </dsp:nvSpPr>
      <dsp:spPr>
        <a:xfrm>
          <a:off x="0" y="3589751"/>
          <a:ext cx="3291839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483" tIns="249936" rIns="25548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Copy Needleman-Wunsch algorithm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Write max or 0 if negative</a:t>
          </a:r>
        </a:p>
      </dsp:txBody>
      <dsp:txXfrm>
        <a:off x="0" y="3589751"/>
        <a:ext cx="3291839" cy="699300"/>
      </dsp:txXfrm>
    </dsp:sp>
    <dsp:sp modelId="{DF7DE9B4-27A5-EF44-A9B0-67A0DDEEE5D3}">
      <dsp:nvSpPr>
        <dsp:cNvPr id="0" name=""/>
        <dsp:cNvSpPr/>
      </dsp:nvSpPr>
      <dsp:spPr>
        <a:xfrm>
          <a:off x="164591" y="3412631"/>
          <a:ext cx="230428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0" rIns="870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Smith-Waterman</a:t>
          </a:r>
        </a:p>
      </dsp:txBody>
      <dsp:txXfrm>
        <a:off x="181884" y="3429924"/>
        <a:ext cx="2269701" cy="319654"/>
      </dsp:txXfrm>
    </dsp:sp>
    <dsp:sp modelId="{B0C925DA-6360-5842-A315-B6327B07CC3E}">
      <dsp:nvSpPr>
        <dsp:cNvPr id="0" name=""/>
        <dsp:cNvSpPr/>
      </dsp:nvSpPr>
      <dsp:spPr>
        <a:xfrm>
          <a:off x="0" y="4530971"/>
          <a:ext cx="3291839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483" tIns="249936" rIns="25548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Start from max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Choose largest of neighbors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Keep track of steps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Recurse until start</a:t>
          </a:r>
        </a:p>
      </dsp:txBody>
      <dsp:txXfrm>
        <a:off x="0" y="4530971"/>
        <a:ext cx="3291839" cy="1096200"/>
      </dsp:txXfrm>
    </dsp:sp>
    <dsp:sp modelId="{4C0186F8-F18C-7243-B9F5-93B6432AAE77}">
      <dsp:nvSpPr>
        <dsp:cNvPr id="0" name=""/>
        <dsp:cNvSpPr/>
      </dsp:nvSpPr>
      <dsp:spPr>
        <a:xfrm>
          <a:off x="164591" y="4353851"/>
          <a:ext cx="230428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0" rIns="870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Backtrack</a:t>
          </a:r>
        </a:p>
      </dsp:txBody>
      <dsp:txXfrm>
        <a:off x="181884" y="4371144"/>
        <a:ext cx="2269701" cy="319654"/>
      </dsp:txXfrm>
    </dsp:sp>
    <dsp:sp modelId="{072051D7-37C6-B840-81B3-F5FFF681E97C}">
      <dsp:nvSpPr>
        <dsp:cNvPr id="0" name=""/>
        <dsp:cNvSpPr/>
      </dsp:nvSpPr>
      <dsp:spPr>
        <a:xfrm>
          <a:off x="0" y="5869092"/>
          <a:ext cx="3291839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483" tIns="249936" rIns="25548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Reverse backtracking steps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Print each move</a:t>
          </a:r>
        </a:p>
      </dsp:txBody>
      <dsp:txXfrm>
        <a:off x="0" y="5869092"/>
        <a:ext cx="3291839" cy="699300"/>
      </dsp:txXfrm>
    </dsp:sp>
    <dsp:sp modelId="{BCD427F2-A248-864F-8D99-34FD9729B09D}">
      <dsp:nvSpPr>
        <dsp:cNvPr id="0" name=""/>
        <dsp:cNvSpPr/>
      </dsp:nvSpPr>
      <dsp:spPr>
        <a:xfrm>
          <a:off x="164591" y="5691972"/>
          <a:ext cx="230428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0" rIns="870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Output</a:t>
          </a:r>
        </a:p>
      </dsp:txBody>
      <dsp:txXfrm>
        <a:off x="181884" y="5709265"/>
        <a:ext cx="2269701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CC6F0-5E4B-6D43-8AF3-48A6FB0468DF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11B46-9210-6E42-958B-E3E1A44AA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8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5DDF-B798-8247-8BB0-78E99920B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1670B-01CD-3B42-8368-3F8A0A121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265E-CF68-D14B-8825-A8B37053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BC27-0D50-C24D-9F2A-D3E50F85DDD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CD54F-E058-8143-AA1B-A85EA9C6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026E-ADA5-5E44-97D6-3E14E367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AECE-1E23-D34D-9CB4-A4200C7A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1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9CE9-3AA8-984C-8D82-0BEF86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B017E-9B8C-8743-BD4D-2FEF10F4E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50DF-423B-6643-8CA3-7EFA66FF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BC27-0D50-C24D-9F2A-D3E50F85DDD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A762-8193-604B-83E4-7F50A5AA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A683-7A75-AD4D-B1CA-AEC183ED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AECE-1E23-D34D-9CB4-A4200C7A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8D95B-63FD-1E41-8456-99DE1638C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479A6-401F-FB40-9D46-AD180EFC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A06B2-E380-EB4C-BA14-6A68FC10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BC27-0D50-C24D-9F2A-D3E50F85DDD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E489-9584-9B4A-B8A4-21982CEC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1BEF-9BB5-0A47-BBDF-74FCACC3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AECE-1E23-D34D-9CB4-A4200C7A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545C-9BE0-174E-B5DE-221B334C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81A8-67A6-2B48-948E-7B4C98C7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AB8CA-ABC1-9A4A-9823-D3A65710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BC27-0D50-C24D-9F2A-D3E50F85DDD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72ACF-F3CA-EB46-BDCC-AEFE2465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3A2C8-2011-BF4E-AECA-F7800A79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AECE-1E23-D34D-9CB4-A4200C7A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2ECA-6DA7-2443-8CEB-2A40C337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597E7-506F-E043-8CAC-111F495B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FCD3-4521-8942-A41D-D0366A9F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BC27-0D50-C24D-9F2A-D3E50F85DDD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15132-4C90-8244-AFAF-D7CAC288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FB661-56F1-7F43-AEB0-DDE02738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AECE-1E23-D34D-9CB4-A4200C7A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0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D1BA-263C-964B-8FC6-B642DF4E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B774-79F3-E542-8B38-A1CF1B404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2C594-DF00-6A4F-9BAA-BB26ED691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ACDE3-11AF-6F47-B666-D2E6DD59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BC27-0D50-C24D-9F2A-D3E50F85DDD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B81D7-8840-4546-BFA9-B9524188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2937F-FBEC-DD41-B812-93FB2D24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AECE-1E23-D34D-9CB4-A4200C7A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8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9A11-E597-3244-8824-516CE267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37CFA-B8E9-E047-A575-3B39D71F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2A223-1C2D-5942-8F5D-AA162882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6D7A3-A936-0C44-97ED-0D40DCD94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31B08-B504-0047-AA6A-E0E382D9D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5D957-4A3C-024A-B3FC-AFD3C387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BC27-0D50-C24D-9F2A-D3E50F85DDD6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F252D-9140-2545-93D5-DA273C32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13A8E-D57A-A446-94D1-D37AC8F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AECE-1E23-D34D-9CB4-A4200C7A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1B19-0F17-5F40-B61E-02B1C4A8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A04D7-7EA4-9546-8C42-694D45FD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BC27-0D50-C24D-9F2A-D3E50F85DDD6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8EEDD-54E7-E246-BF25-D29EEB47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92711-C381-A641-8852-CFDBA75A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AECE-1E23-D34D-9CB4-A4200C7A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2BEA8-3755-BF4F-89C5-9B119DD4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BC27-0D50-C24D-9F2A-D3E50F85DDD6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D390E-43DB-E440-8C5E-62968458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AA387-2207-7C4F-8B77-A1B9F0F1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AECE-1E23-D34D-9CB4-A4200C7A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1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830D-B854-FE49-8714-80DEA9A5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4263-C13A-5E48-860F-B1A86B89C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8620A-F240-2540-997D-06C530B4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623A9-FC5E-514F-9D54-F9AD6018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BC27-0D50-C24D-9F2A-D3E50F85DDD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6392D-B51F-E949-BC0C-B8517482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85588-F3B3-124C-B670-377E6AE0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AECE-1E23-D34D-9CB4-A4200C7A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5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99C7-B59C-1946-82D4-0EC29CEF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91934-EE87-0F4D-AD1C-0FF71CAB1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401C-DB5A-AD4F-8C2B-86C3C4A93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99443-AC01-1E40-BC00-EB5C3DC1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BC27-0D50-C24D-9F2A-D3E50F85DDD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65E37-4B58-C541-B794-0C0F50FE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80A8F-5979-0B43-9892-EC4D0CDE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AECE-1E23-D34D-9CB4-A4200C7A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222FD-7E43-3F41-8D79-24A83E7F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8CECF-13EF-9142-ACA9-054493D61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4B01-D23B-774F-8BF2-C3B89120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BC27-0D50-C24D-9F2A-D3E50F85DDD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A2E9-68E8-6D4E-A501-D47FA4BD4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8B67-834B-8A45-A096-E8EEB9D38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AECE-1E23-D34D-9CB4-A4200C7A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AE216B-F59A-574D-870C-7806707B8635}"/>
              </a:ext>
            </a:extLst>
          </p:cNvPr>
          <p:cNvSpPr txBox="1"/>
          <p:nvPr/>
        </p:nvSpPr>
        <p:spPr>
          <a:xfrm>
            <a:off x="1430594" y="0"/>
            <a:ext cx="10761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>
                <a:latin typeface="+mj-lt"/>
                <a:ea typeface="Apple Color Emoji" pitchFamily="2" charset="0"/>
                <a:cs typeface="Dubai" panose="020B0503030403030204" pitchFamily="34" charset="-78"/>
              </a:rPr>
              <a:t>Project 1: Sequence Alignment using Dynamic Programming</a:t>
            </a:r>
          </a:p>
          <a:p>
            <a:pPr algn="r"/>
            <a:r>
              <a:rPr lang="en-US" sz="2400" b="1" u="sng" dirty="0">
                <a:latin typeface="+mj-lt"/>
                <a:ea typeface="Apple Color Emoji" pitchFamily="2" charset="0"/>
                <a:cs typeface="Dubai" panose="020B0503030403030204" pitchFamily="34" charset="-78"/>
              </a:rPr>
              <a:t>Winston Van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800-14B9-AF42-ABAF-F093DA426C3B}"/>
              </a:ext>
            </a:extLst>
          </p:cNvPr>
          <p:cNvSpPr txBox="1"/>
          <p:nvPr/>
        </p:nvSpPr>
        <p:spPr>
          <a:xfrm>
            <a:off x="3828006" y="717568"/>
            <a:ext cx="285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B1FD300-CA49-F947-8B77-34E470FDD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006853"/>
              </p:ext>
            </p:extLst>
          </p:nvPr>
        </p:nvGraphicFramePr>
        <p:xfrm>
          <a:off x="199707" y="310378"/>
          <a:ext cx="3291839" cy="6760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189225-0E70-D24D-94B5-897DB1EFFD4D}"/>
              </a:ext>
            </a:extLst>
          </p:cNvPr>
          <p:cNvSpPr txBox="1"/>
          <p:nvPr/>
        </p:nvSpPr>
        <p:spPr>
          <a:xfrm>
            <a:off x="3850891" y="1072767"/>
            <a:ext cx="449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Polio-Rhino using SW (score: 650)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1718FE-2034-CE47-B247-B59A573F9616}"/>
              </a:ext>
            </a:extLst>
          </p:cNvPr>
          <p:cNvSpPr txBox="1"/>
          <p:nvPr/>
        </p:nvSpPr>
        <p:spPr>
          <a:xfrm>
            <a:off x="3868562" y="3690610"/>
            <a:ext cx="358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Polio-Rhino using BLAST (score: 698)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4F1AB2-D7A6-1A45-80BD-B6235D5B03EC}"/>
              </a:ext>
            </a:extLst>
          </p:cNvPr>
          <p:cNvGrpSpPr/>
          <p:nvPr/>
        </p:nvGrpSpPr>
        <p:grpSpPr>
          <a:xfrm>
            <a:off x="9186863" y="717568"/>
            <a:ext cx="3005137" cy="2443767"/>
            <a:chOff x="9186863" y="3976754"/>
            <a:chExt cx="3005137" cy="24437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3CDFE2-C32A-9C4E-B048-D0832C8181D4}"/>
                </a:ext>
              </a:extLst>
            </p:cNvPr>
            <p:cNvSpPr txBox="1"/>
            <p:nvPr/>
          </p:nvSpPr>
          <p:spPr>
            <a:xfrm>
              <a:off x="9186863" y="3976754"/>
              <a:ext cx="127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Conclusion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F10921-CBE6-1847-9BA8-0247ED809F0A}"/>
                </a:ext>
              </a:extLst>
            </p:cNvPr>
            <p:cNvSpPr txBox="1"/>
            <p:nvPr/>
          </p:nvSpPr>
          <p:spPr>
            <a:xfrm>
              <a:off x="9186863" y="4389196"/>
              <a:ext cx="300513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the sequences examined, the dynamic programming algorithms proved to yield results similar to that of the alignment performed by Blast.</a:t>
              </a:r>
            </a:p>
            <a:p>
              <a:r>
                <a:rPr lang="en-US" dirty="0"/>
                <a:t>Generally, SW outperformed NW in alignment score.</a:t>
              </a:r>
            </a:p>
          </p:txBody>
        </p:sp>
      </p:grp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EBB379-209E-4242-9B36-59E7FA840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744" y="1451966"/>
            <a:ext cx="4897774" cy="2099051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CAF98-E69D-1A4C-9CF0-7A9B203FF1D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182" t="29755" r="27472"/>
          <a:stretch/>
        </p:blipFill>
        <p:spPr>
          <a:xfrm>
            <a:off x="3896652" y="4037902"/>
            <a:ext cx="3585481" cy="274582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9CDEE40-3378-2D4D-9B3D-1D7D94E1AD24}"/>
              </a:ext>
            </a:extLst>
          </p:cNvPr>
          <p:cNvGrpSpPr/>
          <p:nvPr/>
        </p:nvGrpSpPr>
        <p:grpSpPr>
          <a:xfrm>
            <a:off x="7604571" y="3682327"/>
            <a:ext cx="4137967" cy="1322496"/>
            <a:chOff x="8905918" y="998034"/>
            <a:chExt cx="4137967" cy="927581"/>
          </a:xfrm>
        </p:grpSpPr>
        <p:pic>
          <p:nvPicPr>
            <p:cNvPr id="26" name="Picture 2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CF7C87C-6840-FA46-9247-FA7C40E97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57814" y="1300687"/>
              <a:ext cx="4086071" cy="62492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091102-C76E-C44C-857B-8B416E40DE3C}"/>
                </a:ext>
              </a:extLst>
            </p:cNvPr>
            <p:cNvSpPr txBox="1"/>
            <p:nvPr/>
          </p:nvSpPr>
          <p:spPr>
            <a:xfrm>
              <a:off x="8905918" y="998034"/>
              <a:ext cx="33619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Dengue-Zika Snippet using NW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29BA15-EF3B-7F43-B546-FF84C8DA8AE2}"/>
              </a:ext>
            </a:extLst>
          </p:cNvPr>
          <p:cNvGrpSpPr/>
          <p:nvPr/>
        </p:nvGrpSpPr>
        <p:grpSpPr>
          <a:xfrm>
            <a:off x="7588718" y="5406033"/>
            <a:ext cx="4153820" cy="1179498"/>
            <a:chOff x="7701582" y="3838115"/>
            <a:chExt cx="4153820" cy="74842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67940D1-8BB8-BC4E-8CB1-565DDB413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01582" y="4097327"/>
              <a:ext cx="4153820" cy="48920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1CC4D8-A576-B74B-B701-7575E8BA0708}"/>
                </a:ext>
              </a:extLst>
            </p:cNvPr>
            <p:cNvSpPr txBox="1"/>
            <p:nvPr/>
          </p:nvSpPr>
          <p:spPr>
            <a:xfrm>
              <a:off x="7701582" y="3838115"/>
              <a:ext cx="33619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Dengue-Zika Snippet using BLAST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CA90E40-92A0-414D-967C-07A13A2F7ADE}"/>
              </a:ext>
            </a:extLst>
          </p:cNvPr>
          <p:cNvSpPr txBox="1"/>
          <p:nvPr/>
        </p:nvSpPr>
        <p:spPr>
          <a:xfrm>
            <a:off x="199707" y="46166"/>
            <a:ext cx="285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8041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153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Winston Van</dc:creator>
  <cp:lastModifiedBy>Winston Van</cp:lastModifiedBy>
  <cp:revision>9</cp:revision>
  <dcterms:created xsi:type="dcterms:W3CDTF">2020-02-07T23:22:51Z</dcterms:created>
  <dcterms:modified xsi:type="dcterms:W3CDTF">2020-02-08T00:33:36Z</dcterms:modified>
</cp:coreProperties>
</file>