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315D5-976D-444B-9839-3CE032E49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4" y="178646"/>
            <a:ext cx="4824442" cy="537556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86FFC89-6B02-40F4-87D3-C5374B4BE7E6}"/>
              </a:ext>
            </a:extLst>
          </p:cNvPr>
          <p:cNvSpPr/>
          <p:nvPr/>
        </p:nvSpPr>
        <p:spPr>
          <a:xfrm rot="10800000">
            <a:off x="5384959" y="1688284"/>
            <a:ext cx="318781" cy="2019650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7B4471-EF94-4A83-AB2E-722CA60F01EE}"/>
              </a:ext>
            </a:extLst>
          </p:cNvPr>
          <p:cNvSpPr/>
          <p:nvPr/>
        </p:nvSpPr>
        <p:spPr>
          <a:xfrm rot="10800000">
            <a:off x="5465427" y="1117657"/>
            <a:ext cx="238313" cy="513825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5EA143-5B79-4557-9083-B3E4F86089B1}"/>
              </a:ext>
            </a:extLst>
          </p:cNvPr>
          <p:cNvSpPr/>
          <p:nvPr/>
        </p:nvSpPr>
        <p:spPr>
          <a:xfrm rot="10800000">
            <a:off x="5445311" y="3764737"/>
            <a:ext cx="258429" cy="81373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1CA7C3D-409E-44A2-B725-005F4B427A68}"/>
              </a:ext>
            </a:extLst>
          </p:cNvPr>
          <p:cNvSpPr/>
          <p:nvPr/>
        </p:nvSpPr>
        <p:spPr>
          <a:xfrm rot="10800000">
            <a:off x="5481430" y="343948"/>
            <a:ext cx="222309" cy="7169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64CB501-4408-4133-962E-4954626E79E7}"/>
              </a:ext>
            </a:extLst>
          </p:cNvPr>
          <p:cNvSpPr/>
          <p:nvPr/>
        </p:nvSpPr>
        <p:spPr>
          <a:xfrm rot="10800000">
            <a:off x="5465426" y="4635269"/>
            <a:ext cx="222309" cy="8137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EF1E-DF2A-4F78-B66F-16280B1C930F}"/>
              </a:ext>
            </a:extLst>
          </p:cNvPr>
          <p:cNvSpPr txBox="1"/>
          <p:nvPr/>
        </p:nvSpPr>
        <p:spPr>
          <a:xfrm>
            <a:off x="6996418" y="2328777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Tensão de Referência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3CD5B-F2C3-459B-9995-873B7BD51263}"/>
              </a:ext>
            </a:extLst>
          </p:cNvPr>
          <p:cNvSpPr txBox="1"/>
          <p:nvPr/>
        </p:nvSpPr>
        <p:spPr>
          <a:xfrm>
            <a:off x="2666345" y="2497097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Faixa adequada de tensão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F99D-2299-4E58-939F-7B08C06A519C}"/>
              </a:ext>
            </a:extLst>
          </p:cNvPr>
          <p:cNvSpPr txBox="1"/>
          <p:nvPr/>
        </p:nvSpPr>
        <p:spPr>
          <a:xfrm>
            <a:off x="2821964" y="39869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A5A40-E10A-4678-AE3F-20D545F18156}"/>
              </a:ext>
            </a:extLst>
          </p:cNvPr>
          <p:cNvSpPr txBox="1"/>
          <p:nvPr/>
        </p:nvSpPr>
        <p:spPr>
          <a:xfrm>
            <a:off x="2854197" y="11899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FA39-CC01-4C76-A7E6-9818DDC2BF5E}"/>
              </a:ext>
            </a:extLst>
          </p:cNvPr>
          <p:cNvSpPr txBox="1"/>
          <p:nvPr/>
        </p:nvSpPr>
        <p:spPr>
          <a:xfrm>
            <a:off x="3044570" y="4857468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13DC1-97ED-4D2B-8137-360C905C37DA}"/>
              </a:ext>
            </a:extLst>
          </p:cNvPr>
          <p:cNvSpPr txBox="1"/>
          <p:nvPr/>
        </p:nvSpPr>
        <p:spPr>
          <a:xfrm>
            <a:off x="3069444" y="517734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</p:spTree>
    <p:extLst>
      <p:ext uri="{BB962C8B-B14F-4D97-AF65-F5344CB8AC3E}">
        <p14:creationId xmlns:p14="http://schemas.microsoft.com/office/powerpoint/2010/main" val="11664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375235" y="1756123"/>
            <a:ext cx="2463568" cy="1466424"/>
          </a:xfrm>
          <a:prstGeom prst="rect">
            <a:avLst/>
          </a:prstGeom>
          <a:gradFill flip="none" rotWithShape="1">
            <a:gsLst>
              <a:gs pos="0">
                <a:srgbClr val="F40A0A">
                  <a:tint val="66000"/>
                  <a:satMod val="160000"/>
                </a:srgbClr>
              </a:gs>
              <a:gs pos="50000">
                <a:srgbClr val="F40A0A">
                  <a:tint val="44500"/>
                  <a:satMod val="160000"/>
                </a:srgbClr>
              </a:gs>
              <a:gs pos="100000">
                <a:srgbClr val="F40A0A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5438863" y="1596732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DBFDF-3568-4B02-B543-8C8F7FEE1B08}"/>
              </a:ext>
            </a:extLst>
          </p:cNvPr>
          <p:cNvSpPr txBox="1"/>
          <p:nvPr/>
        </p:nvSpPr>
        <p:spPr>
          <a:xfrm>
            <a:off x="6670647" y="2168883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8B598-878E-45EE-B6CE-4265235D255E}"/>
              </a:ext>
            </a:extLst>
          </p:cNvPr>
          <p:cNvSpPr txBox="1"/>
          <p:nvPr/>
        </p:nvSpPr>
        <p:spPr>
          <a:xfrm>
            <a:off x="3174138" y="1736936"/>
            <a:ext cx="73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  SS</a:t>
            </a:r>
            <a:r>
              <a:rPr lang="en-US" sz="1400" b="1" dirty="0"/>
              <a:t>1</a:t>
            </a:r>
          </a:p>
          <a:p>
            <a:r>
              <a:rPr lang="en-US" b="1" dirty="0"/>
              <a:t>   SS</a:t>
            </a:r>
            <a:r>
              <a:rPr lang="en-US" sz="1400" b="1" dirty="0"/>
              <a:t>2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64FCE-DB46-4D26-87FF-0A020C9F96B8}"/>
              </a:ext>
            </a:extLst>
          </p:cNvPr>
          <p:cNvSpPr/>
          <p:nvPr/>
        </p:nvSpPr>
        <p:spPr>
          <a:xfrm>
            <a:off x="5438863" y="3314355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A3CB-B30A-45DE-AA8B-B74BC2F8F7FD}"/>
              </a:ext>
            </a:extLst>
          </p:cNvPr>
          <p:cNvSpPr txBox="1"/>
          <p:nvPr/>
        </p:nvSpPr>
        <p:spPr>
          <a:xfrm>
            <a:off x="5438863" y="175612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2E54D8-0036-4D6F-8DD0-7BF29B76B9C8}"/>
              </a:ext>
            </a:extLst>
          </p:cNvPr>
          <p:cNvCxnSpPr>
            <a:cxnSpLocks/>
          </p:cNvCxnSpPr>
          <p:nvPr/>
        </p:nvCxnSpPr>
        <p:spPr>
          <a:xfrm>
            <a:off x="3855246" y="195463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0617AE-B898-4BB8-A05B-A22F572B2053}"/>
              </a:ext>
            </a:extLst>
          </p:cNvPr>
          <p:cNvCxnSpPr>
            <a:cxnSpLocks/>
          </p:cNvCxnSpPr>
          <p:nvPr/>
        </p:nvCxnSpPr>
        <p:spPr>
          <a:xfrm>
            <a:off x="3855246" y="220630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255009-9D79-478F-82A6-126AD5AE65FC}"/>
              </a:ext>
            </a:extLst>
          </p:cNvPr>
          <p:cNvCxnSpPr>
            <a:cxnSpLocks/>
          </p:cNvCxnSpPr>
          <p:nvPr/>
        </p:nvCxnSpPr>
        <p:spPr>
          <a:xfrm>
            <a:off x="3855246" y="2751589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8E1CE-EDF0-46FF-AE41-56272221CD5B}"/>
              </a:ext>
            </a:extLst>
          </p:cNvPr>
          <p:cNvCxnSpPr>
            <a:cxnSpLocks/>
          </p:cNvCxnSpPr>
          <p:nvPr/>
        </p:nvCxnSpPr>
        <p:spPr>
          <a:xfrm flipH="1">
            <a:off x="3855247" y="2488267"/>
            <a:ext cx="1583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8B409F-D69E-42FB-995D-7CE0CEAEA149}"/>
              </a:ext>
            </a:extLst>
          </p:cNvPr>
          <p:cNvSpPr txBox="1"/>
          <p:nvPr/>
        </p:nvSpPr>
        <p:spPr>
          <a:xfrm>
            <a:off x="1441860" y="2021639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Mestre</a:t>
            </a:r>
            <a:endParaRPr lang="pt-B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81740-11A7-452A-8B51-B89EAFFDD13B}"/>
              </a:ext>
            </a:extLst>
          </p:cNvPr>
          <p:cNvSpPr txBox="1"/>
          <p:nvPr/>
        </p:nvSpPr>
        <p:spPr>
          <a:xfrm>
            <a:off x="5438863" y="334746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BD1C-D432-4B18-AC52-A0EF462B11D3}"/>
              </a:ext>
            </a:extLst>
          </p:cNvPr>
          <p:cNvCxnSpPr>
            <a:cxnSpLocks/>
          </p:cNvCxnSpPr>
          <p:nvPr/>
        </p:nvCxnSpPr>
        <p:spPr>
          <a:xfrm>
            <a:off x="4983061" y="1954635"/>
            <a:ext cx="0" cy="1631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BA9CC-125C-4285-8BE5-4088DE1B0348}"/>
              </a:ext>
            </a:extLst>
          </p:cNvPr>
          <p:cNvCxnSpPr/>
          <p:nvPr/>
        </p:nvCxnSpPr>
        <p:spPr>
          <a:xfrm>
            <a:off x="4806892" y="2204208"/>
            <a:ext cx="0" cy="16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CE0993-E082-4766-9717-91FB004EAB97}"/>
              </a:ext>
            </a:extLst>
          </p:cNvPr>
          <p:cNvCxnSpPr>
            <a:cxnSpLocks/>
          </p:cNvCxnSpPr>
          <p:nvPr/>
        </p:nvCxnSpPr>
        <p:spPr>
          <a:xfrm>
            <a:off x="4546833" y="2488267"/>
            <a:ext cx="0" cy="164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BADCE-60C3-42D3-B697-24E6A8E2D1FC}"/>
              </a:ext>
            </a:extLst>
          </p:cNvPr>
          <p:cNvCxnSpPr/>
          <p:nvPr/>
        </p:nvCxnSpPr>
        <p:spPr>
          <a:xfrm>
            <a:off x="4983061" y="3529668"/>
            <a:ext cx="455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297CA-04A5-4173-A6F0-B01C2B471170}"/>
              </a:ext>
            </a:extLst>
          </p:cNvPr>
          <p:cNvCxnSpPr>
            <a:cxnSpLocks/>
          </p:cNvCxnSpPr>
          <p:nvPr/>
        </p:nvCxnSpPr>
        <p:spPr>
          <a:xfrm>
            <a:off x="4772025" y="3806505"/>
            <a:ext cx="666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7A0BF1-5E52-4AA3-B7CD-D53526DC0B17}"/>
              </a:ext>
            </a:extLst>
          </p:cNvPr>
          <p:cNvCxnSpPr>
            <a:cxnSpLocks/>
          </p:cNvCxnSpPr>
          <p:nvPr/>
        </p:nvCxnSpPr>
        <p:spPr>
          <a:xfrm>
            <a:off x="4546833" y="4125689"/>
            <a:ext cx="892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6523D8-8160-4A53-9EE8-1215BD393E24}"/>
              </a:ext>
            </a:extLst>
          </p:cNvPr>
          <p:cNvSpPr txBox="1"/>
          <p:nvPr/>
        </p:nvSpPr>
        <p:spPr>
          <a:xfrm>
            <a:off x="6614733" y="3862901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DF8DE0-D4D9-4282-B8D6-0BC692113907}"/>
              </a:ext>
            </a:extLst>
          </p:cNvPr>
          <p:cNvSpPr/>
          <p:nvPr/>
        </p:nvSpPr>
        <p:spPr>
          <a:xfrm>
            <a:off x="4927498" y="1907343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82A7F9-4725-4FC4-8F52-81F44A0B2736}"/>
              </a:ext>
            </a:extLst>
          </p:cNvPr>
          <p:cNvSpPr/>
          <p:nvPr/>
        </p:nvSpPr>
        <p:spPr>
          <a:xfrm>
            <a:off x="4751329" y="2168335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7595B8-4C1E-462D-BEFF-02010A5A9AD0}"/>
              </a:ext>
            </a:extLst>
          </p:cNvPr>
          <p:cNvSpPr/>
          <p:nvPr/>
        </p:nvSpPr>
        <p:spPr>
          <a:xfrm>
            <a:off x="4491270" y="2445440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37246A-9B24-4FDF-B0FA-3C60E59891CD}"/>
              </a:ext>
            </a:extLst>
          </p:cNvPr>
          <p:cNvCxnSpPr>
            <a:cxnSpLocks/>
          </p:cNvCxnSpPr>
          <p:nvPr/>
        </p:nvCxnSpPr>
        <p:spPr>
          <a:xfrm>
            <a:off x="3855246" y="3059262"/>
            <a:ext cx="228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A4268C-4D6E-4E3D-8839-D926083C42F4}"/>
              </a:ext>
            </a:extLst>
          </p:cNvPr>
          <p:cNvCxnSpPr>
            <a:cxnSpLocks/>
          </p:cNvCxnSpPr>
          <p:nvPr/>
        </p:nvCxnSpPr>
        <p:spPr>
          <a:xfrm>
            <a:off x="4083757" y="3059262"/>
            <a:ext cx="0" cy="1341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5E315-0D5B-465F-A86A-0DF4519F70D8}"/>
              </a:ext>
            </a:extLst>
          </p:cNvPr>
          <p:cNvCxnSpPr>
            <a:cxnSpLocks/>
          </p:cNvCxnSpPr>
          <p:nvPr/>
        </p:nvCxnSpPr>
        <p:spPr>
          <a:xfrm>
            <a:off x="4083757" y="4400550"/>
            <a:ext cx="1355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A64C4-B215-4FC2-AF53-AA552E31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5" y="118256"/>
            <a:ext cx="9637308" cy="662148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79C16-9290-44F2-9919-4EFD7A7C5012}"/>
              </a:ext>
            </a:extLst>
          </p:cNvPr>
          <p:cNvCxnSpPr/>
          <p:nvPr/>
        </p:nvCxnSpPr>
        <p:spPr>
          <a:xfrm flipH="1">
            <a:off x="1593908" y="2860646"/>
            <a:ext cx="541089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EF36CB-17AC-4311-8EDB-867450947B42}"/>
              </a:ext>
            </a:extLst>
          </p:cNvPr>
          <p:cNvSpPr txBox="1"/>
          <p:nvPr/>
        </p:nvSpPr>
        <p:spPr>
          <a:xfrm>
            <a:off x="1170306" y="2714452"/>
            <a:ext cx="6104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17677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852127" y="766872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30</cp:revision>
  <dcterms:created xsi:type="dcterms:W3CDTF">2018-09-03T21:03:09Z</dcterms:created>
  <dcterms:modified xsi:type="dcterms:W3CDTF">2018-10-26T23:00:30Z</dcterms:modified>
</cp:coreProperties>
</file>