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6219-31D5-458F-8354-DF6E2938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417-8F22-493D-98FD-A462C6AE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0B4C-EAA9-4823-ADFC-FA764DD5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0137-3A11-457F-A82F-A5F4520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8A72-0073-458C-A288-216CCA50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44EA-6D60-4691-933B-5306E44B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29D7F-878A-4663-A422-68C2B384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7D6E-85F2-46F4-8F3C-D5BB93C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C954-2810-4DFB-9833-D85E8F55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009A-0A45-41FA-B64B-781C9727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4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E075E-4112-4455-A5AE-D9316FE9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D057-7D44-40F4-8F2A-8055C825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4FF6-CD52-4890-885B-37603138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9881-7E94-4E39-B491-28427F7E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A809-ECB5-42A3-BB0D-4740FA77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2A3-7D3E-49AC-B894-3FCF34D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27D9-971B-4855-9992-F8072E0A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64C0-4AA5-45F5-A9F5-1D2456E1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07ED-4E06-4EA4-9FFF-08E79F22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451F-88E4-4348-A6F9-E69CBD4E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7BF2-AD2F-4D73-A671-25BA36DD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CF95-8CE5-412E-A748-78F47D7E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7F79-7689-48EB-9FEA-66480A6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CDC9-3FAB-47CB-B6BF-465F51E5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49B1-116C-46A1-B329-DF5AB9E2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5959-3DE8-4AF5-A564-C83204C7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346-C799-44C8-BC06-BD39545F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B38D-FFA0-4402-99BF-50A2013D8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F40D6-1C6D-449D-B6D9-6CF75BE8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09DE-E00E-4BB6-84BF-266CE026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3699-B908-4F22-8CA3-FE2BE474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1832-BD63-4E79-AEF1-9B88B293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4C7F-BA99-48FE-AA73-84E975A9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EF4C-6CED-4919-917E-8E998DD8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F349-5E01-46D5-8572-3B19970C2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E4319-F874-475C-9D76-BFC9F9C0A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741E6-E94C-4ACD-9A9C-48163106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6D54-6DDD-4A4A-92D3-146FC3A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4BE8-E664-4E58-90DE-5A0B480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8657-C08B-4710-9402-D1A2951E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864B6-0368-4B41-9249-1F98EFA5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0B5A-0269-4D38-9F53-DEE12435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F8404-68CE-4E18-9180-7E833E8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81C3-15DE-4478-A48F-11865457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0CC5-FBC3-4C48-B80C-4E8D64C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956-BED1-4759-A54F-B137645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4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7EB-FF45-4384-A5CA-BADF0595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F05C-C379-43EB-946C-9B9D92C5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87C0B-0DD6-4573-AB7D-B5C88CEC0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BB8B-CCED-4997-9473-127A1155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DE60-91C3-4864-8A54-1631BF70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80A7-5332-4365-8DD3-09CAE74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946D-4FE8-4FD5-B45C-1F27BC63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FDCDB-F614-458C-ACB3-8873D069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1A65-825F-4F9A-B268-16E16174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FE19-5DA3-4125-8FAE-A201EA52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4916-5C96-4CC2-9C46-DDB8843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CB2B-EF92-469B-95DF-3CFF37E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FCB6D-EC31-4448-B6CD-74C9F893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F77ED-B503-41A6-A425-914E954C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192B-C782-4B15-AA37-8850A3D4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F40E-8B21-4562-A227-5932CD61C66C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DBBC-F1CD-41E7-9067-83735F5E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E1A1-5B41-4AA2-B053-00350094C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AD3E0-6937-4BB5-8F07-45237B40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0"/>
            <a:ext cx="627434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AA90A1-FE91-41BA-BAAB-B89F32A4F750}"/>
              </a:ext>
            </a:extLst>
          </p:cNvPr>
          <p:cNvCxnSpPr>
            <a:cxnSpLocks/>
          </p:cNvCxnSpPr>
          <p:nvPr/>
        </p:nvCxnSpPr>
        <p:spPr>
          <a:xfrm flipH="1">
            <a:off x="7373923" y="3501290"/>
            <a:ext cx="1367405" cy="1079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1262-90F4-4905-A021-D60F0898D1B9}"/>
              </a:ext>
            </a:extLst>
          </p:cNvPr>
          <p:cNvCxnSpPr>
            <a:cxnSpLocks/>
          </p:cNvCxnSpPr>
          <p:nvPr/>
        </p:nvCxnSpPr>
        <p:spPr>
          <a:xfrm>
            <a:off x="1837189" y="3867325"/>
            <a:ext cx="148485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F6281A-996B-432B-8021-47B9679310F5}"/>
              </a:ext>
            </a:extLst>
          </p:cNvPr>
          <p:cNvSpPr txBox="1"/>
          <p:nvPr/>
        </p:nvSpPr>
        <p:spPr>
          <a:xfrm>
            <a:off x="8712258" y="3302178"/>
            <a:ext cx="16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Cerebot MX7cK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CCF34-AD67-4F63-BDBE-2F626136FAF6}"/>
              </a:ext>
            </a:extLst>
          </p:cNvPr>
          <p:cNvSpPr txBox="1"/>
          <p:nvPr/>
        </p:nvSpPr>
        <p:spPr>
          <a:xfrm>
            <a:off x="417223" y="3351320"/>
            <a:ext cx="18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Placa de medição</a:t>
            </a:r>
          </a:p>
          <a:p>
            <a:pPr algn="ctr"/>
            <a:r>
              <a:rPr lang="pt-BR" b="1" dirty="0"/>
              <a:t>trifásica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C828E2-56B9-4FA3-9555-8B7CB1F7B20B}"/>
              </a:ext>
            </a:extLst>
          </p:cNvPr>
          <p:cNvSpPr/>
          <p:nvPr/>
        </p:nvSpPr>
        <p:spPr>
          <a:xfrm>
            <a:off x="2827090" y="5855516"/>
            <a:ext cx="2575420" cy="10024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4C277-790D-4492-83D6-0D4CBF093853}"/>
              </a:ext>
            </a:extLst>
          </p:cNvPr>
          <p:cNvCxnSpPr>
            <a:cxnSpLocks/>
          </p:cNvCxnSpPr>
          <p:nvPr/>
        </p:nvCxnSpPr>
        <p:spPr>
          <a:xfrm>
            <a:off x="1837189" y="5780015"/>
            <a:ext cx="1091168" cy="400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7CE295-0ED2-4C94-B2D3-72856C514E70}"/>
              </a:ext>
            </a:extLst>
          </p:cNvPr>
          <p:cNvSpPr txBox="1"/>
          <p:nvPr/>
        </p:nvSpPr>
        <p:spPr>
          <a:xfrm>
            <a:off x="564379" y="5133683"/>
            <a:ext cx="169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Entrada e saída </a:t>
            </a:r>
          </a:p>
          <a:p>
            <a:pPr algn="ctr"/>
            <a:r>
              <a:rPr lang="pt-BR" b="1" dirty="0"/>
              <a:t>Fases A, B e 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BB041-E76E-4EF1-B3F4-E93E6FA82002}"/>
              </a:ext>
            </a:extLst>
          </p:cNvPr>
          <p:cNvCxnSpPr>
            <a:cxnSpLocks/>
          </p:cNvCxnSpPr>
          <p:nvPr/>
        </p:nvCxnSpPr>
        <p:spPr>
          <a:xfrm flipH="1">
            <a:off x="6064658" y="6469025"/>
            <a:ext cx="2676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5A9BF7-D4FB-4FEB-B6F0-0E3BBA0B8C9E}"/>
              </a:ext>
            </a:extLst>
          </p:cNvPr>
          <p:cNvSpPr txBox="1"/>
          <p:nvPr/>
        </p:nvSpPr>
        <p:spPr>
          <a:xfrm>
            <a:off x="8741328" y="6284359"/>
            <a:ext cx="8556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Neutro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ED307-020C-4D26-B1AD-CFA3FB341136}"/>
              </a:ext>
            </a:extLst>
          </p:cNvPr>
          <p:cNvCxnSpPr>
            <a:cxnSpLocks/>
          </p:cNvCxnSpPr>
          <p:nvPr/>
        </p:nvCxnSpPr>
        <p:spPr>
          <a:xfrm flipH="1">
            <a:off x="7167047" y="4580389"/>
            <a:ext cx="1574281" cy="1143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463EAB-9EE1-4B19-96FF-1D06FF2C8001}"/>
              </a:ext>
            </a:extLst>
          </p:cNvPr>
          <p:cNvSpPr txBox="1"/>
          <p:nvPr/>
        </p:nvSpPr>
        <p:spPr>
          <a:xfrm>
            <a:off x="8712258" y="4395725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Cabo Ethernet</a:t>
            </a:r>
          </a:p>
        </p:txBody>
      </p:sp>
    </p:spTree>
    <p:extLst>
      <p:ext uri="{BB962C8B-B14F-4D97-AF65-F5344CB8AC3E}">
        <p14:creationId xmlns:p14="http://schemas.microsoft.com/office/powerpoint/2010/main" val="222842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2CD4A-F10B-4B4F-A6D5-6AC5C3B1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651154"/>
            <a:ext cx="7608814" cy="497548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D7B6F-5BCC-41B2-8927-A200D8EE74C1}"/>
              </a:ext>
            </a:extLst>
          </p:cNvPr>
          <p:cNvCxnSpPr>
            <a:cxnSpLocks/>
          </p:cNvCxnSpPr>
          <p:nvPr/>
        </p:nvCxnSpPr>
        <p:spPr>
          <a:xfrm>
            <a:off x="1804751" y="3429000"/>
            <a:ext cx="3323142" cy="1255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D9E9CF-3638-4BCF-852A-7DD3B53281B4}"/>
              </a:ext>
            </a:extLst>
          </p:cNvPr>
          <p:cNvSpPr/>
          <p:nvPr/>
        </p:nvSpPr>
        <p:spPr>
          <a:xfrm rot="20008342">
            <a:off x="7324024" y="4436135"/>
            <a:ext cx="2466306" cy="7726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8C758-6C0B-45B5-B59B-845617F752C1}"/>
              </a:ext>
            </a:extLst>
          </p:cNvPr>
          <p:cNvCxnSpPr>
            <a:cxnSpLocks/>
          </p:cNvCxnSpPr>
          <p:nvPr/>
        </p:nvCxnSpPr>
        <p:spPr>
          <a:xfrm flipH="1">
            <a:off x="9420838" y="3674378"/>
            <a:ext cx="629173" cy="478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6F8536-B3A7-4E52-B0C1-1F8466A3DD6F}"/>
              </a:ext>
            </a:extLst>
          </p:cNvPr>
          <p:cNvSpPr txBox="1"/>
          <p:nvPr/>
        </p:nvSpPr>
        <p:spPr>
          <a:xfrm>
            <a:off x="9965003" y="3212713"/>
            <a:ext cx="163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Curto-circuito nas três fases de tensão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70BB6-4B54-44CF-8360-09CFB9085653}"/>
              </a:ext>
            </a:extLst>
          </p:cNvPr>
          <p:cNvSpPr txBox="1"/>
          <p:nvPr/>
        </p:nvSpPr>
        <p:spPr>
          <a:xfrm>
            <a:off x="311807" y="2713135"/>
            <a:ext cx="163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Terminais de entrada conectados à rede de 220V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102EE-A2D1-4C9D-A196-6AEF98C89585}"/>
              </a:ext>
            </a:extLst>
          </p:cNvPr>
          <p:cNvCxnSpPr>
            <a:cxnSpLocks/>
          </p:cNvCxnSpPr>
          <p:nvPr/>
        </p:nvCxnSpPr>
        <p:spPr>
          <a:xfrm flipH="1">
            <a:off x="5884877" y="1635853"/>
            <a:ext cx="4327361" cy="283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BB4A48-3D17-4F15-8DD4-BBC2F1297C17}"/>
              </a:ext>
            </a:extLst>
          </p:cNvPr>
          <p:cNvSpPr txBox="1"/>
          <p:nvPr/>
        </p:nvSpPr>
        <p:spPr>
          <a:xfrm>
            <a:off x="10111530" y="1451187"/>
            <a:ext cx="18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Saída: 0  </a:t>
            </a:r>
            <a:r>
              <a:rPr lang="en-US" b="1" dirty="0"/>
              <a:t>̴ 250Vca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069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988FC-731D-48A0-ACE3-1BFBC7F28680}"/>
              </a:ext>
            </a:extLst>
          </p:cNvPr>
          <p:cNvSpPr/>
          <p:nvPr/>
        </p:nvSpPr>
        <p:spPr>
          <a:xfrm>
            <a:off x="805344" y="1350627"/>
            <a:ext cx="2298583" cy="34589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BAAC08-5A4F-42B9-AD3C-6AFDACD08391}"/>
              </a:ext>
            </a:extLst>
          </p:cNvPr>
          <p:cNvCxnSpPr/>
          <p:nvPr/>
        </p:nvCxnSpPr>
        <p:spPr>
          <a:xfrm>
            <a:off x="805344" y="2600588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57D9EE-B9C5-47BD-AADE-080821F9470B}"/>
              </a:ext>
            </a:extLst>
          </p:cNvPr>
          <p:cNvCxnSpPr/>
          <p:nvPr/>
        </p:nvCxnSpPr>
        <p:spPr>
          <a:xfrm>
            <a:off x="805344" y="3054991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5FE1E-666C-499A-A999-416D272EF4A7}"/>
              </a:ext>
            </a:extLst>
          </p:cNvPr>
          <p:cNvCxnSpPr/>
          <p:nvPr/>
        </p:nvCxnSpPr>
        <p:spPr>
          <a:xfrm>
            <a:off x="805344" y="354994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F5325-8F4F-423B-AF2F-6CDA4D6E9572}"/>
              </a:ext>
            </a:extLst>
          </p:cNvPr>
          <p:cNvSpPr txBox="1"/>
          <p:nvPr/>
        </p:nvSpPr>
        <p:spPr>
          <a:xfrm>
            <a:off x="1253962" y="183120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52528-F266-461B-BA52-D4FA8BD37306}"/>
              </a:ext>
            </a:extLst>
          </p:cNvPr>
          <p:cNvSpPr txBox="1"/>
          <p:nvPr/>
        </p:nvSpPr>
        <p:spPr>
          <a:xfrm>
            <a:off x="1157782" y="266066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C8697-84E2-413A-834A-35CB0E619143}"/>
              </a:ext>
            </a:extLst>
          </p:cNvPr>
          <p:cNvSpPr txBox="1"/>
          <p:nvPr/>
        </p:nvSpPr>
        <p:spPr>
          <a:xfrm>
            <a:off x="1350944" y="3120508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0F6CE-C6DE-4D48-9D4E-84C5205EF7C5}"/>
              </a:ext>
            </a:extLst>
          </p:cNvPr>
          <p:cNvSpPr txBox="1"/>
          <p:nvPr/>
        </p:nvSpPr>
        <p:spPr>
          <a:xfrm>
            <a:off x="1075468" y="3752505"/>
            <a:ext cx="175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COM A REDE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7F34B-CF11-4201-A0B8-65A404B4C370}"/>
              </a:ext>
            </a:extLst>
          </p:cNvPr>
          <p:cNvSpPr/>
          <p:nvPr/>
        </p:nvSpPr>
        <p:spPr>
          <a:xfrm>
            <a:off x="4246229" y="1350628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HTTP/FTP/DHCP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FCE3E-42A7-427A-A92E-4B3CED6AB1F7}"/>
              </a:ext>
            </a:extLst>
          </p:cNvPr>
          <p:cNvSpPr/>
          <p:nvPr/>
        </p:nvSpPr>
        <p:spPr>
          <a:xfrm>
            <a:off x="6024695" y="1350628"/>
            <a:ext cx="3228362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Stack Task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D4B05-2E70-42C5-A663-7CF401709499}"/>
              </a:ext>
            </a:extLst>
          </p:cNvPr>
          <p:cNvSpPr/>
          <p:nvPr/>
        </p:nvSpPr>
        <p:spPr>
          <a:xfrm>
            <a:off x="4901968" y="2337034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UDP/TCP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2E752-4831-472F-9E5C-E69DD2D11DB4}"/>
              </a:ext>
            </a:extLst>
          </p:cNvPr>
          <p:cNvSpPr/>
          <p:nvPr/>
        </p:nvSpPr>
        <p:spPr>
          <a:xfrm>
            <a:off x="5232636" y="3248013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2280B-4ACC-4B23-8A3A-92ADB5106D21}"/>
              </a:ext>
            </a:extLst>
          </p:cNvPr>
          <p:cNvSpPr/>
          <p:nvPr/>
        </p:nvSpPr>
        <p:spPr>
          <a:xfrm>
            <a:off x="4246229" y="4282455"/>
            <a:ext cx="5006828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0954D2-5CDD-4C7A-A4C7-7C86A63EC486}"/>
              </a:ext>
            </a:extLst>
          </p:cNvPr>
          <p:cNvSpPr/>
          <p:nvPr/>
        </p:nvSpPr>
        <p:spPr>
          <a:xfrm>
            <a:off x="7031376" y="2572673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ICMP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4C6FB-0BC4-46B2-A0E2-F16BFD1A3EC9}"/>
              </a:ext>
            </a:extLst>
          </p:cNvPr>
          <p:cNvSpPr/>
          <p:nvPr/>
        </p:nvSpPr>
        <p:spPr>
          <a:xfrm>
            <a:off x="8373613" y="3024184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ARPtask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C0C035-211E-4A50-BCB9-A5238BD2B1EF}"/>
              </a:ext>
            </a:extLst>
          </p:cNvPr>
          <p:cNvSpPr/>
          <p:nvPr/>
        </p:nvSpPr>
        <p:spPr>
          <a:xfrm>
            <a:off x="8373613" y="3450476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ARP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497A-D08B-4BFE-A723-475F3D7C85CD}"/>
              </a:ext>
            </a:extLst>
          </p:cNvPr>
          <p:cNvCxnSpPr/>
          <p:nvPr/>
        </p:nvCxnSpPr>
        <p:spPr>
          <a:xfrm>
            <a:off x="3330429" y="170296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FA006-4D8A-479E-BA70-722C9E9E1CC5}"/>
              </a:ext>
            </a:extLst>
          </p:cNvPr>
          <p:cNvCxnSpPr/>
          <p:nvPr/>
        </p:nvCxnSpPr>
        <p:spPr>
          <a:xfrm>
            <a:off x="3222770" y="2755137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99FFDD-418E-476E-A9A7-5DDF4C9B3098}"/>
              </a:ext>
            </a:extLst>
          </p:cNvPr>
          <p:cNvCxnSpPr/>
          <p:nvPr/>
        </p:nvCxnSpPr>
        <p:spPr>
          <a:xfrm>
            <a:off x="3222769" y="328978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FEB5D-5151-47DB-96E4-F62F38750405}"/>
              </a:ext>
            </a:extLst>
          </p:cNvPr>
          <p:cNvCxnSpPr/>
          <p:nvPr/>
        </p:nvCxnSpPr>
        <p:spPr>
          <a:xfrm>
            <a:off x="3222768" y="4488684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6C932F-4A51-491D-A6AA-5EA23FAE5E3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60471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C1454-EB68-483F-B431-CDF8C3473A32}"/>
              </a:ext>
            </a:extLst>
          </p:cNvPr>
          <p:cNvCxnSpPr>
            <a:cxnSpLocks/>
          </p:cNvCxnSpPr>
          <p:nvPr/>
        </p:nvCxnSpPr>
        <p:spPr>
          <a:xfrm>
            <a:off x="6156819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6FBFE3-00D9-4483-9170-98B3C7E399B6}"/>
              </a:ext>
            </a:extLst>
          </p:cNvPr>
          <p:cNvCxnSpPr>
            <a:cxnSpLocks/>
          </p:cNvCxnSpPr>
          <p:nvPr/>
        </p:nvCxnSpPr>
        <p:spPr>
          <a:xfrm>
            <a:off x="5763236" y="2843199"/>
            <a:ext cx="0" cy="404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C8CB90-5DCE-4DEB-8299-78D7EA14A6A7}"/>
              </a:ext>
            </a:extLst>
          </p:cNvPr>
          <p:cNvCxnSpPr>
            <a:cxnSpLocks/>
          </p:cNvCxnSpPr>
          <p:nvPr/>
        </p:nvCxnSpPr>
        <p:spPr>
          <a:xfrm>
            <a:off x="6632893" y="1874081"/>
            <a:ext cx="0" cy="1373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D4547A-1E40-424C-80A7-4C62150A45D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71098" y="1881383"/>
            <a:ext cx="7688" cy="69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D6FEFA-48A3-4ADA-9ABD-3B2995AEFF4E}"/>
              </a:ext>
            </a:extLst>
          </p:cNvPr>
          <p:cNvCxnSpPr>
            <a:cxnSpLocks/>
          </p:cNvCxnSpPr>
          <p:nvPr/>
        </p:nvCxnSpPr>
        <p:spPr>
          <a:xfrm>
            <a:off x="7507093" y="2968361"/>
            <a:ext cx="0" cy="1314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31163-9135-4420-A6DF-A6D898FEE8CB}"/>
              </a:ext>
            </a:extLst>
          </p:cNvPr>
          <p:cNvCxnSpPr>
            <a:cxnSpLocks/>
          </p:cNvCxnSpPr>
          <p:nvPr/>
        </p:nvCxnSpPr>
        <p:spPr>
          <a:xfrm>
            <a:off x="8087331" y="1874081"/>
            <a:ext cx="0" cy="240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5E0B29-95EA-440C-BCA8-17B759A01C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13335" y="1874081"/>
            <a:ext cx="0" cy="1150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1C7C80-AF17-422B-9F7B-4C3E6F634B65}"/>
              </a:ext>
            </a:extLst>
          </p:cNvPr>
          <p:cNvCxnSpPr>
            <a:cxnSpLocks/>
          </p:cNvCxnSpPr>
          <p:nvPr/>
        </p:nvCxnSpPr>
        <p:spPr>
          <a:xfrm>
            <a:off x="8825045" y="3842509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60D6F-D372-4261-8485-3C8F75B04F28}"/>
              </a:ext>
            </a:extLst>
          </p:cNvPr>
          <p:cNvCxnSpPr>
            <a:cxnSpLocks/>
          </p:cNvCxnSpPr>
          <p:nvPr/>
        </p:nvCxnSpPr>
        <p:spPr>
          <a:xfrm>
            <a:off x="6091870" y="3797982"/>
            <a:ext cx="2796" cy="48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11D037-0BD2-4B26-83C7-CCEB55D8D9FA}"/>
              </a:ext>
            </a:extLst>
          </p:cNvPr>
          <p:cNvSpPr txBox="1"/>
          <p:nvPr/>
        </p:nvSpPr>
        <p:spPr>
          <a:xfrm>
            <a:off x="4854188" y="938827"/>
            <a:ext cx="379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Implementa</a:t>
            </a:r>
            <a:r>
              <a:rPr lang="pt-BR" b="1" dirty="0"/>
              <a:t>ção da Pilha da Microchip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DD8AE8-7B6E-4234-9F93-CE5541463AE0}"/>
              </a:ext>
            </a:extLst>
          </p:cNvPr>
          <p:cNvSpPr txBox="1"/>
          <p:nvPr/>
        </p:nvSpPr>
        <p:spPr>
          <a:xfrm>
            <a:off x="968467" y="950546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Arquitetura TCP/IP</a:t>
            </a:r>
          </a:p>
        </p:txBody>
      </p:sp>
    </p:spTree>
    <p:extLst>
      <p:ext uri="{BB962C8B-B14F-4D97-AF65-F5344CB8AC3E}">
        <p14:creationId xmlns:p14="http://schemas.microsoft.com/office/powerpoint/2010/main" val="38838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1BF0A9-BAE1-4747-88A4-4AAF21B25ED9}"/>
              </a:ext>
            </a:extLst>
          </p:cNvPr>
          <p:cNvSpPr/>
          <p:nvPr/>
        </p:nvSpPr>
        <p:spPr>
          <a:xfrm>
            <a:off x="2751584" y="1535185"/>
            <a:ext cx="2298583" cy="41877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77ADFF-D96B-42E5-95E8-3763FF877BEB}"/>
              </a:ext>
            </a:extLst>
          </p:cNvPr>
          <p:cNvCxnSpPr/>
          <p:nvPr/>
        </p:nvCxnSpPr>
        <p:spPr>
          <a:xfrm>
            <a:off x="2751587" y="2457975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D3A6CE-96A3-462C-8789-8902A50F4722}"/>
              </a:ext>
            </a:extLst>
          </p:cNvPr>
          <p:cNvCxnSpPr/>
          <p:nvPr/>
        </p:nvCxnSpPr>
        <p:spPr>
          <a:xfrm>
            <a:off x="2751586" y="3063884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B430F-F3B4-43C6-A4D0-53F8D358E945}"/>
              </a:ext>
            </a:extLst>
          </p:cNvPr>
          <p:cNvCxnSpPr/>
          <p:nvPr/>
        </p:nvCxnSpPr>
        <p:spPr>
          <a:xfrm>
            <a:off x="2751585" y="352888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53AD74-828F-4307-8318-CC54CF2B3CC7}"/>
              </a:ext>
            </a:extLst>
          </p:cNvPr>
          <p:cNvSpPr txBox="1"/>
          <p:nvPr/>
        </p:nvSpPr>
        <p:spPr>
          <a:xfrm>
            <a:off x="3200203" y="1875254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F7546-1272-47F7-91C0-3811EE30ED8C}"/>
              </a:ext>
            </a:extLst>
          </p:cNvPr>
          <p:cNvSpPr txBox="1"/>
          <p:nvPr/>
        </p:nvSpPr>
        <p:spPr>
          <a:xfrm>
            <a:off x="3104024" y="2588407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9BEC2-AB25-44A2-A27E-6AEE4DBABC2C}"/>
              </a:ext>
            </a:extLst>
          </p:cNvPr>
          <p:cNvSpPr txBox="1"/>
          <p:nvPr/>
        </p:nvSpPr>
        <p:spPr>
          <a:xfrm>
            <a:off x="3297185" y="3140813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76850B-7B60-439A-8A3A-FFE8F14FE749}"/>
              </a:ext>
            </a:extLst>
          </p:cNvPr>
          <p:cNvCxnSpPr/>
          <p:nvPr/>
        </p:nvCxnSpPr>
        <p:spPr>
          <a:xfrm>
            <a:off x="2751583" y="434401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65F4D9-97DD-4619-890A-0F69A862DFEF}"/>
              </a:ext>
            </a:extLst>
          </p:cNvPr>
          <p:cNvSpPr txBox="1"/>
          <p:nvPr/>
        </p:nvSpPr>
        <p:spPr>
          <a:xfrm>
            <a:off x="2883477" y="3515366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do Link Lógico (LLC) – IEEE 802.2</a:t>
            </a:r>
          </a:p>
          <a:p>
            <a:pPr algn="ctr"/>
            <a:endParaRPr lang="pt-B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B63D5-601C-4364-BDDD-32122B2EFCB9}"/>
              </a:ext>
            </a:extLst>
          </p:cNvPr>
          <p:cNvSpPr txBox="1"/>
          <p:nvPr/>
        </p:nvSpPr>
        <p:spPr>
          <a:xfrm>
            <a:off x="2852254" y="4339568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de Acesso ao Meio (MAC) – IEEE 802.3</a:t>
            </a:r>
          </a:p>
          <a:p>
            <a:pPr algn="ctr"/>
            <a:endParaRPr lang="pt-BR" sz="16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F7F063-D23F-4B0C-9873-2387F73E8D73}"/>
              </a:ext>
            </a:extLst>
          </p:cNvPr>
          <p:cNvCxnSpPr/>
          <p:nvPr/>
        </p:nvCxnSpPr>
        <p:spPr>
          <a:xfrm>
            <a:off x="2751581" y="5187697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C29AE8-5F76-49C8-9024-4497AFE87254}"/>
              </a:ext>
            </a:extLst>
          </p:cNvPr>
          <p:cNvSpPr txBox="1"/>
          <p:nvPr/>
        </p:nvSpPr>
        <p:spPr>
          <a:xfrm>
            <a:off x="3472709" y="526243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2CB6F6A-614C-4FE6-B3CA-2FE73C27FE62}"/>
              </a:ext>
            </a:extLst>
          </p:cNvPr>
          <p:cNvSpPr/>
          <p:nvPr/>
        </p:nvSpPr>
        <p:spPr>
          <a:xfrm>
            <a:off x="5150834" y="3528882"/>
            <a:ext cx="545284" cy="219401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FA010B8-BCC6-4A43-A7A3-424515459993}"/>
              </a:ext>
            </a:extLst>
          </p:cNvPr>
          <p:cNvSpPr/>
          <p:nvPr/>
        </p:nvSpPr>
        <p:spPr>
          <a:xfrm>
            <a:off x="5150834" y="1535185"/>
            <a:ext cx="545284" cy="19936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15F08-53D9-495F-A719-516E45AC9FF3}"/>
              </a:ext>
            </a:extLst>
          </p:cNvPr>
          <p:cNvSpPr txBox="1"/>
          <p:nvPr/>
        </p:nvSpPr>
        <p:spPr>
          <a:xfrm>
            <a:off x="5796782" y="2337221"/>
            <a:ext cx="81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TCP/IP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7BA8-8DC6-4863-8E24-8B74A0064925}"/>
              </a:ext>
            </a:extLst>
          </p:cNvPr>
          <p:cNvSpPr txBox="1"/>
          <p:nvPr/>
        </p:nvSpPr>
        <p:spPr>
          <a:xfrm>
            <a:off x="5740864" y="4441223"/>
            <a:ext cx="102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7014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BE8117-9E01-4B64-BD97-07527657463F}"/>
              </a:ext>
            </a:extLst>
          </p:cNvPr>
          <p:cNvSpPr/>
          <p:nvPr/>
        </p:nvSpPr>
        <p:spPr>
          <a:xfrm>
            <a:off x="3375178" y="3242782"/>
            <a:ext cx="2030136" cy="8726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Transmite dados solicitados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5EC31D-ED3B-43AC-B790-C0601CA1BED2}"/>
              </a:ext>
            </a:extLst>
          </p:cNvPr>
          <p:cNvSpPr/>
          <p:nvPr/>
        </p:nvSpPr>
        <p:spPr>
          <a:xfrm>
            <a:off x="1918283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Conex</a:t>
            </a:r>
            <a:r>
              <a:rPr lang="pt-BR" b="1" dirty="0">
                <a:solidFill>
                  <a:schemeClr val="tx1"/>
                </a:solidFill>
              </a:rPr>
              <a:t>ão Ethernet estabelecida?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F40B9-E13D-44CF-9FAE-D7574D45B3D9}"/>
              </a:ext>
            </a:extLst>
          </p:cNvPr>
          <p:cNvSpPr/>
          <p:nvPr/>
        </p:nvSpPr>
        <p:spPr>
          <a:xfrm>
            <a:off x="4563611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Informação solicitada pelo “cliente”?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7792F4-3D7F-47FA-8DFE-AA7D203EA1EA}"/>
              </a:ext>
            </a:extLst>
          </p:cNvPr>
          <p:cNvCxnSpPr>
            <a:cxnSpLocks/>
          </p:cNvCxnSpPr>
          <p:nvPr/>
        </p:nvCxnSpPr>
        <p:spPr>
          <a:xfrm>
            <a:off x="3937241" y="2302134"/>
            <a:ext cx="626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DFB7A7-7732-46D7-AA7D-DFFD16AF970A}"/>
              </a:ext>
            </a:extLst>
          </p:cNvPr>
          <p:cNvSpPr txBox="1"/>
          <p:nvPr/>
        </p:nvSpPr>
        <p:spPr>
          <a:xfrm>
            <a:off x="3948419" y="1991525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D5E074-FBCC-4AC0-9762-EE073B0FA8B6}"/>
              </a:ext>
            </a:extLst>
          </p:cNvPr>
          <p:cNvCxnSpPr>
            <a:cxnSpLocks/>
          </p:cNvCxnSpPr>
          <p:nvPr/>
        </p:nvCxnSpPr>
        <p:spPr>
          <a:xfrm>
            <a:off x="5103311" y="2728324"/>
            <a:ext cx="0" cy="51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490D53-D300-4130-A561-03076A7895EC}"/>
              </a:ext>
            </a:extLst>
          </p:cNvPr>
          <p:cNvSpPr txBox="1"/>
          <p:nvPr/>
        </p:nvSpPr>
        <p:spPr>
          <a:xfrm>
            <a:off x="5075355" y="2795341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6E1C7C-6155-4D4D-80B7-0DB99624B90B}"/>
              </a:ext>
            </a:extLst>
          </p:cNvPr>
          <p:cNvCxnSpPr>
            <a:cxnSpLocks/>
          </p:cNvCxnSpPr>
          <p:nvPr/>
        </p:nvCxnSpPr>
        <p:spPr>
          <a:xfrm flipH="1" flipV="1">
            <a:off x="4674067" y="1438275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D7F564-4614-4ED1-A486-CA22F0A9FD7F}"/>
              </a:ext>
            </a:extLst>
          </p:cNvPr>
          <p:cNvCxnSpPr>
            <a:cxnSpLocks/>
          </p:cNvCxnSpPr>
          <p:nvPr/>
        </p:nvCxnSpPr>
        <p:spPr>
          <a:xfrm>
            <a:off x="3222770" y="1460500"/>
            <a:ext cx="1451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886C89-62D1-41ED-9B59-448FC26DE492}"/>
              </a:ext>
            </a:extLst>
          </p:cNvPr>
          <p:cNvCxnSpPr>
            <a:cxnSpLocks/>
          </p:cNvCxnSpPr>
          <p:nvPr/>
        </p:nvCxnSpPr>
        <p:spPr>
          <a:xfrm>
            <a:off x="3238150" y="1460500"/>
            <a:ext cx="0" cy="39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8177AF-A777-44B6-A533-D71B37ECCA11}"/>
              </a:ext>
            </a:extLst>
          </p:cNvPr>
          <p:cNvSpPr txBox="1"/>
          <p:nvPr/>
        </p:nvSpPr>
        <p:spPr>
          <a:xfrm>
            <a:off x="3611120" y="1151871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F644EC-4591-46E2-B1EA-77566B571EF2}"/>
              </a:ext>
            </a:extLst>
          </p:cNvPr>
          <p:cNvCxnSpPr>
            <a:cxnSpLocks/>
          </p:cNvCxnSpPr>
          <p:nvPr/>
        </p:nvCxnSpPr>
        <p:spPr>
          <a:xfrm flipH="1" flipV="1">
            <a:off x="2007377" y="2732863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F8C69E-248D-4C66-8531-67855DE604D6}"/>
              </a:ext>
            </a:extLst>
          </p:cNvPr>
          <p:cNvCxnSpPr>
            <a:cxnSpLocks/>
          </p:cNvCxnSpPr>
          <p:nvPr/>
        </p:nvCxnSpPr>
        <p:spPr>
          <a:xfrm flipH="1">
            <a:off x="2007377" y="3144864"/>
            <a:ext cx="5034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60612E-CB5D-4C1B-BD6D-43ECE94DE703}"/>
              </a:ext>
            </a:extLst>
          </p:cNvPr>
          <p:cNvCxnSpPr>
            <a:cxnSpLocks/>
          </p:cNvCxnSpPr>
          <p:nvPr/>
        </p:nvCxnSpPr>
        <p:spPr>
          <a:xfrm flipV="1">
            <a:off x="2475673" y="2728324"/>
            <a:ext cx="0" cy="41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1439D91-30D5-48DE-871E-D5E429B765D0}"/>
              </a:ext>
            </a:extLst>
          </p:cNvPr>
          <p:cNvSpPr txBox="1"/>
          <p:nvPr/>
        </p:nvSpPr>
        <p:spPr>
          <a:xfrm>
            <a:off x="1977156" y="3098039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99945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Teixeira Graziano de Oliveira</dc:creator>
  <cp:lastModifiedBy>Gabriel Teixeira Graziano de Oliveira</cp:lastModifiedBy>
  <cp:revision>12</cp:revision>
  <dcterms:created xsi:type="dcterms:W3CDTF">2018-09-03T21:03:09Z</dcterms:created>
  <dcterms:modified xsi:type="dcterms:W3CDTF">2018-09-16T00:12:02Z</dcterms:modified>
</cp:coreProperties>
</file>