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frequência e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2103B-D991-4A94-A452-379704B26F5F}"/>
              </a:ext>
            </a:extLst>
          </p:cNvPr>
          <p:cNvSpPr/>
          <p:nvPr/>
        </p:nvSpPr>
        <p:spPr>
          <a:xfrm>
            <a:off x="7843706" y="935717"/>
            <a:ext cx="2034381" cy="93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As informações referentes ao evento são salvas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591345" y="2574668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D149-A961-4BB3-B3E0-4B4D592B8C18}"/>
              </a:ext>
            </a:extLst>
          </p:cNvPr>
          <p:cNvCxnSpPr/>
          <p:nvPr/>
        </p:nvCxnSpPr>
        <p:spPr>
          <a:xfrm>
            <a:off x="8860896" y="1901237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324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23</cp:revision>
  <dcterms:created xsi:type="dcterms:W3CDTF">2018-09-03T21:03:09Z</dcterms:created>
  <dcterms:modified xsi:type="dcterms:W3CDTF">2018-09-16T23:05:01Z</dcterms:modified>
</cp:coreProperties>
</file>