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61" r:id="rId5"/>
    <p:sldId id="268" r:id="rId6"/>
    <p:sldId id="313" r:id="rId7"/>
    <p:sldId id="269" r:id="rId8"/>
    <p:sldId id="297" r:id="rId9"/>
    <p:sldId id="298" r:id="rId10"/>
    <p:sldId id="299" r:id="rId11"/>
    <p:sldId id="310" r:id="rId12"/>
    <p:sldId id="311" r:id="rId13"/>
    <p:sldId id="300" r:id="rId14"/>
    <p:sldId id="312" r:id="rId15"/>
    <p:sldId id="302" r:id="rId16"/>
  </p:sldIdLst>
  <p:sldSz cx="9144000" cy="5143500" type="screen16x9"/>
  <p:notesSz cx="6858000" cy="9144000"/>
  <p:embeddedFontLst>
    <p:embeddedFont>
      <p:font typeface="Arimo" panose="020B0604020202020204" pitchFamily="34" charset="0"/>
      <p:regular r:id="rId19"/>
      <p:bold r:id="rId20"/>
      <p:italic r:id="rId21"/>
      <p:boldItalic r:id="rId22"/>
    </p:embeddedFont>
    <p:embeddedFont>
      <p:font typeface="Assistant" pitchFamily="2" charset="-79"/>
      <p:regular r:id="rId23"/>
      <p:bold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itillium Web" panose="00000500000000000000" pitchFamily="2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BBD4BB-A641-40AF-85AC-8EC4DD63609C}">
  <a:tblStyle styleId="{EDBBD4BB-A641-40AF-85AC-8EC4DD6360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tx2">
            <a:alpha val="21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Sexist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English Dataset</c:v>
                </c:pt>
                <c:pt idx="1">
                  <c:v>Italian Dataset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0.13</c:v>
                </c:pt>
                <c:pt idx="1">
                  <c:v>0.5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2537-4CE9-B7EB-EB96E5A7C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Non-Sexist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English Dataset</c:v>
                </c:pt>
                <c:pt idx="1">
                  <c:v>Italian Dataset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0.87</c:v>
                </c:pt>
                <c:pt idx="1">
                  <c:v>0.5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3-2537-4CE9-B7EB-EB96E5A7C7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52689136"/>
        <c:axId val="526755520"/>
        <c:axId val="0"/>
      </c:bar3DChart>
      <c:catAx>
        <c:axId val="205268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6755520"/>
        <c:crosses val="autoZero"/>
        <c:auto val="1"/>
        <c:lblAlgn val="ctr"/>
        <c:lblOffset val="100"/>
        <c:noMultiLvlLbl val="0"/>
      </c:catAx>
      <c:valAx>
        <c:axId val="526755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26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tx2">
            <a:alpha val="21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Sexist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English Dataset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2537-4CE9-B7EB-EB96E5A7C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Non-Sexist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English Dataset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0.61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3-2537-4CE9-B7EB-EB96E5A7C7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52689136"/>
        <c:axId val="526755520"/>
        <c:axId val="0"/>
      </c:bar3DChart>
      <c:catAx>
        <c:axId val="205268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6755520"/>
        <c:crosses val="autoZero"/>
        <c:auto val="1"/>
        <c:lblAlgn val="ctr"/>
        <c:lblOffset val="100"/>
        <c:noMultiLvlLbl val="0"/>
      </c:catAx>
      <c:valAx>
        <c:axId val="526755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268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ED6456-F019-11AE-9D18-104E02E17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AE048-3347-2633-415A-5A97345AA5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DD59-3C40-40B5-BA2C-BF05B6E2FBEE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AF565-97A0-81BD-8553-1DDF60549C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3AA0-09FD-52C0-94D3-111DEDA877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E523-8B38-405F-95AD-0894ED08D0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788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de64d1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2de64d1e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204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2deb2a9c6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2deb2a9c6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660475" y="0"/>
            <a:ext cx="2483700" cy="514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319588"/>
            <a:ext cx="3746100" cy="18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48175"/>
            <a:ext cx="3746100" cy="460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066750" y="938975"/>
            <a:ext cx="3265500" cy="32655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" name="Google Shape;13;p2"/>
          <p:cNvGrpSpPr/>
          <p:nvPr/>
        </p:nvGrpSpPr>
        <p:grpSpPr>
          <a:xfrm>
            <a:off x="61199" y="-1001703"/>
            <a:ext cx="1963516" cy="2000691"/>
            <a:chOff x="61199" y="-1001703"/>
            <a:chExt cx="1963516" cy="2000691"/>
          </a:xfrm>
        </p:grpSpPr>
        <p:sp>
          <p:nvSpPr>
            <p:cNvPr id="14" name="Google Shape;14;p2"/>
            <p:cNvSpPr/>
            <p:nvPr/>
          </p:nvSpPr>
          <p:spPr>
            <a:xfrm>
              <a:off x="364877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394921" y="-1001703"/>
              <a:ext cx="1400135" cy="1397586"/>
              <a:chOff x="1182471" y="-1089503"/>
              <a:chExt cx="1400135" cy="1397586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530619" y="-1089503"/>
                <a:ext cx="51986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99" extrusionOk="0">
                    <a:moveTo>
                      <a:pt x="469" y="1"/>
                    </a:moveTo>
                    <a:cubicBezTo>
                      <a:pt x="440" y="1"/>
                      <a:pt x="411" y="3"/>
                      <a:pt x="380" y="7"/>
                    </a:cubicBezTo>
                    <a:cubicBezTo>
                      <a:pt x="357" y="15"/>
                      <a:pt x="326" y="22"/>
                      <a:pt x="303" y="30"/>
                    </a:cubicBezTo>
                    <a:cubicBezTo>
                      <a:pt x="272" y="46"/>
                      <a:pt x="248" y="61"/>
                      <a:pt x="225" y="77"/>
                    </a:cubicBezTo>
                    <a:cubicBezTo>
                      <a:pt x="194" y="92"/>
                      <a:pt x="171" y="108"/>
                      <a:pt x="155" y="131"/>
                    </a:cubicBezTo>
                    <a:cubicBezTo>
                      <a:pt x="132" y="154"/>
                      <a:pt x="117" y="170"/>
                      <a:pt x="101" y="201"/>
                    </a:cubicBezTo>
                    <a:cubicBezTo>
                      <a:pt x="86" y="224"/>
                      <a:pt x="70" y="247"/>
                      <a:pt x="54" y="278"/>
                    </a:cubicBezTo>
                    <a:cubicBezTo>
                      <a:pt x="47" y="301"/>
                      <a:pt x="39" y="332"/>
                      <a:pt x="31" y="356"/>
                    </a:cubicBezTo>
                    <a:cubicBezTo>
                      <a:pt x="0" y="503"/>
                      <a:pt x="47" y="658"/>
                      <a:pt x="155" y="767"/>
                    </a:cubicBezTo>
                    <a:cubicBezTo>
                      <a:pt x="171" y="782"/>
                      <a:pt x="194" y="805"/>
                      <a:pt x="225" y="821"/>
                    </a:cubicBezTo>
                    <a:cubicBezTo>
                      <a:pt x="248" y="837"/>
                      <a:pt x="272" y="852"/>
                      <a:pt x="303" y="860"/>
                    </a:cubicBezTo>
                    <a:cubicBezTo>
                      <a:pt x="326" y="868"/>
                      <a:pt x="357" y="883"/>
                      <a:pt x="380" y="883"/>
                    </a:cubicBezTo>
                    <a:cubicBezTo>
                      <a:pt x="411" y="891"/>
                      <a:pt x="442" y="899"/>
                      <a:pt x="473" y="899"/>
                    </a:cubicBezTo>
                    <a:cubicBezTo>
                      <a:pt x="752" y="899"/>
                      <a:pt x="962" y="635"/>
                      <a:pt x="908" y="356"/>
                    </a:cubicBezTo>
                    <a:cubicBezTo>
                      <a:pt x="900" y="332"/>
                      <a:pt x="892" y="301"/>
                      <a:pt x="884" y="278"/>
                    </a:cubicBezTo>
                    <a:cubicBezTo>
                      <a:pt x="877" y="247"/>
                      <a:pt x="861" y="224"/>
                      <a:pt x="845" y="201"/>
                    </a:cubicBezTo>
                    <a:cubicBezTo>
                      <a:pt x="830" y="170"/>
                      <a:pt x="807" y="154"/>
                      <a:pt x="783" y="131"/>
                    </a:cubicBezTo>
                    <a:cubicBezTo>
                      <a:pt x="768" y="108"/>
                      <a:pt x="745" y="92"/>
                      <a:pt x="721" y="77"/>
                    </a:cubicBezTo>
                    <a:cubicBezTo>
                      <a:pt x="690" y="61"/>
                      <a:pt x="667" y="46"/>
                      <a:pt x="644" y="30"/>
                    </a:cubicBezTo>
                    <a:cubicBezTo>
                      <a:pt x="613" y="22"/>
                      <a:pt x="590" y="15"/>
                      <a:pt x="559" y="7"/>
                    </a:cubicBezTo>
                    <a:cubicBezTo>
                      <a:pt x="528" y="3"/>
                      <a:pt x="498" y="1"/>
                      <a:pt x="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399895" y="-967102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5" y="1"/>
                    </a:moveTo>
                    <a:cubicBezTo>
                      <a:pt x="250" y="1"/>
                      <a:pt x="0" y="471"/>
                      <a:pt x="302" y="766"/>
                    </a:cubicBezTo>
                    <a:cubicBezTo>
                      <a:pt x="387" y="851"/>
                      <a:pt x="504" y="898"/>
                      <a:pt x="620" y="898"/>
                    </a:cubicBezTo>
                    <a:cubicBezTo>
                      <a:pt x="1109" y="898"/>
                      <a:pt x="1240" y="223"/>
                      <a:pt x="791" y="37"/>
                    </a:cubicBezTo>
                    <a:cubicBezTo>
                      <a:pt x="730" y="12"/>
                      <a:pt x="671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18844" y="14375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1" y="0"/>
                    </a:moveTo>
                    <a:cubicBezTo>
                      <a:pt x="244" y="0"/>
                      <a:pt x="1" y="464"/>
                      <a:pt x="302" y="766"/>
                    </a:cubicBezTo>
                    <a:cubicBezTo>
                      <a:pt x="388" y="851"/>
                      <a:pt x="496" y="898"/>
                      <a:pt x="620" y="898"/>
                    </a:cubicBezTo>
                    <a:cubicBezTo>
                      <a:pt x="1109" y="898"/>
                      <a:pt x="1241" y="223"/>
                      <a:pt x="791" y="37"/>
                    </a:cubicBezTo>
                    <a:cubicBezTo>
                      <a:pt x="729" y="12"/>
                      <a:pt x="668" y="0"/>
                      <a:pt x="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77494" y="-844323"/>
                <a:ext cx="67118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9" extrusionOk="0">
                    <a:moveTo>
                      <a:pt x="606" y="1"/>
                    </a:moveTo>
                    <a:cubicBezTo>
                      <a:pt x="244" y="1"/>
                      <a:pt x="0" y="465"/>
                      <a:pt x="295" y="766"/>
                    </a:cubicBezTo>
                    <a:cubicBezTo>
                      <a:pt x="380" y="852"/>
                      <a:pt x="497" y="898"/>
                      <a:pt x="613" y="898"/>
                    </a:cubicBezTo>
                    <a:cubicBezTo>
                      <a:pt x="1102" y="898"/>
                      <a:pt x="1241" y="223"/>
                      <a:pt x="784" y="37"/>
                    </a:cubicBezTo>
                    <a:cubicBezTo>
                      <a:pt x="723" y="12"/>
                      <a:pt x="663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296064" y="136722"/>
                <a:ext cx="67064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05" y="1"/>
                    </a:moveTo>
                    <a:cubicBezTo>
                      <a:pt x="243" y="1"/>
                      <a:pt x="0" y="465"/>
                      <a:pt x="302" y="766"/>
                    </a:cubicBezTo>
                    <a:cubicBezTo>
                      <a:pt x="380" y="852"/>
                      <a:pt x="496" y="898"/>
                      <a:pt x="620" y="898"/>
                    </a:cubicBezTo>
                    <a:cubicBezTo>
                      <a:pt x="1109" y="898"/>
                      <a:pt x="1240" y="223"/>
                      <a:pt x="783" y="37"/>
                    </a:cubicBezTo>
                    <a:cubicBezTo>
                      <a:pt x="722" y="12"/>
                      <a:pt x="662" y="1"/>
                      <a:pt x="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909532" y="-476363"/>
                <a:ext cx="67118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8" extrusionOk="0">
                    <a:moveTo>
                      <a:pt x="606" y="0"/>
                    </a:moveTo>
                    <a:cubicBezTo>
                      <a:pt x="244" y="0"/>
                      <a:pt x="0" y="464"/>
                      <a:pt x="295" y="766"/>
                    </a:cubicBezTo>
                    <a:cubicBezTo>
                      <a:pt x="381" y="851"/>
                      <a:pt x="497" y="898"/>
                      <a:pt x="613" y="898"/>
                    </a:cubicBezTo>
                    <a:cubicBezTo>
                      <a:pt x="1102" y="898"/>
                      <a:pt x="1241" y="223"/>
                      <a:pt x="784" y="37"/>
                    </a:cubicBezTo>
                    <a:cubicBezTo>
                      <a:pt x="723" y="12"/>
                      <a:pt x="663" y="0"/>
                      <a:pt x="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54714" y="-721922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3" y="0"/>
                    </a:moveTo>
                    <a:cubicBezTo>
                      <a:pt x="245" y="0"/>
                      <a:pt x="0" y="471"/>
                      <a:pt x="303" y="773"/>
                    </a:cubicBezTo>
                    <a:cubicBezTo>
                      <a:pt x="388" y="851"/>
                      <a:pt x="496" y="898"/>
                      <a:pt x="621" y="898"/>
                    </a:cubicBezTo>
                    <a:cubicBezTo>
                      <a:pt x="1109" y="898"/>
                      <a:pt x="1241" y="223"/>
                      <a:pt x="791" y="37"/>
                    </a:cubicBezTo>
                    <a:cubicBezTo>
                      <a:pt x="730" y="12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31934" y="-599143"/>
                <a:ext cx="67496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98" extrusionOk="0">
                    <a:moveTo>
                      <a:pt x="613" y="0"/>
                    </a:moveTo>
                    <a:cubicBezTo>
                      <a:pt x="250" y="0"/>
                      <a:pt x="1" y="464"/>
                      <a:pt x="302" y="766"/>
                    </a:cubicBezTo>
                    <a:cubicBezTo>
                      <a:pt x="388" y="851"/>
                      <a:pt x="504" y="898"/>
                      <a:pt x="620" y="898"/>
                    </a:cubicBezTo>
                    <a:cubicBezTo>
                      <a:pt x="1109" y="898"/>
                      <a:pt x="1249" y="223"/>
                      <a:pt x="791" y="37"/>
                    </a:cubicBezTo>
                    <a:cubicBezTo>
                      <a:pt x="730" y="12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786752" y="-353962"/>
                <a:ext cx="67118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8" extrusionOk="0">
                    <a:moveTo>
                      <a:pt x="613" y="0"/>
                    </a:moveTo>
                    <a:cubicBezTo>
                      <a:pt x="245" y="0"/>
                      <a:pt x="1" y="471"/>
                      <a:pt x="303" y="773"/>
                    </a:cubicBezTo>
                    <a:cubicBezTo>
                      <a:pt x="388" y="851"/>
                      <a:pt x="497" y="897"/>
                      <a:pt x="621" y="897"/>
                    </a:cubicBezTo>
                    <a:cubicBezTo>
                      <a:pt x="1109" y="897"/>
                      <a:pt x="1241" y="223"/>
                      <a:pt x="791" y="36"/>
                    </a:cubicBezTo>
                    <a:cubicBezTo>
                      <a:pt x="730" y="11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664026" y="-231237"/>
                <a:ext cx="67442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899" extrusionOk="0">
                    <a:moveTo>
                      <a:pt x="613" y="1"/>
                    </a:moveTo>
                    <a:cubicBezTo>
                      <a:pt x="249" y="1"/>
                      <a:pt x="0" y="465"/>
                      <a:pt x="302" y="767"/>
                    </a:cubicBezTo>
                    <a:cubicBezTo>
                      <a:pt x="387" y="852"/>
                      <a:pt x="503" y="898"/>
                      <a:pt x="620" y="898"/>
                    </a:cubicBezTo>
                    <a:cubicBezTo>
                      <a:pt x="1108" y="898"/>
                      <a:pt x="1248" y="224"/>
                      <a:pt x="790" y="38"/>
                    </a:cubicBezTo>
                    <a:cubicBezTo>
                      <a:pt x="729" y="12"/>
                      <a:pt x="670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41624" y="-108836"/>
                <a:ext cx="67064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906" extrusionOk="0">
                    <a:moveTo>
                      <a:pt x="613" y="1"/>
                    </a:moveTo>
                    <a:cubicBezTo>
                      <a:pt x="245" y="1"/>
                      <a:pt x="0" y="472"/>
                      <a:pt x="302" y="774"/>
                    </a:cubicBezTo>
                    <a:cubicBezTo>
                      <a:pt x="380" y="859"/>
                      <a:pt x="496" y="906"/>
                      <a:pt x="613" y="906"/>
                    </a:cubicBezTo>
                    <a:cubicBezTo>
                      <a:pt x="1109" y="906"/>
                      <a:pt x="1241" y="231"/>
                      <a:pt x="791" y="37"/>
                    </a:cubicBezTo>
                    <a:cubicBezTo>
                      <a:pt x="730" y="12"/>
                      <a:pt x="670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82471" y="259501"/>
                <a:ext cx="48636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9" extrusionOk="0">
                    <a:moveTo>
                      <a:pt x="454" y="1"/>
                    </a:moveTo>
                    <a:cubicBezTo>
                      <a:pt x="425" y="1"/>
                      <a:pt x="396" y="3"/>
                      <a:pt x="365" y="6"/>
                    </a:cubicBezTo>
                    <a:cubicBezTo>
                      <a:pt x="334" y="14"/>
                      <a:pt x="310" y="22"/>
                      <a:pt x="279" y="37"/>
                    </a:cubicBezTo>
                    <a:cubicBezTo>
                      <a:pt x="256" y="45"/>
                      <a:pt x="225" y="61"/>
                      <a:pt x="202" y="76"/>
                    </a:cubicBezTo>
                    <a:cubicBezTo>
                      <a:pt x="178" y="92"/>
                      <a:pt x="155" y="107"/>
                      <a:pt x="140" y="131"/>
                    </a:cubicBezTo>
                    <a:cubicBezTo>
                      <a:pt x="116" y="154"/>
                      <a:pt x="93" y="177"/>
                      <a:pt x="78" y="200"/>
                    </a:cubicBezTo>
                    <a:cubicBezTo>
                      <a:pt x="62" y="224"/>
                      <a:pt x="47" y="247"/>
                      <a:pt x="39" y="278"/>
                    </a:cubicBezTo>
                    <a:cubicBezTo>
                      <a:pt x="31" y="301"/>
                      <a:pt x="23" y="332"/>
                      <a:pt x="16" y="363"/>
                    </a:cubicBezTo>
                    <a:cubicBezTo>
                      <a:pt x="0" y="417"/>
                      <a:pt x="0" y="479"/>
                      <a:pt x="16" y="534"/>
                    </a:cubicBezTo>
                    <a:cubicBezTo>
                      <a:pt x="23" y="565"/>
                      <a:pt x="31" y="596"/>
                      <a:pt x="39" y="619"/>
                    </a:cubicBezTo>
                    <a:cubicBezTo>
                      <a:pt x="47" y="642"/>
                      <a:pt x="62" y="673"/>
                      <a:pt x="78" y="697"/>
                    </a:cubicBezTo>
                    <a:cubicBezTo>
                      <a:pt x="93" y="720"/>
                      <a:pt x="116" y="743"/>
                      <a:pt x="140" y="766"/>
                    </a:cubicBezTo>
                    <a:cubicBezTo>
                      <a:pt x="217" y="852"/>
                      <a:pt x="334" y="898"/>
                      <a:pt x="450" y="898"/>
                    </a:cubicBezTo>
                    <a:cubicBezTo>
                      <a:pt x="481" y="898"/>
                      <a:pt x="512" y="890"/>
                      <a:pt x="543" y="890"/>
                    </a:cubicBezTo>
                    <a:cubicBezTo>
                      <a:pt x="566" y="883"/>
                      <a:pt x="597" y="875"/>
                      <a:pt x="628" y="859"/>
                    </a:cubicBezTo>
                    <a:cubicBezTo>
                      <a:pt x="652" y="852"/>
                      <a:pt x="675" y="836"/>
                      <a:pt x="706" y="821"/>
                    </a:cubicBezTo>
                    <a:cubicBezTo>
                      <a:pt x="729" y="805"/>
                      <a:pt x="752" y="782"/>
                      <a:pt x="768" y="766"/>
                    </a:cubicBezTo>
                    <a:cubicBezTo>
                      <a:pt x="791" y="743"/>
                      <a:pt x="807" y="720"/>
                      <a:pt x="822" y="697"/>
                    </a:cubicBezTo>
                    <a:cubicBezTo>
                      <a:pt x="838" y="673"/>
                      <a:pt x="853" y="642"/>
                      <a:pt x="869" y="619"/>
                    </a:cubicBezTo>
                    <a:cubicBezTo>
                      <a:pt x="876" y="596"/>
                      <a:pt x="884" y="565"/>
                      <a:pt x="892" y="534"/>
                    </a:cubicBezTo>
                    <a:cubicBezTo>
                      <a:pt x="900" y="479"/>
                      <a:pt x="900" y="417"/>
                      <a:pt x="892" y="363"/>
                    </a:cubicBezTo>
                    <a:cubicBezTo>
                      <a:pt x="884" y="332"/>
                      <a:pt x="876" y="301"/>
                      <a:pt x="869" y="278"/>
                    </a:cubicBezTo>
                    <a:cubicBezTo>
                      <a:pt x="853" y="247"/>
                      <a:pt x="838" y="224"/>
                      <a:pt x="822" y="200"/>
                    </a:cubicBezTo>
                    <a:cubicBezTo>
                      <a:pt x="807" y="177"/>
                      <a:pt x="791" y="154"/>
                      <a:pt x="768" y="131"/>
                    </a:cubicBezTo>
                    <a:cubicBezTo>
                      <a:pt x="752" y="107"/>
                      <a:pt x="729" y="92"/>
                      <a:pt x="706" y="76"/>
                    </a:cubicBezTo>
                    <a:cubicBezTo>
                      <a:pt x="675" y="61"/>
                      <a:pt x="652" y="45"/>
                      <a:pt x="628" y="37"/>
                    </a:cubicBezTo>
                    <a:cubicBezTo>
                      <a:pt x="597" y="22"/>
                      <a:pt x="566" y="14"/>
                      <a:pt x="543" y="6"/>
                    </a:cubicBezTo>
                    <a:cubicBezTo>
                      <a:pt x="512" y="3"/>
                      <a:pt x="483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1005462" y="33090"/>
              <a:ext cx="743488" cy="602656"/>
              <a:chOff x="1005462" y="33090"/>
              <a:chExt cx="743488" cy="602656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61199" y="486920"/>
              <a:ext cx="269497" cy="230589"/>
              <a:chOff x="-245801" y="266720"/>
              <a:chExt cx="269497" cy="23058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39;p2"/>
          <p:cNvGrpSpPr/>
          <p:nvPr/>
        </p:nvGrpSpPr>
        <p:grpSpPr>
          <a:xfrm>
            <a:off x="-623738" y="4268450"/>
            <a:ext cx="2110334" cy="1929540"/>
            <a:chOff x="-623738" y="4268450"/>
            <a:chExt cx="2110334" cy="1929540"/>
          </a:xfrm>
        </p:grpSpPr>
        <p:sp>
          <p:nvSpPr>
            <p:cNvPr id="40" name="Google Shape;40;p2"/>
            <p:cNvSpPr/>
            <p:nvPr/>
          </p:nvSpPr>
          <p:spPr>
            <a:xfrm>
              <a:off x="-623738" y="4268450"/>
              <a:ext cx="1727427" cy="1929540"/>
            </a:xfrm>
            <a:custGeom>
              <a:avLst/>
              <a:gdLst/>
              <a:ahLst/>
              <a:cxnLst/>
              <a:rect l="l" t="t" r="r" b="b"/>
              <a:pathLst>
                <a:path w="30555" h="34130" extrusionOk="0">
                  <a:moveTo>
                    <a:pt x="29779" y="0"/>
                  </a:moveTo>
                  <a:cubicBezTo>
                    <a:pt x="29221" y="0"/>
                    <a:pt x="28911" y="636"/>
                    <a:pt x="29252" y="1071"/>
                  </a:cubicBezTo>
                  <a:lnTo>
                    <a:pt x="26251" y="4080"/>
                  </a:lnTo>
                  <a:cubicBezTo>
                    <a:pt x="26235" y="4095"/>
                    <a:pt x="26227" y="4118"/>
                    <a:pt x="26227" y="4134"/>
                  </a:cubicBezTo>
                  <a:lnTo>
                    <a:pt x="26227" y="7794"/>
                  </a:lnTo>
                  <a:lnTo>
                    <a:pt x="21272" y="12742"/>
                  </a:lnTo>
                  <a:lnTo>
                    <a:pt x="20528" y="12718"/>
                  </a:lnTo>
                  <a:lnTo>
                    <a:pt x="17720" y="15526"/>
                  </a:lnTo>
                  <a:lnTo>
                    <a:pt x="17744" y="16270"/>
                  </a:lnTo>
                  <a:lnTo>
                    <a:pt x="32" y="33990"/>
                  </a:lnTo>
                  <a:cubicBezTo>
                    <a:pt x="1" y="34021"/>
                    <a:pt x="1" y="34075"/>
                    <a:pt x="32" y="34106"/>
                  </a:cubicBezTo>
                  <a:cubicBezTo>
                    <a:pt x="47" y="34122"/>
                    <a:pt x="70" y="34129"/>
                    <a:pt x="86" y="34129"/>
                  </a:cubicBezTo>
                  <a:cubicBezTo>
                    <a:pt x="109" y="34129"/>
                    <a:pt x="133" y="34122"/>
                    <a:pt x="148" y="34106"/>
                  </a:cubicBezTo>
                  <a:lnTo>
                    <a:pt x="26367" y="7887"/>
                  </a:lnTo>
                  <a:cubicBezTo>
                    <a:pt x="26382" y="7872"/>
                    <a:pt x="26390" y="7848"/>
                    <a:pt x="26390" y="7825"/>
                  </a:cubicBezTo>
                  <a:lnTo>
                    <a:pt x="26390" y="4165"/>
                  </a:lnTo>
                  <a:lnTo>
                    <a:pt x="29368" y="1187"/>
                  </a:lnTo>
                  <a:cubicBezTo>
                    <a:pt x="29490" y="1283"/>
                    <a:pt x="29633" y="1327"/>
                    <a:pt x="29774" y="1327"/>
                  </a:cubicBezTo>
                  <a:cubicBezTo>
                    <a:pt x="30046" y="1327"/>
                    <a:pt x="30310" y="1162"/>
                    <a:pt x="30407" y="877"/>
                  </a:cubicBezTo>
                  <a:cubicBezTo>
                    <a:pt x="30555" y="450"/>
                    <a:pt x="30229" y="0"/>
                    <a:pt x="29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63570" y="4401603"/>
              <a:ext cx="723026" cy="722574"/>
            </a:xfrm>
            <a:custGeom>
              <a:avLst/>
              <a:gdLst/>
              <a:ahLst/>
              <a:cxnLst/>
              <a:rect l="l" t="t" r="r" b="b"/>
              <a:pathLst>
                <a:path w="12789" h="12781" extrusionOk="0">
                  <a:moveTo>
                    <a:pt x="12696" y="1"/>
                  </a:moveTo>
                  <a:cubicBezTo>
                    <a:pt x="12676" y="1"/>
                    <a:pt x="12656" y="9"/>
                    <a:pt x="12641" y="24"/>
                  </a:cubicBezTo>
                  <a:lnTo>
                    <a:pt x="32" y="12641"/>
                  </a:lnTo>
                  <a:cubicBezTo>
                    <a:pt x="1" y="12672"/>
                    <a:pt x="1" y="12719"/>
                    <a:pt x="32" y="12758"/>
                  </a:cubicBezTo>
                  <a:cubicBezTo>
                    <a:pt x="47" y="12773"/>
                    <a:pt x="63" y="12781"/>
                    <a:pt x="86" y="12781"/>
                  </a:cubicBezTo>
                  <a:cubicBezTo>
                    <a:pt x="109" y="12781"/>
                    <a:pt x="132" y="12773"/>
                    <a:pt x="140" y="12758"/>
                  </a:cubicBezTo>
                  <a:lnTo>
                    <a:pt x="12757" y="141"/>
                  </a:lnTo>
                  <a:cubicBezTo>
                    <a:pt x="12788" y="110"/>
                    <a:pt x="12788" y="55"/>
                    <a:pt x="12757" y="24"/>
                  </a:cubicBezTo>
                  <a:cubicBezTo>
                    <a:pt x="12738" y="9"/>
                    <a:pt x="12717" y="1"/>
                    <a:pt x="12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-220625" y="4570231"/>
              <a:ext cx="921187" cy="920619"/>
              <a:chOff x="3429875" y="1645831"/>
              <a:chExt cx="921187" cy="92061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51;p2"/>
          <p:cNvGrpSpPr/>
          <p:nvPr/>
        </p:nvGrpSpPr>
        <p:grpSpPr>
          <a:xfrm>
            <a:off x="6974300" y="3448172"/>
            <a:ext cx="2136638" cy="2420831"/>
            <a:chOff x="6974300" y="3448172"/>
            <a:chExt cx="2136638" cy="2420831"/>
          </a:xfrm>
        </p:grpSpPr>
        <p:sp>
          <p:nvSpPr>
            <p:cNvPr id="52" name="Google Shape;52;p2"/>
            <p:cNvSpPr/>
            <p:nvPr/>
          </p:nvSpPr>
          <p:spPr>
            <a:xfrm>
              <a:off x="7847645" y="3448172"/>
              <a:ext cx="1263293" cy="1576725"/>
            </a:xfrm>
            <a:custGeom>
              <a:avLst/>
              <a:gdLst/>
              <a:ahLst/>
              <a:cxnLst/>
              <a:rect l="l" t="t" r="r" b="b"/>
              <a:pathLst>
                <a:path w="23377" h="29177" extrusionOk="0">
                  <a:moveTo>
                    <a:pt x="23291" y="1"/>
                  </a:moveTo>
                  <a:cubicBezTo>
                    <a:pt x="23271" y="1"/>
                    <a:pt x="23252" y="7"/>
                    <a:pt x="23237" y="18"/>
                  </a:cubicBezTo>
                  <a:lnTo>
                    <a:pt x="11372" y="11883"/>
                  </a:lnTo>
                  <a:lnTo>
                    <a:pt x="10635" y="11852"/>
                  </a:lnTo>
                  <a:lnTo>
                    <a:pt x="7828" y="14667"/>
                  </a:lnTo>
                  <a:lnTo>
                    <a:pt x="7851" y="15404"/>
                  </a:lnTo>
                  <a:lnTo>
                    <a:pt x="7114" y="16141"/>
                  </a:lnTo>
                  <a:cubicBezTo>
                    <a:pt x="7099" y="16156"/>
                    <a:pt x="7091" y="16179"/>
                    <a:pt x="7091" y="16203"/>
                  </a:cubicBezTo>
                  <a:lnTo>
                    <a:pt x="7091" y="22236"/>
                  </a:lnTo>
                  <a:lnTo>
                    <a:pt x="1345" y="27982"/>
                  </a:lnTo>
                  <a:cubicBezTo>
                    <a:pt x="1209" y="27875"/>
                    <a:pt x="1067" y="27829"/>
                    <a:pt x="932" y="27829"/>
                  </a:cubicBezTo>
                  <a:cubicBezTo>
                    <a:pt x="412" y="27829"/>
                    <a:pt x="1" y="28507"/>
                    <a:pt x="469" y="28975"/>
                  </a:cubicBezTo>
                  <a:cubicBezTo>
                    <a:pt x="610" y="29116"/>
                    <a:pt x="772" y="29176"/>
                    <a:pt x="928" y="29176"/>
                  </a:cubicBezTo>
                  <a:cubicBezTo>
                    <a:pt x="1414" y="29176"/>
                    <a:pt x="1848" y="28597"/>
                    <a:pt x="1461" y="28099"/>
                  </a:cubicBezTo>
                  <a:lnTo>
                    <a:pt x="7231" y="22329"/>
                  </a:lnTo>
                  <a:cubicBezTo>
                    <a:pt x="7246" y="22313"/>
                    <a:pt x="7254" y="22290"/>
                    <a:pt x="7254" y="22267"/>
                  </a:cubicBezTo>
                  <a:lnTo>
                    <a:pt x="7254" y="16226"/>
                  </a:lnTo>
                  <a:lnTo>
                    <a:pt x="23345" y="135"/>
                  </a:lnTo>
                  <a:cubicBezTo>
                    <a:pt x="23376" y="104"/>
                    <a:pt x="23376" y="49"/>
                    <a:pt x="23345" y="18"/>
                  </a:cubicBezTo>
                  <a:cubicBezTo>
                    <a:pt x="23330" y="7"/>
                    <a:pt x="23310" y="1"/>
                    <a:pt x="2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40215" y="4337362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106269" y="445303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974300" y="3939449"/>
              <a:ext cx="1595777" cy="1929553"/>
            </a:xfrm>
            <a:custGeom>
              <a:avLst/>
              <a:gdLst/>
              <a:ahLst/>
              <a:cxnLst/>
              <a:rect l="l" t="t" r="r" b="b"/>
              <a:pathLst>
                <a:path w="31478" h="38062" extrusionOk="0">
                  <a:moveTo>
                    <a:pt x="30702" y="1"/>
                  </a:moveTo>
                  <a:cubicBezTo>
                    <a:pt x="30151" y="1"/>
                    <a:pt x="29841" y="637"/>
                    <a:pt x="30174" y="1071"/>
                  </a:cubicBezTo>
                  <a:lnTo>
                    <a:pt x="24413" y="6840"/>
                  </a:lnTo>
                  <a:cubicBezTo>
                    <a:pt x="24397" y="6856"/>
                    <a:pt x="24389" y="6872"/>
                    <a:pt x="24389" y="6895"/>
                  </a:cubicBezTo>
                  <a:lnTo>
                    <a:pt x="24389" y="12936"/>
                  </a:lnTo>
                  <a:lnTo>
                    <a:pt x="20675" y="16650"/>
                  </a:lnTo>
                  <a:lnTo>
                    <a:pt x="20535" y="16650"/>
                  </a:lnTo>
                  <a:lnTo>
                    <a:pt x="17728" y="19465"/>
                  </a:lnTo>
                  <a:lnTo>
                    <a:pt x="17736" y="19597"/>
                  </a:lnTo>
                  <a:lnTo>
                    <a:pt x="16689" y="20636"/>
                  </a:lnTo>
                  <a:cubicBezTo>
                    <a:pt x="16642" y="20691"/>
                    <a:pt x="16673" y="20776"/>
                    <a:pt x="16751" y="20776"/>
                  </a:cubicBezTo>
                  <a:cubicBezTo>
                    <a:pt x="16766" y="20776"/>
                    <a:pt x="16790" y="20768"/>
                    <a:pt x="16805" y="20753"/>
                  </a:cubicBezTo>
                  <a:lnTo>
                    <a:pt x="17736" y="19822"/>
                  </a:lnTo>
                  <a:lnTo>
                    <a:pt x="17751" y="20210"/>
                  </a:lnTo>
                  <a:lnTo>
                    <a:pt x="32" y="37922"/>
                  </a:lnTo>
                  <a:cubicBezTo>
                    <a:pt x="1" y="37953"/>
                    <a:pt x="1" y="38007"/>
                    <a:pt x="32" y="38038"/>
                  </a:cubicBezTo>
                  <a:cubicBezTo>
                    <a:pt x="47" y="38054"/>
                    <a:pt x="70" y="38061"/>
                    <a:pt x="94" y="38061"/>
                  </a:cubicBezTo>
                  <a:cubicBezTo>
                    <a:pt x="117" y="38061"/>
                    <a:pt x="132" y="38054"/>
                    <a:pt x="148" y="38038"/>
                  </a:cubicBezTo>
                  <a:lnTo>
                    <a:pt x="26375" y="11819"/>
                  </a:lnTo>
                  <a:cubicBezTo>
                    <a:pt x="26390" y="11804"/>
                    <a:pt x="26398" y="11780"/>
                    <a:pt x="26398" y="11757"/>
                  </a:cubicBezTo>
                  <a:lnTo>
                    <a:pt x="26398" y="8097"/>
                  </a:lnTo>
                  <a:lnTo>
                    <a:pt x="29376" y="5119"/>
                  </a:lnTo>
                  <a:cubicBezTo>
                    <a:pt x="29512" y="5226"/>
                    <a:pt x="29654" y="5272"/>
                    <a:pt x="29789" y="5272"/>
                  </a:cubicBezTo>
                  <a:cubicBezTo>
                    <a:pt x="30308" y="5272"/>
                    <a:pt x="30720" y="4594"/>
                    <a:pt x="30252" y="4126"/>
                  </a:cubicBezTo>
                  <a:cubicBezTo>
                    <a:pt x="30108" y="3982"/>
                    <a:pt x="29944" y="3922"/>
                    <a:pt x="29787" y="3922"/>
                  </a:cubicBezTo>
                  <a:cubicBezTo>
                    <a:pt x="29298" y="3922"/>
                    <a:pt x="28867" y="4504"/>
                    <a:pt x="29259" y="5003"/>
                  </a:cubicBezTo>
                  <a:lnTo>
                    <a:pt x="26251" y="8011"/>
                  </a:lnTo>
                  <a:cubicBezTo>
                    <a:pt x="26235" y="8027"/>
                    <a:pt x="26227" y="8042"/>
                    <a:pt x="26227" y="8066"/>
                  </a:cubicBezTo>
                  <a:lnTo>
                    <a:pt x="26227" y="11726"/>
                  </a:lnTo>
                  <a:lnTo>
                    <a:pt x="21280" y="16674"/>
                  </a:lnTo>
                  <a:lnTo>
                    <a:pt x="20892" y="16658"/>
                  </a:lnTo>
                  <a:lnTo>
                    <a:pt x="24521" y="13029"/>
                  </a:lnTo>
                  <a:cubicBezTo>
                    <a:pt x="24537" y="13013"/>
                    <a:pt x="24544" y="12990"/>
                    <a:pt x="24552" y="12975"/>
                  </a:cubicBezTo>
                  <a:lnTo>
                    <a:pt x="24552" y="6934"/>
                  </a:lnTo>
                  <a:lnTo>
                    <a:pt x="30291" y="1187"/>
                  </a:lnTo>
                  <a:cubicBezTo>
                    <a:pt x="30416" y="1283"/>
                    <a:pt x="30559" y="1327"/>
                    <a:pt x="30701" y="1327"/>
                  </a:cubicBezTo>
                  <a:cubicBezTo>
                    <a:pt x="30972" y="1327"/>
                    <a:pt x="31233" y="1163"/>
                    <a:pt x="31330" y="877"/>
                  </a:cubicBezTo>
                  <a:cubicBezTo>
                    <a:pt x="31477" y="443"/>
                    <a:pt x="31159" y="1"/>
                    <a:pt x="30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7020074" y="4660470"/>
              <a:ext cx="269497" cy="230589"/>
              <a:chOff x="-245801" y="266720"/>
              <a:chExt cx="269497" cy="230589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>
            <a:off x="5451525" y="-113896"/>
            <a:ext cx="1208950" cy="1034520"/>
            <a:chOff x="5451525" y="-113896"/>
            <a:chExt cx="1208950" cy="1034520"/>
          </a:xfrm>
        </p:grpSpPr>
        <p:sp>
          <p:nvSpPr>
            <p:cNvPr id="60" name="Google Shape;60;p2"/>
            <p:cNvSpPr/>
            <p:nvPr/>
          </p:nvSpPr>
          <p:spPr>
            <a:xfrm>
              <a:off x="5889324" y="-113896"/>
              <a:ext cx="771151" cy="964344"/>
            </a:xfrm>
            <a:custGeom>
              <a:avLst/>
              <a:gdLst/>
              <a:ahLst/>
              <a:cxnLst/>
              <a:rect l="l" t="t" r="r" b="b"/>
              <a:pathLst>
                <a:path w="14270" h="17845" extrusionOk="0">
                  <a:moveTo>
                    <a:pt x="14184" y="1"/>
                  </a:moveTo>
                  <a:cubicBezTo>
                    <a:pt x="14165" y="1"/>
                    <a:pt x="14146" y="9"/>
                    <a:pt x="14130" y="24"/>
                  </a:cubicBezTo>
                  <a:lnTo>
                    <a:pt x="4188" y="9958"/>
                  </a:lnTo>
                  <a:cubicBezTo>
                    <a:pt x="4173" y="9973"/>
                    <a:pt x="4165" y="9997"/>
                    <a:pt x="4165" y="10020"/>
                  </a:cubicBezTo>
                  <a:lnTo>
                    <a:pt x="4165" y="13680"/>
                  </a:lnTo>
                  <a:lnTo>
                    <a:pt x="1187" y="16658"/>
                  </a:lnTo>
                  <a:cubicBezTo>
                    <a:pt x="1065" y="16560"/>
                    <a:pt x="921" y="16514"/>
                    <a:pt x="780" y="16514"/>
                  </a:cubicBezTo>
                  <a:cubicBezTo>
                    <a:pt x="509" y="16514"/>
                    <a:pt x="245" y="16680"/>
                    <a:pt x="148" y="16961"/>
                  </a:cubicBezTo>
                  <a:cubicBezTo>
                    <a:pt x="1" y="17395"/>
                    <a:pt x="327" y="17845"/>
                    <a:pt x="776" y="17845"/>
                  </a:cubicBezTo>
                  <a:cubicBezTo>
                    <a:pt x="1335" y="17845"/>
                    <a:pt x="1645" y="17209"/>
                    <a:pt x="1304" y="16774"/>
                  </a:cubicBezTo>
                  <a:lnTo>
                    <a:pt x="4305" y="13766"/>
                  </a:lnTo>
                  <a:cubicBezTo>
                    <a:pt x="4320" y="13750"/>
                    <a:pt x="4328" y="13735"/>
                    <a:pt x="4336" y="13711"/>
                  </a:cubicBezTo>
                  <a:lnTo>
                    <a:pt x="4336" y="10051"/>
                  </a:lnTo>
                  <a:lnTo>
                    <a:pt x="14239" y="140"/>
                  </a:lnTo>
                  <a:cubicBezTo>
                    <a:pt x="14270" y="109"/>
                    <a:pt x="14270" y="55"/>
                    <a:pt x="14239" y="24"/>
                  </a:cubicBezTo>
                  <a:cubicBezTo>
                    <a:pt x="14223" y="9"/>
                    <a:pt x="14204" y="1"/>
                    <a:pt x="1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2"/>
            <p:cNvGrpSpPr/>
            <p:nvPr/>
          </p:nvGrpSpPr>
          <p:grpSpPr>
            <a:xfrm>
              <a:off x="5451525" y="6"/>
              <a:ext cx="921187" cy="920619"/>
              <a:chOff x="3429875" y="1645831"/>
              <a:chExt cx="921187" cy="920619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>
            <a:spLocks noGrp="1"/>
          </p:cNvSpPr>
          <p:nvPr>
            <p:ph type="subTitle" idx="1"/>
          </p:nvPr>
        </p:nvSpPr>
        <p:spPr>
          <a:xfrm>
            <a:off x="730925" y="2146275"/>
            <a:ext cx="23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2"/>
          </p:nvPr>
        </p:nvSpPr>
        <p:spPr>
          <a:xfrm>
            <a:off x="5937425" y="2146275"/>
            <a:ext cx="23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3"/>
          </p:nvPr>
        </p:nvSpPr>
        <p:spPr>
          <a:xfrm>
            <a:off x="3334212" y="2146275"/>
            <a:ext cx="238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4"/>
          </p:nvPr>
        </p:nvSpPr>
        <p:spPr>
          <a:xfrm>
            <a:off x="731525" y="2539804"/>
            <a:ext cx="2389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5"/>
          </p:nvPr>
        </p:nvSpPr>
        <p:spPr>
          <a:xfrm>
            <a:off x="3334738" y="2539650"/>
            <a:ext cx="2389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subTitle" idx="6"/>
          </p:nvPr>
        </p:nvSpPr>
        <p:spPr>
          <a:xfrm>
            <a:off x="5937425" y="2539688"/>
            <a:ext cx="2389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6" name="Google Shape;586;p20"/>
          <p:cNvGrpSpPr/>
          <p:nvPr/>
        </p:nvGrpSpPr>
        <p:grpSpPr>
          <a:xfrm>
            <a:off x="521183" y="4314634"/>
            <a:ext cx="246301" cy="210632"/>
            <a:chOff x="6506733" y="1087209"/>
            <a:chExt cx="246301" cy="210632"/>
          </a:xfrm>
        </p:grpSpPr>
        <p:sp>
          <p:nvSpPr>
            <p:cNvPr id="587" name="Google Shape;587;p20"/>
            <p:cNvSpPr/>
            <p:nvPr/>
          </p:nvSpPr>
          <p:spPr>
            <a:xfrm>
              <a:off x="6506733" y="1087209"/>
              <a:ext cx="246301" cy="210632"/>
            </a:xfrm>
            <a:custGeom>
              <a:avLst/>
              <a:gdLst/>
              <a:ahLst/>
              <a:cxnLst/>
              <a:rect l="l" t="t" r="r" b="b"/>
              <a:pathLst>
                <a:path w="3273" h="2799" extrusionOk="0">
                  <a:moveTo>
                    <a:pt x="1404" y="123"/>
                  </a:moveTo>
                  <a:cubicBezTo>
                    <a:pt x="2536" y="123"/>
                    <a:pt x="3110" y="1496"/>
                    <a:pt x="2304" y="2302"/>
                  </a:cubicBezTo>
                  <a:cubicBezTo>
                    <a:pt x="2043" y="2563"/>
                    <a:pt x="1723" y="2680"/>
                    <a:pt x="1410" y="2680"/>
                  </a:cubicBezTo>
                  <a:cubicBezTo>
                    <a:pt x="753" y="2680"/>
                    <a:pt x="125" y="2169"/>
                    <a:pt x="125" y="1403"/>
                  </a:cubicBezTo>
                  <a:cubicBezTo>
                    <a:pt x="125" y="697"/>
                    <a:pt x="698" y="123"/>
                    <a:pt x="1404" y="123"/>
                  </a:cubicBezTo>
                  <a:close/>
                  <a:moveTo>
                    <a:pt x="1410" y="0"/>
                  </a:moveTo>
                  <a:cubicBezTo>
                    <a:pt x="690" y="0"/>
                    <a:pt x="0" y="558"/>
                    <a:pt x="0" y="1403"/>
                  </a:cubicBezTo>
                  <a:cubicBezTo>
                    <a:pt x="0" y="2171"/>
                    <a:pt x="629" y="2799"/>
                    <a:pt x="1404" y="2799"/>
                  </a:cubicBezTo>
                  <a:cubicBezTo>
                    <a:pt x="2645" y="2799"/>
                    <a:pt x="3273" y="1294"/>
                    <a:pt x="2389" y="410"/>
                  </a:cubicBezTo>
                  <a:cubicBezTo>
                    <a:pt x="2103" y="127"/>
                    <a:pt x="1753" y="0"/>
                    <a:pt x="1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566258" y="1146659"/>
              <a:ext cx="92260" cy="92260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613" y="0"/>
                  </a:moveTo>
                  <a:cubicBezTo>
                    <a:pt x="272" y="0"/>
                    <a:pt x="0" y="272"/>
                    <a:pt x="0" y="613"/>
                  </a:cubicBezTo>
                  <a:cubicBezTo>
                    <a:pt x="0" y="946"/>
                    <a:pt x="272" y="1226"/>
                    <a:pt x="613" y="1226"/>
                  </a:cubicBezTo>
                  <a:cubicBezTo>
                    <a:pt x="947" y="1226"/>
                    <a:pt x="1226" y="946"/>
                    <a:pt x="1226" y="613"/>
                  </a:cubicBezTo>
                  <a:cubicBezTo>
                    <a:pt x="1226" y="272"/>
                    <a:pt x="947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0"/>
          <p:cNvGrpSpPr/>
          <p:nvPr/>
        </p:nvGrpSpPr>
        <p:grpSpPr>
          <a:xfrm>
            <a:off x="211073" y="4706474"/>
            <a:ext cx="786165" cy="637318"/>
            <a:chOff x="6109323" y="430024"/>
            <a:chExt cx="786165" cy="637318"/>
          </a:xfrm>
        </p:grpSpPr>
        <p:sp>
          <p:nvSpPr>
            <p:cNvPr id="590" name="Google Shape;590;p20"/>
            <p:cNvSpPr/>
            <p:nvPr/>
          </p:nvSpPr>
          <p:spPr>
            <a:xfrm>
              <a:off x="6109323" y="1033403"/>
              <a:ext cx="182713" cy="33939"/>
            </a:xfrm>
            <a:custGeom>
              <a:avLst/>
              <a:gdLst/>
              <a:ahLst/>
              <a:cxnLst/>
              <a:rect l="l" t="t" r="r" b="b"/>
              <a:pathLst>
                <a:path w="2428" h="451" extrusionOk="0">
                  <a:moveTo>
                    <a:pt x="442" y="1"/>
                  </a:moveTo>
                  <a:lnTo>
                    <a:pt x="0" y="451"/>
                  </a:lnTo>
                  <a:lnTo>
                    <a:pt x="1978" y="451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09710" y="933091"/>
              <a:ext cx="182713" cy="33337"/>
            </a:xfrm>
            <a:custGeom>
              <a:avLst/>
              <a:gdLst/>
              <a:ahLst/>
              <a:cxnLst/>
              <a:rect l="l" t="t" r="r" b="b"/>
              <a:pathLst>
                <a:path w="2428" h="443" extrusionOk="0">
                  <a:moveTo>
                    <a:pt x="450" y="0"/>
                  </a:moveTo>
                  <a:lnTo>
                    <a:pt x="0" y="442"/>
                  </a:lnTo>
                  <a:lnTo>
                    <a:pt x="1978" y="442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310097" y="832101"/>
              <a:ext cx="182713" cy="33939"/>
            </a:xfrm>
            <a:custGeom>
              <a:avLst/>
              <a:gdLst/>
              <a:ahLst/>
              <a:cxnLst/>
              <a:rect l="l" t="t" r="r" b="b"/>
              <a:pathLst>
                <a:path w="2428" h="451" extrusionOk="0">
                  <a:moveTo>
                    <a:pt x="450" y="0"/>
                  </a:moveTo>
                  <a:lnTo>
                    <a:pt x="0" y="450"/>
                  </a:lnTo>
                  <a:lnTo>
                    <a:pt x="1985" y="450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411011" y="731713"/>
              <a:ext cx="182713" cy="33337"/>
            </a:xfrm>
            <a:custGeom>
              <a:avLst/>
              <a:gdLst/>
              <a:ahLst/>
              <a:cxnLst/>
              <a:rect l="l" t="t" r="r" b="b"/>
              <a:pathLst>
                <a:path w="2428" h="443" extrusionOk="0">
                  <a:moveTo>
                    <a:pt x="443" y="1"/>
                  </a:moveTo>
                  <a:lnTo>
                    <a:pt x="1" y="443"/>
                  </a:lnTo>
                  <a:lnTo>
                    <a:pt x="1978" y="443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6511398" y="630799"/>
              <a:ext cx="182713" cy="33864"/>
            </a:xfrm>
            <a:custGeom>
              <a:avLst/>
              <a:gdLst/>
              <a:ahLst/>
              <a:cxnLst/>
              <a:rect l="l" t="t" r="r" b="b"/>
              <a:pathLst>
                <a:path w="2428" h="450" extrusionOk="0">
                  <a:moveTo>
                    <a:pt x="450" y="0"/>
                  </a:moveTo>
                  <a:lnTo>
                    <a:pt x="1" y="450"/>
                  </a:lnTo>
                  <a:lnTo>
                    <a:pt x="1986" y="450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6612388" y="530412"/>
              <a:ext cx="182713" cy="33864"/>
            </a:xfrm>
            <a:custGeom>
              <a:avLst/>
              <a:gdLst/>
              <a:ahLst/>
              <a:cxnLst/>
              <a:rect l="l" t="t" r="r" b="b"/>
              <a:pathLst>
                <a:path w="2428" h="450" extrusionOk="0">
                  <a:moveTo>
                    <a:pt x="442" y="0"/>
                  </a:moveTo>
                  <a:lnTo>
                    <a:pt x="0" y="450"/>
                  </a:lnTo>
                  <a:lnTo>
                    <a:pt x="1978" y="450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712699" y="430024"/>
              <a:ext cx="182788" cy="33337"/>
            </a:xfrm>
            <a:custGeom>
              <a:avLst/>
              <a:gdLst/>
              <a:ahLst/>
              <a:cxnLst/>
              <a:rect l="l" t="t" r="r" b="b"/>
              <a:pathLst>
                <a:path w="2429" h="443" extrusionOk="0">
                  <a:moveTo>
                    <a:pt x="443" y="0"/>
                  </a:moveTo>
                  <a:lnTo>
                    <a:pt x="1" y="442"/>
                  </a:lnTo>
                  <a:lnTo>
                    <a:pt x="1978" y="442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20"/>
          <p:cNvSpPr/>
          <p:nvPr/>
        </p:nvSpPr>
        <p:spPr>
          <a:xfrm>
            <a:off x="-1132675" y="4500074"/>
            <a:ext cx="1595777" cy="1929553"/>
          </a:xfrm>
          <a:custGeom>
            <a:avLst/>
            <a:gdLst/>
            <a:ahLst/>
            <a:cxnLst/>
            <a:rect l="l" t="t" r="r" b="b"/>
            <a:pathLst>
              <a:path w="31478" h="38062" extrusionOk="0">
                <a:moveTo>
                  <a:pt x="30702" y="1"/>
                </a:moveTo>
                <a:cubicBezTo>
                  <a:pt x="30151" y="1"/>
                  <a:pt x="29841" y="637"/>
                  <a:pt x="30174" y="1071"/>
                </a:cubicBezTo>
                <a:lnTo>
                  <a:pt x="24413" y="6840"/>
                </a:lnTo>
                <a:cubicBezTo>
                  <a:pt x="24397" y="6856"/>
                  <a:pt x="24389" y="6872"/>
                  <a:pt x="24389" y="6895"/>
                </a:cubicBezTo>
                <a:lnTo>
                  <a:pt x="24389" y="12936"/>
                </a:lnTo>
                <a:lnTo>
                  <a:pt x="20675" y="16650"/>
                </a:lnTo>
                <a:lnTo>
                  <a:pt x="20535" y="16650"/>
                </a:lnTo>
                <a:lnTo>
                  <a:pt x="17728" y="19465"/>
                </a:lnTo>
                <a:lnTo>
                  <a:pt x="17736" y="19597"/>
                </a:lnTo>
                <a:lnTo>
                  <a:pt x="16689" y="20636"/>
                </a:lnTo>
                <a:cubicBezTo>
                  <a:pt x="16642" y="20691"/>
                  <a:pt x="16673" y="20776"/>
                  <a:pt x="16751" y="20776"/>
                </a:cubicBezTo>
                <a:cubicBezTo>
                  <a:pt x="16766" y="20776"/>
                  <a:pt x="16790" y="20768"/>
                  <a:pt x="16805" y="20753"/>
                </a:cubicBezTo>
                <a:lnTo>
                  <a:pt x="17736" y="19822"/>
                </a:lnTo>
                <a:lnTo>
                  <a:pt x="17751" y="20210"/>
                </a:lnTo>
                <a:lnTo>
                  <a:pt x="32" y="37922"/>
                </a:lnTo>
                <a:cubicBezTo>
                  <a:pt x="1" y="37953"/>
                  <a:pt x="1" y="38007"/>
                  <a:pt x="32" y="38038"/>
                </a:cubicBezTo>
                <a:cubicBezTo>
                  <a:pt x="47" y="38054"/>
                  <a:pt x="70" y="38061"/>
                  <a:pt x="94" y="38061"/>
                </a:cubicBezTo>
                <a:cubicBezTo>
                  <a:pt x="117" y="38061"/>
                  <a:pt x="132" y="38054"/>
                  <a:pt x="148" y="38038"/>
                </a:cubicBezTo>
                <a:lnTo>
                  <a:pt x="26375" y="11819"/>
                </a:lnTo>
                <a:cubicBezTo>
                  <a:pt x="26390" y="11804"/>
                  <a:pt x="26398" y="11780"/>
                  <a:pt x="26398" y="11757"/>
                </a:cubicBezTo>
                <a:lnTo>
                  <a:pt x="26398" y="8097"/>
                </a:lnTo>
                <a:lnTo>
                  <a:pt x="29376" y="5119"/>
                </a:lnTo>
                <a:cubicBezTo>
                  <a:pt x="29512" y="5226"/>
                  <a:pt x="29654" y="5272"/>
                  <a:pt x="29789" y="5272"/>
                </a:cubicBezTo>
                <a:cubicBezTo>
                  <a:pt x="30308" y="5272"/>
                  <a:pt x="30720" y="4594"/>
                  <a:pt x="30252" y="4126"/>
                </a:cubicBezTo>
                <a:cubicBezTo>
                  <a:pt x="30108" y="3982"/>
                  <a:pt x="29944" y="3922"/>
                  <a:pt x="29787" y="3922"/>
                </a:cubicBezTo>
                <a:cubicBezTo>
                  <a:pt x="29298" y="3922"/>
                  <a:pt x="28867" y="4504"/>
                  <a:pt x="29259" y="5003"/>
                </a:cubicBezTo>
                <a:lnTo>
                  <a:pt x="26251" y="8011"/>
                </a:lnTo>
                <a:cubicBezTo>
                  <a:pt x="26235" y="8027"/>
                  <a:pt x="26227" y="8042"/>
                  <a:pt x="26227" y="8066"/>
                </a:cubicBezTo>
                <a:lnTo>
                  <a:pt x="26227" y="11726"/>
                </a:lnTo>
                <a:lnTo>
                  <a:pt x="21280" y="16674"/>
                </a:lnTo>
                <a:lnTo>
                  <a:pt x="20892" y="16658"/>
                </a:lnTo>
                <a:lnTo>
                  <a:pt x="24521" y="13029"/>
                </a:lnTo>
                <a:cubicBezTo>
                  <a:pt x="24537" y="13013"/>
                  <a:pt x="24544" y="12990"/>
                  <a:pt x="24552" y="12975"/>
                </a:cubicBezTo>
                <a:lnTo>
                  <a:pt x="24552" y="6934"/>
                </a:lnTo>
                <a:lnTo>
                  <a:pt x="30291" y="1187"/>
                </a:lnTo>
                <a:cubicBezTo>
                  <a:pt x="30416" y="1283"/>
                  <a:pt x="30559" y="1327"/>
                  <a:pt x="30701" y="1327"/>
                </a:cubicBezTo>
                <a:cubicBezTo>
                  <a:pt x="30972" y="1327"/>
                  <a:pt x="31233" y="1163"/>
                  <a:pt x="31330" y="877"/>
                </a:cubicBezTo>
                <a:cubicBezTo>
                  <a:pt x="31477" y="443"/>
                  <a:pt x="31159" y="1"/>
                  <a:pt x="30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8675195" y="3031847"/>
            <a:ext cx="1263293" cy="1576725"/>
          </a:xfrm>
          <a:custGeom>
            <a:avLst/>
            <a:gdLst/>
            <a:ahLst/>
            <a:cxnLst/>
            <a:rect l="l" t="t" r="r" b="b"/>
            <a:pathLst>
              <a:path w="23377" h="29177" extrusionOk="0">
                <a:moveTo>
                  <a:pt x="23291" y="1"/>
                </a:moveTo>
                <a:cubicBezTo>
                  <a:pt x="23271" y="1"/>
                  <a:pt x="23252" y="7"/>
                  <a:pt x="23237" y="18"/>
                </a:cubicBezTo>
                <a:lnTo>
                  <a:pt x="11372" y="11883"/>
                </a:lnTo>
                <a:lnTo>
                  <a:pt x="10635" y="11852"/>
                </a:lnTo>
                <a:lnTo>
                  <a:pt x="7828" y="14667"/>
                </a:lnTo>
                <a:lnTo>
                  <a:pt x="7851" y="15404"/>
                </a:lnTo>
                <a:lnTo>
                  <a:pt x="7114" y="16141"/>
                </a:lnTo>
                <a:cubicBezTo>
                  <a:pt x="7099" y="16156"/>
                  <a:pt x="7091" y="16179"/>
                  <a:pt x="7091" y="16203"/>
                </a:cubicBezTo>
                <a:lnTo>
                  <a:pt x="7091" y="22236"/>
                </a:lnTo>
                <a:lnTo>
                  <a:pt x="1345" y="27982"/>
                </a:lnTo>
                <a:cubicBezTo>
                  <a:pt x="1209" y="27875"/>
                  <a:pt x="1067" y="27829"/>
                  <a:pt x="932" y="27829"/>
                </a:cubicBezTo>
                <a:cubicBezTo>
                  <a:pt x="412" y="27829"/>
                  <a:pt x="1" y="28507"/>
                  <a:pt x="469" y="28975"/>
                </a:cubicBezTo>
                <a:cubicBezTo>
                  <a:pt x="610" y="29116"/>
                  <a:pt x="772" y="29176"/>
                  <a:pt x="928" y="29176"/>
                </a:cubicBezTo>
                <a:cubicBezTo>
                  <a:pt x="1414" y="29176"/>
                  <a:pt x="1848" y="28597"/>
                  <a:pt x="1461" y="28099"/>
                </a:cubicBezTo>
                <a:lnTo>
                  <a:pt x="7231" y="22329"/>
                </a:lnTo>
                <a:cubicBezTo>
                  <a:pt x="7246" y="22313"/>
                  <a:pt x="7254" y="22290"/>
                  <a:pt x="7254" y="22267"/>
                </a:cubicBezTo>
                <a:lnTo>
                  <a:pt x="7254" y="16226"/>
                </a:lnTo>
                <a:lnTo>
                  <a:pt x="23345" y="135"/>
                </a:lnTo>
                <a:cubicBezTo>
                  <a:pt x="23376" y="104"/>
                  <a:pt x="23376" y="49"/>
                  <a:pt x="23345" y="18"/>
                </a:cubicBezTo>
                <a:cubicBezTo>
                  <a:pt x="23330" y="7"/>
                  <a:pt x="23310" y="1"/>
                  <a:pt x="232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7828315" y="4404912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560094" y="4662155"/>
            <a:ext cx="692631" cy="690469"/>
          </a:xfrm>
          <a:custGeom>
            <a:avLst/>
            <a:gdLst/>
            <a:ahLst/>
            <a:cxnLst/>
            <a:rect l="l" t="t" r="r" b="b"/>
            <a:pathLst>
              <a:path w="12817" h="12777" extrusionOk="0">
                <a:moveTo>
                  <a:pt x="12701" y="1"/>
                </a:moveTo>
                <a:cubicBezTo>
                  <a:pt x="12681" y="1"/>
                  <a:pt x="12660" y="9"/>
                  <a:pt x="12641" y="27"/>
                </a:cubicBezTo>
                <a:lnTo>
                  <a:pt x="32" y="12637"/>
                </a:lnTo>
                <a:cubicBezTo>
                  <a:pt x="1" y="12668"/>
                  <a:pt x="1" y="12722"/>
                  <a:pt x="32" y="12753"/>
                </a:cubicBezTo>
                <a:cubicBezTo>
                  <a:pt x="47" y="12769"/>
                  <a:pt x="63" y="12776"/>
                  <a:pt x="86" y="12776"/>
                </a:cubicBezTo>
                <a:cubicBezTo>
                  <a:pt x="109" y="12776"/>
                  <a:pt x="133" y="12769"/>
                  <a:pt x="148" y="12753"/>
                </a:cubicBezTo>
                <a:lnTo>
                  <a:pt x="12757" y="136"/>
                </a:lnTo>
                <a:cubicBezTo>
                  <a:pt x="12816" y="77"/>
                  <a:pt x="12764" y="1"/>
                  <a:pt x="127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0"/>
          <p:cNvGrpSpPr/>
          <p:nvPr/>
        </p:nvGrpSpPr>
        <p:grpSpPr>
          <a:xfrm>
            <a:off x="8405699" y="4706483"/>
            <a:ext cx="269497" cy="230589"/>
            <a:chOff x="-245801" y="266720"/>
            <a:chExt cx="269497" cy="230589"/>
          </a:xfrm>
        </p:grpSpPr>
        <p:sp>
          <p:nvSpPr>
            <p:cNvPr id="602" name="Google Shape;602;p20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5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2"/>
          <p:cNvSpPr txBox="1">
            <a:spLocks noGrp="1"/>
          </p:cNvSpPr>
          <p:nvPr>
            <p:ph type="subTitle" idx="1"/>
          </p:nvPr>
        </p:nvSpPr>
        <p:spPr>
          <a:xfrm>
            <a:off x="3211207" y="1355700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22"/>
          <p:cNvSpPr txBox="1">
            <a:spLocks noGrp="1"/>
          </p:cNvSpPr>
          <p:nvPr>
            <p:ph type="subTitle" idx="2"/>
          </p:nvPr>
        </p:nvSpPr>
        <p:spPr>
          <a:xfrm>
            <a:off x="5648400" y="2487613"/>
            <a:ext cx="277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22"/>
          <p:cNvSpPr txBox="1">
            <a:spLocks noGrp="1"/>
          </p:cNvSpPr>
          <p:nvPr>
            <p:ph type="subTitle" idx="3"/>
          </p:nvPr>
        </p:nvSpPr>
        <p:spPr>
          <a:xfrm>
            <a:off x="5648400" y="1355700"/>
            <a:ext cx="277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22"/>
          <p:cNvSpPr txBox="1">
            <a:spLocks noGrp="1"/>
          </p:cNvSpPr>
          <p:nvPr>
            <p:ph type="subTitle" idx="4"/>
          </p:nvPr>
        </p:nvSpPr>
        <p:spPr>
          <a:xfrm>
            <a:off x="3211207" y="2487625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22"/>
          <p:cNvSpPr txBox="1">
            <a:spLocks noGrp="1"/>
          </p:cNvSpPr>
          <p:nvPr>
            <p:ph type="subTitle" idx="5"/>
          </p:nvPr>
        </p:nvSpPr>
        <p:spPr>
          <a:xfrm>
            <a:off x="3211207" y="3619550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22"/>
          <p:cNvSpPr txBox="1">
            <a:spLocks noGrp="1"/>
          </p:cNvSpPr>
          <p:nvPr>
            <p:ph type="subTitle" idx="6"/>
          </p:nvPr>
        </p:nvSpPr>
        <p:spPr>
          <a:xfrm>
            <a:off x="5648400" y="3619550"/>
            <a:ext cx="277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22"/>
          <p:cNvSpPr txBox="1">
            <a:spLocks noGrp="1"/>
          </p:cNvSpPr>
          <p:nvPr>
            <p:ph type="subTitle" idx="7"/>
          </p:nvPr>
        </p:nvSpPr>
        <p:spPr>
          <a:xfrm>
            <a:off x="3211207" y="1666825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22"/>
          <p:cNvSpPr txBox="1">
            <a:spLocks noGrp="1"/>
          </p:cNvSpPr>
          <p:nvPr>
            <p:ph type="subTitle" idx="8"/>
          </p:nvPr>
        </p:nvSpPr>
        <p:spPr>
          <a:xfrm>
            <a:off x="5648400" y="2798738"/>
            <a:ext cx="2775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22"/>
          <p:cNvSpPr txBox="1">
            <a:spLocks noGrp="1"/>
          </p:cNvSpPr>
          <p:nvPr>
            <p:ph type="subTitle" idx="9"/>
          </p:nvPr>
        </p:nvSpPr>
        <p:spPr>
          <a:xfrm>
            <a:off x="3211207" y="2798750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22"/>
          <p:cNvSpPr txBox="1">
            <a:spLocks noGrp="1"/>
          </p:cNvSpPr>
          <p:nvPr>
            <p:ph type="subTitle" idx="13"/>
          </p:nvPr>
        </p:nvSpPr>
        <p:spPr>
          <a:xfrm>
            <a:off x="3211207" y="3930675"/>
            <a:ext cx="20292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2"/>
          <p:cNvSpPr txBox="1">
            <a:spLocks noGrp="1"/>
          </p:cNvSpPr>
          <p:nvPr>
            <p:ph type="subTitle" idx="14"/>
          </p:nvPr>
        </p:nvSpPr>
        <p:spPr>
          <a:xfrm>
            <a:off x="5648400" y="1666825"/>
            <a:ext cx="2775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22"/>
          <p:cNvSpPr txBox="1">
            <a:spLocks noGrp="1"/>
          </p:cNvSpPr>
          <p:nvPr>
            <p:ph type="subTitle" idx="15"/>
          </p:nvPr>
        </p:nvSpPr>
        <p:spPr>
          <a:xfrm>
            <a:off x="5648400" y="3930675"/>
            <a:ext cx="2775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4"/>
          <p:cNvSpPr/>
          <p:nvPr/>
        </p:nvSpPr>
        <p:spPr>
          <a:xfrm>
            <a:off x="0" y="2558650"/>
            <a:ext cx="2663400" cy="25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8651700" y="4750"/>
            <a:ext cx="492300" cy="255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6480625" y="4750"/>
            <a:ext cx="266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0" y="4750"/>
            <a:ext cx="19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75" name="Google Shape;75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 rot="10800000">
            <a:off x="-674131" y="9"/>
            <a:ext cx="2499397" cy="2480016"/>
            <a:chOff x="7517519" y="2918009"/>
            <a:chExt cx="2499397" cy="2480016"/>
          </a:xfrm>
        </p:grpSpPr>
        <p:sp>
          <p:nvSpPr>
            <p:cNvPr id="91" name="Google Shape;91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>
            <a:off x="7320100" y="0"/>
            <a:ext cx="1824000" cy="514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713325" y="1254950"/>
            <a:ext cx="3729000" cy="133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ubTitle" idx="1"/>
          </p:nvPr>
        </p:nvSpPr>
        <p:spPr>
          <a:xfrm>
            <a:off x="713225" y="2588700"/>
            <a:ext cx="37290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7"/>
          <p:cNvSpPr>
            <a:spLocks noGrp="1"/>
          </p:cNvSpPr>
          <p:nvPr>
            <p:ph type="pic" idx="2"/>
          </p:nvPr>
        </p:nvSpPr>
        <p:spPr>
          <a:xfrm>
            <a:off x="4632775" y="572550"/>
            <a:ext cx="3998400" cy="39984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4" name="Google Shape;184;p7"/>
          <p:cNvGrpSpPr/>
          <p:nvPr/>
        </p:nvGrpSpPr>
        <p:grpSpPr>
          <a:xfrm>
            <a:off x="-307531" y="4246108"/>
            <a:ext cx="1816145" cy="2258832"/>
            <a:chOff x="-307531" y="4246108"/>
            <a:chExt cx="1816145" cy="2258832"/>
          </a:xfrm>
        </p:grpSpPr>
        <p:sp>
          <p:nvSpPr>
            <p:cNvPr id="185" name="Google Shape;185;p7"/>
            <p:cNvSpPr/>
            <p:nvPr/>
          </p:nvSpPr>
          <p:spPr>
            <a:xfrm>
              <a:off x="-218813" y="4575400"/>
              <a:ext cx="1727427" cy="1929540"/>
            </a:xfrm>
            <a:custGeom>
              <a:avLst/>
              <a:gdLst/>
              <a:ahLst/>
              <a:cxnLst/>
              <a:rect l="l" t="t" r="r" b="b"/>
              <a:pathLst>
                <a:path w="30555" h="34130" extrusionOk="0">
                  <a:moveTo>
                    <a:pt x="29779" y="0"/>
                  </a:moveTo>
                  <a:cubicBezTo>
                    <a:pt x="29221" y="0"/>
                    <a:pt x="28911" y="636"/>
                    <a:pt x="29252" y="1071"/>
                  </a:cubicBezTo>
                  <a:lnTo>
                    <a:pt x="26251" y="4080"/>
                  </a:lnTo>
                  <a:cubicBezTo>
                    <a:pt x="26235" y="4095"/>
                    <a:pt x="26227" y="4118"/>
                    <a:pt x="26227" y="4134"/>
                  </a:cubicBezTo>
                  <a:lnTo>
                    <a:pt x="26227" y="7794"/>
                  </a:lnTo>
                  <a:lnTo>
                    <a:pt x="21272" y="12742"/>
                  </a:lnTo>
                  <a:lnTo>
                    <a:pt x="20528" y="12718"/>
                  </a:lnTo>
                  <a:lnTo>
                    <a:pt x="17720" y="15526"/>
                  </a:lnTo>
                  <a:lnTo>
                    <a:pt x="17744" y="16270"/>
                  </a:lnTo>
                  <a:lnTo>
                    <a:pt x="32" y="33990"/>
                  </a:lnTo>
                  <a:cubicBezTo>
                    <a:pt x="1" y="34021"/>
                    <a:pt x="1" y="34075"/>
                    <a:pt x="32" y="34106"/>
                  </a:cubicBezTo>
                  <a:cubicBezTo>
                    <a:pt x="47" y="34122"/>
                    <a:pt x="70" y="34129"/>
                    <a:pt x="86" y="34129"/>
                  </a:cubicBezTo>
                  <a:cubicBezTo>
                    <a:pt x="109" y="34129"/>
                    <a:pt x="133" y="34122"/>
                    <a:pt x="148" y="34106"/>
                  </a:cubicBezTo>
                  <a:lnTo>
                    <a:pt x="26367" y="7887"/>
                  </a:lnTo>
                  <a:cubicBezTo>
                    <a:pt x="26382" y="7872"/>
                    <a:pt x="26390" y="7848"/>
                    <a:pt x="26390" y="7825"/>
                  </a:cubicBezTo>
                  <a:lnTo>
                    <a:pt x="26390" y="4165"/>
                  </a:lnTo>
                  <a:lnTo>
                    <a:pt x="29368" y="1187"/>
                  </a:lnTo>
                  <a:cubicBezTo>
                    <a:pt x="29490" y="1283"/>
                    <a:pt x="29633" y="1327"/>
                    <a:pt x="29774" y="1327"/>
                  </a:cubicBezTo>
                  <a:cubicBezTo>
                    <a:pt x="30046" y="1327"/>
                    <a:pt x="30310" y="1162"/>
                    <a:pt x="30407" y="877"/>
                  </a:cubicBezTo>
                  <a:cubicBezTo>
                    <a:pt x="30555" y="450"/>
                    <a:pt x="30229" y="0"/>
                    <a:pt x="29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634570" y="4476703"/>
              <a:ext cx="723026" cy="722574"/>
            </a:xfrm>
            <a:custGeom>
              <a:avLst/>
              <a:gdLst/>
              <a:ahLst/>
              <a:cxnLst/>
              <a:rect l="l" t="t" r="r" b="b"/>
              <a:pathLst>
                <a:path w="12789" h="12781" extrusionOk="0">
                  <a:moveTo>
                    <a:pt x="12696" y="1"/>
                  </a:moveTo>
                  <a:cubicBezTo>
                    <a:pt x="12676" y="1"/>
                    <a:pt x="12656" y="9"/>
                    <a:pt x="12641" y="24"/>
                  </a:cubicBezTo>
                  <a:lnTo>
                    <a:pt x="32" y="12641"/>
                  </a:lnTo>
                  <a:cubicBezTo>
                    <a:pt x="1" y="12672"/>
                    <a:pt x="1" y="12719"/>
                    <a:pt x="32" y="12758"/>
                  </a:cubicBezTo>
                  <a:cubicBezTo>
                    <a:pt x="47" y="12773"/>
                    <a:pt x="63" y="12781"/>
                    <a:pt x="86" y="12781"/>
                  </a:cubicBezTo>
                  <a:cubicBezTo>
                    <a:pt x="109" y="12781"/>
                    <a:pt x="132" y="12773"/>
                    <a:pt x="140" y="12758"/>
                  </a:cubicBezTo>
                  <a:lnTo>
                    <a:pt x="12757" y="141"/>
                  </a:lnTo>
                  <a:cubicBezTo>
                    <a:pt x="12788" y="110"/>
                    <a:pt x="12788" y="55"/>
                    <a:pt x="12757" y="24"/>
                  </a:cubicBezTo>
                  <a:cubicBezTo>
                    <a:pt x="12738" y="9"/>
                    <a:pt x="12717" y="1"/>
                    <a:pt x="12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7"/>
            <p:cNvGrpSpPr/>
            <p:nvPr/>
          </p:nvGrpSpPr>
          <p:grpSpPr>
            <a:xfrm>
              <a:off x="16600" y="4575406"/>
              <a:ext cx="921187" cy="920619"/>
              <a:chOff x="3429875" y="1645831"/>
              <a:chExt cx="921187" cy="920619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7"/>
            <p:cNvSpPr/>
            <p:nvPr/>
          </p:nvSpPr>
          <p:spPr>
            <a:xfrm>
              <a:off x="96590" y="4341812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-307531" y="44574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7"/>
            <p:cNvGrpSpPr/>
            <p:nvPr/>
          </p:nvGrpSpPr>
          <p:grpSpPr>
            <a:xfrm>
              <a:off x="937774" y="4246108"/>
              <a:ext cx="269497" cy="230589"/>
              <a:chOff x="-245801" y="266720"/>
              <a:chExt cx="269497" cy="230589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7"/>
          <p:cNvGrpSpPr/>
          <p:nvPr/>
        </p:nvGrpSpPr>
        <p:grpSpPr>
          <a:xfrm>
            <a:off x="3887699" y="486920"/>
            <a:ext cx="269497" cy="230589"/>
            <a:chOff x="-245801" y="266720"/>
            <a:chExt cx="269497" cy="230589"/>
          </a:xfrm>
        </p:grpSpPr>
        <p:sp>
          <p:nvSpPr>
            <p:cNvPr id="202" name="Google Shape;202;p7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379849" y="-1001703"/>
            <a:ext cx="2471388" cy="2000691"/>
            <a:chOff x="3379849" y="-1001703"/>
            <a:chExt cx="2471388" cy="2000691"/>
          </a:xfrm>
        </p:grpSpPr>
        <p:sp>
          <p:nvSpPr>
            <p:cNvPr id="205" name="Google Shape;205;p7"/>
            <p:cNvSpPr/>
            <p:nvPr/>
          </p:nvSpPr>
          <p:spPr>
            <a:xfrm>
              <a:off x="4191377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7"/>
            <p:cNvGrpSpPr/>
            <p:nvPr/>
          </p:nvGrpSpPr>
          <p:grpSpPr>
            <a:xfrm>
              <a:off x="4221421" y="-1001703"/>
              <a:ext cx="1400135" cy="1397586"/>
              <a:chOff x="1182471" y="-1089503"/>
              <a:chExt cx="1400135" cy="1397586"/>
            </a:xfrm>
          </p:grpSpPr>
          <p:sp>
            <p:nvSpPr>
              <p:cNvPr id="207" name="Google Shape;207;p7"/>
              <p:cNvSpPr/>
              <p:nvPr/>
            </p:nvSpPr>
            <p:spPr>
              <a:xfrm>
                <a:off x="2530619" y="-1089503"/>
                <a:ext cx="51986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99" extrusionOk="0">
                    <a:moveTo>
                      <a:pt x="469" y="1"/>
                    </a:moveTo>
                    <a:cubicBezTo>
                      <a:pt x="440" y="1"/>
                      <a:pt x="411" y="3"/>
                      <a:pt x="380" y="7"/>
                    </a:cubicBezTo>
                    <a:cubicBezTo>
                      <a:pt x="357" y="15"/>
                      <a:pt x="326" y="22"/>
                      <a:pt x="303" y="30"/>
                    </a:cubicBezTo>
                    <a:cubicBezTo>
                      <a:pt x="272" y="46"/>
                      <a:pt x="248" y="61"/>
                      <a:pt x="225" y="77"/>
                    </a:cubicBezTo>
                    <a:cubicBezTo>
                      <a:pt x="194" y="92"/>
                      <a:pt x="171" y="108"/>
                      <a:pt x="155" y="131"/>
                    </a:cubicBezTo>
                    <a:cubicBezTo>
                      <a:pt x="132" y="154"/>
                      <a:pt x="117" y="170"/>
                      <a:pt x="101" y="201"/>
                    </a:cubicBezTo>
                    <a:cubicBezTo>
                      <a:pt x="86" y="224"/>
                      <a:pt x="70" y="247"/>
                      <a:pt x="54" y="278"/>
                    </a:cubicBezTo>
                    <a:cubicBezTo>
                      <a:pt x="47" y="301"/>
                      <a:pt x="39" y="332"/>
                      <a:pt x="31" y="356"/>
                    </a:cubicBezTo>
                    <a:cubicBezTo>
                      <a:pt x="0" y="503"/>
                      <a:pt x="47" y="658"/>
                      <a:pt x="155" y="767"/>
                    </a:cubicBezTo>
                    <a:cubicBezTo>
                      <a:pt x="171" y="782"/>
                      <a:pt x="194" y="805"/>
                      <a:pt x="225" y="821"/>
                    </a:cubicBezTo>
                    <a:cubicBezTo>
                      <a:pt x="248" y="837"/>
                      <a:pt x="272" y="852"/>
                      <a:pt x="303" y="860"/>
                    </a:cubicBezTo>
                    <a:cubicBezTo>
                      <a:pt x="326" y="868"/>
                      <a:pt x="357" y="883"/>
                      <a:pt x="380" y="883"/>
                    </a:cubicBezTo>
                    <a:cubicBezTo>
                      <a:pt x="411" y="891"/>
                      <a:pt x="442" y="899"/>
                      <a:pt x="473" y="899"/>
                    </a:cubicBezTo>
                    <a:cubicBezTo>
                      <a:pt x="752" y="899"/>
                      <a:pt x="962" y="635"/>
                      <a:pt x="908" y="356"/>
                    </a:cubicBezTo>
                    <a:cubicBezTo>
                      <a:pt x="900" y="332"/>
                      <a:pt x="892" y="301"/>
                      <a:pt x="884" y="278"/>
                    </a:cubicBezTo>
                    <a:cubicBezTo>
                      <a:pt x="877" y="247"/>
                      <a:pt x="861" y="224"/>
                      <a:pt x="845" y="201"/>
                    </a:cubicBezTo>
                    <a:cubicBezTo>
                      <a:pt x="830" y="170"/>
                      <a:pt x="807" y="154"/>
                      <a:pt x="783" y="131"/>
                    </a:cubicBezTo>
                    <a:cubicBezTo>
                      <a:pt x="768" y="108"/>
                      <a:pt x="745" y="92"/>
                      <a:pt x="721" y="77"/>
                    </a:cubicBezTo>
                    <a:cubicBezTo>
                      <a:pt x="690" y="61"/>
                      <a:pt x="667" y="46"/>
                      <a:pt x="644" y="30"/>
                    </a:cubicBezTo>
                    <a:cubicBezTo>
                      <a:pt x="613" y="22"/>
                      <a:pt x="590" y="15"/>
                      <a:pt x="559" y="7"/>
                    </a:cubicBezTo>
                    <a:cubicBezTo>
                      <a:pt x="528" y="3"/>
                      <a:pt x="498" y="1"/>
                      <a:pt x="4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399895" y="-967102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5" y="1"/>
                    </a:moveTo>
                    <a:cubicBezTo>
                      <a:pt x="250" y="1"/>
                      <a:pt x="0" y="471"/>
                      <a:pt x="302" y="766"/>
                    </a:cubicBezTo>
                    <a:cubicBezTo>
                      <a:pt x="387" y="851"/>
                      <a:pt x="504" y="898"/>
                      <a:pt x="620" y="898"/>
                    </a:cubicBezTo>
                    <a:cubicBezTo>
                      <a:pt x="1109" y="898"/>
                      <a:pt x="1240" y="223"/>
                      <a:pt x="791" y="37"/>
                    </a:cubicBezTo>
                    <a:cubicBezTo>
                      <a:pt x="730" y="12"/>
                      <a:pt x="671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418844" y="14375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1" y="0"/>
                    </a:moveTo>
                    <a:cubicBezTo>
                      <a:pt x="244" y="0"/>
                      <a:pt x="1" y="464"/>
                      <a:pt x="302" y="766"/>
                    </a:cubicBezTo>
                    <a:cubicBezTo>
                      <a:pt x="388" y="851"/>
                      <a:pt x="496" y="898"/>
                      <a:pt x="620" y="898"/>
                    </a:cubicBezTo>
                    <a:cubicBezTo>
                      <a:pt x="1109" y="898"/>
                      <a:pt x="1241" y="223"/>
                      <a:pt x="791" y="37"/>
                    </a:cubicBezTo>
                    <a:cubicBezTo>
                      <a:pt x="729" y="12"/>
                      <a:pt x="668" y="0"/>
                      <a:pt x="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277494" y="-844323"/>
                <a:ext cx="67118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9" extrusionOk="0">
                    <a:moveTo>
                      <a:pt x="606" y="1"/>
                    </a:moveTo>
                    <a:cubicBezTo>
                      <a:pt x="244" y="1"/>
                      <a:pt x="0" y="465"/>
                      <a:pt x="295" y="766"/>
                    </a:cubicBezTo>
                    <a:cubicBezTo>
                      <a:pt x="380" y="852"/>
                      <a:pt x="497" y="898"/>
                      <a:pt x="613" y="898"/>
                    </a:cubicBezTo>
                    <a:cubicBezTo>
                      <a:pt x="1102" y="898"/>
                      <a:pt x="1241" y="223"/>
                      <a:pt x="784" y="37"/>
                    </a:cubicBezTo>
                    <a:cubicBezTo>
                      <a:pt x="723" y="12"/>
                      <a:pt x="663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296064" y="136722"/>
                <a:ext cx="67064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05" y="1"/>
                    </a:moveTo>
                    <a:cubicBezTo>
                      <a:pt x="243" y="1"/>
                      <a:pt x="0" y="465"/>
                      <a:pt x="302" y="766"/>
                    </a:cubicBezTo>
                    <a:cubicBezTo>
                      <a:pt x="380" y="852"/>
                      <a:pt x="496" y="898"/>
                      <a:pt x="620" y="898"/>
                    </a:cubicBezTo>
                    <a:cubicBezTo>
                      <a:pt x="1109" y="898"/>
                      <a:pt x="1240" y="223"/>
                      <a:pt x="783" y="37"/>
                    </a:cubicBezTo>
                    <a:cubicBezTo>
                      <a:pt x="722" y="12"/>
                      <a:pt x="662" y="1"/>
                      <a:pt x="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909532" y="-476363"/>
                <a:ext cx="67118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8" extrusionOk="0">
                    <a:moveTo>
                      <a:pt x="606" y="0"/>
                    </a:moveTo>
                    <a:cubicBezTo>
                      <a:pt x="244" y="0"/>
                      <a:pt x="0" y="464"/>
                      <a:pt x="295" y="766"/>
                    </a:cubicBezTo>
                    <a:cubicBezTo>
                      <a:pt x="381" y="851"/>
                      <a:pt x="497" y="898"/>
                      <a:pt x="613" y="898"/>
                    </a:cubicBezTo>
                    <a:cubicBezTo>
                      <a:pt x="1102" y="898"/>
                      <a:pt x="1241" y="223"/>
                      <a:pt x="784" y="37"/>
                    </a:cubicBezTo>
                    <a:cubicBezTo>
                      <a:pt x="723" y="12"/>
                      <a:pt x="663" y="0"/>
                      <a:pt x="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154714" y="-721922"/>
                <a:ext cx="67064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8" extrusionOk="0">
                    <a:moveTo>
                      <a:pt x="613" y="0"/>
                    </a:moveTo>
                    <a:cubicBezTo>
                      <a:pt x="245" y="0"/>
                      <a:pt x="0" y="471"/>
                      <a:pt x="303" y="773"/>
                    </a:cubicBezTo>
                    <a:cubicBezTo>
                      <a:pt x="388" y="851"/>
                      <a:pt x="496" y="898"/>
                      <a:pt x="621" y="898"/>
                    </a:cubicBezTo>
                    <a:cubicBezTo>
                      <a:pt x="1109" y="898"/>
                      <a:pt x="1241" y="223"/>
                      <a:pt x="791" y="37"/>
                    </a:cubicBezTo>
                    <a:cubicBezTo>
                      <a:pt x="730" y="12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031934" y="-599143"/>
                <a:ext cx="67496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98" extrusionOk="0">
                    <a:moveTo>
                      <a:pt x="613" y="0"/>
                    </a:moveTo>
                    <a:cubicBezTo>
                      <a:pt x="250" y="0"/>
                      <a:pt x="1" y="464"/>
                      <a:pt x="302" y="766"/>
                    </a:cubicBezTo>
                    <a:cubicBezTo>
                      <a:pt x="388" y="851"/>
                      <a:pt x="504" y="898"/>
                      <a:pt x="620" y="898"/>
                    </a:cubicBezTo>
                    <a:cubicBezTo>
                      <a:pt x="1109" y="898"/>
                      <a:pt x="1249" y="223"/>
                      <a:pt x="791" y="37"/>
                    </a:cubicBezTo>
                    <a:cubicBezTo>
                      <a:pt x="730" y="12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786752" y="-353962"/>
                <a:ext cx="67118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898" extrusionOk="0">
                    <a:moveTo>
                      <a:pt x="613" y="0"/>
                    </a:moveTo>
                    <a:cubicBezTo>
                      <a:pt x="245" y="0"/>
                      <a:pt x="1" y="471"/>
                      <a:pt x="303" y="773"/>
                    </a:cubicBezTo>
                    <a:cubicBezTo>
                      <a:pt x="388" y="851"/>
                      <a:pt x="497" y="897"/>
                      <a:pt x="621" y="897"/>
                    </a:cubicBezTo>
                    <a:cubicBezTo>
                      <a:pt x="1109" y="897"/>
                      <a:pt x="1241" y="223"/>
                      <a:pt x="791" y="36"/>
                    </a:cubicBezTo>
                    <a:cubicBezTo>
                      <a:pt x="730" y="11"/>
                      <a:pt x="670" y="0"/>
                      <a:pt x="6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1664026" y="-231237"/>
                <a:ext cx="67442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899" extrusionOk="0">
                    <a:moveTo>
                      <a:pt x="613" y="1"/>
                    </a:moveTo>
                    <a:cubicBezTo>
                      <a:pt x="249" y="1"/>
                      <a:pt x="0" y="465"/>
                      <a:pt x="302" y="767"/>
                    </a:cubicBezTo>
                    <a:cubicBezTo>
                      <a:pt x="387" y="852"/>
                      <a:pt x="503" y="898"/>
                      <a:pt x="620" y="898"/>
                    </a:cubicBezTo>
                    <a:cubicBezTo>
                      <a:pt x="1108" y="898"/>
                      <a:pt x="1248" y="224"/>
                      <a:pt x="790" y="38"/>
                    </a:cubicBezTo>
                    <a:cubicBezTo>
                      <a:pt x="729" y="12"/>
                      <a:pt x="670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1541624" y="-108836"/>
                <a:ext cx="67064" cy="48960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906" extrusionOk="0">
                    <a:moveTo>
                      <a:pt x="613" y="1"/>
                    </a:moveTo>
                    <a:cubicBezTo>
                      <a:pt x="245" y="1"/>
                      <a:pt x="0" y="472"/>
                      <a:pt x="302" y="774"/>
                    </a:cubicBezTo>
                    <a:cubicBezTo>
                      <a:pt x="380" y="859"/>
                      <a:pt x="496" y="906"/>
                      <a:pt x="613" y="906"/>
                    </a:cubicBezTo>
                    <a:cubicBezTo>
                      <a:pt x="1109" y="906"/>
                      <a:pt x="1241" y="231"/>
                      <a:pt x="791" y="37"/>
                    </a:cubicBezTo>
                    <a:cubicBezTo>
                      <a:pt x="730" y="12"/>
                      <a:pt x="670" y="1"/>
                      <a:pt x="6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1182471" y="259501"/>
                <a:ext cx="48636" cy="4858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9" extrusionOk="0">
                    <a:moveTo>
                      <a:pt x="454" y="1"/>
                    </a:moveTo>
                    <a:cubicBezTo>
                      <a:pt x="425" y="1"/>
                      <a:pt x="396" y="3"/>
                      <a:pt x="365" y="6"/>
                    </a:cubicBezTo>
                    <a:cubicBezTo>
                      <a:pt x="334" y="14"/>
                      <a:pt x="310" y="22"/>
                      <a:pt x="279" y="37"/>
                    </a:cubicBezTo>
                    <a:cubicBezTo>
                      <a:pt x="256" y="45"/>
                      <a:pt x="225" y="61"/>
                      <a:pt x="202" y="76"/>
                    </a:cubicBezTo>
                    <a:cubicBezTo>
                      <a:pt x="178" y="92"/>
                      <a:pt x="155" y="107"/>
                      <a:pt x="140" y="131"/>
                    </a:cubicBezTo>
                    <a:cubicBezTo>
                      <a:pt x="116" y="154"/>
                      <a:pt x="93" y="177"/>
                      <a:pt x="78" y="200"/>
                    </a:cubicBezTo>
                    <a:cubicBezTo>
                      <a:pt x="62" y="224"/>
                      <a:pt x="47" y="247"/>
                      <a:pt x="39" y="278"/>
                    </a:cubicBezTo>
                    <a:cubicBezTo>
                      <a:pt x="31" y="301"/>
                      <a:pt x="23" y="332"/>
                      <a:pt x="16" y="363"/>
                    </a:cubicBezTo>
                    <a:cubicBezTo>
                      <a:pt x="0" y="417"/>
                      <a:pt x="0" y="479"/>
                      <a:pt x="16" y="534"/>
                    </a:cubicBezTo>
                    <a:cubicBezTo>
                      <a:pt x="23" y="565"/>
                      <a:pt x="31" y="596"/>
                      <a:pt x="39" y="619"/>
                    </a:cubicBezTo>
                    <a:cubicBezTo>
                      <a:pt x="47" y="642"/>
                      <a:pt x="62" y="673"/>
                      <a:pt x="78" y="697"/>
                    </a:cubicBezTo>
                    <a:cubicBezTo>
                      <a:pt x="93" y="720"/>
                      <a:pt x="116" y="743"/>
                      <a:pt x="140" y="766"/>
                    </a:cubicBezTo>
                    <a:cubicBezTo>
                      <a:pt x="217" y="852"/>
                      <a:pt x="334" y="898"/>
                      <a:pt x="450" y="898"/>
                    </a:cubicBezTo>
                    <a:cubicBezTo>
                      <a:pt x="481" y="898"/>
                      <a:pt x="512" y="890"/>
                      <a:pt x="543" y="890"/>
                    </a:cubicBezTo>
                    <a:cubicBezTo>
                      <a:pt x="566" y="883"/>
                      <a:pt x="597" y="875"/>
                      <a:pt x="628" y="859"/>
                    </a:cubicBezTo>
                    <a:cubicBezTo>
                      <a:pt x="652" y="852"/>
                      <a:pt x="675" y="836"/>
                      <a:pt x="706" y="821"/>
                    </a:cubicBezTo>
                    <a:cubicBezTo>
                      <a:pt x="729" y="805"/>
                      <a:pt x="752" y="782"/>
                      <a:pt x="768" y="766"/>
                    </a:cubicBezTo>
                    <a:cubicBezTo>
                      <a:pt x="791" y="743"/>
                      <a:pt x="807" y="720"/>
                      <a:pt x="822" y="697"/>
                    </a:cubicBezTo>
                    <a:cubicBezTo>
                      <a:pt x="838" y="673"/>
                      <a:pt x="853" y="642"/>
                      <a:pt x="869" y="619"/>
                    </a:cubicBezTo>
                    <a:cubicBezTo>
                      <a:pt x="876" y="596"/>
                      <a:pt x="884" y="565"/>
                      <a:pt x="892" y="534"/>
                    </a:cubicBezTo>
                    <a:cubicBezTo>
                      <a:pt x="900" y="479"/>
                      <a:pt x="900" y="417"/>
                      <a:pt x="892" y="363"/>
                    </a:cubicBezTo>
                    <a:cubicBezTo>
                      <a:pt x="884" y="332"/>
                      <a:pt x="876" y="301"/>
                      <a:pt x="869" y="278"/>
                    </a:cubicBezTo>
                    <a:cubicBezTo>
                      <a:pt x="853" y="247"/>
                      <a:pt x="838" y="224"/>
                      <a:pt x="822" y="200"/>
                    </a:cubicBezTo>
                    <a:cubicBezTo>
                      <a:pt x="807" y="177"/>
                      <a:pt x="791" y="154"/>
                      <a:pt x="768" y="131"/>
                    </a:cubicBezTo>
                    <a:cubicBezTo>
                      <a:pt x="752" y="107"/>
                      <a:pt x="729" y="92"/>
                      <a:pt x="706" y="76"/>
                    </a:cubicBezTo>
                    <a:cubicBezTo>
                      <a:pt x="675" y="61"/>
                      <a:pt x="652" y="45"/>
                      <a:pt x="628" y="37"/>
                    </a:cubicBezTo>
                    <a:cubicBezTo>
                      <a:pt x="597" y="22"/>
                      <a:pt x="566" y="14"/>
                      <a:pt x="543" y="6"/>
                    </a:cubicBezTo>
                    <a:cubicBezTo>
                      <a:pt x="512" y="3"/>
                      <a:pt x="483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4831962" y="33090"/>
              <a:ext cx="743488" cy="602656"/>
              <a:chOff x="1005462" y="33090"/>
              <a:chExt cx="743488" cy="60265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7"/>
            <p:cNvSpPr/>
            <p:nvPr/>
          </p:nvSpPr>
          <p:spPr>
            <a:xfrm>
              <a:off x="3379849" y="-113896"/>
              <a:ext cx="771151" cy="964344"/>
            </a:xfrm>
            <a:custGeom>
              <a:avLst/>
              <a:gdLst/>
              <a:ahLst/>
              <a:cxnLst/>
              <a:rect l="l" t="t" r="r" b="b"/>
              <a:pathLst>
                <a:path w="14270" h="17845" extrusionOk="0">
                  <a:moveTo>
                    <a:pt x="14184" y="1"/>
                  </a:moveTo>
                  <a:cubicBezTo>
                    <a:pt x="14165" y="1"/>
                    <a:pt x="14146" y="9"/>
                    <a:pt x="14130" y="24"/>
                  </a:cubicBezTo>
                  <a:lnTo>
                    <a:pt x="4188" y="9958"/>
                  </a:lnTo>
                  <a:cubicBezTo>
                    <a:pt x="4173" y="9973"/>
                    <a:pt x="4165" y="9997"/>
                    <a:pt x="4165" y="10020"/>
                  </a:cubicBezTo>
                  <a:lnTo>
                    <a:pt x="4165" y="13680"/>
                  </a:lnTo>
                  <a:lnTo>
                    <a:pt x="1187" y="16658"/>
                  </a:lnTo>
                  <a:cubicBezTo>
                    <a:pt x="1065" y="16560"/>
                    <a:pt x="921" y="16514"/>
                    <a:pt x="780" y="16514"/>
                  </a:cubicBezTo>
                  <a:cubicBezTo>
                    <a:pt x="509" y="16514"/>
                    <a:pt x="245" y="16680"/>
                    <a:pt x="148" y="16961"/>
                  </a:cubicBezTo>
                  <a:cubicBezTo>
                    <a:pt x="1" y="17395"/>
                    <a:pt x="327" y="17845"/>
                    <a:pt x="776" y="17845"/>
                  </a:cubicBezTo>
                  <a:cubicBezTo>
                    <a:pt x="1335" y="17845"/>
                    <a:pt x="1645" y="17209"/>
                    <a:pt x="1304" y="16774"/>
                  </a:cubicBezTo>
                  <a:lnTo>
                    <a:pt x="4305" y="13766"/>
                  </a:lnTo>
                  <a:cubicBezTo>
                    <a:pt x="4320" y="13750"/>
                    <a:pt x="4328" y="13735"/>
                    <a:pt x="4336" y="13711"/>
                  </a:cubicBezTo>
                  <a:lnTo>
                    <a:pt x="4336" y="10051"/>
                  </a:lnTo>
                  <a:lnTo>
                    <a:pt x="14239" y="140"/>
                  </a:lnTo>
                  <a:cubicBezTo>
                    <a:pt x="14270" y="109"/>
                    <a:pt x="14270" y="55"/>
                    <a:pt x="14239" y="24"/>
                  </a:cubicBezTo>
                  <a:cubicBezTo>
                    <a:pt x="14223" y="9"/>
                    <a:pt x="14204" y="1"/>
                    <a:pt x="1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7"/>
            <p:cNvGrpSpPr/>
            <p:nvPr/>
          </p:nvGrpSpPr>
          <p:grpSpPr>
            <a:xfrm>
              <a:off x="4930050" y="6"/>
              <a:ext cx="921187" cy="920619"/>
              <a:chOff x="3429875" y="1645831"/>
              <a:chExt cx="921187" cy="920619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itillium Web"/>
              <a:buNone/>
              <a:defRPr sz="34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endParaRPr/>
          </a:p>
        </p:txBody>
      </p:sp>
      <p:grpSp>
        <p:nvGrpSpPr>
          <p:cNvPr id="294" name="Google Shape;294;p10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295" name="Google Shape;295;p10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10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10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10"/>
          <p:cNvGrpSpPr/>
          <p:nvPr/>
        </p:nvGrpSpPr>
        <p:grpSpPr>
          <a:xfrm>
            <a:off x="2" y="-768516"/>
            <a:ext cx="1930748" cy="1844980"/>
            <a:chOff x="2687452" y="-845991"/>
            <a:chExt cx="1930748" cy="1844980"/>
          </a:xfrm>
        </p:grpSpPr>
        <p:sp>
          <p:nvSpPr>
            <p:cNvPr id="311" name="Google Shape;311;p10"/>
            <p:cNvSpPr/>
            <p:nvPr/>
          </p:nvSpPr>
          <p:spPr>
            <a:xfrm>
              <a:off x="2687452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10"/>
            <p:cNvGrpSpPr/>
            <p:nvPr/>
          </p:nvGrpSpPr>
          <p:grpSpPr>
            <a:xfrm>
              <a:off x="3252412" y="33090"/>
              <a:ext cx="743488" cy="602656"/>
              <a:chOff x="1005462" y="33090"/>
              <a:chExt cx="743488" cy="602656"/>
            </a:xfrm>
          </p:grpSpPr>
          <p:sp>
            <p:nvSpPr>
              <p:cNvPr id="313" name="Google Shape;313;p10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10"/>
            <p:cNvGrpSpPr/>
            <p:nvPr/>
          </p:nvGrpSpPr>
          <p:grpSpPr>
            <a:xfrm>
              <a:off x="3409250" y="-113896"/>
              <a:ext cx="1208950" cy="1034520"/>
              <a:chOff x="5451525" y="-113896"/>
              <a:chExt cx="1208950" cy="1034520"/>
            </a:xfrm>
          </p:grpSpPr>
          <p:sp>
            <p:nvSpPr>
              <p:cNvPr id="321" name="Google Shape;321;p10"/>
              <p:cNvSpPr/>
              <p:nvPr/>
            </p:nvSpPr>
            <p:spPr>
              <a:xfrm>
                <a:off x="5889324" y="-113896"/>
                <a:ext cx="771151" cy="964344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17845" extrusionOk="0">
                    <a:moveTo>
                      <a:pt x="14184" y="1"/>
                    </a:moveTo>
                    <a:cubicBezTo>
                      <a:pt x="14165" y="1"/>
                      <a:pt x="14146" y="9"/>
                      <a:pt x="14130" y="24"/>
                    </a:cubicBezTo>
                    <a:lnTo>
                      <a:pt x="4188" y="9958"/>
                    </a:lnTo>
                    <a:cubicBezTo>
                      <a:pt x="4173" y="9973"/>
                      <a:pt x="4165" y="9997"/>
                      <a:pt x="4165" y="10020"/>
                    </a:cubicBezTo>
                    <a:lnTo>
                      <a:pt x="4165" y="13680"/>
                    </a:lnTo>
                    <a:lnTo>
                      <a:pt x="1187" y="16658"/>
                    </a:lnTo>
                    <a:cubicBezTo>
                      <a:pt x="1065" y="16560"/>
                      <a:pt x="921" y="16514"/>
                      <a:pt x="780" y="16514"/>
                    </a:cubicBezTo>
                    <a:cubicBezTo>
                      <a:pt x="509" y="16514"/>
                      <a:pt x="245" y="16680"/>
                      <a:pt x="148" y="16961"/>
                    </a:cubicBezTo>
                    <a:cubicBezTo>
                      <a:pt x="1" y="17395"/>
                      <a:pt x="327" y="17845"/>
                      <a:pt x="776" y="17845"/>
                    </a:cubicBezTo>
                    <a:cubicBezTo>
                      <a:pt x="1335" y="17845"/>
                      <a:pt x="1645" y="17209"/>
                      <a:pt x="1304" y="16774"/>
                    </a:cubicBezTo>
                    <a:lnTo>
                      <a:pt x="4305" y="13766"/>
                    </a:lnTo>
                    <a:cubicBezTo>
                      <a:pt x="4320" y="13750"/>
                      <a:pt x="4328" y="13735"/>
                      <a:pt x="4336" y="13711"/>
                    </a:cubicBezTo>
                    <a:lnTo>
                      <a:pt x="4336" y="10051"/>
                    </a:lnTo>
                    <a:lnTo>
                      <a:pt x="14239" y="140"/>
                    </a:lnTo>
                    <a:cubicBezTo>
                      <a:pt x="14270" y="109"/>
                      <a:pt x="14270" y="55"/>
                      <a:pt x="14239" y="24"/>
                    </a:cubicBezTo>
                    <a:cubicBezTo>
                      <a:pt x="14223" y="9"/>
                      <a:pt x="14204" y="1"/>
                      <a:pt x="14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0"/>
              <p:cNvGrpSpPr/>
              <p:nvPr/>
            </p:nvGrpSpPr>
            <p:grpSpPr>
              <a:xfrm>
                <a:off x="5451525" y="6"/>
                <a:ext cx="921187" cy="920619"/>
                <a:chOff x="3429875" y="1645831"/>
                <a:chExt cx="921187" cy="920619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4300181" y="1645831"/>
                  <a:ext cx="50882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894" extrusionOk="0">
                      <a:moveTo>
                        <a:pt x="437" y="0"/>
                      </a:moveTo>
                      <a:cubicBezTo>
                        <a:pt x="413" y="0"/>
                        <a:pt x="388" y="2"/>
                        <a:pt x="365" y="6"/>
                      </a:cubicBezTo>
                      <a:cubicBezTo>
                        <a:pt x="334" y="14"/>
                        <a:pt x="303" y="21"/>
                        <a:pt x="279" y="37"/>
                      </a:cubicBezTo>
                      <a:cubicBezTo>
                        <a:pt x="248" y="45"/>
                        <a:pt x="225" y="60"/>
                        <a:pt x="202" y="76"/>
                      </a:cubicBezTo>
                      <a:cubicBezTo>
                        <a:pt x="179" y="91"/>
                        <a:pt x="155" y="107"/>
                        <a:pt x="132" y="130"/>
                      </a:cubicBezTo>
                      <a:cubicBezTo>
                        <a:pt x="93" y="177"/>
                        <a:pt x="55" y="223"/>
                        <a:pt x="31" y="277"/>
                      </a:cubicBezTo>
                      <a:cubicBezTo>
                        <a:pt x="23" y="301"/>
                        <a:pt x="16" y="332"/>
                        <a:pt x="8" y="363"/>
                      </a:cubicBezTo>
                      <a:cubicBezTo>
                        <a:pt x="0" y="386"/>
                        <a:pt x="0" y="417"/>
                        <a:pt x="0" y="448"/>
                      </a:cubicBezTo>
                      <a:cubicBezTo>
                        <a:pt x="0" y="479"/>
                        <a:pt x="8" y="510"/>
                        <a:pt x="8" y="533"/>
                      </a:cubicBezTo>
                      <a:cubicBezTo>
                        <a:pt x="16" y="564"/>
                        <a:pt x="23" y="595"/>
                        <a:pt x="31" y="619"/>
                      </a:cubicBezTo>
                      <a:cubicBezTo>
                        <a:pt x="47" y="650"/>
                        <a:pt x="62" y="673"/>
                        <a:pt x="78" y="696"/>
                      </a:cubicBezTo>
                      <a:cubicBezTo>
                        <a:pt x="93" y="719"/>
                        <a:pt x="109" y="743"/>
                        <a:pt x="132" y="766"/>
                      </a:cubicBezTo>
                      <a:cubicBezTo>
                        <a:pt x="221" y="851"/>
                        <a:pt x="336" y="894"/>
                        <a:pt x="450" y="894"/>
                      </a:cubicBezTo>
                      <a:cubicBezTo>
                        <a:pt x="564" y="894"/>
                        <a:pt x="679" y="851"/>
                        <a:pt x="768" y="766"/>
                      </a:cubicBezTo>
                      <a:cubicBezTo>
                        <a:pt x="783" y="743"/>
                        <a:pt x="807" y="719"/>
                        <a:pt x="822" y="696"/>
                      </a:cubicBezTo>
                      <a:cubicBezTo>
                        <a:pt x="838" y="673"/>
                        <a:pt x="853" y="650"/>
                        <a:pt x="861" y="619"/>
                      </a:cubicBezTo>
                      <a:cubicBezTo>
                        <a:pt x="877" y="595"/>
                        <a:pt x="884" y="564"/>
                        <a:pt x="884" y="533"/>
                      </a:cubicBezTo>
                      <a:cubicBezTo>
                        <a:pt x="892" y="510"/>
                        <a:pt x="900" y="479"/>
                        <a:pt x="900" y="448"/>
                      </a:cubicBezTo>
                      <a:cubicBezTo>
                        <a:pt x="900" y="417"/>
                        <a:pt x="892" y="386"/>
                        <a:pt x="884" y="363"/>
                      </a:cubicBezTo>
                      <a:cubicBezTo>
                        <a:pt x="884" y="332"/>
                        <a:pt x="877" y="301"/>
                        <a:pt x="861" y="277"/>
                      </a:cubicBezTo>
                      <a:cubicBezTo>
                        <a:pt x="853" y="246"/>
                        <a:pt x="838" y="223"/>
                        <a:pt x="822" y="200"/>
                      </a:cubicBezTo>
                      <a:cubicBezTo>
                        <a:pt x="807" y="177"/>
                        <a:pt x="783" y="153"/>
                        <a:pt x="768" y="130"/>
                      </a:cubicBezTo>
                      <a:cubicBezTo>
                        <a:pt x="678" y="46"/>
                        <a:pt x="556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3918737" y="2018681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4"/>
                        <a:pt x="202" y="894"/>
                        <a:pt x="598" y="894"/>
                      </a:cubicBezTo>
                      <a:cubicBezTo>
                        <a:pt x="1001" y="894"/>
                        <a:pt x="1195" y="414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4166022" y="1769869"/>
                  <a:ext cx="70160" cy="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" h="899" extrusionOk="0">
                      <a:moveTo>
                        <a:pt x="628" y="1"/>
                      </a:moveTo>
                      <a:cubicBezTo>
                        <a:pt x="571" y="1"/>
                        <a:pt x="511" y="12"/>
                        <a:pt x="450" y="38"/>
                      </a:cubicBezTo>
                      <a:cubicBezTo>
                        <a:pt x="0" y="224"/>
                        <a:pt x="132" y="898"/>
                        <a:pt x="621" y="898"/>
                      </a:cubicBezTo>
                      <a:cubicBezTo>
                        <a:pt x="745" y="898"/>
                        <a:pt x="853" y="852"/>
                        <a:pt x="939" y="766"/>
                      </a:cubicBezTo>
                      <a:cubicBezTo>
                        <a:pt x="1240" y="465"/>
                        <a:pt x="991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0"/>
                <p:cNvSpPr/>
                <p:nvPr/>
              </p:nvSpPr>
              <p:spPr>
                <a:xfrm>
                  <a:off x="3544868" y="2391417"/>
                  <a:ext cx="70103" cy="5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901" extrusionOk="0">
                      <a:moveTo>
                        <a:pt x="606" y="1"/>
                      </a:moveTo>
                      <a:cubicBezTo>
                        <a:pt x="241" y="1"/>
                        <a:pt x="1" y="468"/>
                        <a:pt x="301" y="769"/>
                      </a:cubicBezTo>
                      <a:cubicBezTo>
                        <a:pt x="379" y="854"/>
                        <a:pt x="495" y="901"/>
                        <a:pt x="611" y="901"/>
                      </a:cubicBezTo>
                      <a:cubicBezTo>
                        <a:pt x="1108" y="901"/>
                        <a:pt x="1240" y="226"/>
                        <a:pt x="790" y="40"/>
                      </a:cubicBezTo>
                      <a:cubicBezTo>
                        <a:pt x="726" y="13"/>
                        <a:pt x="664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0"/>
                <p:cNvSpPr/>
                <p:nvPr/>
              </p:nvSpPr>
              <p:spPr>
                <a:xfrm>
                  <a:off x="4043227" y="1894190"/>
                  <a:ext cx="67616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894" extrusionOk="0">
                      <a:moveTo>
                        <a:pt x="598" y="0"/>
                      </a:moveTo>
                      <a:cubicBezTo>
                        <a:pt x="484" y="0"/>
                        <a:pt x="369" y="45"/>
                        <a:pt x="280" y="134"/>
                      </a:cubicBezTo>
                      <a:cubicBezTo>
                        <a:pt x="1" y="413"/>
                        <a:pt x="195" y="894"/>
                        <a:pt x="598" y="894"/>
                      </a:cubicBezTo>
                      <a:cubicBezTo>
                        <a:pt x="994" y="894"/>
                        <a:pt x="1195" y="413"/>
                        <a:pt x="916" y="134"/>
                      </a:cubicBezTo>
                      <a:cubicBezTo>
                        <a:pt x="827" y="45"/>
                        <a:pt x="712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3670151" y="2267266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3"/>
                        <a:pt x="202" y="894"/>
                        <a:pt x="598" y="894"/>
                      </a:cubicBezTo>
                      <a:cubicBezTo>
                        <a:pt x="993" y="894"/>
                        <a:pt x="1195" y="413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0"/>
                <p:cNvSpPr/>
                <p:nvPr/>
              </p:nvSpPr>
              <p:spPr>
                <a:xfrm>
                  <a:off x="3794246" y="2142775"/>
                  <a:ext cx="68012" cy="5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902" extrusionOk="0">
                      <a:moveTo>
                        <a:pt x="601" y="0"/>
                      </a:moveTo>
                      <a:cubicBezTo>
                        <a:pt x="487" y="0"/>
                        <a:pt x="372" y="45"/>
                        <a:pt x="287" y="134"/>
                      </a:cubicBezTo>
                      <a:cubicBezTo>
                        <a:pt x="0" y="413"/>
                        <a:pt x="202" y="902"/>
                        <a:pt x="605" y="902"/>
                      </a:cubicBezTo>
                      <a:cubicBezTo>
                        <a:pt x="1001" y="902"/>
                        <a:pt x="1202" y="413"/>
                        <a:pt x="915" y="134"/>
                      </a:cubicBezTo>
                      <a:cubicBezTo>
                        <a:pt x="830" y="45"/>
                        <a:pt x="716" y="0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0"/>
                <p:cNvSpPr/>
                <p:nvPr/>
              </p:nvSpPr>
              <p:spPr>
                <a:xfrm>
                  <a:off x="3429875" y="2515851"/>
                  <a:ext cx="50938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895" extrusionOk="0">
                      <a:moveTo>
                        <a:pt x="451" y="0"/>
                      </a:moveTo>
                      <a:cubicBezTo>
                        <a:pt x="336" y="0"/>
                        <a:pt x="222" y="45"/>
                        <a:pt x="133" y="134"/>
                      </a:cubicBezTo>
                      <a:cubicBezTo>
                        <a:pt x="110" y="150"/>
                        <a:pt x="94" y="173"/>
                        <a:pt x="79" y="196"/>
                      </a:cubicBezTo>
                      <a:cubicBezTo>
                        <a:pt x="63" y="227"/>
                        <a:pt x="48" y="251"/>
                        <a:pt x="40" y="274"/>
                      </a:cubicBezTo>
                      <a:cubicBezTo>
                        <a:pt x="24" y="305"/>
                        <a:pt x="17" y="336"/>
                        <a:pt x="9" y="359"/>
                      </a:cubicBezTo>
                      <a:cubicBezTo>
                        <a:pt x="9" y="390"/>
                        <a:pt x="1" y="421"/>
                        <a:pt x="1" y="452"/>
                      </a:cubicBezTo>
                      <a:cubicBezTo>
                        <a:pt x="1" y="569"/>
                        <a:pt x="48" y="685"/>
                        <a:pt x="133" y="762"/>
                      </a:cubicBezTo>
                      <a:cubicBezTo>
                        <a:pt x="156" y="786"/>
                        <a:pt x="179" y="809"/>
                        <a:pt x="203" y="824"/>
                      </a:cubicBezTo>
                      <a:cubicBezTo>
                        <a:pt x="226" y="840"/>
                        <a:pt x="249" y="855"/>
                        <a:pt x="280" y="863"/>
                      </a:cubicBezTo>
                      <a:cubicBezTo>
                        <a:pt x="303" y="871"/>
                        <a:pt x="334" y="879"/>
                        <a:pt x="358" y="886"/>
                      </a:cubicBezTo>
                      <a:cubicBezTo>
                        <a:pt x="389" y="894"/>
                        <a:pt x="420" y="894"/>
                        <a:pt x="451" y="894"/>
                      </a:cubicBezTo>
                      <a:cubicBezTo>
                        <a:pt x="482" y="894"/>
                        <a:pt x="505" y="894"/>
                        <a:pt x="536" y="886"/>
                      </a:cubicBezTo>
                      <a:cubicBezTo>
                        <a:pt x="598" y="879"/>
                        <a:pt x="652" y="855"/>
                        <a:pt x="699" y="824"/>
                      </a:cubicBezTo>
                      <a:cubicBezTo>
                        <a:pt x="722" y="809"/>
                        <a:pt x="745" y="786"/>
                        <a:pt x="769" y="762"/>
                      </a:cubicBezTo>
                      <a:cubicBezTo>
                        <a:pt x="846" y="685"/>
                        <a:pt x="901" y="569"/>
                        <a:pt x="901" y="452"/>
                      </a:cubicBezTo>
                      <a:cubicBezTo>
                        <a:pt x="901" y="421"/>
                        <a:pt x="893" y="390"/>
                        <a:pt x="893" y="359"/>
                      </a:cubicBezTo>
                      <a:cubicBezTo>
                        <a:pt x="885" y="336"/>
                        <a:pt x="877" y="305"/>
                        <a:pt x="862" y="274"/>
                      </a:cubicBezTo>
                      <a:cubicBezTo>
                        <a:pt x="854" y="251"/>
                        <a:pt x="839" y="227"/>
                        <a:pt x="823" y="196"/>
                      </a:cubicBezTo>
                      <a:cubicBezTo>
                        <a:pt x="807" y="173"/>
                        <a:pt x="784" y="150"/>
                        <a:pt x="769" y="134"/>
                      </a:cubicBezTo>
                      <a:cubicBezTo>
                        <a:pt x="680" y="45"/>
                        <a:pt x="565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034450" y="1274275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2034450" y="2417774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034450" y="3561273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5783300" y="1274275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5"/>
          </p:nvPr>
        </p:nvSpPr>
        <p:spPr>
          <a:xfrm>
            <a:off x="5783300" y="24177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6"/>
          </p:nvPr>
        </p:nvSpPr>
        <p:spPr>
          <a:xfrm>
            <a:off x="5783300" y="35612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2034450" y="1581152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783300" y="1581152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9"/>
          </p:nvPr>
        </p:nvSpPr>
        <p:spPr>
          <a:xfrm>
            <a:off x="2034450" y="2724651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3"/>
          </p:nvPr>
        </p:nvSpPr>
        <p:spPr>
          <a:xfrm>
            <a:off x="5783300" y="2724651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4" hasCustomPrompt="1"/>
          </p:nvPr>
        </p:nvSpPr>
        <p:spPr>
          <a:xfrm>
            <a:off x="1111310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 hasCustomPrompt="1"/>
          </p:nvPr>
        </p:nvSpPr>
        <p:spPr>
          <a:xfrm>
            <a:off x="1111310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855136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17" hasCustomPrompt="1"/>
          </p:nvPr>
        </p:nvSpPr>
        <p:spPr>
          <a:xfrm>
            <a:off x="4855136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8"/>
          </p:nvPr>
        </p:nvSpPr>
        <p:spPr>
          <a:xfrm>
            <a:off x="2034450" y="386815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9"/>
          </p:nvPr>
        </p:nvSpPr>
        <p:spPr>
          <a:xfrm>
            <a:off x="5783300" y="3868150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0" hasCustomPrompt="1"/>
          </p:nvPr>
        </p:nvSpPr>
        <p:spPr>
          <a:xfrm>
            <a:off x="1111297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 hasCustomPrompt="1"/>
          </p:nvPr>
        </p:nvSpPr>
        <p:spPr>
          <a:xfrm>
            <a:off x="4855123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/>
          <p:nvPr/>
        </p:nvSpPr>
        <p:spPr>
          <a:xfrm>
            <a:off x="2300" y="4608575"/>
            <a:ext cx="9144000" cy="5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3"/>
          <p:cNvGrpSpPr/>
          <p:nvPr/>
        </p:nvGrpSpPr>
        <p:grpSpPr>
          <a:xfrm>
            <a:off x="-175700" y="3563776"/>
            <a:ext cx="768178" cy="1207445"/>
            <a:chOff x="-175700" y="3563776"/>
            <a:chExt cx="768178" cy="1207445"/>
          </a:xfrm>
        </p:grpSpPr>
        <p:sp>
          <p:nvSpPr>
            <p:cNvPr id="358" name="Google Shape;358;p13"/>
            <p:cNvSpPr/>
            <p:nvPr/>
          </p:nvSpPr>
          <p:spPr>
            <a:xfrm>
              <a:off x="-76971" y="3563776"/>
              <a:ext cx="669449" cy="843240"/>
            </a:xfrm>
            <a:custGeom>
              <a:avLst/>
              <a:gdLst/>
              <a:ahLst/>
              <a:cxnLst/>
              <a:rect l="l" t="t" r="r" b="b"/>
              <a:pathLst>
                <a:path w="10516" h="13246" extrusionOk="0">
                  <a:moveTo>
                    <a:pt x="10020" y="0"/>
                  </a:moveTo>
                  <a:cubicBezTo>
                    <a:pt x="9748" y="0"/>
                    <a:pt x="9531" y="217"/>
                    <a:pt x="9531" y="489"/>
                  </a:cubicBezTo>
                  <a:cubicBezTo>
                    <a:pt x="9531" y="597"/>
                    <a:pt x="9570" y="706"/>
                    <a:pt x="9632" y="791"/>
                  </a:cubicBezTo>
                  <a:lnTo>
                    <a:pt x="7406" y="3025"/>
                  </a:lnTo>
                  <a:cubicBezTo>
                    <a:pt x="7391" y="3032"/>
                    <a:pt x="7391" y="3048"/>
                    <a:pt x="7391" y="3063"/>
                  </a:cubicBezTo>
                  <a:lnTo>
                    <a:pt x="7391" y="5777"/>
                  </a:lnTo>
                  <a:lnTo>
                    <a:pt x="24" y="13145"/>
                  </a:lnTo>
                  <a:cubicBezTo>
                    <a:pt x="0" y="13168"/>
                    <a:pt x="0" y="13207"/>
                    <a:pt x="24" y="13230"/>
                  </a:cubicBezTo>
                  <a:cubicBezTo>
                    <a:pt x="31" y="13245"/>
                    <a:pt x="47" y="13245"/>
                    <a:pt x="62" y="13245"/>
                  </a:cubicBezTo>
                  <a:cubicBezTo>
                    <a:pt x="78" y="13245"/>
                    <a:pt x="93" y="13245"/>
                    <a:pt x="109" y="13230"/>
                  </a:cubicBezTo>
                  <a:lnTo>
                    <a:pt x="7491" y="5855"/>
                  </a:lnTo>
                  <a:cubicBezTo>
                    <a:pt x="7499" y="5840"/>
                    <a:pt x="7507" y="5824"/>
                    <a:pt x="7507" y="5809"/>
                  </a:cubicBezTo>
                  <a:lnTo>
                    <a:pt x="7507" y="3094"/>
                  </a:lnTo>
                  <a:lnTo>
                    <a:pt x="9717" y="876"/>
                  </a:lnTo>
                  <a:cubicBezTo>
                    <a:pt x="9802" y="946"/>
                    <a:pt x="9911" y="985"/>
                    <a:pt x="10020" y="985"/>
                  </a:cubicBezTo>
                  <a:cubicBezTo>
                    <a:pt x="10299" y="985"/>
                    <a:pt x="10516" y="768"/>
                    <a:pt x="10516" y="496"/>
                  </a:cubicBezTo>
                  <a:cubicBezTo>
                    <a:pt x="10516" y="217"/>
                    <a:pt x="10299" y="0"/>
                    <a:pt x="10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175700" y="4060903"/>
              <a:ext cx="733236" cy="710318"/>
            </a:xfrm>
            <a:custGeom>
              <a:avLst/>
              <a:gdLst/>
              <a:ahLst/>
              <a:cxnLst/>
              <a:rect l="l" t="t" r="r" b="b"/>
              <a:pathLst>
                <a:path w="11518" h="11158" extrusionOk="0">
                  <a:moveTo>
                    <a:pt x="10867" y="0"/>
                  </a:moveTo>
                  <a:cubicBezTo>
                    <a:pt x="10614" y="0"/>
                    <a:pt x="10370" y="200"/>
                    <a:pt x="10370" y="501"/>
                  </a:cubicBezTo>
                  <a:cubicBezTo>
                    <a:pt x="10370" y="609"/>
                    <a:pt x="10401" y="710"/>
                    <a:pt x="10471" y="795"/>
                  </a:cubicBezTo>
                  <a:lnTo>
                    <a:pt x="8308" y="2967"/>
                  </a:lnTo>
                  <a:lnTo>
                    <a:pt x="8308" y="2959"/>
                  </a:lnTo>
                  <a:lnTo>
                    <a:pt x="5640" y="5627"/>
                  </a:lnTo>
                  <a:lnTo>
                    <a:pt x="5648" y="5627"/>
                  </a:lnTo>
                  <a:lnTo>
                    <a:pt x="1010" y="10264"/>
                  </a:lnTo>
                  <a:cubicBezTo>
                    <a:pt x="908" y="10184"/>
                    <a:pt x="801" y="10150"/>
                    <a:pt x="700" y="10150"/>
                  </a:cubicBezTo>
                  <a:cubicBezTo>
                    <a:pt x="309" y="10150"/>
                    <a:pt x="0" y="10657"/>
                    <a:pt x="351" y="11008"/>
                  </a:cubicBezTo>
                  <a:cubicBezTo>
                    <a:pt x="458" y="11113"/>
                    <a:pt x="579" y="11157"/>
                    <a:pt x="696" y="11157"/>
                  </a:cubicBezTo>
                  <a:cubicBezTo>
                    <a:pt x="1063" y="11157"/>
                    <a:pt x="1390" y="10720"/>
                    <a:pt x="1096" y="10349"/>
                  </a:cubicBezTo>
                  <a:lnTo>
                    <a:pt x="5818" y="5634"/>
                  </a:lnTo>
                  <a:lnTo>
                    <a:pt x="6245" y="5650"/>
                  </a:lnTo>
                  <a:lnTo>
                    <a:pt x="8331" y="3564"/>
                  </a:lnTo>
                  <a:lnTo>
                    <a:pt x="8315" y="3137"/>
                  </a:lnTo>
                  <a:lnTo>
                    <a:pt x="10564" y="888"/>
                  </a:lnTo>
                  <a:cubicBezTo>
                    <a:pt x="10649" y="950"/>
                    <a:pt x="10750" y="989"/>
                    <a:pt x="10859" y="989"/>
                  </a:cubicBezTo>
                  <a:cubicBezTo>
                    <a:pt x="11301" y="989"/>
                    <a:pt x="11518" y="454"/>
                    <a:pt x="11208" y="144"/>
                  </a:cubicBezTo>
                  <a:cubicBezTo>
                    <a:pt x="11108" y="45"/>
                    <a:pt x="10987" y="0"/>
                    <a:pt x="10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494463" y="1167463"/>
            <a:ext cx="308624" cy="264316"/>
            <a:chOff x="4512263" y="3452513"/>
            <a:chExt cx="308624" cy="264316"/>
          </a:xfrm>
        </p:grpSpPr>
        <p:sp>
          <p:nvSpPr>
            <p:cNvPr id="361" name="Google Shape;361;p13"/>
            <p:cNvSpPr/>
            <p:nvPr/>
          </p:nvSpPr>
          <p:spPr>
            <a:xfrm>
              <a:off x="4512263" y="3452513"/>
              <a:ext cx="308624" cy="264316"/>
            </a:xfrm>
            <a:custGeom>
              <a:avLst/>
              <a:gdLst/>
              <a:ahLst/>
              <a:cxnLst/>
              <a:rect l="l" t="t" r="r" b="b"/>
              <a:pathLst>
                <a:path w="4848" h="4152" extrusionOk="0">
                  <a:moveTo>
                    <a:pt x="2760" y="114"/>
                  </a:moveTo>
                  <a:cubicBezTo>
                    <a:pt x="3765" y="114"/>
                    <a:pt x="4731" y="895"/>
                    <a:pt x="4731" y="2071"/>
                  </a:cubicBezTo>
                  <a:cubicBezTo>
                    <a:pt x="4731" y="3148"/>
                    <a:pt x="3855" y="4025"/>
                    <a:pt x="2777" y="4025"/>
                  </a:cubicBezTo>
                  <a:cubicBezTo>
                    <a:pt x="1032" y="4025"/>
                    <a:pt x="163" y="1923"/>
                    <a:pt x="1396" y="690"/>
                  </a:cubicBezTo>
                  <a:cubicBezTo>
                    <a:pt x="1792" y="292"/>
                    <a:pt x="2281" y="114"/>
                    <a:pt x="2760" y="114"/>
                  </a:cubicBezTo>
                  <a:close/>
                  <a:moveTo>
                    <a:pt x="2777" y="0"/>
                  </a:moveTo>
                  <a:cubicBezTo>
                    <a:pt x="931" y="0"/>
                    <a:pt x="1" y="2233"/>
                    <a:pt x="1311" y="3536"/>
                  </a:cubicBezTo>
                  <a:cubicBezTo>
                    <a:pt x="1733" y="3961"/>
                    <a:pt x="2253" y="4151"/>
                    <a:pt x="2763" y="4151"/>
                  </a:cubicBezTo>
                  <a:cubicBezTo>
                    <a:pt x="3827" y="4151"/>
                    <a:pt x="4847" y="3323"/>
                    <a:pt x="4847" y="2071"/>
                  </a:cubicBezTo>
                  <a:cubicBezTo>
                    <a:pt x="4847" y="931"/>
                    <a:pt x="3924" y="0"/>
                    <a:pt x="2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610492" y="3525531"/>
              <a:ext cx="137315" cy="117644"/>
            </a:xfrm>
            <a:custGeom>
              <a:avLst/>
              <a:gdLst/>
              <a:ahLst/>
              <a:cxnLst/>
              <a:rect l="l" t="t" r="r" b="b"/>
              <a:pathLst>
                <a:path w="2157" h="1848" extrusionOk="0">
                  <a:moveTo>
                    <a:pt x="1234" y="1"/>
                  </a:moveTo>
                  <a:cubicBezTo>
                    <a:pt x="412" y="1"/>
                    <a:pt x="1" y="993"/>
                    <a:pt x="582" y="1575"/>
                  </a:cubicBezTo>
                  <a:cubicBezTo>
                    <a:pt x="771" y="1763"/>
                    <a:pt x="1002" y="1847"/>
                    <a:pt x="1229" y="1847"/>
                  </a:cubicBezTo>
                  <a:cubicBezTo>
                    <a:pt x="1703" y="1847"/>
                    <a:pt x="2157" y="1480"/>
                    <a:pt x="2157" y="924"/>
                  </a:cubicBezTo>
                  <a:cubicBezTo>
                    <a:pt x="2157" y="420"/>
                    <a:pt x="1746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-406744" y="-398844"/>
            <a:ext cx="2119863" cy="2659372"/>
            <a:chOff x="-406744" y="-398844"/>
            <a:chExt cx="2119863" cy="2659372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-406744" y="78859"/>
              <a:ext cx="1329000" cy="2181669"/>
              <a:chOff x="6565456" y="2107784"/>
              <a:chExt cx="1329000" cy="218166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565456" y="2801264"/>
                <a:ext cx="1094061" cy="1379449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21669" extrusionOk="0">
                    <a:moveTo>
                      <a:pt x="16693" y="1"/>
                    </a:moveTo>
                    <a:cubicBezTo>
                      <a:pt x="16684" y="1"/>
                      <a:pt x="16675" y="1"/>
                      <a:pt x="16666" y="1"/>
                    </a:cubicBezTo>
                    <a:lnTo>
                      <a:pt x="16673" y="1"/>
                    </a:lnTo>
                    <a:cubicBezTo>
                      <a:pt x="16262" y="1"/>
                      <a:pt x="16030" y="475"/>
                      <a:pt x="16286" y="800"/>
                    </a:cubicBezTo>
                    <a:lnTo>
                      <a:pt x="11997" y="5081"/>
                    </a:lnTo>
                    <a:cubicBezTo>
                      <a:pt x="11982" y="5096"/>
                      <a:pt x="11982" y="5112"/>
                      <a:pt x="11982" y="5127"/>
                    </a:cubicBezTo>
                    <a:lnTo>
                      <a:pt x="11982" y="9617"/>
                    </a:lnTo>
                    <a:lnTo>
                      <a:pt x="24" y="21568"/>
                    </a:lnTo>
                    <a:cubicBezTo>
                      <a:pt x="1" y="21591"/>
                      <a:pt x="1" y="21630"/>
                      <a:pt x="24" y="21653"/>
                    </a:cubicBezTo>
                    <a:cubicBezTo>
                      <a:pt x="32" y="21668"/>
                      <a:pt x="47" y="21668"/>
                      <a:pt x="63" y="21668"/>
                    </a:cubicBezTo>
                    <a:cubicBezTo>
                      <a:pt x="78" y="21668"/>
                      <a:pt x="94" y="21668"/>
                      <a:pt x="109" y="21653"/>
                    </a:cubicBezTo>
                    <a:lnTo>
                      <a:pt x="8919" y="12843"/>
                    </a:lnTo>
                    <a:lnTo>
                      <a:pt x="9469" y="12859"/>
                    </a:lnTo>
                    <a:lnTo>
                      <a:pt x="11555" y="10773"/>
                    </a:lnTo>
                    <a:lnTo>
                      <a:pt x="11532" y="10230"/>
                    </a:lnTo>
                    <a:lnTo>
                      <a:pt x="12083" y="9679"/>
                    </a:lnTo>
                    <a:cubicBezTo>
                      <a:pt x="12090" y="9664"/>
                      <a:pt x="12098" y="9648"/>
                      <a:pt x="12098" y="9633"/>
                    </a:cubicBezTo>
                    <a:lnTo>
                      <a:pt x="12098" y="5151"/>
                    </a:lnTo>
                    <a:lnTo>
                      <a:pt x="16363" y="886"/>
                    </a:lnTo>
                    <a:cubicBezTo>
                      <a:pt x="16449" y="948"/>
                      <a:pt x="16557" y="986"/>
                      <a:pt x="16666" y="986"/>
                    </a:cubicBezTo>
                    <a:cubicBezTo>
                      <a:pt x="16675" y="987"/>
                      <a:pt x="16684" y="987"/>
                      <a:pt x="16693" y="987"/>
                    </a:cubicBezTo>
                    <a:cubicBezTo>
                      <a:pt x="16960" y="987"/>
                      <a:pt x="17185" y="768"/>
                      <a:pt x="17185" y="498"/>
                    </a:cubicBezTo>
                    <a:cubicBezTo>
                      <a:pt x="17185" y="220"/>
                      <a:pt x="16960" y="1"/>
                      <a:pt x="16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7158866" y="2213000"/>
                <a:ext cx="735591" cy="71082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166" extrusionOk="0">
                    <a:moveTo>
                      <a:pt x="10855" y="1"/>
                    </a:moveTo>
                    <a:cubicBezTo>
                      <a:pt x="10489" y="1"/>
                      <a:pt x="10166" y="438"/>
                      <a:pt x="10459" y="813"/>
                    </a:cubicBezTo>
                    <a:lnTo>
                      <a:pt x="8296" y="2977"/>
                    </a:lnTo>
                    <a:lnTo>
                      <a:pt x="8296" y="2969"/>
                    </a:lnTo>
                    <a:lnTo>
                      <a:pt x="5628" y="5637"/>
                    </a:lnTo>
                    <a:lnTo>
                      <a:pt x="5636" y="5637"/>
                    </a:lnTo>
                    <a:lnTo>
                      <a:pt x="998" y="10274"/>
                    </a:lnTo>
                    <a:cubicBezTo>
                      <a:pt x="913" y="10204"/>
                      <a:pt x="804" y="10165"/>
                      <a:pt x="696" y="10165"/>
                    </a:cubicBezTo>
                    <a:cubicBezTo>
                      <a:pt x="693" y="10165"/>
                      <a:pt x="690" y="10165"/>
                      <a:pt x="687" y="10165"/>
                    </a:cubicBezTo>
                    <a:cubicBezTo>
                      <a:pt x="167" y="10165"/>
                      <a:pt x="0" y="10872"/>
                      <a:pt x="463" y="11112"/>
                    </a:cubicBezTo>
                    <a:cubicBezTo>
                      <a:pt x="539" y="11149"/>
                      <a:pt x="615" y="11166"/>
                      <a:pt x="688" y="11166"/>
                    </a:cubicBezTo>
                    <a:cubicBezTo>
                      <a:pt x="1066" y="11166"/>
                      <a:pt x="1350" y="10711"/>
                      <a:pt x="1084" y="10359"/>
                    </a:cubicBezTo>
                    <a:lnTo>
                      <a:pt x="5799" y="5644"/>
                    </a:lnTo>
                    <a:lnTo>
                      <a:pt x="6233" y="5660"/>
                    </a:lnTo>
                    <a:lnTo>
                      <a:pt x="8311" y="3574"/>
                    </a:lnTo>
                    <a:lnTo>
                      <a:pt x="8303" y="3147"/>
                    </a:lnTo>
                    <a:lnTo>
                      <a:pt x="10544" y="898"/>
                    </a:lnTo>
                    <a:cubicBezTo>
                      <a:pt x="10647" y="978"/>
                      <a:pt x="10753" y="1012"/>
                      <a:pt x="10855" y="1012"/>
                    </a:cubicBezTo>
                    <a:cubicBezTo>
                      <a:pt x="11246" y="1012"/>
                      <a:pt x="11555" y="505"/>
                      <a:pt x="11204" y="154"/>
                    </a:cubicBezTo>
                    <a:cubicBezTo>
                      <a:pt x="11096" y="46"/>
                      <a:pt x="10973" y="1"/>
                      <a:pt x="10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6931252" y="3685129"/>
                <a:ext cx="606425" cy="604324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9493" extrusionOk="0">
                    <a:moveTo>
                      <a:pt x="9443" y="0"/>
                    </a:moveTo>
                    <a:cubicBezTo>
                      <a:pt x="9428" y="0"/>
                      <a:pt x="9413" y="7"/>
                      <a:pt x="9400" y="22"/>
                    </a:cubicBezTo>
                    <a:lnTo>
                      <a:pt x="32" y="9390"/>
                    </a:lnTo>
                    <a:cubicBezTo>
                      <a:pt x="1" y="9413"/>
                      <a:pt x="1" y="9452"/>
                      <a:pt x="32" y="9475"/>
                    </a:cubicBezTo>
                    <a:cubicBezTo>
                      <a:pt x="40" y="9487"/>
                      <a:pt x="55" y="9492"/>
                      <a:pt x="72" y="9492"/>
                    </a:cubicBezTo>
                    <a:cubicBezTo>
                      <a:pt x="88" y="9492"/>
                      <a:pt x="106" y="9487"/>
                      <a:pt x="117" y="9475"/>
                    </a:cubicBezTo>
                    <a:lnTo>
                      <a:pt x="9485" y="107"/>
                    </a:lnTo>
                    <a:cubicBezTo>
                      <a:pt x="9526" y="60"/>
                      <a:pt x="9487" y="0"/>
                      <a:pt x="9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7534434" y="2107784"/>
                <a:ext cx="42016" cy="422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4" extrusionOk="0">
                    <a:moveTo>
                      <a:pt x="330" y="0"/>
                    </a:moveTo>
                    <a:cubicBezTo>
                      <a:pt x="309" y="0"/>
                      <a:pt x="287" y="2"/>
                      <a:pt x="264" y="6"/>
                    </a:cubicBezTo>
                    <a:cubicBezTo>
                      <a:pt x="241" y="6"/>
                      <a:pt x="225" y="14"/>
                      <a:pt x="202" y="21"/>
                    </a:cubicBezTo>
                    <a:cubicBezTo>
                      <a:pt x="179" y="29"/>
                      <a:pt x="163" y="45"/>
                      <a:pt x="148" y="52"/>
                    </a:cubicBezTo>
                    <a:cubicBezTo>
                      <a:pt x="124" y="68"/>
                      <a:pt x="109" y="76"/>
                      <a:pt x="93" y="91"/>
                    </a:cubicBezTo>
                    <a:cubicBezTo>
                      <a:pt x="78" y="107"/>
                      <a:pt x="62" y="130"/>
                      <a:pt x="55" y="145"/>
                    </a:cubicBezTo>
                    <a:cubicBezTo>
                      <a:pt x="39" y="161"/>
                      <a:pt x="31" y="184"/>
                      <a:pt x="24" y="200"/>
                    </a:cubicBezTo>
                    <a:cubicBezTo>
                      <a:pt x="16" y="223"/>
                      <a:pt x="8" y="246"/>
                      <a:pt x="0" y="262"/>
                    </a:cubicBezTo>
                    <a:cubicBezTo>
                      <a:pt x="0" y="285"/>
                      <a:pt x="0" y="308"/>
                      <a:pt x="0" y="332"/>
                    </a:cubicBezTo>
                    <a:cubicBezTo>
                      <a:pt x="0" y="355"/>
                      <a:pt x="0" y="370"/>
                      <a:pt x="0" y="394"/>
                    </a:cubicBezTo>
                    <a:cubicBezTo>
                      <a:pt x="8" y="417"/>
                      <a:pt x="16" y="440"/>
                      <a:pt x="24" y="456"/>
                    </a:cubicBezTo>
                    <a:cubicBezTo>
                      <a:pt x="31" y="479"/>
                      <a:pt x="39" y="494"/>
                      <a:pt x="55" y="510"/>
                    </a:cubicBezTo>
                    <a:cubicBezTo>
                      <a:pt x="62" y="533"/>
                      <a:pt x="78" y="549"/>
                      <a:pt x="93" y="564"/>
                    </a:cubicBezTo>
                    <a:cubicBezTo>
                      <a:pt x="109" y="580"/>
                      <a:pt x="124" y="595"/>
                      <a:pt x="148" y="611"/>
                    </a:cubicBezTo>
                    <a:cubicBezTo>
                      <a:pt x="163" y="619"/>
                      <a:pt x="179" y="626"/>
                      <a:pt x="202" y="634"/>
                    </a:cubicBezTo>
                    <a:cubicBezTo>
                      <a:pt x="225" y="642"/>
                      <a:pt x="241" y="650"/>
                      <a:pt x="264" y="657"/>
                    </a:cubicBezTo>
                    <a:cubicBezTo>
                      <a:pt x="287" y="661"/>
                      <a:pt x="309" y="663"/>
                      <a:pt x="330" y="663"/>
                    </a:cubicBezTo>
                    <a:cubicBezTo>
                      <a:pt x="351" y="663"/>
                      <a:pt x="373" y="661"/>
                      <a:pt x="396" y="657"/>
                    </a:cubicBezTo>
                    <a:cubicBezTo>
                      <a:pt x="419" y="650"/>
                      <a:pt x="435" y="642"/>
                      <a:pt x="458" y="634"/>
                    </a:cubicBezTo>
                    <a:cubicBezTo>
                      <a:pt x="473" y="626"/>
                      <a:pt x="497" y="619"/>
                      <a:pt x="512" y="611"/>
                    </a:cubicBezTo>
                    <a:cubicBezTo>
                      <a:pt x="535" y="595"/>
                      <a:pt x="551" y="580"/>
                      <a:pt x="566" y="564"/>
                    </a:cubicBezTo>
                    <a:cubicBezTo>
                      <a:pt x="628" y="502"/>
                      <a:pt x="659" y="417"/>
                      <a:pt x="659" y="332"/>
                    </a:cubicBezTo>
                    <a:cubicBezTo>
                      <a:pt x="659" y="308"/>
                      <a:pt x="659" y="285"/>
                      <a:pt x="652" y="262"/>
                    </a:cubicBezTo>
                    <a:cubicBezTo>
                      <a:pt x="652" y="239"/>
                      <a:pt x="644" y="223"/>
                      <a:pt x="636" y="200"/>
                    </a:cubicBezTo>
                    <a:cubicBezTo>
                      <a:pt x="628" y="184"/>
                      <a:pt x="621" y="161"/>
                      <a:pt x="605" y="145"/>
                    </a:cubicBezTo>
                    <a:cubicBezTo>
                      <a:pt x="597" y="130"/>
                      <a:pt x="582" y="107"/>
                      <a:pt x="566" y="91"/>
                    </a:cubicBezTo>
                    <a:cubicBezTo>
                      <a:pt x="551" y="76"/>
                      <a:pt x="535" y="68"/>
                      <a:pt x="512" y="52"/>
                    </a:cubicBezTo>
                    <a:cubicBezTo>
                      <a:pt x="497" y="45"/>
                      <a:pt x="473" y="29"/>
                      <a:pt x="458" y="21"/>
                    </a:cubicBezTo>
                    <a:cubicBezTo>
                      <a:pt x="435" y="14"/>
                      <a:pt x="419" y="6"/>
                      <a:pt x="396" y="6"/>
                    </a:cubicBezTo>
                    <a:cubicBezTo>
                      <a:pt x="373" y="2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7319196" y="2315573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42" y="1"/>
                    </a:moveTo>
                    <a:cubicBezTo>
                      <a:pt x="357" y="1"/>
                      <a:pt x="272" y="34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737" y="666"/>
                      <a:pt x="884" y="309"/>
                      <a:pt x="675" y="100"/>
                    </a:cubicBezTo>
                    <a:cubicBezTo>
                      <a:pt x="613" y="34"/>
                      <a:pt x="528" y="1"/>
                      <a:pt x="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7111343" y="2523425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39" y="1"/>
                    </a:moveTo>
                    <a:cubicBezTo>
                      <a:pt x="353" y="1"/>
                      <a:pt x="268" y="34"/>
                      <a:pt x="202" y="99"/>
                    </a:cubicBezTo>
                    <a:cubicBezTo>
                      <a:pt x="1" y="309"/>
                      <a:pt x="148" y="666"/>
                      <a:pt x="443" y="666"/>
                    </a:cubicBezTo>
                    <a:cubicBezTo>
                      <a:pt x="737" y="666"/>
                      <a:pt x="885" y="309"/>
                      <a:pt x="675" y="99"/>
                    </a:cubicBezTo>
                    <a:cubicBezTo>
                      <a:pt x="609" y="34"/>
                      <a:pt x="524" y="1"/>
                      <a:pt x="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7422836" y="2211806"/>
                <a:ext cx="57612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60" extrusionOk="0">
                    <a:moveTo>
                      <a:pt x="436" y="1"/>
                    </a:moveTo>
                    <a:cubicBezTo>
                      <a:pt x="361" y="1"/>
                      <a:pt x="282" y="28"/>
                      <a:pt x="210" y="93"/>
                    </a:cubicBezTo>
                    <a:cubicBezTo>
                      <a:pt x="1" y="303"/>
                      <a:pt x="156" y="660"/>
                      <a:pt x="451" y="660"/>
                    </a:cubicBezTo>
                    <a:cubicBezTo>
                      <a:pt x="536" y="660"/>
                      <a:pt x="621" y="629"/>
                      <a:pt x="683" y="566"/>
                    </a:cubicBezTo>
                    <a:cubicBezTo>
                      <a:pt x="905" y="321"/>
                      <a:pt x="691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215047" y="2419276"/>
                <a:ext cx="56785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66" extrusionOk="0">
                    <a:moveTo>
                      <a:pt x="446" y="0"/>
                    </a:moveTo>
                    <a:cubicBezTo>
                      <a:pt x="361" y="0"/>
                      <a:pt x="275" y="33"/>
                      <a:pt x="209" y="99"/>
                    </a:cubicBezTo>
                    <a:cubicBezTo>
                      <a:pt x="0" y="309"/>
                      <a:pt x="147" y="665"/>
                      <a:pt x="442" y="665"/>
                    </a:cubicBezTo>
                    <a:cubicBezTo>
                      <a:pt x="744" y="665"/>
                      <a:pt x="892" y="309"/>
                      <a:pt x="682" y="99"/>
                    </a:cubicBezTo>
                    <a:cubicBezTo>
                      <a:pt x="617" y="33"/>
                      <a:pt x="531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902981" y="2731722"/>
                <a:ext cx="57676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7" extrusionOk="0">
                    <a:moveTo>
                      <a:pt x="434" y="0"/>
                    </a:moveTo>
                    <a:cubicBezTo>
                      <a:pt x="360" y="0"/>
                      <a:pt x="282" y="28"/>
                      <a:pt x="210" y="92"/>
                    </a:cubicBezTo>
                    <a:cubicBezTo>
                      <a:pt x="1" y="302"/>
                      <a:pt x="148" y="666"/>
                      <a:pt x="443" y="666"/>
                    </a:cubicBezTo>
                    <a:cubicBezTo>
                      <a:pt x="536" y="666"/>
                      <a:pt x="621" y="627"/>
                      <a:pt x="683" y="565"/>
                    </a:cubicBezTo>
                    <a:cubicBezTo>
                      <a:pt x="906" y="325"/>
                      <a:pt x="690" y="0"/>
                      <a:pt x="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007194" y="2627573"/>
                <a:ext cx="57803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666" extrusionOk="0">
                    <a:moveTo>
                      <a:pt x="436" y="1"/>
                    </a:moveTo>
                    <a:cubicBezTo>
                      <a:pt x="360" y="1"/>
                      <a:pt x="281" y="30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528" y="666"/>
                      <a:pt x="613" y="635"/>
                      <a:pt x="675" y="573"/>
                    </a:cubicBezTo>
                    <a:cubicBezTo>
                      <a:pt x="908" y="328"/>
                      <a:pt x="690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806280" y="2835807"/>
                <a:ext cx="42016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0" y="0"/>
                    </a:moveTo>
                    <a:cubicBezTo>
                      <a:pt x="244" y="0"/>
                      <a:pt x="159" y="31"/>
                      <a:pt x="93" y="94"/>
                    </a:cubicBezTo>
                    <a:cubicBezTo>
                      <a:pt x="78" y="109"/>
                      <a:pt x="70" y="125"/>
                      <a:pt x="54" y="148"/>
                    </a:cubicBezTo>
                    <a:cubicBezTo>
                      <a:pt x="39" y="163"/>
                      <a:pt x="31" y="179"/>
                      <a:pt x="23" y="202"/>
                    </a:cubicBezTo>
                    <a:cubicBezTo>
                      <a:pt x="16" y="225"/>
                      <a:pt x="8" y="241"/>
                      <a:pt x="8" y="264"/>
                    </a:cubicBezTo>
                    <a:cubicBezTo>
                      <a:pt x="0" y="287"/>
                      <a:pt x="0" y="311"/>
                      <a:pt x="0" y="326"/>
                    </a:cubicBezTo>
                    <a:cubicBezTo>
                      <a:pt x="0" y="419"/>
                      <a:pt x="31" y="505"/>
                      <a:pt x="93" y="567"/>
                    </a:cubicBezTo>
                    <a:cubicBezTo>
                      <a:pt x="109" y="582"/>
                      <a:pt x="124" y="598"/>
                      <a:pt x="147" y="605"/>
                    </a:cubicBezTo>
                    <a:cubicBezTo>
                      <a:pt x="163" y="621"/>
                      <a:pt x="186" y="629"/>
                      <a:pt x="202" y="636"/>
                    </a:cubicBezTo>
                    <a:cubicBezTo>
                      <a:pt x="225" y="644"/>
                      <a:pt x="240" y="652"/>
                      <a:pt x="264" y="652"/>
                    </a:cubicBezTo>
                    <a:cubicBezTo>
                      <a:pt x="287" y="660"/>
                      <a:pt x="310" y="660"/>
                      <a:pt x="326" y="660"/>
                    </a:cubicBezTo>
                    <a:cubicBezTo>
                      <a:pt x="349" y="660"/>
                      <a:pt x="372" y="660"/>
                      <a:pt x="396" y="652"/>
                    </a:cubicBezTo>
                    <a:cubicBezTo>
                      <a:pt x="419" y="652"/>
                      <a:pt x="434" y="644"/>
                      <a:pt x="458" y="636"/>
                    </a:cubicBezTo>
                    <a:cubicBezTo>
                      <a:pt x="481" y="629"/>
                      <a:pt x="496" y="621"/>
                      <a:pt x="512" y="605"/>
                    </a:cubicBezTo>
                    <a:cubicBezTo>
                      <a:pt x="535" y="598"/>
                      <a:pt x="551" y="582"/>
                      <a:pt x="566" y="567"/>
                    </a:cubicBezTo>
                    <a:cubicBezTo>
                      <a:pt x="628" y="505"/>
                      <a:pt x="659" y="419"/>
                      <a:pt x="659" y="326"/>
                    </a:cubicBezTo>
                    <a:cubicBezTo>
                      <a:pt x="659" y="311"/>
                      <a:pt x="659" y="287"/>
                      <a:pt x="651" y="264"/>
                    </a:cubicBezTo>
                    <a:cubicBezTo>
                      <a:pt x="651" y="241"/>
                      <a:pt x="644" y="225"/>
                      <a:pt x="636" y="202"/>
                    </a:cubicBezTo>
                    <a:cubicBezTo>
                      <a:pt x="628" y="179"/>
                      <a:pt x="620" y="163"/>
                      <a:pt x="605" y="148"/>
                    </a:cubicBezTo>
                    <a:cubicBezTo>
                      <a:pt x="597" y="125"/>
                      <a:pt x="582" y="109"/>
                      <a:pt x="566" y="94"/>
                    </a:cubicBezTo>
                    <a:cubicBezTo>
                      <a:pt x="500" y="31"/>
                      <a:pt x="41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13"/>
            <p:cNvSpPr/>
            <p:nvPr/>
          </p:nvSpPr>
          <p:spPr>
            <a:xfrm>
              <a:off x="1033231" y="-398844"/>
              <a:ext cx="679889" cy="843877"/>
            </a:xfrm>
            <a:custGeom>
              <a:avLst/>
              <a:gdLst/>
              <a:ahLst/>
              <a:cxnLst/>
              <a:rect l="l" t="t" r="r" b="b"/>
              <a:pathLst>
                <a:path w="10680" h="13256" extrusionOk="0">
                  <a:moveTo>
                    <a:pt x="10613" y="0"/>
                  </a:moveTo>
                  <a:cubicBezTo>
                    <a:pt x="10598" y="0"/>
                    <a:pt x="10582" y="6"/>
                    <a:pt x="10571" y="18"/>
                  </a:cubicBezTo>
                  <a:lnTo>
                    <a:pt x="3196" y="7400"/>
                  </a:lnTo>
                  <a:cubicBezTo>
                    <a:pt x="3180" y="7408"/>
                    <a:pt x="3173" y="7423"/>
                    <a:pt x="3173" y="7447"/>
                  </a:cubicBezTo>
                  <a:lnTo>
                    <a:pt x="3173" y="10161"/>
                  </a:lnTo>
                  <a:lnTo>
                    <a:pt x="963" y="12371"/>
                  </a:lnTo>
                  <a:cubicBezTo>
                    <a:pt x="877" y="12301"/>
                    <a:pt x="769" y="12262"/>
                    <a:pt x="660" y="12262"/>
                  </a:cubicBezTo>
                  <a:cubicBezTo>
                    <a:pt x="1" y="12262"/>
                    <a:pt x="1" y="13255"/>
                    <a:pt x="660" y="13255"/>
                  </a:cubicBezTo>
                  <a:lnTo>
                    <a:pt x="660" y="13247"/>
                  </a:lnTo>
                  <a:cubicBezTo>
                    <a:pt x="663" y="13247"/>
                    <a:pt x="667" y="13247"/>
                    <a:pt x="670" y="13247"/>
                  </a:cubicBezTo>
                  <a:cubicBezTo>
                    <a:pt x="1075" y="13247"/>
                    <a:pt x="1302" y="12772"/>
                    <a:pt x="1048" y="12456"/>
                  </a:cubicBezTo>
                  <a:lnTo>
                    <a:pt x="3281" y="10223"/>
                  </a:lnTo>
                  <a:cubicBezTo>
                    <a:pt x="3289" y="10215"/>
                    <a:pt x="3297" y="10200"/>
                    <a:pt x="3297" y="10184"/>
                  </a:cubicBezTo>
                  <a:lnTo>
                    <a:pt x="3297" y="7470"/>
                  </a:lnTo>
                  <a:lnTo>
                    <a:pt x="10656" y="103"/>
                  </a:lnTo>
                  <a:cubicBezTo>
                    <a:pt x="10679" y="80"/>
                    <a:pt x="10679" y="41"/>
                    <a:pt x="10656" y="18"/>
                  </a:cubicBezTo>
                  <a:cubicBezTo>
                    <a:pt x="10644" y="6"/>
                    <a:pt x="10629" y="0"/>
                    <a:pt x="10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8179398" y="1615278"/>
            <a:ext cx="1451130" cy="2800268"/>
            <a:chOff x="8179398" y="1615278"/>
            <a:chExt cx="1451130" cy="2800268"/>
          </a:xfrm>
        </p:grpSpPr>
        <p:sp>
          <p:nvSpPr>
            <p:cNvPr id="378" name="Google Shape;378;p13"/>
            <p:cNvSpPr/>
            <p:nvPr/>
          </p:nvSpPr>
          <p:spPr>
            <a:xfrm>
              <a:off x="8492487" y="1615278"/>
              <a:ext cx="1106093" cy="1380212"/>
            </a:xfrm>
            <a:custGeom>
              <a:avLst/>
              <a:gdLst/>
              <a:ahLst/>
              <a:cxnLst/>
              <a:rect l="l" t="t" r="r" b="b"/>
              <a:pathLst>
                <a:path w="17375" h="21681" extrusionOk="0">
                  <a:moveTo>
                    <a:pt x="17306" y="1"/>
                  </a:moveTo>
                  <a:cubicBezTo>
                    <a:pt x="17292" y="1"/>
                    <a:pt x="17278" y="7"/>
                    <a:pt x="17266" y="18"/>
                  </a:cubicBezTo>
                  <a:lnTo>
                    <a:pt x="8449" y="8828"/>
                  </a:lnTo>
                  <a:lnTo>
                    <a:pt x="7906" y="8812"/>
                  </a:lnTo>
                  <a:lnTo>
                    <a:pt x="5820" y="10898"/>
                  </a:lnTo>
                  <a:lnTo>
                    <a:pt x="5836" y="11449"/>
                  </a:lnTo>
                  <a:lnTo>
                    <a:pt x="5285" y="11992"/>
                  </a:lnTo>
                  <a:cubicBezTo>
                    <a:pt x="5277" y="12007"/>
                    <a:pt x="5270" y="12023"/>
                    <a:pt x="5270" y="12038"/>
                  </a:cubicBezTo>
                  <a:lnTo>
                    <a:pt x="5270" y="16520"/>
                  </a:lnTo>
                  <a:lnTo>
                    <a:pt x="1005" y="20786"/>
                  </a:lnTo>
                  <a:cubicBezTo>
                    <a:pt x="902" y="20706"/>
                    <a:pt x="796" y="20672"/>
                    <a:pt x="695" y="20672"/>
                  </a:cubicBezTo>
                  <a:cubicBezTo>
                    <a:pt x="306" y="20672"/>
                    <a:pt x="1" y="21179"/>
                    <a:pt x="345" y="21530"/>
                  </a:cubicBezTo>
                  <a:cubicBezTo>
                    <a:pt x="453" y="21635"/>
                    <a:pt x="575" y="21680"/>
                    <a:pt x="692" y="21680"/>
                  </a:cubicBezTo>
                  <a:cubicBezTo>
                    <a:pt x="1059" y="21680"/>
                    <a:pt x="1383" y="21247"/>
                    <a:pt x="1090" y="20871"/>
                  </a:cubicBezTo>
                  <a:lnTo>
                    <a:pt x="5378" y="16582"/>
                  </a:lnTo>
                  <a:cubicBezTo>
                    <a:pt x="5386" y="16575"/>
                    <a:pt x="5394" y="16559"/>
                    <a:pt x="5394" y="16544"/>
                  </a:cubicBezTo>
                  <a:lnTo>
                    <a:pt x="5394" y="12061"/>
                  </a:lnTo>
                  <a:lnTo>
                    <a:pt x="17352" y="104"/>
                  </a:lnTo>
                  <a:cubicBezTo>
                    <a:pt x="17375" y="80"/>
                    <a:pt x="17375" y="41"/>
                    <a:pt x="17352" y="18"/>
                  </a:cubicBezTo>
                  <a:cubicBezTo>
                    <a:pt x="17336" y="7"/>
                    <a:pt x="17321" y="1"/>
                    <a:pt x="17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13"/>
            <p:cNvGrpSpPr/>
            <p:nvPr/>
          </p:nvGrpSpPr>
          <p:grpSpPr>
            <a:xfrm>
              <a:off x="8179398" y="2318250"/>
              <a:ext cx="1451130" cy="1810811"/>
              <a:chOff x="3939123" y="22350"/>
              <a:chExt cx="1451130" cy="1810811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3939123" y="219316"/>
                <a:ext cx="1451130" cy="1613845"/>
              </a:xfrm>
              <a:custGeom>
                <a:avLst/>
                <a:gdLst/>
                <a:ahLst/>
                <a:cxnLst/>
                <a:rect l="l" t="t" r="r" b="b"/>
                <a:pathLst>
                  <a:path w="22795" h="25351" extrusionOk="0">
                    <a:moveTo>
                      <a:pt x="22707" y="0"/>
                    </a:moveTo>
                    <a:cubicBezTo>
                      <a:pt x="22694" y="0"/>
                      <a:pt x="22680" y="5"/>
                      <a:pt x="22667" y="17"/>
                    </a:cubicBezTo>
                    <a:lnTo>
                      <a:pt x="3187" y="19497"/>
                    </a:lnTo>
                    <a:cubicBezTo>
                      <a:pt x="3172" y="19505"/>
                      <a:pt x="3164" y="19521"/>
                      <a:pt x="3164" y="19544"/>
                    </a:cubicBezTo>
                    <a:lnTo>
                      <a:pt x="3164" y="22258"/>
                    </a:lnTo>
                    <a:lnTo>
                      <a:pt x="962" y="24468"/>
                    </a:lnTo>
                    <a:cubicBezTo>
                      <a:pt x="877" y="24398"/>
                      <a:pt x="768" y="24360"/>
                      <a:pt x="659" y="24360"/>
                    </a:cubicBezTo>
                    <a:cubicBezTo>
                      <a:pt x="217" y="24360"/>
                      <a:pt x="0" y="24895"/>
                      <a:pt x="310" y="25205"/>
                    </a:cubicBezTo>
                    <a:cubicBezTo>
                      <a:pt x="411" y="25306"/>
                      <a:pt x="534" y="25351"/>
                      <a:pt x="655" y="25351"/>
                    </a:cubicBezTo>
                    <a:cubicBezTo>
                      <a:pt x="907" y="25351"/>
                      <a:pt x="1148" y="25155"/>
                      <a:pt x="1148" y="24856"/>
                    </a:cubicBezTo>
                    <a:cubicBezTo>
                      <a:pt x="1148" y="24747"/>
                      <a:pt x="1109" y="24639"/>
                      <a:pt x="1047" y="24554"/>
                    </a:cubicBezTo>
                    <a:lnTo>
                      <a:pt x="3273" y="22328"/>
                    </a:lnTo>
                    <a:cubicBezTo>
                      <a:pt x="3288" y="22312"/>
                      <a:pt x="3288" y="22297"/>
                      <a:pt x="3288" y="22281"/>
                    </a:cubicBezTo>
                    <a:lnTo>
                      <a:pt x="3288" y="19567"/>
                    </a:lnTo>
                    <a:lnTo>
                      <a:pt x="6972" y="15891"/>
                    </a:lnTo>
                    <a:lnTo>
                      <a:pt x="7522" y="15907"/>
                    </a:lnTo>
                    <a:lnTo>
                      <a:pt x="9608" y="13821"/>
                    </a:lnTo>
                    <a:lnTo>
                      <a:pt x="9585" y="13270"/>
                    </a:lnTo>
                    <a:lnTo>
                      <a:pt x="22753" y="103"/>
                    </a:lnTo>
                    <a:cubicBezTo>
                      <a:pt x="22795" y="61"/>
                      <a:pt x="22753" y="0"/>
                      <a:pt x="2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346094" y="22350"/>
                <a:ext cx="42525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9" extrusionOk="0">
                    <a:moveTo>
                      <a:pt x="325" y="1"/>
                    </a:moveTo>
                    <a:cubicBezTo>
                      <a:pt x="242" y="1"/>
                      <a:pt x="162" y="37"/>
                      <a:pt x="101" y="103"/>
                    </a:cubicBezTo>
                    <a:cubicBezTo>
                      <a:pt x="86" y="118"/>
                      <a:pt x="70" y="134"/>
                      <a:pt x="55" y="149"/>
                    </a:cubicBezTo>
                    <a:cubicBezTo>
                      <a:pt x="47" y="172"/>
                      <a:pt x="31" y="188"/>
                      <a:pt x="24" y="211"/>
                    </a:cubicBezTo>
                    <a:cubicBezTo>
                      <a:pt x="16" y="227"/>
                      <a:pt x="8" y="250"/>
                      <a:pt x="8" y="273"/>
                    </a:cubicBezTo>
                    <a:cubicBezTo>
                      <a:pt x="0" y="289"/>
                      <a:pt x="0" y="312"/>
                      <a:pt x="0" y="335"/>
                    </a:cubicBezTo>
                    <a:cubicBezTo>
                      <a:pt x="0" y="521"/>
                      <a:pt x="148" y="669"/>
                      <a:pt x="334" y="669"/>
                    </a:cubicBezTo>
                    <a:cubicBezTo>
                      <a:pt x="357" y="669"/>
                      <a:pt x="380" y="669"/>
                      <a:pt x="396" y="661"/>
                    </a:cubicBezTo>
                    <a:cubicBezTo>
                      <a:pt x="419" y="661"/>
                      <a:pt x="442" y="653"/>
                      <a:pt x="458" y="645"/>
                    </a:cubicBezTo>
                    <a:cubicBezTo>
                      <a:pt x="481" y="638"/>
                      <a:pt x="497" y="622"/>
                      <a:pt x="520" y="614"/>
                    </a:cubicBezTo>
                    <a:cubicBezTo>
                      <a:pt x="535" y="599"/>
                      <a:pt x="551" y="583"/>
                      <a:pt x="566" y="576"/>
                    </a:cubicBezTo>
                    <a:cubicBezTo>
                      <a:pt x="628" y="506"/>
                      <a:pt x="667" y="421"/>
                      <a:pt x="667" y="335"/>
                    </a:cubicBezTo>
                    <a:cubicBezTo>
                      <a:pt x="667" y="312"/>
                      <a:pt x="667" y="289"/>
                      <a:pt x="660" y="273"/>
                    </a:cubicBezTo>
                    <a:cubicBezTo>
                      <a:pt x="652" y="250"/>
                      <a:pt x="652" y="227"/>
                      <a:pt x="644" y="211"/>
                    </a:cubicBezTo>
                    <a:cubicBezTo>
                      <a:pt x="636" y="188"/>
                      <a:pt x="621" y="172"/>
                      <a:pt x="613" y="149"/>
                    </a:cubicBezTo>
                    <a:cubicBezTo>
                      <a:pt x="597" y="134"/>
                      <a:pt x="582" y="118"/>
                      <a:pt x="566" y="103"/>
                    </a:cubicBezTo>
                    <a:cubicBezTo>
                      <a:pt x="551" y="87"/>
                      <a:pt x="535" y="72"/>
                      <a:pt x="520" y="56"/>
                    </a:cubicBezTo>
                    <a:cubicBezTo>
                      <a:pt x="497" y="48"/>
                      <a:pt x="481" y="33"/>
                      <a:pt x="458" y="33"/>
                    </a:cubicBezTo>
                    <a:cubicBezTo>
                      <a:pt x="415" y="11"/>
                      <a:pt x="370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373036" y="988528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43" y="1"/>
                    </a:moveTo>
                    <a:cubicBezTo>
                      <a:pt x="148" y="1"/>
                      <a:pt x="1" y="358"/>
                      <a:pt x="210" y="567"/>
                    </a:cubicBezTo>
                    <a:cubicBezTo>
                      <a:pt x="272" y="629"/>
                      <a:pt x="357" y="668"/>
                      <a:pt x="443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2" y="358"/>
                      <a:pt x="745" y="1"/>
                      <a:pt x="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265895" y="1095732"/>
                <a:ext cx="53920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7" extrusionOk="0">
                    <a:moveTo>
                      <a:pt x="444" y="0"/>
                    </a:moveTo>
                    <a:cubicBezTo>
                      <a:pt x="360" y="0"/>
                      <a:pt x="275" y="32"/>
                      <a:pt x="210" y="100"/>
                    </a:cubicBezTo>
                    <a:cubicBezTo>
                      <a:pt x="1" y="310"/>
                      <a:pt x="148" y="667"/>
                      <a:pt x="443" y="667"/>
                    </a:cubicBezTo>
                    <a:cubicBezTo>
                      <a:pt x="683" y="667"/>
                      <a:pt x="846" y="426"/>
                      <a:pt x="753" y="209"/>
                    </a:cubicBezTo>
                    <a:cubicBezTo>
                      <a:pt x="697" y="74"/>
                      <a:pt x="571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801093" y="558818"/>
                <a:ext cx="59076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2" extrusionOk="0">
                    <a:moveTo>
                      <a:pt x="473" y="0"/>
                    </a:moveTo>
                    <a:cubicBezTo>
                      <a:pt x="430" y="0"/>
                      <a:pt x="386" y="9"/>
                      <a:pt x="341" y="27"/>
                    </a:cubicBezTo>
                    <a:cubicBezTo>
                      <a:pt x="0" y="167"/>
                      <a:pt x="101" y="671"/>
                      <a:pt x="465" y="671"/>
                    </a:cubicBezTo>
                    <a:cubicBezTo>
                      <a:pt x="551" y="671"/>
                      <a:pt x="636" y="640"/>
                      <a:pt x="706" y="578"/>
                    </a:cubicBezTo>
                    <a:cubicBezTo>
                      <a:pt x="927" y="350"/>
                      <a:pt x="742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619" y="773546"/>
                <a:ext cx="59013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2" extrusionOk="0">
                    <a:moveTo>
                      <a:pt x="454" y="0"/>
                    </a:moveTo>
                    <a:cubicBezTo>
                      <a:pt x="184" y="0"/>
                      <a:pt x="0" y="349"/>
                      <a:pt x="228" y="571"/>
                    </a:cubicBezTo>
                    <a:cubicBezTo>
                      <a:pt x="290" y="633"/>
                      <a:pt x="376" y="671"/>
                      <a:pt x="461" y="671"/>
                    </a:cubicBezTo>
                    <a:cubicBezTo>
                      <a:pt x="826" y="671"/>
                      <a:pt x="926" y="167"/>
                      <a:pt x="585" y="28"/>
                    </a:cubicBezTo>
                    <a:cubicBezTo>
                      <a:pt x="540" y="9"/>
                      <a:pt x="496" y="0"/>
                      <a:pt x="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694906" y="666659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1" y="1"/>
                    </a:moveTo>
                    <a:cubicBezTo>
                      <a:pt x="148" y="1"/>
                      <a:pt x="1" y="357"/>
                      <a:pt x="210" y="567"/>
                    </a:cubicBezTo>
                    <a:cubicBezTo>
                      <a:pt x="272" y="629"/>
                      <a:pt x="358" y="668"/>
                      <a:pt x="451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3" y="357"/>
                      <a:pt x="745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016076" y="344091"/>
                <a:ext cx="59013" cy="427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1" extrusionOk="0">
                    <a:moveTo>
                      <a:pt x="456" y="0"/>
                    </a:moveTo>
                    <a:cubicBezTo>
                      <a:pt x="186" y="0"/>
                      <a:pt x="1" y="356"/>
                      <a:pt x="229" y="578"/>
                    </a:cubicBezTo>
                    <a:cubicBezTo>
                      <a:pt x="291" y="640"/>
                      <a:pt x="376" y="671"/>
                      <a:pt x="462" y="671"/>
                    </a:cubicBezTo>
                    <a:cubicBezTo>
                      <a:pt x="826" y="671"/>
                      <a:pt x="927" y="167"/>
                      <a:pt x="586" y="27"/>
                    </a:cubicBezTo>
                    <a:cubicBezTo>
                      <a:pt x="541" y="9"/>
                      <a:pt x="498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479477" y="881132"/>
                <a:ext cx="58504" cy="4233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665" extrusionOk="0">
                    <a:moveTo>
                      <a:pt x="454" y="1"/>
                    </a:moveTo>
                    <a:cubicBezTo>
                      <a:pt x="184" y="1"/>
                      <a:pt x="1" y="350"/>
                      <a:pt x="229" y="571"/>
                    </a:cubicBezTo>
                    <a:cubicBezTo>
                      <a:pt x="291" y="633"/>
                      <a:pt x="368" y="664"/>
                      <a:pt x="461" y="664"/>
                    </a:cubicBezTo>
                    <a:cubicBezTo>
                      <a:pt x="826" y="664"/>
                      <a:pt x="919" y="168"/>
                      <a:pt x="585" y="28"/>
                    </a:cubicBezTo>
                    <a:cubicBezTo>
                      <a:pt x="540" y="9"/>
                      <a:pt x="496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4908934" y="451677"/>
                <a:ext cx="58567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72" extrusionOk="0">
                    <a:moveTo>
                      <a:pt x="452" y="0"/>
                    </a:moveTo>
                    <a:cubicBezTo>
                      <a:pt x="179" y="0"/>
                      <a:pt x="0" y="349"/>
                      <a:pt x="222" y="571"/>
                    </a:cubicBezTo>
                    <a:cubicBezTo>
                      <a:pt x="284" y="633"/>
                      <a:pt x="369" y="671"/>
                      <a:pt x="462" y="671"/>
                    </a:cubicBezTo>
                    <a:cubicBezTo>
                      <a:pt x="819" y="664"/>
                      <a:pt x="919" y="167"/>
                      <a:pt x="586" y="28"/>
                    </a:cubicBezTo>
                    <a:cubicBezTo>
                      <a:pt x="540" y="9"/>
                      <a:pt x="495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231568" y="130064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0" y="0"/>
                    </a:moveTo>
                    <a:cubicBezTo>
                      <a:pt x="155" y="0"/>
                      <a:pt x="0" y="357"/>
                      <a:pt x="210" y="574"/>
                    </a:cubicBezTo>
                    <a:cubicBezTo>
                      <a:pt x="272" y="636"/>
                      <a:pt x="357" y="667"/>
                      <a:pt x="450" y="667"/>
                    </a:cubicBezTo>
                    <a:cubicBezTo>
                      <a:pt x="535" y="667"/>
                      <a:pt x="621" y="636"/>
                      <a:pt x="683" y="574"/>
                    </a:cubicBezTo>
                    <a:cubicBezTo>
                      <a:pt x="892" y="357"/>
                      <a:pt x="745" y="0"/>
                      <a:pt x="4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124427" y="237205"/>
                <a:ext cx="56848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7" extrusionOk="0">
                    <a:moveTo>
                      <a:pt x="442" y="0"/>
                    </a:moveTo>
                    <a:cubicBezTo>
                      <a:pt x="148" y="0"/>
                      <a:pt x="0" y="357"/>
                      <a:pt x="210" y="566"/>
                    </a:cubicBezTo>
                    <a:cubicBezTo>
                      <a:pt x="272" y="628"/>
                      <a:pt x="357" y="667"/>
                      <a:pt x="442" y="667"/>
                    </a:cubicBezTo>
                    <a:cubicBezTo>
                      <a:pt x="536" y="667"/>
                      <a:pt x="621" y="628"/>
                      <a:pt x="683" y="566"/>
                    </a:cubicBezTo>
                    <a:cubicBezTo>
                      <a:pt x="892" y="357"/>
                      <a:pt x="745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4165692" y="1202937"/>
                <a:ext cx="42016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6" extrusionOk="0">
                    <a:moveTo>
                      <a:pt x="330" y="0"/>
                    </a:moveTo>
                    <a:cubicBezTo>
                      <a:pt x="309" y="0"/>
                      <a:pt x="288" y="2"/>
                      <a:pt x="264" y="6"/>
                    </a:cubicBezTo>
                    <a:cubicBezTo>
                      <a:pt x="241" y="14"/>
                      <a:pt x="226" y="22"/>
                      <a:pt x="202" y="29"/>
                    </a:cubicBezTo>
                    <a:cubicBezTo>
                      <a:pt x="187" y="37"/>
                      <a:pt x="164" y="45"/>
                      <a:pt x="148" y="60"/>
                    </a:cubicBezTo>
                    <a:cubicBezTo>
                      <a:pt x="125" y="68"/>
                      <a:pt x="109" y="84"/>
                      <a:pt x="94" y="99"/>
                    </a:cubicBezTo>
                    <a:cubicBezTo>
                      <a:pt x="78" y="115"/>
                      <a:pt x="63" y="130"/>
                      <a:pt x="55" y="154"/>
                    </a:cubicBezTo>
                    <a:cubicBezTo>
                      <a:pt x="39" y="169"/>
                      <a:pt x="32" y="185"/>
                      <a:pt x="24" y="208"/>
                    </a:cubicBezTo>
                    <a:cubicBezTo>
                      <a:pt x="16" y="223"/>
                      <a:pt x="8" y="247"/>
                      <a:pt x="8" y="270"/>
                    </a:cubicBezTo>
                    <a:cubicBezTo>
                      <a:pt x="1" y="293"/>
                      <a:pt x="1" y="309"/>
                      <a:pt x="1" y="332"/>
                    </a:cubicBezTo>
                    <a:cubicBezTo>
                      <a:pt x="1" y="355"/>
                      <a:pt x="1" y="378"/>
                      <a:pt x="8" y="402"/>
                    </a:cubicBezTo>
                    <a:cubicBezTo>
                      <a:pt x="8" y="417"/>
                      <a:pt x="16" y="440"/>
                      <a:pt x="24" y="464"/>
                    </a:cubicBezTo>
                    <a:cubicBezTo>
                      <a:pt x="32" y="479"/>
                      <a:pt x="39" y="503"/>
                      <a:pt x="55" y="518"/>
                    </a:cubicBezTo>
                    <a:cubicBezTo>
                      <a:pt x="63" y="534"/>
                      <a:pt x="78" y="557"/>
                      <a:pt x="94" y="572"/>
                    </a:cubicBezTo>
                    <a:cubicBezTo>
                      <a:pt x="109" y="588"/>
                      <a:pt x="125" y="596"/>
                      <a:pt x="148" y="611"/>
                    </a:cubicBezTo>
                    <a:cubicBezTo>
                      <a:pt x="164" y="627"/>
                      <a:pt x="187" y="634"/>
                      <a:pt x="202" y="642"/>
                    </a:cubicBezTo>
                    <a:cubicBezTo>
                      <a:pt x="226" y="650"/>
                      <a:pt x="241" y="658"/>
                      <a:pt x="264" y="658"/>
                    </a:cubicBezTo>
                    <a:cubicBezTo>
                      <a:pt x="288" y="665"/>
                      <a:pt x="311" y="665"/>
                      <a:pt x="334" y="665"/>
                    </a:cubicBezTo>
                    <a:cubicBezTo>
                      <a:pt x="350" y="665"/>
                      <a:pt x="373" y="665"/>
                      <a:pt x="396" y="658"/>
                    </a:cubicBezTo>
                    <a:cubicBezTo>
                      <a:pt x="419" y="658"/>
                      <a:pt x="435" y="650"/>
                      <a:pt x="458" y="642"/>
                    </a:cubicBezTo>
                    <a:cubicBezTo>
                      <a:pt x="481" y="634"/>
                      <a:pt x="497" y="627"/>
                      <a:pt x="520" y="611"/>
                    </a:cubicBezTo>
                    <a:cubicBezTo>
                      <a:pt x="536" y="596"/>
                      <a:pt x="551" y="588"/>
                      <a:pt x="567" y="572"/>
                    </a:cubicBezTo>
                    <a:cubicBezTo>
                      <a:pt x="629" y="510"/>
                      <a:pt x="660" y="425"/>
                      <a:pt x="660" y="332"/>
                    </a:cubicBezTo>
                    <a:cubicBezTo>
                      <a:pt x="660" y="309"/>
                      <a:pt x="660" y="293"/>
                      <a:pt x="660" y="270"/>
                    </a:cubicBezTo>
                    <a:cubicBezTo>
                      <a:pt x="652" y="247"/>
                      <a:pt x="644" y="223"/>
                      <a:pt x="637" y="208"/>
                    </a:cubicBezTo>
                    <a:cubicBezTo>
                      <a:pt x="629" y="185"/>
                      <a:pt x="621" y="169"/>
                      <a:pt x="606" y="146"/>
                    </a:cubicBezTo>
                    <a:cubicBezTo>
                      <a:pt x="598" y="130"/>
                      <a:pt x="582" y="115"/>
                      <a:pt x="567" y="99"/>
                    </a:cubicBezTo>
                    <a:cubicBezTo>
                      <a:pt x="551" y="84"/>
                      <a:pt x="536" y="68"/>
                      <a:pt x="520" y="60"/>
                    </a:cubicBezTo>
                    <a:cubicBezTo>
                      <a:pt x="497" y="45"/>
                      <a:pt x="481" y="37"/>
                      <a:pt x="458" y="29"/>
                    </a:cubicBezTo>
                    <a:cubicBezTo>
                      <a:pt x="435" y="22"/>
                      <a:pt x="419" y="14"/>
                      <a:pt x="396" y="6"/>
                    </a:cubicBezTo>
                    <a:cubicBezTo>
                      <a:pt x="373" y="2"/>
                      <a:pt x="352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4444145" y="1579489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4527541" y="1496539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4610492" y="1413080"/>
                <a:ext cx="151638" cy="2775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36" extrusionOk="0">
                    <a:moveTo>
                      <a:pt x="443" y="1"/>
                    </a:moveTo>
                    <a:lnTo>
                      <a:pt x="1" y="435"/>
                    </a:lnTo>
                    <a:lnTo>
                      <a:pt x="1939" y="435"/>
                    </a:lnTo>
                    <a:lnTo>
                      <a:pt x="2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4693951" y="1329685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4777347" y="1246735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4860297" y="1163340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43" y="0"/>
                    </a:moveTo>
                    <a:lnTo>
                      <a:pt x="1" y="434"/>
                    </a:lnTo>
                    <a:lnTo>
                      <a:pt x="1939" y="434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4943757" y="1079881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4" y="1"/>
                    </a:moveTo>
                    <a:lnTo>
                      <a:pt x="0" y="443"/>
                    </a:lnTo>
                    <a:lnTo>
                      <a:pt x="1939" y="443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668531" y="3811477"/>
              <a:ext cx="605279" cy="604070"/>
            </a:xfrm>
            <a:custGeom>
              <a:avLst/>
              <a:gdLst/>
              <a:ahLst/>
              <a:cxnLst/>
              <a:rect l="l" t="t" r="r" b="b"/>
              <a:pathLst>
                <a:path w="9508" h="9489" extrusionOk="0">
                  <a:moveTo>
                    <a:pt x="9442" y="0"/>
                  </a:moveTo>
                  <a:cubicBezTo>
                    <a:pt x="9426" y="0"/>
                    <a:pt x="9411" y="6"/>
                    <a:pt x="9399" y="18"/>
                  </a:cubicBezTo>
                  <a:lnTo>
                    <a:pt x="31" y="9385"/>
                  </a:lnTo>
                  <a:cubicBezTo>
                    <a:pt x="0" y="9409"/>
                    <a:pt x="0" y="9447"/>
                    <a:pt x="31" y="9471"/>
                  </a:cubicBezTo>
                  <a:cubicBezTo>
                    <a:pt x="43" y="9482"/>
                    <a:pt x="58" y="9488"/>
                    <a:pt x="74" y="9488"/>
                  </a:cubicBezTo>
                  <a:cubicBezTo>
                    <a:pt x="89" y="9488"/>
                    <a:pt x="105" y="9482"/>
                    <a:pt x="116" y="9471"/>
                  </a:cubicBezTo>
                  <a:lnTo>
                    <a:pt x="9484" y="103"/>
                  </a:lnTo>
                  <a:cubicBezTo>
                    <a:pt x="9508" y="80"/>
                    <a:pt x="9508" y="41"/>
                    <a:pt x="9484" y="18"/>
                  </a:cubicBezTo>
                  <a:cubicBezTo>
                    <a:pt x="9473" y="6"/>
                    <a:pt x="9457" y="0"/>
                    <a:pt x="9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8315902" y="920634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4"/>
          <p:cNvGrpSpPr/>
          <p:nvPr/>
        </p:nvGrpSpPr>
        <p:grpSpPr>
          <a:xfrm>
            <a:off x="8403796" y="804747"/>
            <a:ext cx="1400135" cy="1397586"/>
            <a:chOff x="1182471" y="-1089503"/>
            <a:chExt cx="1400135" cy="1397586"/>
          </a:xfrm>
        </p:grpSpPr>
        <p:sp>
          <p:nvSpPr>
            <p:cNvPr id="405" name="Google Shape;405;p14"/>
            <p:cNvSpPr/>
            <p:nvPr/>
          </p:nvSpPr>
          <p:spPr>
            <a:xfrm>
              <a:off x="2530619" y="-1089503"/>
              <a:ext cx="51986" cy="48582"/>
            </a:xfrm>
            <a:custGeom>
              <a:avLst/>
              <a:gdLst/>
              <a:ahLst/>
              <a:cxnLst/>
              <a:rect l="l" t="t" r="r" b="b"/>
              <a:pathLst>
                <a:path w="962" h="899" extrusionOk="0">
                  <a:moveTo>
                    <a:pt x="469" y="1"/>
                  </a:moveTo>
                  <a:cubicBezTo>
                    <a:pt x="440" y="1"/>
                    <a:pt x="411" y="3"/>
                    <a:pt x="380" y="7"/>
                  </a:cubicBezTo>
                  <a:cubicBezTo>
                    <a:pt x="357" y="15"/>
                    <a:pt x="326" y="22"/>
                    <a:pt x="303" y="30"/>
                  </a:cubicBezTo>
                  <a:cubicBezTo>
                    <a:pt x="272" y="46"/>
                    <a:pt x="248" y="61"/>
                    <a:pt x="225" y="77"/>
                  </a:cubicBezTo>
                  <a:cubicBezTo>
                    <a:pt x="194" y="92"/>
                    <a:pt x="171" y="108"/>
                    <a:pt x="155" y="131"/>
                  </a:cubicBezTo>
                  <a:cubicBezTo>
                    <a:pt x="132" y="154"/>
                    <a:pt x="117" y="170"/>
                    <a:pt x="101" y="201"/>
                  </a:cubicBezTo>
                  <a:cubicBezTo>
                    <a:pt x="86" y="224"/>
                    <a:pt x="70" y="247"/>
                    <a:pt x="54" y="278"/>
                  </a:cubicBezTo>
                  <a:cubicBezTo>
                    <a:pt x="47" y="301"/>
                    <a:pt x="39" y="332"/>
                    <a:pt x="31" y="356"/>
                  </a:cubicBezTo>
                  <a:cubicBezTo>
                    <a:pt x="0" y="503"/>
                    <a:pt x="47" y="658"/>
                    <a:pt x="155" y="767"/>
                  </a:cubicBezTo>
                  <a:cubicBezTo>
                    <a:pt x="171" y="782"/>
                    <a:pt x="194" y="805"/>
                    <a:pt x="225" y="821"/>
                  </a:cubicBezTo>
                  <a:cubicBezTo>
                    <a:pt x="248" y="837"/>
                    <a:pt x="272" y="852"/>
                    <a:pt x="303" y="860"/>
                  </a:cubicBezTo>
                  <a:cubicBezTo>
                    <a:pt x="326" y="868"/>
                    <a:pt x="357" y="883"/>
                    <a:pt x="380" y="883"/>
                  </a:cubicBezTo>
                  <a:cubicBezTo>
                    <a:pt x="411" y="891"/>
                    <a:pt x="442" y="899"/>
                    <a:pt x="473" y="899"/>
                  </a:cubicBezTo>
                  <a:cubicBezTo>
                    <a:pt x="752" y="899"/>
                    <a:pt x="962" y="635"/>
                    <a:pt x="908" y="356"/>
                  </a:cubicBezTo>
                  <a:cubicBezTo>
                    <a:pt x="900" y="332"/>
                    <a:pt x="892" y="301"/>
                    <a:pt x="884" y="278"/>
                  </a:cubicBezTo>
                  <a:cubicBezTo>
                    <a:pt x="877" y="247"/>
                    <a:pt x="861" y="224"/>
                    <a:pt x="845" y="201"/>
                  </a:cubicBezTo>
                  <a:cubicBezTo>
                    <a:pt x="830" y="170"/>
                    <a:pt x="807" y="154"/>
                    <a:pt x="783" y="131"/>
                  </a:cubicBezTo>
                  <a:cubicBezTo>
                    <a:pt x="768" y="108"/>
                    <a:pt x="745" y="92"/>
                    <a:pt x="721" y="77"/>
                  </a:cubicBezTo>
                  <a:cubicBezTo>
                    <a:pt x="690" y="61"/>
                    <a:pt x="667" y="46"/>
                    <a:pt x="644" y="30"/>
                  </a:cubicBezTo>
                  <a:cubicBezTo>
                    <a:pt x="613" y="22"/>
                    <a:pt x="590" y="15"/>
                    <a:pt x="559" y="7"/>
                  </a:cubicBezTo>
                  <a:cubicBezTo>
                    <a:pt x="528" y="3"/>
                    <a:pt x="498" y="1"/>
                    <a:pt x="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418844" y="14375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1" y="0"/>
                  </a:moveTo>
                  <a:cubicBezTo>
                    <a:pt x="244" y="0"/>
                    <a:pt x="1" y="464"/>
                    <a:pt x="302" y="766"/>
                  </a:cubicBezTo>
                  <a:cubicBezTo>
                    <a:pt x="388" y="851"/>
                    <a:pt x="496" y="898"/>
                    <a:pt x="620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29" y="12"/>
                    <a:pt x="668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296064" y="136722"/>
              <a:ext cx="67064" cy="48582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05" y="1"/>
                  </a:moveTo>
                  <a:cubicBezTo>
                    <a:pt x="243" y="1"/>
                    <a:pt x="0" y="465"/>
                    <a:pt x="302" y="766"/>
                  </a:cubicBezTo>
                  <a:cubicBezTo>
                    <a:pt x="380" y="852"/>
                    <a:pt x="496" y="898"/>
                    <a:pt x="620" y="898"/>
                  </a:cubicBezTo>
                  <a:cubicBezTo>
                    <a:pt x="1109" y="898"/>
                    <a:pt x="1240" y="223"/>
                    <a:pt x="783" y="37"/>
                  </a:cubicBezTo>
                  <a:cubicBezTo>
                    <a:pt x="722" y="12"/>
                    <a:pt x="662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41624" y="-108836"/>
              <a:ext cx="67064" cy="48960"/>
            </a:xfrm>
            <a:custGeom>
              <a:avLst/>
              <a:gdLst/>
              <a:ahLst/>
              <a:cxnLst/>
              <a:rect l="l" t="t" r="r" b="b"/>
              <a:pathLst>
                <a:path w="1241" h="906" extrusionOk="0">
                  <a:moveTo>
                    <a:pt x="613" y="1"/>
                  </a:moveTo>
                  <a:cubicBezTo>
                    <a:pt x="245" y="1"/>
                    <a:pt x="0" y="472"/>
                    <a:pt x="302" y="774"/>
                  </a:cubicBezTo>
                  <a:cubicBezTo>
                    <a:pt x="380" y="859"/>
                    <a:pt x="496" y="906"/>
                    <a:pt x="613" y="906"/>
                  </a:cubicBezTo>
                  <a:cubicBezTo>
                    <a:pt x="1109" y="906"/>
                    <a:pt x="1241" y="231"/>
                    <a:pt x="791" y="37"/>
                  </a:cubicBezTo>
                  <a:cubicBezTo>
                    <a:pt x="730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8774087" y="2110965"/>
            <a:ext cx="743488" cy="602656"/>
            <a:chOff x="1005462" y="33090"/>
            <a:chExt cx="743488" cy="602656"/>
          </a:xfrm>
        </p:grpSpPr>
        <p:sp>
          <p:nvSpPr>
            <p:cNvPr id="418" name="Google Shape;418;p14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4"/>
          <p:cNvGrpSpPr/>
          <p:nvPr/>
        </p:nvGrpSpPr>
        <p:grpSpPr>
          <a:xfrm>
            <a:off x="8504574" y="2854558"/>
            <a:ext cx="269497" cy="230589"/>
            <a:chOff x="-245801" y="266720"/>
            <a:chExt cx="269497" cy="230589"/>
          </a:xfrm>
        </p:grpSpPr>
        <p:sp>
          <p:nvSpPr>
            <p:cNvPr id="426" name="Google Shape;426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>
            <a:off x="8315895" y="3418534"/>
            <a:ext cx="1263293" cy="1576725"/>
          </a:xfrm>
          <a:custGeom>
            <a:avLst/>
            <a:gdLst/>
            <a:ahLst/>
            <a:cxnLst/>
            <a:rect l="l" t="t" r="r" b="b"/>
            <a:pathLst>
              <a:path w="23377" h="29177" extrusionOk="0">
                <a:moveTo>
                  <a:pt x="23291" y="1"/>
                </a:moveTo>
                <a:cubicBezTo>
                  <a:pt x="23271" y="1"/>
                  <a:pt x="23252" y="7"/>
                  <a:pt x="23237" y="18"/>
                </a:cubicBezTo>
                <a:lnTo>
                  <a:pt x="11372" y="11883"/>
                </a:lnTo>
                <a:lnTo>
                  <a:pt x="10635" y="11852"/>
                </a:lnTo>
                <a:lnTo>
                  <a:pt x="7828" y="14667"/>
                </a:lnTo>
                <a:lnTo>
                  <a:pt x="7851" y="15404"/>
                </a:lnTo>
                <a:lnTo>
                  <a:pt x="7114" y="16141"/>
                </a:lnTo>
                <a:cubicBezTo>
                  <a:pt x="7099" y="16156"/>
                  <a:pt x="7091" y="16179"/>
                  <a:pt x="7091" y="16203"/>
                </a:cubicBezTo>
                <a:lnTo>
                  <a:pt x="7091" y="22236"/>
                </a:lnTo>
                <a:lnTo>
                  <a:pt x="1345" y="27982"/>
                </a:lnTo>
                <a:cubicBezTo>
                  <a:pt x="1209" y="27875"/>
                  <a:pt x="1067" y="27829"/>
                  <a:pt x="932" y="27829"/>
                </a:cubicBezTo>
                <a:cubicBezTo>
                  <a:pt x="412" y="27829"/>
                  <a:pt x="1" y="28507"/>
                  <a:pt x="469" y="28975"/>
                </a:cubicBezTo>
                <a:cubicBezTo>
                  <a:pt x="610" y="29116"/>
                  <a:pt x="772" y="29176"/>
                  <a:pt x="928" y="29176"/>
                </a:cubicBezTo>
                <a:cubicBezTo>
                  <a:pt x="1414" y="29176"/>
                  <a:pt x="1848" y="28597"/>
                  <a:pt x="1461" y="28099"/>
                </a:cubicBezTo>
                <a:lnTo>
                  <a:pt x="7231" y="22329"/>
                </a:lnTo>
                <a:cubicBezTo>
                  <a:pt x="7246" y="22313"/>
                  <a:pt x="7254" y="22290"/>
                  <a:pt x="7254" y="22267"/>
                </a:cubicBezTo>
                <a:lnTo>
                  <a:pt x="7254" y="16226"/>
                </a:lnTo>
                <a:lnTo>
                  <a:pt x="23345" y="135"/>
                </a:lnTo>
                <a:cubicBezTo>
                  <a:pt x="23376" y="104"/>
                  <a:pt x="23376" y="49"/>
                  <a:pt x="23345" y="18"/>
                </a:cubicBezTo>
                <a:cubicBezTo>
                  <a:pt x="23330" y="7"/>
                  <a:pt x="23310" y="1"/>
                  <a:pt x="232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8824944" y="3765667"/>
            <a:ext cx="692631" cy="690469"/>
          </a:xfrm>
          <a:custGeom>
            <a:avLst/>
            <a:gdLst/>
            <a:ahLst/>
            <a:cxnLst/>
            <a:rect l="l" t="t" r="r" b="b"/>
            <a:pathLst>
              <a:path w="12817" h="12777" extrusionOk="0">
                <a:moveTo>
                  <a:pt x="12701" y="1"/>
                </a:moveTo>
                <a:cubicBezTo>
                  <a:pt x="12681" y="1"/>
                  <a:pt x="12660" y="9"/>
                  <a:pt x="12641" y="27"/>
                </a:cubicBezTo>
                <a:lnTo>
                  <a:pt x="32" y="12637"/>
                </a:lnTo>
                <a:cubicBezTo>
                  <a:pt x="1" y="12668"/>
                  <a:pt x="1" y="12722"/>
                  <a:pt x="32" y="12753"/>
                </a:cubicBezTo>
                <a:cubicBezTo>
                  <a:pt x="47" y="12769"/>
                  <a:pt x="63" y="12776"/>
                  <a:pt x="86" y="12776"/>
                </a:cubicBezTo>
                <a:cubicBezTo>
                  <a:pt x="109" y="12776"/>
                  <a:pt x="133" y="12769"/>
                  <a:pt x="148" y="12753"/>
                </a:cubicBezTo>
                <a:lnTo>
                  <a:pt x="12757" y="136"/>
                </a:lnTo>
                <a:cubicBezTo>
                  <a:pt x="12816" y="77"/>
                  <a:pt x="12764" y="1"/>
                  <a:pt x="127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14"/>
          <p:cNvGrpSpPr/>
          <p:nvPr/>
        </p:nvGrpSpPr>
        <p:grpSpPr>
          <a:xfrm>
            <a:off x="8774074" y="4745333"/>
            <a:ext cx="269497" cy="230589"/>
            <a:chOff x="-245801" y="266720"/>
            <a:chExt cx="269497" cy="230589"/>
          </a:xfrm>
        </p:grpSpPr>
        <p:sp>
          <p:nvSpPr>
            <p:cNvPr id="431" name="Google Shape;431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4"/>
          <p:cNvSpPr/>
          <p:nvPr/>
        </p:nvSpPr>
        <p:spPr>
          <a:xfrm>
            <a:off x="-823938" y="215497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-37705" y="2800328"/>
            <a:ext cx="723026" cy="722574"/>
          </a:xfrm>
          <a:custGeom>
            <a:avLst/>
            <a:gdLst/>
            <a:ahLst/>
            <a:cxnLst/>
            <a:rect l="l" t="t" r="r" b="b"/>
            <a:pathLst>
              <a:path w="12789" h="12781" extrusionOk="0">
                <a:moveTo>
                  <a:pt x="12696" y="1"/>
                </a:moveTo>
                <a:cubicBezTo>
                  <a:pt x="12676" y="1"/>
                  <a:pt x="12656" y="9"/>
                  <a:pt x="12641" y="24"/>
                </a:cubicBezTo>
                <a:lnTo>
                  <a:pt x="32" y="12641"/>
                </a:lnTo>
                <a:cubicBezTo>
                  <a:pt x="1" y="12672"/>
                  <a:pt x="1" y="12719"/>
                  <a:pt x="32" y="12758"/>
                </a:cubicBezTo>
                <a:cubicBezTo>
                  <a:pt x="47" y="12773"/>
                  <a:pt x="63" y="12781"/>
                  <a:pt x="86" y="12781"/>
                </a:cubicBezTo>
                <a:cubicBezTo>
                  <a:pt x="109" y="12781"/>
                  <a:pt x="132" y="12773"/>
                  <a:pt x="140" y="12758"/>
                </a:cubicBezTo>
                <a:lnTo>
                  <a:pt x="12757" y="141"/>
                </a:lnTo>
                <a:cubicBezTo>
                  <a:pt x="12788" y="110"/>
                  <a:pt x="12788" y="55"/>
                  <a:pt x="12757" y="24"/>
                </a:cubicBezTo>
                <a:cubicBezTo>
                  <a:pt x="12738" y="9"/>
                  <a:pt x="12717" y="1"/>
                  <a:pt x="12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14"/>
          <p:cNvGrpSpPr/>
          <p:nvPr/>
        </p:nvGrpSpPr>
        <p:grpSpPr>
          <a:xfrm>
            <a:off x="-363200" y="2435356"/>
            <a:ext cx="921187" cy="920619"/>
            <a:chOff x="3429875" y="1645831"/>
            <a:chExt cx="921187" cy="920619"/>
          </a:xfrm>
        </p:grpSpPr>
        <p:sp>
          <p:nvSpPr>
            <p:cNvPr id="436" name="Google Shape;436;p14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/>
          <p:nvPr/>
        </p:nvSpPr>
        <p:spPr>
          <a:xfrm>
            <a:off x="-59960" y="3184075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/>
          <p:nvPr/>
        </p:nvSpPr>
        <p:spPr>
          <a:xfrm>
            <a:off x="5319850" y="0"/>
            <a:ext cx="3824400" cy="252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713299" y="1146550"/>
            <a:ext cx="3603300" cy="11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ubTitle" idx="1"/>
          </p:nvPr>
        </p:nvSpPr>
        <p:spPr>
          <a:xfrm>
            <a:off x="713225" y="2314150"/>
            <a:ext cx="3216300" cy="16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9" name="Google Shape;479;p16"/>
          <p:cNvSpPr>
            <a:spLocks noGrp="1"/>
          </p:cNvSpPr>
          <p:nvPr>
            <p:ph type="pic" idx="2"/>
          </p:nvPr>
        </p:nvSpPr>
        <p:spPr>
          <a:xfrm>
            <a:off x="4984475" y="924250"/>
            <a:ext cx="3294900" cy="32949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16"/>
          <p:cNvSpPr/>
          <p:nvPr/>
        </p:nvSpPr>
        <p:spPr>
          <a:xfrm>
            <a:off x="0" y="4836725"/>
            <a:ext cx="5319900" cy="3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9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38379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77" name="Google Shape;577;p19"/>
          <p:cNvSpPr txBox="1">
            <a:spLocks noGrp="1"/>
          </p:cNvSpPr>
          <p:nvPr>
            <p:ph type="body" idx="2"/>
          </p:nvPr>
        </p:nvSpPr>
        <p:spPr>
          <a:xfrm>
            <a:off x="4557900" y="1203200"/>
            <a:ext cx="38379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275"/>
            <a:ext cx="7717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5" r:id="rId9"/>
    <p:sldLayoutId id="2147483666" r:id="rId10"/>
    <p:sldLayoutId id="2147483668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500" b="0" dirty="0" err="1">
                <a:solidFill>
                  <a:schemeClr val="accent2"/>
                </a:solidFill>
              </a:rPr>
              <a:t>Sexism</a:t>
            </a:r>
            <a:r>
              <a:rPr lang="it-IT" sz="3500" b="0" dirty="0">
                <a:solidFill>
                  <a:schemeClr val="accent2"/>
                </a:solidFill>
              </a:rPr>
              <a:t> </a:t>
            </a:r>
            <a:r>
              <a:rPr lang="it-IT" sz="3500" b="0" dirty="0" err="1">
                <a:solidFill>
                  <a:schemeClr val="accent2"/>
                </a:solidFill>
              </a:rPr>
              <a:t>Identification</a:t>
            </a:r>
            <a:endParaRPr lang="it-IT" sz="3500" b="0" dirty="0">
              <a:solidFill>
                <a:schemeClr val="accent2"/>
              </a:solidFill>
            </a:endParaRPr>
          </a:p>
        </p:txBody>
      </p:sp>
      <p:sp>
        <p:nvSpPr>
          <p:cNvPr id="700" name="Google Shape;700;p29"/>
          <p:cNvSpPr txBox="1">
            <a:spLocks noGrp="1"/>
          </p:cNvSpPr>
          <p:nvPr>
            <p:ph type="subTitle" idx="1"/>
          </p:nvPr>
        </p:nvSpPr>
        <p:spPr>
          <a:xfrm>
            <a:off x="713224" y="3448175"/>
            <a:ext cx="3858775" cy="677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Text Mining and Sentiment Analysis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 Luca Graziano</a:t>
            </a:r>
          </a:p>
        </p:txBody>
      </p:sp>
      <p:pic>
        <p:nvPicPr>
          <p:cNvPr id="5" name="Picture Placeholder 4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E8C56832-AD5F-40EC-4714-CB4E1D3F159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9996" b="9996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3CA-7D62-9BFA-D745-619BB678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5D4292-0882-AB55-5E3D-D15FF57E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92855"/>
              </p:ext>
            </p:extLst>
          </p:nvPr>
        </p:nvGraphicFramePr>
        <p:xfrm>
          <a:off x="1524000" y="1858187"/>
          <a:ext cx="6096000" cy="2225040"/>
        </p:xfrm>
        <a:graphic>
          <a:graphicData uri="http://schemas.openxmlformats.org/drawingml/2006/table">
            <a:tbl>
              <a:tblPr firstRow="1" bandRow="1">
                <a:tableStyleId>{EDBBD4BB-A641-40AF-85AC-8EC4DD63609C}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235862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21086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i="0" u="none" strike="noStrike" cap="none" dirty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Positive Recall</a:t>
                      </a:r>
                      <a:endParaRPr lang="it-IT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Logistic</a:t>
                      </a:r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Regression</a:t>
                      </a:r>
                      <a:endParaRPr lang="it-IT" dirty="0">
                        <a:solidFill>
                          <a:schemeClr val="accent6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1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Decision</a:t>
                      </a:r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Tree</a:t>
                      </a:r>
                      <a:endParaRPr lang="it-IT" dirty="0">
                        <a:solidFill>
                          <a:schemeClr val="accent6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Xgboost</a:t>
                      </a:r>
                      <a:endParaRPr lang="it-IT" dirty="0">
                        <a:solidFill>
                          <a:schemeClr val="accent6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3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BiLSTM</a:t>
                      </a:r>
                      <a:endParaRPr lang="it-IT" dirty="0">
                        <a:solidFill>
                          <a:schemeClr val="accent6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/>
                          </a:solidFill>
                          <a:latin typeface="Trebuchet MS" panose="020B0603020202020204" pitchFamily="34" charset="0"/>
                        </a:rPr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00756"/>
                  </a:ext>
                </a:extLst>
              </a:tr>
            </a:tbl>
          </a:graphicData>
        </a:graphic>
      </p:graphicFrame>
      <p:sp>
        <p:nvSpPr>
          <p:cNvPr id="6" name="Google Shape;741;p31">
            <a:extLst>
              <a:ext uri="{FF2B5EF4-FFF2-40B4-BE49-F238E27FC236}">
                <a16:creationId xmlns:a16="http://schemas.microsoft.com/office/drawing/2014/main" id="{2D11199A-CE22-D679-3024-5A27E17B05F1}"/>
              </a:ext>
            </a:extLst>
          </p:cNvPr>
          <p:cNvSpPr/>
          <p:nvPr/>
        </p:nvSpPr>
        <p:spPr>
          <a:xfrm>
            <a:off x="1043869" y="36827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  <a:endParaRPr lang="it-IT" sz="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F24C5-92BB-DFA5-70BC-CFD70FA11C0F}"/>
              </a:ext>
            </a:extLst>
          </p:cNvPr>
          <p:cNvSpPr txBox="1"/>
          <p:nvPr/>
        </p:nvSpPr>
        <p:spPr>
          <a:xfrm>
            <a:off x="1745269" y="4313560"/>
            <a:ext cx="568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All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models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that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have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trained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on the non-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augmented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dataset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performed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really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poorly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with a maximum positive recall of 19% for the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BiLSTM</a:t>
            </a:r>
            <a:endParaRPr lang="it-IT" sz="1200" dirty="0">
              <a:solidFill>
                <a:schemeClr val="dk1"/>
              </a:solidFill>
              <a:latin typeface="Assistant"/>
              <a:cs typeface="Assista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214F6-359D-2FDA-47D2-4FB1CF725E4D}"/>
              </a:ext>
            </a:extLst>
          </p:cNvPr>
          <p:cNvSpPr txBox="1"/>
          <p:nvPr/>
        </p:nvSpPr>
        <p:spPr>
          <a:xfrm>
            <a:off x="2679405" y="1109222"/>
            <a:ext cx="405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The following are the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results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of the models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trained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on the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</a:rPr>
              <a:t>augmeted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8946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3CA-7D62-9BFA-D745-619BB678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Augmented</a:t>
            </a:r>
            <a:r>
              <a:rPr lang="it-IT" dirty="0"/>
              <a:t> CNN</a:t>
            </a:r>
          </a:p>
        </p:txBody>
      </p:sp>
      <p:sp>
        <p:nvSpPr>
          <p:cNvPr id="6" name="Google Shape;741;p31">
            <a:extLst>
              <a:ext uri="{FF2B5EF4-FFF2-40B4-BE49-F238E27FC236}">
                <a16:creationId xmlns:a16="http://schemas.microsoft.com/office/drawing/2014/main" id="{2D11199A-CE22-D679-3024-5A27E17B05F1}"/>
              </a:ext>
            </a:extLst>
          </p:cNvPr>
          <p:cNvSpPr/>
          <p:nvPr/>
        </p:nvSpPr>
        <p:spPr>
          <a:xfrm>
            <a:off x="1043869" y="36827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  <a:endParaRPr lang="it-IT" sz="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BC92B-C482-65F1-00FB-13641F599B29}"/>
              </a:ext>
            </a:extLst>
          </p:cNvPr>
          <p:cNvSpPr txBox="1"/>
          <p:nvPr/>
        </p:nvSpPr>
        <p:spPr>
          <a:xfrm>
            <a:off x="1043869" y="1624097"/>
            <a:ext cx="2073348" cy="189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sz="1400" dirty="0"/>
              <a:t>The CNN </a:t>
            </a:r>
            <a:r>
              <a:rPr lang="it-IT" sz="1400" dirty="0" err="1"/>
              <a:t>is</a:t>
            </a:r>
            <a:r>
              <a:rPr lang="it-IT" sz="1400" dirty="0"/>
              <a:t> the first deep learning model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tested</a:t>
            </a:r>
            <a:r>
              <a:rPr lang="it-IT" sz="1400" dirty="0"/>
              <a:t>, </a:t>
            </a:r>
            <a:r>
              <a:rPr lang="it-IT" sz="1400" dirty="0" err="1"/>
              <a:t>though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generally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computer vision tasks </a:t>
            </a:r>
            <a:r>
              <a:rPr lang="it-IT" sz="1400" dirty="0" err="1"/>
              <a:t>rather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text. It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GloVe</a:t>
            </a:r>
            <a:r>
              <a:rPr lang="it-IT" sz="1400" dirty="0"/>
              <a:t> word </a:t>
            </a:r>
            <a:r>
              <a:rPr lang="it-IT" sz="1400" dirty="0" err="1"/>
              <a:t>embeddings</a:t>
            </a:r>
            <a:r>
              <a:rPr lang="it-IT" sz="1400" dirty="0"/>
              <a:t> and class weights </a:t>
            </a:r>
            <a:r>
              <a:rPr lang="it-IT" sz="1400" dirty="0" err="1"/>
              <a:t>based</a:t>
            </a:r>
            <a:r>
              <a:rPr lang="it-IT" sz="1400" dirty="0"/>
              <a:t> on the </a:t>
            </a:r>
            <a:r>
              <a:rPr lang="it-IT" sz="1400" dirty="0" err="1"/>
              <a:t>distribution</a:t>
            </a:r>
            <a:r>
              <a:rPr lang="it-IT" sz="1400" dirty="0"/>
              <a:t>.</a:t>
            </a:r>
          </a:p>
          <a:p>
            <a:r>
              <a:rPr lang="it-IT" sz="1400" dirty="0"/>
              <a:t>It </a:t>
            </a:r>
            <a:r>
              <a:rPr lang="it-IT" sz="1400" dirty="0" err="1"/>
              <a:t>achieved</a:t>
            </a:r>
            <a:r>
              <a:rPr lang="it-IT" sz="1400" dirty="0"/>
              <a:t> a 69% recall on the </a:t>
            </a:r>
            <a:r>
              <a:rPr lang="it-IT" sz="1400" dirty="0" err="1"/>
              <a:t>sexist</a:t>
            </a:r>
            <a:r>
              <a:rPr lang="it-IT" sz="1400" dirty="0"/>
              <a:t> class</a:t>
            </a:r>
          </a:p>
        </p:txBody>
      </p:sp>
      <p:pic>
        <p:nvPicPr>
          <p:cNvPr id="7" name="Picture 6" descr="A chart with numbers and a few squares&#10;&#10;Description automatically generated">
            <a:extLst>
              <a:ext uri="{FF2B5EF4-FFF2-40B4-BE49-F238E27FC236}">
                <a16:creationId xmlns:a16="http://schemas.microsoft.com/office/drawing/2014/main" id="{6143663A-540A-550D-3027-8C45381C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40" y="1345711"/>
            <a:ext cx="4311786" cy="32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3CA-7D62-9BFA-D745-619BB678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Augmented</a:t>
            </a:r>
            <a:r>
              <a:rPr lang="it-IT" dirty="0"/>
              <a:t> </a:t>
            </a:r>
            <a:r>
              <a:rPr lang="it-IT" dirty="0" err="1"/>
              <a:t>BiLSTM</a:t>
            </a:r>
            <a:endParaRPr lang="it-IT" dirty="0"/>
          </a:p>
        </p:txBody>
      </p:sp>
      <p:sp>
        <p:nvSpPr>
          <p:cNvPr id="6" name="Google Shape;741;p31">
            <a:extLst>
              <a:ext uri="{FF2B5EF4-FFF2-40B4-BE49-F238E27FC236}">
                <a16:creationId xmlns:a16="http://schemas.microsoft.com/office/drawing/2014/main" id="{2D11199A-CE22-D679-3024-5A27E17B05F1}"/>
              </a:ext>
            </a:extLst>
          </p:cNvPr>
          <p:cNvSpPr/>
          <p:nvPr/>
        </p:nvSpPr>
        <p:spPr>
          <a:xfrm>
            <a:off x="1043869" y="36827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  <a:endParaRPr lang="it-IT" sz="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BC92B-C482-65F1-00FB-13641F599B29}"/>
              </a:ext>
            </a:extLst>
          </p:cNvPr>
          <p:cNvSpPr txBox="1"/>
          <p:nvPr/>
        </p:nvSpPr>
        <p:spPr>
          <a:xfrm>
            <a:off x="1043869" y="1624097"/>
            <a:ext cx="2073348" cy="189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sz="1400" dirty="0"/>
              <a:t>The </a:t>
            </a:r>
            <a:r>
              <a:rPr lang="it-IT" sz="1400" dirty="0" err="1"/>
              <a:t>BiLSTM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bidirectional</a:t>
            </a:r>
            <a:r>
              <a:rPr lang="it-IT" sz="1400" dirty="0"/>
              <a:t> LSTM </a:t>
            </a:r>
            <a:r>
              <a:rPr lang="it-IT" sz="1400" dirty="0" err="1"/>
              <a:t>that</a:t>
            </a:r>
            <a:r>
              <a:rPr lang="it-IT" sz="1400" dirty="0"/>
              <a:t> by </a:t>
            </a:r>
            <a:r>
              <a:rPr lang="it-IT" sz="1400" dirty="0" err="1"/>
              <a:t>definition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capable</a:t>
            </a:r>
            <a:r>
              <a:rPr lang="it-IT" sz="1400" dirty="0"/>
              <a:t> of learning </a:t>
            </a:r>
            <a:r>
              <a:rPr lang="it-IT" sz="1400" dirty="0" err="1"/>
              <a:t>longer</a:t>
            </a:r>
            <a:r>
              <a:rPr lang="it-IT" sz="1400" dirty="0"/>
              <a:t> </a:t>
            </a:r>
            <a:r>
              <a:rPr lang="it-IT" sz="1400" dirty="0" err="1"/>
              <a:t>sequences</a:t>
            </a:r>
            <a:r>
              <a:rPr lang="it-IT" sz="1400" dirty="0"/>
              <a:t> of data  </a:t>
            </a:r>
            <a:r>
              <a:rPr lang="it-IT" sz="1400" dirty="0" err="1"/>
              <a:t>compared</a:t>
            </a:r>
            <a:r>
              <a:rPr lang="it-IT" sz="1400" dirty="0"/>
              <a:t> to a </a:t>
            </a:r>
            <a:r>
              <a:rPr lang="it-IT" sz="1400" dirty="0" err="1"/>
              <a:t>regularl</a:t>
            </a:r>
            <a:r>
              <a:rPr lang="it-IT" sz="1400" dirty="0"/>
              <a:t> RNN. It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GloVe</a:t>
            </a:r>
            <a:r>
              <a:rPr lang="it-IT" sz="1400" dirty="0"/>
              <a:t> word </a:t>
            </a:r>
            <a:r>
              <a:rPr lang="it-IT" sz="1400" dirty="0" err="1"/>
              <a:t>embeddings</a:t>
            </a:r>
            <a:r>
              <a:rPr lang="it-IT" sz="1400" dirty="0"/>
              <a:t> and class weights </a:t>
            </a:r>
            <a:r>
              <a:rPr lang="it-IT" sz="1400" dirty="0" err="1"/>
              <a:t>based</a:t>
            </a:r>
            <a:r>
              <a:rPr lang="it-IT" sz="1400" dirty="0"/>
              <a:t> on the </a:t>
            </a:r>
            <a:r>
              <a:rPr lang="it-IT" sz="1400" dirty="0" err="1"/>
              <a:t>distribution</a:t>
            </a:r>
            <a:r>
              <a:rPr lang="it-IT" sz="1400" dirty="0"/>
              <a:t>.</a:t>
            </a:r>
          </a:p>
          <a:p>
            <a:r>
              <a:rPr lang="it-IT" sz="1400" dirty="0"/>
              <a:t>It </a:t>
            </a:r>
            <a:r>
              <a:rPr lang="it-IT" sz="1400" dirty="0" err="1"/>
              <a:t>achieved</a:t>
            </a:r>
            <a:r>
              <a:rPr lang="it-IT" sz="1400" dirty="0"/>
              <a:t> a 62% recall on the positive class</a:t>
            </a:r>
          </a:p>
        </p:txBody>
      </p:sp>
      <p:pic>
        <p:nvPicPr>
          <p:cNvPr id="5" name="Picture 4" descr="A chart with numbers and a few squares&#10;&#10;Description automatically generated">
            <a:extLst>
              <a:ext uri="{FF2B5EF4-FFF2-40B4-BE49-F238E27FC236}">
                <a16:creationId xmlns:a16="http://schemas.microsoft.com/office/drawing/2014/main" id="{845489EC-C89E-CC07-F5B3-458A2649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51" y="1601503"/>
            <a:ext cx="3959216" cy="29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E26E-D423-67D0-8BBD-B5761581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Language </a:t>
            </a:r>
            <a:r>
              <a:rPr lang="it-IT" dirty="0" err="1"/>
              <a:t>Comparison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36E9F-96AC-8DBF-7D57-C573DEBB4EB3}"/>
              </a:ext>
            </a:extLst>
          </p:cNvPr>
          <p:cNvSpPr txBox="1"/>
          <p:nvPr/>
        </p:nvSpPr>
        <p:spPr>
          <a:xfrm>
            <a:off x="1456660" y="1169581"/>
            <a:ext cx="64645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</a:defRPr>
            </a:lvl1pPr>
          </a:lstStyle>
          <a:p>
            <a:r>
              <a:rPr lang="it-IT" dirty="0"/>
              <a:t>Language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wordcloud</a:t>
            </a:r>
            <a:r>
              <a:rPr lang="it-IT" dirty="0"/>
              <a:t>, a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 words in the dataset. The </a:t>
            </a:r>
            <a:r>
              <a:rPr lang="it-IT" dirty="0" err="1"/>
              <a:t>english</a:t>
            </a:r>
            <a:r>
              <a:rPr lang="it-IT" dirty="0"/>
              <a:t> dataset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gone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lemmatization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repetition</a:t>
            </a:r>
            <a:r>
              <a:rPr lang="it-IT" dirty="0"/>
              <a:t> of words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pertain</a:t>
            </a:r>
            <a:r>
              <a:rPr lang="it-IT" dirty="0"/>
              <a:t> to the </a:t>
            </a:r>
            <a:r>
              <a:rPr lang="it-IT" dirty="0" err="1"/>
              <a:t>same</a:t>
            </a:r>
            <a:r>
              <a:rPr lang="it-IT" dirty="0"/>
              <a:t> lemma.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FA623-0466-8C14-319D-CE8A000C362C}"/>
              </a:ext>
            </a:extLst>
          </p:cNvPr>
          <p:cNvSpPr txBox="1"/>
          <p:nvPr/>
        </p:nvSpPr>
        <p:spPr>
          <a:xfrm>
            <a:off x="1395784" y="3835419"/>
            <a:ext cx="14885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</a:defRPr>
            </a:lvl1pPr>
          </a:lstStyle>
          <a:p>
            <a:r>
              <a:rPr lang="it-IT" dirty="0"/>
              <a:t>English </a:t>
            </a:r>
            <a:r>
              <a:rPr lang="it-IT" dirty="0" err="1"/>
              <a:t>Wordcloud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E5A39-D7C2-1258-437F-0B323A9035CD}"/>
              </a:ext>
            </a:extLst>
          </p:cNvPr>
          <p:cNvSpPr txBox="1"/>
          <p:nvPr/>
        </p:nvSpPr>
        <p:spPr>
          <a:xfrm>
            <a:off x="6569463" y="2571750"/>
            <a:ext cx="15344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</a:defRPr>
            </a:lvl1pPr>
          </a:lstStyle>
          <a:p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Wordcloud</a:t>
            </a:r>
            <a:endParaRPr lang="it-IT" dirty="0"/>
          </a:p>
        </p:txBody>
      </p:sp>
      <p:sp>
        <p:nvSpPr>
          <p:cNvPr id="11" name="Google Shape;743;p31">
            <a:extLst>
              <a:ext uri="{FF2B5EF4-FFF2-40B4-BE49-F238E27FC236}">
                <a16:creationId xmlns:a16="http://schemas.microsoft.com/office/drawing/2014/main" id="{4B966B54-9DB5-EBCF-C2C3-75F01E0838E5}"/>
              </a:ext>
            </a:extLst>
          </p:cNvPr>
          <p:cNvSpPr/>
          <p:nvPr/>
        </p:nvSpPr>
        <p:spPr>
          <a:xfrm>
            <a:off x="926911" y="36827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06</a:t>
            </a:r>
            <a:endParaRPr lang="it-IT" sz="400" dirty="0"/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03A00415-E305-B04F-029E-69546557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1" y="2324105"/>
            <a:ext cx="2883283" cy="1511314"/>
          </a:xfrm>
          <a:prstGeom prst="rect">
            <a:avLst/>
          </a:prstGeom>
        </p:spPr>
      </p:pic>
      <p:pic>
        <p:nvPicPr>
          <p:cNvPr id="12" name="Picture 11" descr="A close up of words&#10;&#10;Description automatically generated">
            <a:extLst>
              <a:ext uri="{FF2B5EF4-FFF2-40B4-BE49-F238E27FC236}">
                <a16:creationId xmlns:a16="http://schemas.microsoft.com/office/drawing/2014/main" id="{547BE61E-75DE-673E-1E43-185ED458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134" y="2955852"/>
            <a:ext cx="3251792" cy="19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DE389A-DAC7-8159-1DDA-824291329743}"/>
              </a:ext>
            </a:extLst>
          </p:cNvPr>
          <p:cNvSpPr txBox="1"/>
          <p:nvPr/>
        </p:nvSpPr>
        <p:spPr>
          <a:xfrm>
            <a:off x="2142460" y="1005060"/>
            <a:ext cx="4859079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4A54A-2545-5193-741D-85B967764E65}"/>
              </a:ext>
            </a:extLst>
          </p:cNvPr>
          <p:cNvSpPr txBox="1"/>
          <p:nvPr/>
        </p:nvSpPr>
        <p:spPr>
          <a:xfrm>
            <a:off x="887820" y="2774335"/>
            <a:ext cx="3019646" cy="182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</a:defRPr>
            </a:lvl1pPr>
          </a:lstStyle>
          <a:p>
            <a:r>
              <a:rPr lang="it-IT" dirty="0"/>
              <a:t>The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data </a:t>
            </a:r>
            <a:r>
              <a:rPr lang="it-IT" dirty="0" err="1"/>
              <a:t>pre</a:t>
            </a:r>
            <a:r>
              <a:rPr lang="it-IT" dirty="0"/>
              <a:t>-processing, the model </a:t>
            </a:r>
            <a:r>
              <a:rPr lang="it-IT" dirty="0" err="1"/>
              <a:t>development</a:t>
            </a:r>
            <a:r>
              <a:rPr lang="it-IT" dirty="0"/>
              <a:t> and a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comparison.The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goal of the </a:t>
            </a:r>
            <a:r>
              <a:rPr lang="it-IT" dirty="0" err="1"/>
              <a:t>analysis</a:t>
            </a:r>
            <a:r>
              <a:rPr lang="it-IT" dirty="0"/>
              <a:t>, building a </a:t>
            </a:r>
            <a:r>
              <a:rPr lang="it-IT" dirty="0" err="1"/>
              <a:t>well-performing</a:t>
            </a:r>
            <a:r>
              <a:rPr lang="it-IT" dirty="0"/>
              <a:t> model,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ideal</a:t>
            </a:r>
            <a:r>
              <a:rPr lang="it-IT" dirty="0"/>
              <a:t>.</a:t>
            </a:r>
          </a:p>
          <a:p>
            <a:r>
              <a:rPr lang="it-IT" dirty="0" err="1"/>
              <a:t>Simpler</a:t>
            </a:r>
            <a:r>
              <a:rPr lang="it-IT" dirty="0"/>
              <a:t>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proven</a:t>
            </a:r>
            <a:r>
              <a:rPr lang="it-IT" dirty="0"/>
              <a:t> to be </a:t>
            </a: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, </a:t>
            </a:r>
            <a:r>
              <a:rPr lang="it-IT" dirty="0" err="1"/>
              <a:t>though</a:t>
            </a:r>
            <a:r>
              <a:rPr lang="it-IT" dirty="0"/>
              <a:t> more </a:t>
            </a:r>
            <a:r>
              <a:rPr lang="it-IT" dirty="0" err="1"/>
              <a:t>complex</a:t>
            </a:r>
            <a:r>
              <a:rPr lang="it-IT" dirty="0"/>
              <a:t>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nearly</a:t>
            </a:r>
            <a:r>
              <a:rPr lang="it-IT" dirty="0"/>
              <a:t> 70% in recall of the </a:t>
            </a:r>
            <a:r>
              <a:rPr lang="it-IT" dirty="0" err="1"/>
              <a:t>sexist</a:t>
            </a:r>
            <a:r>
              <a:rPr lang="it-IT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BB211-60A0-AFB3-8871-A897AAFB67B0}"/>
              </a:ext>
            </a:extLst>
          </p:cNvPr>
          <p:cNvSpPr txBox="1"/>
          <p:nvPr/>
        </p:nvSpPr>
        <p:spPr>
          <a:xfrm>
            <a:off x="1201479" y="2189560"/>
            <a:ext cx="28069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600" b="1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7F1C-3293-0F59-55E7-6672A909F3F7}"/>
              </a:ext>
            </a:extLst>
          </p:cNvPr>
          <p:cNvSpPr txBox="1"/>
          <p:nvPr/>
        </p:nvSpPr>
        <p:spPr>
          <a:xfrm>
            <a:off x="5423934" y="2189560"/>
            <a:ext cx="26129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600" b="1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dirty="0" err="1"/>
              <a:t>What</a:t>
            </a:r>
            <a:r>
              <a:rPr lang="it-IT" dirty="0"/>
              <a:t> can be </a:t>
            </a:r>
            <a:r>
              <a:rPr lang="it-IT" dirty="0" err="1"/>
              <a:t>improved</a:t>
            </a:r>
            <a:r>
              <a:rPr lang="it-IT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8F6C4-A018-BE77-9BA5-BEE28F49C616}"/>
              </a:ext>
            </a:extLst>
          </p:cNvPr>
          <p:cNvSpPr txBox="1"/>
          <p:nvPr/>
        </p:nvSpPr>
        <p:spPr>
          <a:xfrm>
            <a:off x="5236535" y="2812684"/>
            <a:ext cx="301964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</a:defRPr>
            </a:lvl1pPr>
          </a:lstStyle>
          <a:p>
            <a:r>
              <a:rPr lang="it-IT" dirty="0"/>
              <a:t>The </a:t>
            </a:r>
            <a:r>
              <a:rPr lang="it-IT" dirty="0" err="1"/>
              <a:t>biggest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of the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low </a:t>
            </a:r>
            <a:r>
              <a:rPr lang="it-IT" dirty="0" err="1"/>
              <a:t>quality</a:t>
            </a:r>
            <a:r>
              <a:rPr lang="it-IT" dirty="0"/>
              <a:t> of the data. </a:t>
            </a:r>
            <a:r>
              <a:rPr lang="it-IT" dirty="0" err="1"/>
              <a:t>Firstly</a:t>
            </a:r>
            <a:r>
              <a:rPr lang="it-IT" dirty="0"/>
              <a:t>, the dataset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unbalanced</a:t>
            </a:r>
            <a:r>
              <a:rPr lang="it-IT" dirty="0"/>
              <a:t> and </a:t>
            </a:r>
            <a:r>
              <a:rPr lang="it-IT" dirty="0" err="1"/>
              <a:t>secondly</a:t>
            </a:r>
            <a:r>
              <a:rPr lang="it-IT" dirty="0"/>
              <a:t>, more </a:t>
            </a:r>
            <a:r>
              <a:rPr lang="it-IT" dirty="0" err="1"/>
              <a:t>important</a:t>
            </a:r>
            <a:r>
              <a:rPr lang="it-IT" dirty="0"/>
              <a:t>, the </a:t>
            </a:r>
            <a:r>
              <a:rPr lang="it-IT" dirty="0" err="1"/>
              <a:t>quality</a:t>
            </a:r>
            <a:r>
              <a:rPr lang="it-IT" dirty="0"/>
              <a:t> of the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so low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more </a:t>
            </a:r>
            <a:r>
              <a:rPr lang="it-IT" dirty="0" err="1"/>
              <a:t>complex</a:t>
            </a:r>
            <a:r>
              <a:rPr lang="it-IT" dirty="0"/>
              <a:t> models </a:t>
            </a:r>
            <a:r>
              <a:rPr lang="it-IT" dirty="0" err="1"/>
              <a:t>struggling</a:t>
            </a:r>
            <a:r>
              <a:rPr lang="it-IT" dirty="0"/>
              <a:t> </a:t>
            </a:r>
            <a:r>
              <a:rPr lang="it-IT" dirty="0" err="1"/>
              <a:t>identifying</a:t>
            </a:r>
            <a:r>
              <a:rPr lang="it-IT" dirty="0"/>
              <a:t> information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distinguish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131573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7D72-E4F1-4311-6CFE-40EC6E34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Thanks!</a:t>
            </a:r>
          </a:p>
        </p:txBody>
      </p:sp>
      <p:pic>
        <p:nvPicPr>
          <p:cNvPr id="6" name="Picture Placeholder 5" descr="A person working on a computer&#10;&#10;Description automatically generated with low confidence">
            <a:extLst>
              <a:ext uri="{FF2B5EF4-FFF2-40B4-BE49-F238E27FC236}">
                <a16:creationId xmlns:a16="http://schemas.microsoft.com/office/drawing/2014/main" id="{7EDBC0DB-A0E1-CCCA-2345-21BF28379CF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38" r="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60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/>
              <a:t>GOAL</a:t>
            </a:r>
            <a:endParaRPr lang="it-IT" dirty="0"/>
          </a:p>
        </p:txBody>
      </p:sp>
      <p:sp>
        <p:nvSpPr>
          <p:cNvPr id="720" name="Google Shape;720;p3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/>
              <a:t>DATASET</a:t>
            </a:r>
            <a:endParaRPr lang="it-IT" dirty="0"/>
          </a:p>
        </p:txBody>
      </p:sp>
      <p:sp>
        <p:nvSpPr>
          <p:cNvPr id="721" name="Google Shape;721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DATA PRE-PROCESSING</a:t>
            </a:r>
          </a:p>
        </p:txBody>
      </p:sp>
      <p:sp>
        <p:nvSpPr>
          <p:cNvPr id="722" name="Google Shape;722;p3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/>
              <a:t>MODELING SETUP</a:t>
            </a:r>
          </a:p>
        </p:txBody>
      </p:sp>
      <p:sp>
        <p:nvSpPr>
          <p:cNvPr id="723" name="Google Shape;723;p31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b="1"/>
              <a:t>MODELS</a:t>
            </a:r>
            <a:endParaRPr lang="it-IT" dirty="0"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6"/>
          </p:nvPr>
        </p:nvSpPr>
        <p:spPr>
          <a:xfrm>
            <a:off x="5783299" y="3561274"/>
            <a:ext cx="2857775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it-IT"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/>
              <a:t>LANGUAGE COMPARISON</a:t>
            </a:r>
            <a:endParaRPr lang="it-IT" sz="1800" dirty="0"/>
          </a:p>
        </p:txBody>
      </p:sp>
      <p:sp>
        <p:nvSpPr>
          <p:cNvPr id="729" name="Google Shape;72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TABLE OF </a:t>
            </a:r>
            <a:r>
              <a:rPr lang="it-IT" b="0"/>
              <a:t>CONTENTS</a:t>
            </a:r>
            <a:endParaRPr lang="it-IT" b="0" dirty="0"/>
          </a:p>
        </p:txBody>
      </p:sp>
      <p:sp>
        <p:nvSpPr>
          <p:cNvPr id="730" name="Google Shape;730;p31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Introduction</a:t>
            </a:r>
            <a:r>
              <a:rPr lang="it-IT" dirty="0"/>
              <a:t> to the </a:t>
            </a:r>
            <a:r>
              <a:rPr lang="it-IT" dirty="0" err="1"/>
              <a:t>analysis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and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achieved</a:t>
            </a:r>
            <a:endParaRPr lang="it-IT"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Description</a:t>
            </a:r>
            <a:r>
              <a:rPr lang="it-IT" dirty="0"/>
              <a:t> of the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of 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metric</a:t>
            </a:r>
            <a:endParaRPr lang="it-IT" dirty="0"/>
          </a:p>
        </p:txBody>
      </p:sp>
      <p:sp>
        <p:nvSpPr>
          <p:cNvPr id="732" name="Google Shape;732;p31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Description</a:t>
            </a:r>
            <a:r>
              <a:rPr lang="it-IT" dirty="0"/>
              <a:t> of the data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733" name="Google Shape;733;p31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Description of the models that have been used and of their results</a:t>
            </a:r>
            <a:endParaRPr lang="it-IT" dirty="0"/>
          </a:p>
        </p:txBody>
      </p:sp>
      <p:sp>
        <p:nvSpPr>
          <p:cNvPr id="728" name="Google Shape;728;p31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 lang="it-IT" dirty="0"/>
          </a:p>
        </p:txBody>
      </p:sp>
      <p:sp>
        <p:nvSpPr>
          <p:cNvPr id="727" name="Google Shape;727;p3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 lang="it-IT" dirty="0"/>
          </a:p>
        </p:txBody>
      </p:sp>
      <p:sp>
        <p:nvSpPr>
          <p:cNvPr id="725" name="Google Shape;725;p31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 lang="it-IT" dirty="0"/>
          </a:p>
        </p:txBody>
      </p:sp>
      <p:sp>
        <p:nvSpPr>
          <p:cNvPr id="726" name="Google Shape;726;p31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 lang="it-IT" dirty="0"/>
          </a:p>
        </p:txBody>
      </p:sp>
      <p:sp>
        <p:nvSpPr>
          <p:cNvPr id="734" name="Google Shape;734;p31"/>
          <p:cNvSpPr txBox="1">
            <a:spLocks noGrp="1"/>
          </p:cNvSpPr>
          <p:nvPr>
            <p:ph type="subTitle" idx="1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Description of all pre-processing operations</a:t>
            </a:r>
            <a:endParaRPr lang="it-IT" dirty="0"/>
          </a:p>
        </p:txBody>
      </p:sp>
      <p:sp>
        <p:nvSpPr>
          <p:cNvPr id="735" name="Google Shape;735;p31"/>
          <p:cNvSpPr txBox="1">
            <a:spLocks noGrp="1"/>
          </p:cNvSpPr>
          <p:nvPr>
            <p:ph type="subTitle" idx="1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Wordcloud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of </a:t>
            </a:r>
            <a:r>
              <a:rPr lang="it-IT" dirty="0" err="1"/>
              <a:t>Italian</a:t>
            </a:r>
            <a:r>
              <a:rPr lang="it-IT" dirty="0"/>
              <a:t> and English 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language</a:t>
            </a:r>
            <a:endParaRPr lang="it-IT" dirty="0"/>
          </a:p>
        </p:txBody>
      </p:sp>
      <p:sp>
        <p:nvSpPr>
          <p:cNvPr id="736" name="Google Shape;736;p31"/>
          <p:cNvSpPr txBox="1">
            <a:spLocks noGrp="1"/>
          </p:cNvSpPr>
          <p:nvPr>
            <p:ph type="title" idx="20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 lang="it-IT" dirty="0"/>
          </a:p>
        </p:txBody>
      </p:sp>
      <p:sp>
        <p:nvSpPr>
          <p:cNvPr id="737" name="Google Shape;737;p31"/>
          <p:cNvSpPr txBox="1">
            <a:spLocks noGrp="1"/>
          </p:cNvSpPr>
          <p:nvPr>
            <p:ph type="title" idx="2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 </a:t>
            </a:r>
            <a:endParaRPr lang="it-IT" dirty="0"/>
          </a:p>
        </p:txBody>
      </p:sp>
      <p:sp>
        <p:nvSpPr>
          <p:cNvPr id="738" name="Google Shape;738;p31"/>
          <p:cNvSpPr/>
          <p:nvPr/>
        </p:nvSpPr>
        <p:spPr>
          <a:xfrm>
            <a:off x="1108900" y="135915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it-IT" sz="400" dirty="0"/>
          </a:p>
        </p:txBody>
      </p:sp>
      <p:sp>
        <p:nvSpPr>
          <p:cNvPr id="739" name="Google Shape;739;p31"/>
          <p:cNvSpPr/>
          <p:nvPr/>
        </p:nvSpPr>
        <p:spPr>
          <a:xfrm>
            <a:off x="4850325" y="135915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lang="it-IT" sz="400" dirty="0"/>
          </a:p>
        </p:txBody>
      </p:sp>
      <p:sp>
        <p:nvSpPr>
          <p:cNvPr id="740" name="Google Shape;740;p31"/>
          <p:cNvSpPr/>
          <p:nvPr/>
        </p:nvSpPr>
        <p:spPr>
          <a:xfrm>
            <a:off x="1108900" y="24957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lang="it-IT" sz="400" dirty="0"/>
          </a:p>
        </p:txBody>
      </p:sp>
      <p:sp>
        <p:nvSpPr>
          <p:cNvPr id="741" name="Google Shape;741;p31"/>
          <p:cNvSpPr/>
          <p:nvPr/>
        </p:nvSpPr>
        <p:spPr>
          <a:xfrm>
            <a:off x="4850325" y="24957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  <a:endParaRPr lang="it-IT" sz="400" dirty="0"/>
          </a:p>
        </p:txBody>
      </p:sp>
      <p:sp>
        <p:nvSpPr>
          <p:cNvPr id="742" name="Google Shape;742;p31"/>
          <p:cNvSpPr/>
          <p:nvPr/>
        </p:nvSpPr>
        <p:spPr>
          <a:xfrm>
            <a:off x="1108900" y="363230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lang="it-IT" sz="400" dirty="0"/>
          </a:p>
        </p:txBody>
      </p:sp>
      <p:sp>
        <p:nvSpPr>
          <p:cNvPr id="743" name="Google Shape;743;p31"/>
          <p:cNvSpPr/>
          <p:nvPr/>
        </p:nvSpPr>
        <p:spPr>
          <a:xfrm>
            <a:off x="4850325" y="363230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06</a:t>
            </a:r>
            <a:endParaRPr lang="it-IT" sz="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800" dirty="0"/>
              <a:t>SEXISM IDENTIFICATION</a:t>
            </a:r>
            <a:endParaRPr lang="it-IT" sz="3800" b="0" dirty="0"/>
          </a:p>
        </p:txBody>
      </p:sp>
      <p:sp>
        <p:nvSpPr>
          <p:cNvPr id="806" name="Google Shape;806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Sexism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discrimination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people on the </a:t>
            </a:r>
            <a:r>
              <a:rPr lang="it-IT" dirty="0" err="1"/>
              <a:t>basis</a:t>
            </a:r>
            <a:r>
              <a:rPr lang="it-IT" dirty="0"/>
              <a:t> of sex. </a:t>
            </a:r>
            <a:r>
              <a:rPr lang="it-IT" dirty="0" err="1"/>
              <a:t>Detecting</a:t>
            </a:r>
            <a:r>
              <a:rPr lang="it-IT" dirty="0"/>
              <a:t> online </a:t>
            </a:r>
            <a:r>
              <a:rPr lang="it-IT" dirty="0" err="1"/>
              <a:t>sexism</a:t>
            </a:r>
            <a:r>
              <a:rPr lang="it-IT" b="1" dirty="0"/>
              <a:t> </a:t>
            </a:r>
            <a:r>
              <a:rPr lang="it-IT" dirty="0" err="1"/>
              <a:t>especially</a:t>
            </a:r>
            <a:r>
              <a:rPr lang="it-IT" dirty="0"/>
              <a:t> on social media can be </a:t>
            </a:r>
            <a:r>
              <a:rPr lang="it-IT" dirty="0" err="1"/>
              <a:t>difficult</a:t>
            </a:r>
            <a:r>
              <a:rPr lang="it-IT" dirty="0"/>
              <a:t> due to the volume of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variety</a:t>
            </a:r>
            <a:r>
              <a:rPr lang="it-IT" dirty="0"/>
              <a:t> of </a:t>
            </a:r>
            <a:r>
              <a:rPr lang="it-IT" dirty="0" err="1"/>
              <a:t>forms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Automating</a:t>
            </a:r>
            <a:r>
              <a:rPr lang="it-IT" dirty="0"/>
              <a:t> </a:t>
            </a:r>
            <a:r>
              <a:rPr lang="it-IT" dirty="0" err="1"/>
              <a:t>sexism</a:t>
            </a:r>
            <a:r>
              <a:rPr lang="it-IT" dirty="0"/>
              <a:t> </a:t>
            </a:r>
            <a:r>
              <a:rPr lang="it-IT" dirty="0" err="1"/>
              <a:t>identification</a:t>
            </a:r>
            <a:r>
              <a:rPr lang="it-IT" dirty="0"/>
              <a:t> </a:t>
            </a:r>
            <a:r>
              <a:rPr lang="it-IT" dirty="0" err="1"/>
              <a:t>requiers</a:t>
            </a:r>
            <a:r>
              <a:rPr lang="it-IT" dirty="0"/>
              <a:t> the use of machine learning models. </a:t>
            </a:r>
          </a:p>
        </p:txBody>
      </p:sp>
      <p:pic>
        <p:nvPicPr>
          <p:cNvPr id="10" name="Picture Placeholder 9" descr="A hand writing on a white board&#10;&#10;Description automatically generated with medium confidence">
            <a:extLst>
              <a:ext uri="{FF2B5EF4-FFF2-40B4-BE49-F238E27FC236}">
                <a16:creationId xmlns:a16="http://schemas.microsoft.com/office/drawing/2014/main" id="{1FA46504-FFFC-2283-962F-27925FF2072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6598" b="16598"/>
          <a:stretch>
            <a:fillRect/>
          </a:stretch>
        </p:blipFill>
        <p:spPr>
          <a:xfrm>
            <a:off x="4572000" y="700410"/>
            <a:ext cx="3998913" cy="3997325"/>
          </a:xfrm>
        </p:spPr>
      </p:pic>
      <p:sp>
        <p:nvSpPr>
          <p:cNvPr id="2" name="Google Shape;738;p31">
            <a:extLst>
              <a:ext uri="{FF2B5EF4-FFF2-40B4-BE49-F238E27FC236}">
                <a16:creationId xmlns:a16="http://schemas.microsoft.com/office/drawing/2014/main" id="{9F0BF479-A8FA-1D15-7208-2AADA8BEDB27}"/>
              </a:ext>
            </a:extLst>
          </p:cNvPr>
          <p:cNvSpPr/>
          <p:nvPr/>
        </p:nvSpPr>
        <p:spPr>
          <a:xfrm>
            <a:off x="713225" y="23737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it-IT" sz="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4"/>
          <p:cNvSpPr txBox="1">
            <a:spLocks noGrp="1"/>
          </p:cNvSpPr>
          <p:nvPr>
            <p:ph type="title"/>
          </p:nvPr>
        </p:nvSpPr>
        <p:spPr>
          <a:xfrm>
            <a:off x="720000" y="2076879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/>
              <a:t>The </a:t>
            </a:r>
            <a:r>
              <a:rPr lang="it-IT" b="0" dirty="0" err="1"/>
              <a:t>analysis</a:t>
            </a:r>
            <a:r>
              <a:rPr lang="it-IT" b="0" dirty="0"/>
              <a:t> </a:t>
            </a:r>
            <a:r>
              <a:rPr lang="it-IT" b="0" dirty="0" err="1"/>
              <a:t>resulted</a:t>
            </a:r>
            <a:r>
              <a:rPr lang="it-IT" b="0" dirty="0"/>
              <a:t> in the </a:t>
            </a:r>
            <a:r>
              <a:rPr lang="it-IT" b="0" dirty="0" err="1"/>
              <a:t>development</a:t>
            </a:r>
            <a:r>
              <a:rPr lang="it-IT" b="0" dirty="0"/>
              <a:t> of </a:t>
            </a:r>
            <a:r>
              <a:rPr lang="it-IT" b="0" dirty="0" err="1"/>
              <a:t>both</a:t>
            </a:r>
            <a:r>
              <a:rPr lang="it-IT" b="0" dirty="0"/>
              <a:t> </a:t>
            </a:r>
            <a:r>
              <a:rPr lang="it-IT" b="0" dirty="0" err="1"/>
              <a:t>simple</a:t>
            </a:r>
            <a:r>
              <a:rPr lang="it-IT" b="0" dirty="0"/>
              <a:t> and more </a:t>
            </a:r>
            <a:r>
              <a:rPr lang="it-IT" b="0" dirty="0" err="1"/>
              <a:t>complex</a:t>
            </a:r>
            <a:r>
              <a:rPr lang="it-IT" b="0" dirty="0"/>
              <a:t> models with the </a:t>
            </a:r>
            <a:r>
              <a:rPr lang="it-IT" b="0" dirty="0" err="1"/>
              <a:t>final</a:t>
            </a:r>
            <a:r>
              <a:rPr lang="it-IT" b="0" dirty="0"/>
              <a:t> model </a:t>
            </a:r>
            <a:r>
              <a:rPr lang="it-IT" b="0" dirty="0" err="1"/>
              <a:t>reaching</a:t>
            </a:r>
            <a:r>
              <a:rPr lang="it-IT" b="0" dirty="0"/>
              <a:t> </a:t>
            </a:r>
            <a:r>
              <a:rPr lang="it-IT" b="0" dirty="0" err="1"/>
              <a:t>nearly</a:t>
            </a:r>
            <a:r>
              <a:rPr lang="it-IT" b="0" dirty="0"/>
              <a:t> 70% in the </a:t>
            </a:r>
            <a:r>
              <a:rPr lang="it-IT" b="0" dirty="0" err="1"/>
              <a:t>chosen</a:t>
            </a:r>
            <a:r>
              <a:rPr lang="it-IT" b="0" dirty="0"/>
              <a:t> </a:t>
            </a:r>
            <a:r>
              <a:rPr lang="it-IT" b="0" dirty="0" err="1"/>
              <a:t>evaluation</a:t>
            </a:r>
            <a:r>
              <a:rPr lang="it-IT" b="0" dirty="0"/>
              <a:t> </a:t>
            </a:r>
            <a:r>
              <a:rPr lang="it-IT" b="0" dirty="0" err="1"/>
              <a:t>metric</a:t>
            </a:r>
            <a:endParaRPr lang="it-IT" b="0" dirty="0"/>
          </a:p>
        </p:txBody>
      </p:sp>
      <p:sp>
        <p:nvSpPr>
          <p:cNvPr id="2" name="Google Shape;738;p31">
            <a:extLst>
              <a:ext uri="{FF2B5EF4-FFF2-40B4-BE49-F238E27FC236}">
                <a16:creationId xmlns:a16="http://schemas.microsoft.com/office/drawing/2014/main" id="{8E99DC8F-AC9C-C097-0292-26509E8CCC7C}"/>
              </a:ext>
            </a:extLst>
          </p:cNvPr>
          <p:cNvSpPr/>
          <p:nvPr/>
        </p:nvSpPr>
        <p:spPr>
          <a:xfrm>
            <a:off x="4221300" y="112965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it-IT" sz="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1436981" y="2146121"/>
            <a:ext cx="2389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b="1" dirty="0">
                <a:solidFill>
                  <a:schemeClr val="dk1"/>
                </a:solidFill>
              </a:rPr>
              <a:t>English Dataset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1024" name="Google Shape;1024;p41"/>
          <p:cNvSpPr txBox="1">
            <a:spLocks noGrp="1"/>
          </p:cNvSpPr>
          <p:nvPr>
            <p:ph type="subTitle" idx="2"/>
          </p:nvPr>
        </p:nvSpPr>
        <p:spPr>
          <a:xfrm>
            <a:off x="5788045" y="2146275"/>
            <a:ext cx="2389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b="1" dirty="0" err="1">
                <a:solidFill>
                  <a:schemeClr val="dk1"/>
                </a:solidFill>
              </a:rPr>
              <a:t>Italian</a:t>
            </a:r>
            <a:r>
              <a:rPr lang="it-IT" b="1" dirty="0">
                <a:solidFill>
                  <a:schemeClr val="dk1"/>
                </a:solidFill>
              </a:rPr>
              <a:t> Dataset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1020" name="Google Shape;1020;p41"/>
          <p:cNvSpPr txBox="1">
            <a:spLocks noGrp="1"/>
          </p:cNvSpPr>
          <p:nvPr>
            <p:ph type="subTitle" idx="3"/>
          </p:nvPr>
        </p:nvSpPr>
        <p:spPr>
          <a:xfrm>
            <a:off x="1437581" y="2539650"/>
            <a:ext cx="2389800" cy="87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lnSpc>
                <a:spcPct val="100000"/>
              </a:lnSpc>
              <a:buClr>
                <a:schemeClr val="dk1"/>
              </a:buClr>
              <a:buSzPts val="1200"/>
            </a:pP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Highly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unbalanced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dataset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composed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of 13631 tweets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labeled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either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sexist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or non-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sexist</a:t>
            </a:r>
            <a:endParaRPr lang="it-IT" sz="1200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1021" name="Google Shape;1021;p41"/>
          <p:cNvSpPr txBox="1">
            <a:spLocks noGrp="1"/>
          </p:cNvSpPr>
          <p:nvPr>
            <p:ph type="subTitle" idx="4"/>
          </p:nvPr>
        </p:nvSpPr>
        <p:spPr>
          <a:xfrm>
            <a:off x="5788571" y="2539650"/>
            <a:ext cx="2389800" cy="875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dirty="0"/>
              <a:t>Dataset </a:t>
            </a:r>
            <a:r>
              <a:rPr lang="it-IT" dirty="0" err="1"/>
              <a:t>composed</a:t>
            </a:r>
            <a:r>
              <a:rPr lang="it-IT" dirty="0"/>
              <a:t> of 3922 tweets  </a:t>
            </a:r>
            <a:r>
              <a:rPr lang="it-IT" dirty="0" err="1"/>
              <a:t>labeled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or non-</a:t>
            </a:r>
            <a:r>
              <a:rPr lang="it-IT" dirty="0" err="1"/>
              <a:t>sexist</a:t>
            </a:r>
            <a:endParaRPr lang="it-IT" dirty="0"/>
          </a:p>
        </p:txBody>
      </p:sp>
      <p:sp>
        <p:nvSpPr>
          <p:cNvPr id="1019" name="Google Shape;101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DATASET</a:t>
            </a:r>
          </a:p>
        </p:txBody>
      </p:sp>
      <p:sp>
        <p:nvSpPr>
          <p:cNvPr id="1025" name="Google Shape;1025;p41"/>
          <p:cNvSpPr/>
          <p:nvPr/>
        </p:nvSpPr>
        <p:spPr>
          <a:xfrm>
            <a:off x="2330531" y="1346296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400" dirty="0"/>
          </a:p>
        </p:txBody>
      </p:sp>
      <p:sp>
        <p:nvSpPr>
          <p:cNvPr id="1026" name="Google Shape;1026;p41"/>
          <p:cNvSpPr/>
          <p:nvPr/>
        </p:nvSpPr>
        <p:spPr>
          <a:xfrm>
            <a:off x="6724483" y="1346450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400" dirty="0"/>
          </a:p>
        </p:txBody>
      </p:sp>
      <p:cxnSp>
        <p:nvCxnSpPr>
          <p:cNvPr id="1028" name="Google Shape;1028;p41"/>
          <p:cNvCxnSpPr>
            <a:stCxn id="1025" idx="6"/>
            <a:endCxn id="1026" idx="2"/>
          </p:cNvCxnSpPr>
          <p:nvPr/>
        </p:nvCxnSpPr>
        <p:spPr>
          <a:xfrm>
            <a:off x="2933231" y="1647646"/>
            <a:ext cx="3791252" cy="15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0" name="Google Shape;1030;p41"/>
          <p:cNvGrpSpPr/>
          <p:nvPr/>
        </p:nvGrpSpPr>
        <p:grpSpPr>
          <a:xfrm>
            <a:off x="2501326" y="1533956"/>
            <a:ext cx="262308" cy="227393"/>
            <a:chOff x="2706733" y="2721610"/>
            <a:chExt cx="262308" cy="227393"/>
          </a:xfrm>
        </p:grpSpPr>
        <p:sp>
          <p:nvSpPr>
            <p:cNvPr id="1031" name="Google Shape;1031;p41"/>
            <p:cNvSpPr/>
            <p:nvPr/>
          </p:nvSpPr>
          <p:spPr>
            <a:xfrm>
              <a:off x="2763082" y="2765236"/>
              <a:ext cx="140393" cy="140393"/>
            </a:xfrm>
            <a:custGeom>
              <a:avLst/>
              <a:gdLst/>
              <a:ahLst/>
              <a:cxnLst/>
              <a:rect l="l" t="t" r="r" b="b"/>
              <a:pathLst>
                <a:path w="6124" h="6124" extrusionOk="0">
                  <a:moveTo>
                    <a:pt x="3047" y="1046"/>
                  </a:moveTo>
                  <a:cubicBezTo>
                    <a:pt x="4078" y="1046"/>
                    <a:pt x="5066" y="1846"/>
                    <a:pt x="5066" y="3054"/>
                  </a:cubicBezTo>
                  <a:cubicBezTo>
                    <a:pt x="5066" y="4157"/>
                    <a:pt x="4172" y="5066"/>
                    <a:pt x="3070" y="5066"/>
                  </a:cubicBezTo>
                  <a:cubicBezTo>
                    <a:pt x="1282" y="5066"/>
                    <a:pt x="373" y="2905"/>
                    <a:pt x="1640" y="1639"/>
                  </a:cubicBezTo>
                  <a:cubicBezTo>
                    <a:pt x="2050" y="1229"/>
                    <a:pt x="2553" y="1046"/>
                    <a:pt x="3047" y="1046"/>
                  </a:cubicBezTo>
                  <a:close/>
                  <a:moveTo>
                    <a:pt x="2742" y="0"/>
                  </a:moveTo>
                  <a:lnTo>
                    <a:pt x="2742" y="283"/>
                  </a:lnTo>
                  <a:cubicBezTo>
                    <a:pt x="2742" y="432"/>
                    <a:pt x="2638" y="552"/>
                    <a:pt x="2504" y="596"/>
                  </a:cubicBezTo>
                  <a:cubicBezTo>
                    <a:pt x="2221" y="656"/>
                    <a:pt x="1952" y="760"/>
                    <a:pt x="1714" y="924"/>
                  </a:cubicBezTo>
                  <a:cubicBezTo>
                    <a:pt x="1668" y="953"/>
                    <a:pt x="1614" y="966"/>
                    <a:pt x="1560" y="966"/>
                  </a:cubicBezTo>
                  <a:cubicBezTo>
                    <a:pt x="1476" y="966"/>
                    <a:pt x="1390" y="934"/>
                    <a:pt x="1327" y="879"/>
                  </a:cubicBezTo>
                  <a:lnTo>
                    <a:pt x="1118" y="671"/>
                  </a:lnTo>
                  <a:lnTo>
                    <a:pt x="671" y="1118"/>
                  </a:lnTo>
                  <a:lnTo>
                    <a:pt x="880" y="1326"/>
                  </a:lnTo>
                  <a:cubicBezTo>
                    <a:pt x="984" y="1431"/>
                    <a:pt x="999" y="1580"/>
                    <a:pt x="924" y="1714"/>
                  </a:cubicBezTo>
                  <a:cubicBezTo>
                    <a:pt x="775" y="1952"/>
                    <a:pt x="656" y="2220"/>
                    <a:pt x="597" y="2488"/>
                  </a:cubicBezTo>
                  <a:cubicBezTo>
                    <a:pt x="567" y="2637"/>
                    <a:pt x="433" y="2742"/>
                    <a:pt x="284" y="2742"/>
                  </a:cubicBezTo>
                  <a:lnTo>
                    <a:pt x="1" y="2742"/>
                  </a:lnTo>
                  <a:lnTo>
                    <a:pt x="1" y="3367"/>
                  </a:lnTo>
                  <a:lnTo>
                    <a:pt x="284" y="3367"/>
                  </a:lnTo>
                  <a:cubicBezTo>
                    <a:pt x="433" y="3367"/>
                    <a:pt x="567" y="3472"/>
                    <a:pt x="597" y="3620"/>
                  </a:cubicBezTo>
                  <a:cubicBezTo>
                    <a:pt x="656" y="3889"/>
                    <a:pt x="775" y="4157"/>
                    <a:pt x="924" y="4395"/>
                  </a:cubicBezTo>
                  <a:cubicBezTo>
                    <a:pt x="999" y="4514"/>
                    <a:pt x="984" y="4678"/>
                    <a:pt x="880" y="4783"/>
                  </a:cubicBezTo>
                  <a:lnTo>
                    <a:pt x="671" y="4991"/>
                  </a:lnTo>
                  <a:lnTo>
                    <a:pt x="1118" y="5438"/>
                  </a:lnTo>
                  <a:lnTo>
                    <a:pt x="1327" y="5229"/>
                  </a:lnTo>
                  <a:cubicBezTo>
                    <a:pt x="1387" y="5169"/>
                    <a:pt x="1469" y="5138"/>
                    <a:pt x="1549" y="5138"/>
                  </a:cubicBezTo>
                  <a:cubicBezTo>
                    <a:pt x="1607" y="5138"/>
                    <a:pt x="1664" y="5154"/>
                    <a:pt x="1714" y="5185"/>
                  </a:cubicBezTo>
                  <a:cubicBezTo>
                    <a:pt x="1952" y="5349"/>
                    <a:pt x="2221" y="5468"/>
                    <a:pt x="2504" y="5527"/>
                  </a:cubicBezTo>
                  <a:cubicBezTo>
                    <a:pt x="2653" y="5557"/>
                    <a:pt x="2757" y="5691"/>
                    <a:pt x="2757" y="5840"/>
                  </a:cubicBezTo>
                  <a:lnTo>
                    <a:pt x="2757" y="6123"/>
                  </a:lnTo>
                  <a:lnTo>
                    <a:pt x="3383" y="6123"/>
                  </a:lnTo>
                  <a:lnTo>
                    <a:pt x="3383" y="5840"/>
                  </a:lnTo>
                  <a:cubicBezTo>
                    <a:pt x="3383" y="5691"/>
                    <a:pt x="3487" y="5557"/>
                    <a:pt x="3621" y="5527"/>
                  </a:cubicBezTo>
                  <a:cubicBezTo>
                    <a:pt x="3904" y="5468"/>
                    <a:pt x="4157" y="5349"/>
                    <a:pt x="4410" y="5200"/>
                  </a:cubicBezTo>
                  <a:cubicBezTo>
                    <a:pt x="4460" y="5169"/>
                    <a:pt x="4518" y="5153"/>
                    <a:pt x="4575" y="5153"/>
                  </a:cubicBezTo>
                  <a:cubicBezTo>
                    <a:pt x="4656" y="5153"/>
                    <a:pt x="4737" y="5184"/>
                    <a:pt x="4798" y="5244"/>
                  </a:cubicBezTo>
                  <a:lnTo>
                    <a:pt x="4991" y="5453"/>
                  </a:lnTo>
                  <a:lnTo>
                    <a:pt x="5453" y="5006"/>
                  </a:lnTo>
                  <a:lnTo>
                    <a:pt x="5245" y="4797"/>
                  </a:lnTo>
                  <a:cubicBezTo>
                    <a:pt x="5140" y="4693"/>
                    <a:pt x="5126" y="4529"/>
                    <a:pt x="5200" y="4410"/>
                  </a:cubicBezTo>
                  <a:cubicBezTo>
                    <a:pt x="5349" y="4172"/>
                    <a:pt x="5468" y="3904"/>
                    <a:pt x="5528" y="3620"/>
                  </a:cubicBezTo>
                  <a:cubicBezTo>
                    <a:pt x="5558" y="3486"/>
                    <a:pt x="5692" y="3382"/>
                    <a:pt x="5841" y="3382"/>
                  </a:cubicBezTo>
                  <a:lnTo>
                    <a:pt x="6124" y="3382"/>
                  </a:lnTo>
                  <a:lnTo>
                    <a:pt x="6124" y="2742"/>
                  </a:lnTo>
                  <a:lnTo>
                    <a:pt x="5841" y="2742"/>
                  </a:lnTo>
                  <a:cubicBezTo>
                    <a:pt x="5692" y="2727"/>
                    <a:pt x="5558" y="2637"/>
                    <a:pt x="5528" y="2488"/>
                  </a:cubicBezTo>
                  <a:cubicBezTo>
                    <a:pt x="5468" y="2220"/>
                    <a:pt x="5349" y="1952"/>
                    <a:pt x="5200" y="1714"/>
                  </a:cubicBezTo>
                  <a:cubicBezTo>
                    <a:pt x="5126" y="1580"/>
                    <a:pt x="5140" y="1431"/>
                    <a:pt x="5245" y="1326"/>
                  </a:cubicBezTo>
                  <a:lnTo>
                    <a:pt x="5453" y="1118"/>
                  </a:lnTo>
                  <a:lnTo>
                    <a:pt x="5006" y="671"/>
                  </a:lnTo>
                  <a:lnTo>
                    <a:pt x="4798" y="879"/>
                  </a:lnTo>
                  <a:cubicBezTo>
                    <a:pt x="4734" y="934"/>
                    <a:pt x="4648" y="966"/>
                    <a:pt x="4564" y="966"/>
                  </a:cubicBezTo>
                  <a:cubicBezTo>
                    <a:pt x="4510" y="966"/>
                    <a:pt x="4457" y="953"/>
                    <a:pt x="4410" y="924"/>
                  </a:cubicBezTo>
                  <a:cubicBezTo>
                    <a:pt x="4172" y="760"/>
                    <a:pt x="3904" y="656"/>
                    <a:pt x="3621" y="596"/>
                  </a:cubicBezTo>
                  <a:cubicBezTo>
                    <a:pt x="3487" y="552"/>
                    <a:pt x="3383" y="432"/>
                    <a:pt x="3383" y="283"/>
                  </a:cubicBezTo>
                  <a:lnTo>
                    <a:pt x="3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706733" y="2721610"/>
              <a:ext cx="262308" cy="227393"/>
            </a:xfrm>
            <a:custGeom>
              <a:avLst/>
              <a:gdLst/>
              <a:ahLst/>
              <a:cxnLst/>
              <a:rect l="l" t="t" r="r" b="b"/>
              <a:pathLst>
                <a:path w="11442" h="9919" extrusionOk="0">
                  <a:moveTo>
                    <a:pt x="6153" y="1263"/>
                  </a:moveTo>
                  <a:cubicBezTo>
                    <a:pt x="6332" y="1263"/>
                    <a:pt x="6466" y="1412"/>
                    <a:pt x="6466" y="1591"/>
                  </a:cubicBezTo>
                  <a:lnTo>
                    <a:pt x="6466" y="1948"/>
                  </a:lnTo>
                  <a:cubicBezTo>
                    <a:pt x="6645" y="1993"/>
                    <a:pt x="6824" y="2067"/>
                    <a:pt x="6988" y="2157"/>
                  </a:cubicBezTo>
                  <a:lnTo>
                    <a:pt x="7241" y="1903"/>
                  </a:lnTo>
                  <a:cubicBezTo>
                    <a:pt x="7300" y="1844"/>
                    <a:pt x="7379" y="1814"/>
                    <a:pt x="7459" y="1814"/>
                  </a:cubicBezTo>
                  <a:cubicBezTo>
                    <a:pt x="7539" y="1814"/>
                    <a:pt x="7621" y="1844"/>
                    <a:pt x="7688" y="1903"/>
                  </a:cubicBezTo>
                  <a:lnTo>
                    <a:pt x="8582" y="2797"/>
                  </a:lnTo>
                  <a:cubicBezTo>
                    <a:pt x="8701" y="2916"/>
                    <a:pt x="8701" y="3125"/>
                    <a:pt x="8582" y="3244"/>
                  </a:cubicBezTo>
                  <a:lnTo>
                    <a:pt x="8328" y="3497"/>
                  </a:lnTo>
                  <a:cubicBezTo>
                    <a:pt x="8403" y="3661"/>
                    <a:pt x="8477" y="3840"/>
                    <a:pt x="8537" y="4019"/>
                  </a:cubicBezTo>
                  <a:lnTo>
                    <a:pt x="8895" y="4019"/>
                  </a:lnTo>
                  <a:cubicBezTo>
                    <a:pt x="9073" y="4019"/>
                    <a:pt x="9207" y="4153"/>
                    <a:pt x="9207" y="4332"/>
                  </a:cubicBezTo>
                  <a:lnTo>
                    <a:pt x="9207" y="5598"/>
                  </a:lnTo>
                  <a:cubicBezTo>
                    <a:pt x="9207" y="5762"/>
                    <a:pt x="9073" y="5911"/>
                    <a:pt x="8895" y="5911"/>
                  </a:cubicBezTo>
                  <a:lnTo>
                    <a:pt x="8537" y="5911"/>
                  </a:lnTo>
                  <a:cubicBezTo>
                    <a:pt x="8477" y="6090"/>
                    <a:pt x="8403" y="6253"/>
                    <a:pt x="8328" y="6417"/>
                  </a:cubicBezTo>
                  <a:lnTo>
                    <a:pt x="8582" y="6671"/>
                  </a:lnTo>
                  <a:cubicBezTo>
                    <a:pt x="8641" y="6730"/>
                    <a:pt x="8671" y="6820"/>
                    <a:pt x="8671" y="6894"/>
                  </a:cubicBezTo>
                  <a:cubicBezTo>
                    <a:pt x="8671" y="6983"/>
                    <a:pt x="8641" y="7058"/>
                    <a:pt x="8582" y="7118"/>
                  </a:cubicBezTo>
                  <a:lnTo>
                    <a:pt x="7688" y="8026"/>
                  </a:lnTo>
                  <a:cubicBezTo>
                    <a:pt x="7621" y="8086"/>
                    <a:pt x="7539" y="8116"/>
                    <a:pt x="7459" y="8116"/>
                  </a:cubicBezTo>
                  <a:cubicBezTo>
                    <a:pt x="7379" y="8116"/>
                    <a:pt x="7300" y="8086"/>
                    <a:pt x="7241" y="8026"/>
                  </a:cubicBezTo>
                  <a:lnTo>
                    <a:pt x="6988" y="7758"/>
                  </a:lnTo>
                  <a:cubicBezTo>
                    <a:pt x="6824" y="7848"/>
                    <a:pt x="6645" y="7922"/>
                    <a:pt x="6466" y="7982"/>
                  </a:cubicBezTo>
                  <a:lnTo>
                    <a:pt x="6466" y="8339"/>
                  </a:lnTo>
                  <a:cubicBezTo>
                    <a:pt x="6466" y="8503"/>
                    <a:pt x="6332" y="8652"/>
                    <a:pt x="6153" y="8652"/>
                  </a:cubicBezTo>
                  <a:lnTo>
                    <a:pt x="4887" y="8652"/>
                  </a:lnTo>
                  <a:cubicBezTo>
                    <a:pt x="4708" y="8652"/>
                    <a:pt x="4574" y="8503"/>
                    <a:pt x="4574" y="8339"/>
                  </a:cubicBezTo>
                  <a:lnTo>
                    <a:pt x="4574" y="7982"/>
                  </a:lnTo>
                  <a:cubicBezTo>
                    <a:pt x="4395" y="7922"/>
                    <a:pt x="4217" y="7848"/>
                    <a:pt x="4053" y="7758"/>
                  </a:cubicBezTo>
                  <a:lnTo>
                    <a:pt x="3800" y="8026"/>
                  </a:lnTo>
                  <a:cubicBezTo>
                    <a:pt x="3740" y="8086"/>
                    <a:pt x="3662" y="8116"/>
                    <a:pt x="3582" y="8116"/>
                  </a:cubicBezTo>
                  <a:cubicBezTo>
                    <a:pt x="3502" y="8116"/>
                    <a:pt x="3420" y="8086"/>
                    <a:pt x="3353" y="8026"/>
                  </a:cubicBezTo>
                  <a:lnTo>
                    <a:pt x="2459" y="7118"/>
                  </a:lnTo>
                  <a:cubicBezTo>
                    <a:pt x="2399" y="7058"/>
                    <a:pt x="2369" y="6983"/>
                    <a:pt x="2369" y="6894"/>
                  </a:cubicBezTo>
                  <a:cubicBezTo>
                    <a:pt x="2369" y="6820"/>
                    <a:pt x="2399" y="6730"/>
                    <a:pt x="2459" y="6671"/>
                  </a:cubicBezTo>
                  <a:lnTo>
                    <a:pt x="2712" y="6417"/>
                  </a:lnTo>
                  <a:cubicBezTo>
                    <a:pt x="2638" y="6253"/>
                    <a:pt x="2563" y="6090"/>
                    <a:pt x="2503" y="5911"/>
                  </a:cubicBezTo>
                  <a:lnTo>
                    <a:pt x="2146" y="5911"/>
                  </a:lnTo>
                  <a:cubicBezTo>
                    <a:pt x="1967" y="5911"/>
                    <a:pt x="1833" y="5762"/>
                    <a:pt x="1833" y="5598"/>
                  </a:cubicBezTo>
                  <a:lnTo>
                    <a:pt x="1833" y="4332"/>
                  </a:lnTo>
                  <a:cubicBezTo>
                    <a:pt x="1833" y="4153"/>
                    <a:pt x="1967" y="4019"/>
                    <a:pt x="2146" y="4019"/>
                  </a:cubicBezTo>
                  <a:lnTo>
                    <a:pt x="2503" y="4019"/>
                  </a:lnTo>
                  <a:cubicBezTo>
                    <a:pt x="2563" y="3840"/>
                    <a:pt x="2638" y="3661"/>
                    <a:pt x="2712" y="3497"/>
                  </a:cubicBezTo>
                  <a:lnTo>
                    <a:pt x="2459" y="3244"/>
                  </a:lnTo>
                  <a:cubicBezTo>
                    <a:pt x="2340" y="3125"/>
                    <a:pt x="2340" y="2916"/>
                    <a:pt x="2459" y="2797"/>
                  </a:cubicBezTo>
                  <a:lnTo>
                    <a:pt x="3353" y="1903"/>
                  </a:lnTo>
                  <a:cubicBezTo>
                    <a:pt x="3420" y="1844"/>
                    <a:pt x="3502" y="1814"/>
                    <a:pt x="3582" y="1814"/>
                  </a:cubicBezTo>
                  <a:cubicBezTo>
                    <a:pt x="3662" y="1814"/>
                    <a:pt x="3740" y="1844"/>
                    <a:pt x="3800" y="1903"/>
                  </a:cubicBezTo>
                  <a:lnTo>
                    <a:pt x="4053" y="2157"/>
                  </a:lnTo>
                  <a:cubicBezTo>
                    <a:pt x="4217" y="2067"/>
                    <a:pt x="4395" y="1993"/>
                    <a:pt x="4574" y="1948"/>
                  </a:cubicBezTo>
                  <a:lnTo>
                    <a:pt x="4574" y="1591"/>
                  </a:lnTo>
                  <a:cubicBezTo>
                    <a:pt x="4574" y="1412"/>
                    <a:pt x="4708" y="1263"/>
                    <a:pt x="4887" y="1263"/>
                  </a:cubicBezTo>
                  <a:close/>
                  <a:moveTo>
                    <a:pt x="5537" y="0"/>
                  </a:moveTo>
                  <a:cubicBezTo>
                    <a:pt x="4179" y="0"/>
                    <a:pt x="2824" y="481"/>
                    <a:pt x="1744" y="1442"/>
                  </a:cubicBezTo>
                  <a:cubicBezTo>
                    <a:pt x="746" y="2335"/>
                    <a:pt x="165" y="3617"/>
                    <a:pt x="165" y="4957"/>
                  </a:cubicBezTo>
                  <a:cubicBezTo>
                    <a:pt x="165" y="5658"/>
                    <a:pt x="328" y="6343"/>
                    <a:pt x="641" y="6969"/>
                  </a:cubicBezTo>
                  <a:cubicBezTo>
                    <a:pt x="880" y="7460"/>
                    <a:pt x="1207" y="7922"/>
                    <a:pt x="1595" y="8309"/>
                  </a:cubicBezTo>
                  <a:lnTo>
                    <a:pt x="239" y="9352"/>
                  </a:lnTo>
                  <a:cubicBezTo>
                    <a:pt x="1" y="9531"/>
                    <a:pt x="135" y="9918"/>
                    <a:pt x="433" y="9918"/>
                  </a:cubicBezTo>
                  <a:lnTo>
                    <a:pt x="5543" y="9918"/>
                  </a:lnTo>
                  <a:cubicBezTo>
                    <a:pt x="5562" y="9918"/>
                    <a:pt x="5582" y="9919"/>
                    <a:pt x="5601" y="9919"/>
                  </a:cubicBezTo>
                  <a:cubicBezTo>
                    <a:pt x="6980" y="9919"/>
                    <a:pt x="8298" y="9399"/>
                    <a:pt x="9327" y="8473"/>
                  </a:cubicBezTo>
                  <a:cubicBezTo>
                    <a:pt x="11442" y="6611"/>
                    <a:pt x="11442" y="3319"/>
                    <a:pt x="9327" y="1442"/>
                  </a:cubicBezTo>
                  <a:lnTo>
                    <a:pt x="9341" y="1442"/>
                  </a:lnTo>
                  <a:cubicBezTo>
                    <a:pt x="8254" y="481"/>
                    <a:pt x="6895" y="0"/>
                    <a:pt x="5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2791097" y="2803819"/>
              <a:ext cx="73796" cy="62929"/>
            </a:xfrm>
            <a:custGeom>
              <a:avLst/>
              <a:gdLst/>
              <a:ahLst/>
              <a:cxnLst/>
              <a:rect l="l" t="t" r="r" b="b"/>
              <a:pathLst>
                <a:path w="3219" h="2745" extrusionOk="0">
                  <a:moveTo>
                    <a:pt x="1848" y="1"/>
                  </a:moveTo>
                  <a:cubicBezTo>
                    <a:pt x="626" y="1"/>
                    <a:pt x="0" y="1476"/>
                    <a:pt x="864" y="2340"/>
                  </a:cubicBezTo>
                  <a:cubicBezTo>
                    <a:pt x="1144" y="2619"/>
                    <a:pt x="1489" y="2745"/>
                    <a:pt x="1828" y="2745"/>
                  </a:cubicBezTo>
                  <a:cubicBezTo>
                    <a:pt x="2537" y="2745"/>
                    <a:pt x="3218" y="2198"/>
                    <a:pt x="3218" y="1371"/>
                  </a:cubicBezTo>
                  <a:cubicBezTo>
                    <a:pt x="3218" y="612"/>
                    <a:pt x="2593" y="1"/>
                    <a:pt x="1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grpSp>
        <p:nvGrpSpPr>
          <p:cNvPr id="1034" name="Google Shape;1034;p41"/>
          <p:cNvGrpSpPr/>
          <p:nvPr/>
        </p:nvGrpSpPr>
        <p:grpSpPr>
          <a:xfrm>
            <a:off x="6926669" y="1524021"/>
            <a:ext cx="198462" cy="247544"/>
            <a:chOff x="3443749" y="2712646"/>
            <a:chExt cx="198462" cy="247544"/>
          </a:xfrm>
        </p:grpSpPr>
        <p:sp>
          <p:nvSpPr>
            <p:cNvPr id="1035" name="Google Shape;1035;p41"/>
            <p:cNvSpPr/>
            <p:nvPr/>
          </p:nvSpPr>
          <p:spPr>
            <a:xfrm>
              <a:off x="3526737" y="2819546"/>
              <a:ext cx="28381" cy="24209"/>
            </a:xfrm>
            <a:custGeom>
              <a:avLst/>
              <a:gdLst/>
              <a:ahLst/>
              <a:cxnLst/>
              <a:rect l="l" t="t" r="r" b="b"/>
              <a:pathLst>
                <a:path w="1238" h="1056" extrusionOk="0">
                  <a:moveTo>
                    <a:pt x="716" y="0"/>
                  </a:moveTo>
                  <a:cubicBezTo>
                    <a:pt x="239" y="0"/>
                    <a:pt x="1" y="566"/>
                    <a:pt x="343" y="894"/>
                  </a:cubicBezTo>
                  <a:cubicBezTo>
                    <a:pt x="450" y="1006"/>
                    <a:pt x="583" y="1056"/>
                    <a:pt x="712" y="1056"/>
                  </a:cubicBezTo>
                  <a:cubicBezTo>
                    <a:pt x="980" y="1056"/>
                    <a:pt x="1237" y="843"/>
                    <a:pt x="1237" y="522"/>
                  </a:cubicBezTo>
                  <a:cubicBezTo>
                    <a:pt x="1237" y="238"/>
                    <a:pt x="999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3494986" y="2780940"/>
              <a:ext cx="95987" cy="101810"/>
            </a:xfrm>
            <a:custGeom>
              <a:avLst/>
              <a:gdLst/>
              <a:ahLst/>
              <a:cxnLst/>
              <a:rect l="l" t="t" r="r" b="b"/>
              <a:pathLst>
                <a:path w="4187" h="4441" extrusionOk="0">
                  <a:moveTo>
                    <a:pt x="2091" y="1045"/>
                  </a:moveTo>
                  <a:cubicBezTo>
                    <a:pt x="2689" y="1045"/>
                    <a:pt x="3263" y="1509"/>
                    <a:pt x="3263" y="2206"/>
                  </a:cubicBezTo>
                  <a:cubicBezTo>
                    <a:pt x="3263" y="2846"/>
                    <a:pt x="2741" y="3368"/>
                    <a:pt x="2101" y="3368"/>
                  </a:cubicBezTo>
                  <a:cubicBezTo>
                    <a:pt x="1058" y="3368"/>
                    <a:pt x="551" y="2116"/>
                    <a:pt x="1281" y="1386"/>
                  </a:cubicBezTo>
                  <a:cubicBezTo>
                    <a:pt x="1517" y="1151"/>
                    <a:pt x="1807" y="1045"/>
                    <a:pt x="2091" y="1045"/>
                  </a:cubicBezTo>
                  <a:close/>
                  <a:moveTo>
                    <a:pt x="1773" y="1"/>
                  </a:moveTo>
                  <a:lnTo>
                    <a:pt x="1773" y="209"/>
                  </a:lnTo>
                  <a:cubicBezTo>
                    <a:pt x="1773" y="343"/>
                    <a:pt x="1684" y="463"/>
                    <a:pt x="1550" y="507"/>
                  </a:cubicBezTo>
                  <a:cubicBezTo>
                    <a:pt x="1296" y="582"/>
                    <a:pt x="1073" y="716"/>
                    <a:pt x="879" y="895"/>
                  </a:cubicBezTo>
                  <a:cubicBezTo>
                    <a:pt x="817" y="948"/>
                    <a:pt x="738" y="975"/>
                    <a:pt x="659" y="975"/>
                  </a:cubicBezTo>
                  <a:cubicBezTo>
                    <a:pt x="607" y="975"/>
                    <a:pt x="554" y="963"/>
                    <a:pt x="507" y="939"/>
                  </a:cubicBezTo>
                  <a:lnTo>
                    <a:pt x="313" y="835"/>
                  </a:lnTo>
                  <a:lnTo>
                    <a:pt x="0" y="1386"/>
                  </a:lnTo>
                  <a:lnTo>
                    <a:pt x="179" y="1490"/>
                  </a:lnTo>
                  <a:cubicBezTo>
                    <a:pt x="298" y="1550"/>
                    <a:pt x="358" y="1699"/>
                    <a:pt x="328" y="1833"/>
                  </a:cubicBezTo>
                  <a:cubicBezTo>
                    <a:pt x="298" y="1952"/>
                    <a:pt x="283" y="2086"/>
                    <a:pt x="283" y="2220"/>
                  </a:cubicBezTo>
                  <a:cubicBezTo>
                    <a:pt x="283" y="2354"/>
                    <a:pt x="298" y="2474"/>
                    <a:pt x="328" y="2608"/>
                  </a:cubicBezTo>
                  <a:cubicBezTo>
                    <a:pt x="358" y="2742"/>
                    <a:pt x="298" y="2876"/>
                    <a:pt x="179" y="2950"/>
                  </a:cubicBezTo>
                  <a:lnTo>
                    <a:pt x="0" y="3055"/>
                  </a:lnTo>
                  <a:lnTo>
                    <a:pt x="313" y="3606"/>
                  </a:lnTo>
                  <a:lnTo>
                    <a:pt x="507" y="3502"/>
                  </a:lnTo>
                  <a:cubicBezTo>
                    <a:pt x="554" y="3478"/>
                    <a:pt x="607" y="3466"/>
                    <a:pt x="659" y="3466"/>
                  </a:cubicBezTo>
                  <a:cubicBezTo>
                    <a:pt x="738" y="3466"/>
                    <a:pt x="817" y="3493"/>
                    <a:pt x="879" y="3546"/>
                  </a:cubicBezTo>
                  <a:cubicBezTo>
                    <a:pt x="1073" y="3725"/>
                    <a:pt x="1296" y="3859"/>
                    <a:pt x="1550" y="3934"/>
                  </a:cubicBezTo>
                  <a:cubicBezTo>
                    <a:pt x="1684" y="3978"/>
                    <a:pt x="1773" y="4098"/>
                    <a:pt x="1773" y="4232"/>
                  </a:cubicBezTo>
                  <a:lnTo>
                    <a:pt x="1773" y="4440"/>
                  </a:lnTo>
                  <a:lnTo>
                    <a:pt x="2429" y="4440"/>
                  </a:lnTo>
                  <a:lnTo>
                    <a:pt x="2429" y="4232"/>
                  </a:lnTo>
                  <a:cubicBezTo>
                    <a:pt x="2429" y="4098"/>
                    <a:pt x="2518" y="3978"/>
                    <a:pt x="2637" y="3934"/>
                  </a:cubicBezTo>
                  <a:cubicBezTo>
                    <a:pt x="2890" y="3859"/>
                    <a:pt x="3129" y="3725"/>
                    <a:pt x="3322" y="3546"/>
                  </a:cubicBezTo>
                  <a:cubicBezTo>
                    <a:pt x="3376" y="3493"/>
                    <a:pt x="3451" y="3466"/>
                    <a:pt x="3532" y="3466"/>
                  </a:cubicBezTo>
                  <a:cubicBezTo>
                    <a:pt x="3585" y="3466"/>
                    <a:pt x="3641" y="3478"/>
                    <a:pt x="3695" y="3502"/>
                  </a:cubicBezTo>
                  <a:lnTo>
                    <a:pt x="3874" y="3606"/>
                  </a:lnTo>
                  <a:lnTo>
                    <a:pt x="4186" y="3055"/>
                  </a:lnTo>
                  <a:lnTo>
                    <a:pt x="4008" y="2950"/>
                  </a:lnTo>
                  <a:cubicBezTo>
                    <a:pt x="3888" y="2876"/>
                    <a:pt x="3829" y="2742"/>
                    <a:pt x="3859" y="2608"/>
                  </a:cubicBezTo>
                  <a:cubicBezTo>
                    <a:pt x="3888" y="2474"/>
                    <a:pt x="3903" y="2354"/>
                    <a:pt x="3903" y="2220"/>
                  </a:cubicBezTo>
                  <a:cubicBezTo>
                    <a:pt x="3903" y="2086"/>
                    <a:pt x="3888" y="1952"/>
                    <a:pt x="3859" y="1833"/>
                  </a:cubicBezTo>
                  <a:cubicBezTo>
                    <a:pt x="3829" y="1699"/>
                    <a:pt x="3888" y="1550"/>
                    <a:pt x="4008" y="1490"/>
                  </a:cubicBezTo>
                  <a:lnTo>
                    <a:pt x="3993" y="1476"/>
                  </a:lnTo>
                  <a:lnTo>
                    <a:pt x="4172" y="1371"/>
                  </a:lnTo>
                  <a:lnTo>
                    <a:pt x="3859" y="835"/>
                  </a:lnTo>
                  <a:lnTo>
                    <a:pt x="3665" y="939"/>
                  </a:lnTo>
                  <a:cubicBezTo>
                    <a:pt x="3617" y="963"/>
                    <a:pt x="3565" y="975"/>
                    <a:pt x="3512" y="975"/>
                  </a:cubicBezTo>
                  <a:cubicBezTo>
                    <a:pt x="3434" y="975"/>
                    <a:pt x="3355" y="948"/>
                    <a:pt x="3293" y="895"/>
                  </a:cubicBezTo>
                  <a:cubicBezTo>
                    <a:pt x="3099" y="716"/>
                    <a:pt x="2875" y="582"/>
                    <a:pt x="2622" y="492"/>
                  </a:cubicBezTo>
                  <a:cubicBezTo>
                    <a:pt x="2488" y="463"/>
                    <a:pt x="2399" y="343"/>
                    <a:pt x="2399" y="194"/>
                  </a:cubicBezTo>
                  <a:lnTo>
                    <a:pt x="2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3443749" y="2712646"/>
              <a:ext cx="198462" cy="247544"/>
            </a:xfrm>
            <a:custGeom>
              <a:avLst/>
              <a:gdLst/>
              <a:ahLst/>
              <a:cxnLst/>
              <a:rect l="l" t="t" r="r" b="b"/>
              <a:pathLst>
                <a:path w="8657" h="10798" extrusionOk="0">
                  <a:moveTo>
                    <a:pt x="4976" y="2354"/>
                  </a:moveTo>
                  <a:cubicBezTo>
                    <a:pt x="5140" y="2354"/>
                    <a:pt x="5289" y="2488"/>
                    <a:pt x="5289" y="2667"/>
                  </a:cubicBezTo>
                  <a:lnTo>
                    <a:pt x="5289" y="2965"/>
                  </a:lnTo>
                  <a:cubicBezTo>
                    <a:pt x="5468" y="3039"/>
                    <a:pt x="5632" y="3144"/>
                    <a:pt x="5796" y="3263"/>
                  </a:cubicBezTo>
                  <a:lnTo>
                    <a:pt x="6049" y="3114"/>
                  </a:lnTo>
                  <a:cubicBezTo>
                    <a:pt x="6097" y="3085"/>
                    <a:pt x="6151" y="3068"/>
                    <a:pt x="6204" y="3068"/>
                  </a:cubicBezTo>
                  <a:cubicBezTo>
                    <a:pt x="6233" y="3068"/>
                    <a:pt x="6261" y="3073"/>
                    <a:pt x="6287" y="3084"/>
                  </a:cubicBezTo>
                  <a:cubicBezTo>
                    <a:pt x="6377" y="3099"/>
                    <a:pt x="6436" y="3158"/>
                    <a:pt x="6481" y="3218"/>
                  </a:cubicBezTo>
                  <a:lnTo>
                    <a:pt x="7107" y="4320"/>
                  </a:lnTo>
                  <a:cubicBezTo>
                    <a:pt x="7151" y="4395"/>
                    <a:pt x="7166" y="4484"/>
                    <a:pt x="7137" y="4559"/>
                  </a:cubicBezTo>
                  <a:cubicBezTo>
                    <a:pt x="7122" y="4633"/>
                    <a:pt x="7062" y="4708"/>
                    <a:pt x="7002" y="4752"/>
                  </a:cubicBezTo>
                  <a:lnTo>
                    <a:pt x="6734" y="4901"/>
                  </a:lnTo>
                  <a:cubicBezTo>
                    <a:pt x="6749" y="4991"/>
                    <a:pt x="6749" y="5095"/>
                    <a:pt x="6764" y="5185"/>
                  </a:cubicBezTo>
                  <a:cubicBezTo>
                    <a:pt x="6764" y="5289"/>
                    <a:pt x="6749" y="5378"/>
                    <a:pt x="6734" y="5482"/>
                  </a:cubicBezTo>
                  <a:lnTo>
                    <a:pt x="7002" y="5631"/>
                  </a:lnTo>
                  <a:cubicBezTo>
                    <a:pt x="7151" y="5721"/>
                    <a:pt x="7196" y="5914"/>
                    <a:pt x="7107" y="6063"/>
                  </a:cubicBezTo>
                  <a:lnTo>
                    <a:pt x="6481" y="7166"/>
                  </a:lnTo>
                  <a:cubicBezTo>
                    <a:pt x="6420" y="7267"/>
                    <a:pt x="6311" y="7320"/>
                    <a:pt x="6200" y="7320"/>
                  </a:cubicBezTo>
                  <a:cubicBezTo>
                    <a:pt x="6149" y="7320"/>
                    <a:pt x="6097" y="7309"/>
                    <a:pt x="6049" y="7285"/>
                  </a:cubicBezTo>
                  <a:lnTo>
                    <a:pt x="5781" y="7121"/>
                  </a:lnTo>
                  <a:cubicBezTo>
                    <a:pt x="5632" y="7240"/>
                    <a:pt x="5468" y="7345"/>
                    <a:pt x="5274" y="7419"/>
                  </a:cubicBezTo>
                  <a:lnTo>
                    <a:pt x="5274" y="7717"/>
                  </a:lnTo>
                  <a:cubicBezTo>
                    <a:pt x="5274" y="7896"/>
                    <a:pt x="5140" y="8030"/>
                    <a:pt x="4961" y="8045"/>
                  </a:cubicBezTo>
                  <a:lnTo>
                    <a:pt x="3695" y="8045"/>
                  </a:lnTo>
                  <a:cubicBezTo>
                    <a:pt x="3531" y="8045"/>
                    <a:pt x="3382" y="7896"/>
                    <a:pt x="3382" y="7717"/>
                  </a:cubicBezTo>
                  <a:lnTo>
                    <a:pt x="3382" y="7419"/>
                  </a:lnTo>
                  <a:cubicBezTo>
                    <a:pt x="3204" y="7345"/>
                    <a:pt x="3040" y="7240"/>
                    <a:pt x="2876" y="7121"/>
                  </a:cubicBezTo>
                  <a:lnTo>
                    <a:pt x="2608" y="7285"/>
                  </a:lnTo>
                  <a:cubicBezTo>
                    <a:pt x="2564" y="7307"/>
                    <a:pt x="2504" y="7321"/>
                    <a:pt x="2441" y="7321"/>
                  </a:cubicBezTo>
                  <a:cubicBezTo>
                    <a:pt x="2417" y="7321"/>
                    <a:pt x="2393" y="7319"/>
                    <a:pt x="2369" y="7315"/>
                  </a:cubicBezTo>
                  <a:cubicBezTo>
                    <a:pt x="2295" y="7285"/>
                    <a:pt x="2235" y="7240"/>
                    <a:pt x="2191" y="7166"/>
                  </a:cubicBezTo>
                  <a:lnTo>
                    <a:pt x="1550" y="6063"/>
                  </a:lnTo>
                  <a:cubicBezTo>
                    <a:pt x="1475" y="5914"/>
                    <a:pt x="1520" y="5721"/>
                    <a:pt x="1669" y="5631"/>
                  </a:cubicBezTo>
                  <a:lnTo>
                    <a:pt x="1922" y="5482"/>
                  </a:lnTo>
                  <a:cubicBezTo>
                    <a:pt x="1922" y="5378"/>
                    <a:pt x="1907" y="5289"/>
                    <a:pt x="1907" y="5185"/>
                  </a:cubicBezTo>
                  <a:cubicBezTo>
                    <a:pt x="1907" y="5095"/>
                    <a:pt x="1922" y="4991"/>
                    <a:pt x="1922" y="4901"/>
                  </a:cubicBezTo>
                  <a:lnTo>
                    <a:pt x="1669" y="4752"/>
                  </a:lnTo>
                  <a:cubicBezTo>
                    <a:pt x="1595" y="4708"/>
                    <a:pt x="1550" y="4633"/>
                    <a:pt x="1520" y="4559"/>
                  </a:cubicBezTo>
                  <a:cubicBezTo>
                    <a:pt x="1505" y="4484"/>
                    <a:pt x="1520" y="4395"/>
                    <a:pt x="1550" y="4320"/>
                  </a:cubicBezTo>
                  <a:lnTo>
                    <a:pt x="2191" y="3218"/>
                  </a:lnTo>
                  <a:cubicBezTo>
                    <a:pt x="2249" y="3121"/>
                    <a:pt x="2352" y="3068"/>
                    <a:pt x="2458" y="3068"/>
                  </a:cubicBezTo>
                  <a:cubicBezTo>
                    <a:pt x="2514" y="3068"/>
                    <a:pt x="2571" y="3083"/>
                    <a:pt x="2623" y="3114"/>
                  </a:cubicBezTo>
                  <a:lnTo>
                    <a:pt x="2876" y="3263"/>
                  </a:lnTo>
                  <a:cubicBezTo>
                    <a:pt x="3040" y="3144"/>
                    <a:pt x="3204" y="3039"/>
                    <a:pt x="3382" y="2965"/>
                  </a:cubicBezTo>
                  <a:lnTo>
                    <a:pt x="3382" y="2667"/>
                  </a:lnTo>
                  <a:cubicBezTo>
                    <a:pt x="3382" y="2488"/>
                    <a:pt x="3531" y="2354"/>
                    <a:pt x="3710" y="2354"/>
                  </a:cubicBezTo>
                  <a:close/>
                  <a:moveTo>
                    <a:pt x="2012" y="0"/>
                  </a:moveTo>
                  <a:cubicBezTo>
                    <a:pt x="1833" y="0"/>
                    <a:pt x="1699" y="149"/>
                    <a:pt x="1699" y="313"/>
                  </a:cubicBezTo>
                  <a:cubicBezTo>
                    <a:pt x="1699" y="1073"/>
                    <a:pt x="1088" y="1684"/>
                    <a:pt x="328" y="1684"/>
                  </a:cubicBezTo>
                  <a:cubicBezTo>
                    <a:pt x="150" y="1684"/>
                    <a:pt x="1" y="1833"/>
                    <a:pt x="1" y="2011"/>
                  </a:cubicBezTo>
                  <a:lnTo>
                    <a:pt x="1" y="4738"/>
                  </a:lnTo>
                  <a:cubicBezTo>
                    <a:pt x="15" y="7434"/>
                    <a:pt x="1684" y="9847"/>
                    <a:pt x="4217" y="10786"/>
                  </a:cubicBezTo>
                  <a:cubicBezTo>
                    <a:pt x="4254" y="10793"/>
                    <a:pt x="4291" y="10797"/>
                    <a:pt x="4328" y="10797"/>
                  </a:cubicBezTo>
                  <a:cubicBezTo>
                    <a:pt x="4366" y="10797"/>
                    <a:pt x="4403" y="10793"/>
                    <a:pt x="4440" y="10786"/>
                  </a:cubicBezTo>
                  <a:cubicBezTo>
                    <a:pt x="6973" y="9847"/>
                    <a:pt x="8656" y="7434"/>
                    <a:pt x="8656" y="4738"/>
                  </a:cubicBezTo>
                  <a:lnTo>
                    <a:pt x="8656" y="2011"/>
                  </a:lnTo>
                  <a:cubicBezTo>
                    <a:pt x="8656" y="1833"/>
                    <a:pt x="8507" y="1684"/>
                    <a:pt x="8343" y="1684"/>
                  </a:cubicBezTo>
                  <a:cubicBezTo>
                    <a:pt x="7583" y="1684"/>
                    <a:pt x="6973" y="1073"/>
                    <a:pt x="6973" y="313"/>
                  </a:cubicBezTo>
                  <a:cubicBezTo>
                    <a:pt x="6973" y="149"/>
                    <a:pt x="6824" y="0"/>
                    <a:pt x="6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552023-770A-E2AE-F513-C9562DFC5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347389"/>
              </p:ext>
            </p:extLst>
          </p:nvPr>
        </p:nvGraphicFramePr>
        <p:xfrm>
          <a:off x="3186548" y="3184482"/>
          <a:ext cx="3537935" cy="203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740;p31">
            <a:extLst>
              <a:ext uri="{FF2B5EF4-FFF2-40B4-BE49-F238E27FC236}">
                <a16:creationId xmlns:a16="http://schemas.microsoft.com/office/drawing/2014/main" id="{D1A919B8-798B-7CBE-1A02-CF6039B37E40}"/>
              </a:ext>
            </a:extLst>
          </p:cNvPr>
          <p:cNvSpPr/>
          <p:nvPr/>
        </p:nvSpPr>
        <p:spPr>
          <a:xfrm>
            <a:off x="746822" y="480636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lang="it-IT" sz="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1"/>
          <p:cNvSpPr txBox="1">
            <a:spLocks noGrp="1"/>
          </p:cNvSpPr>
          <p:nvPr>
            <p:ph type="subTitle" idx="3"/>
          </p:nvPr>
        </p:nvSpPr>
        <p:spPr>
          <a:xfrm>
            <a:off x="2373244" y="1225549"/>
            <a:ext cx="4835629" cy="87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lnSpc>
                <a:spcPct val="100000"/>
              </a:lnSpc>
              <a:buClr>
                <a:schemeClr val="dk1"/>
              </a:buClr>
              <a:buSzPts val="1200"/>
            </a:pP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Data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augmentation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in the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form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of machine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translation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has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performed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in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order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to balance out the dataset and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achieve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higher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performance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levels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.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Translation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has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done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to 5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European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languages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Italian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, French, Spanish, German and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Portoguese</a:t>
            </a:r>
            <a:endParaRPr lang="it-IT" sz="1200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1019" name="Google Shape;101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AUGMENTED DATASET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552023-770A-E2AE-F513-C9562DFC5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41145"/>
              </p:ext>
            </p:extLst>
          </p:nvPr>
        </p:nvGraphicFramePr>
        <p:xfrm>
          <a:off x="2803032" y="2571750"/>
          <a:ext cx="3537935" cy="203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740;p31">
            <a:extLst>
              <a:ext uri="{FF2B5EF4-FFF2-40B4-BE49-F238E27FC236}">
                <a16:creationId xmlns:a16="http://schemas.microsoft.com/office/drawing/2014/main" id="{D1A919B8-798B-7CBE-1A02-CF6039B37E40}"/>
              </a:ext>
            </a:extLst>
          </p:cNvPr>
          <p:cNvSpPr/>
          <p:nvPr/>
        </p:nvSpPr>
        <p:spPr>
          <a:xfrm>
            <a:off x="746822" y="480636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lang="it-IT" sz="400" dirty="0"/>
          </a:p>
        </p:txBody>
      </p:sp>
    </p:spTree>
    <p:extLst>
      <p:ext uri="{BB962C8B-B14F-4D97-AF65-F5344CB8AC3E}">
        <p14:creationId xmlns:p14="http://schemas.microsoft.com/office/powerpoint/2010/main" val="14554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2"/>
          <p:cNvSpPr/>
          <p:nvPr/>
        </p:nvSpPr>
        <p:spPr>
          <a:xfrm>
            <a:off x="0" y="1944625"/>
            <a:ext cx="1822200" cy="319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1049" name="Google Shape;1049;p42"/>
          <p:cNvSpPr txBox="1">
            <a:spLocks noGrp="1"/>
          </p:cNvSpPr>
          <p:nvPr>
            <p:ph type="subTitle" idx="1"/>
          </p:nvPr>
        </p:nvSpPr>
        <p:spPr>
          <a:xfrm>
            <a:off x="2845077" y="2431418"/>
            <a:ext cx="2285826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NUMBERS REMOVAL</a:t>
            </a:r>
            <a:endParaRPr lang="it-IT" sz="1800" b="0"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4"/>
          </p:nvPr>
        </p:nvSpPr>
        <p:spPr>
          <a:xfrm>
            <a:off x="2848511" y="1755790"/>
            <a:ext cx="2029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LINKS REMOVAL</a:t>
            </a:r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5"/>
          </p:nvPr>
        </p:nvSpPr>
        <p:spPr>
          <a:xfrm>
            <a:off x="2848580" y="3105143"/>
            <a:ext cx="2437193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MENTIONS REMOVAL</a:t>
            </a:r>
          </a:p>
        </p:txBody>
      </p:sp>
      <p:sp>
        <p:nvSpPr>
          <p:cNvPr id="1048" name="Google Shape;104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PRE-PROCESSING </a:t>
            </a:r>
          </a:p>
        </p:txBody>
      </p:sp>
      <p:pic>
        <p:nvPicPr>
          <p:cNvPr id="1085" name="Google Shape;1085;p42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0" y="2428875"/>
            <a:ext cx="1971675" cy="1971675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61" name="Google Shape;1061;p42"/>
          <p:cNvGrpSpPr/>
          <p:nvPr/>
        </p:nvGrpSpPr>
        <p:grpSpPr>
          <a:xfrm>
            <a:off x="315310" y="2954525"/>
            <a:ext cx="1979494" cy="1844941"/>
            <a:chOff x="8310635" y="2318250"/>
            <a:chExt cx="1979494" cy="1844941"/>
          </a:xfrm>
        </p:grpSpPr>
        <p:sp>
          <p:nvSpPr>
            <p:cNvPr id="1062" name="Google Shape;1062;p42"/>
            <p:cNvSpPr/>
            <p:nvPr/>
          </p:nvSpPr>
          <p:spPr>
            <a:xfrm>
              <a:off x="9184037" y="2782978"/>
              <a:ext cx="1106093" cy="1380212"/>
            </a:xfrm>
            <a:custGeom>
              <a:avLst/>
              <a:gdLst/>
              <a:ahLst/>
              <a:cxnLst/>
              <a:rect l="l" t="t" r="r" b="b"/>
              <a:pathLst>
                <a:path w="17375" h="21681" extrusionOk="0">
                  <a:moveTo>
                    <a:pt x="17306" y="1"/>
                  </a:moveTo>
                  <a:cubicBezTo>
                    <a:pt x="17292" y="1"/>
                    <a:pt x="17278" y="7"/>
                    <a:pt x="17266" y="18"/>
                  </a:cubicBezTo>
                  <a:lnTo>
                    <a:pt x="8449" y="8828"/>
                  </a:lnTo>
                  <a:lnTo>
                    <a:pt x="7906" y="8812"/>
                  </a:lnTo>
                  <a:lnTo>
                    <a:pt x="5820" y="10898"/>
                  </a:lnTo>
                  <a:lnTo>
                    <a:pt x="5836" y="11449"/>
                  </a:lnTo>
                  <a:lnTo>
                    <a:pt x="5285" y="11992"/>
                  </a:lnTo>
                  <a:cubicBezTo>
                    <a:pt x="5277" y="12007"/>
                    <a:pt x="5270" y="12023"/>
                    <a:pt x="5270" y="12038"/>
                  </a:cubicBezTo>
                  <a:lnTo>
                    <a:pt x="5270" y="16520"/>
                  </a:lnTo>
                  <a:lnTo>
                    <a:pt x="1005" y="20786"/>
                  </a:lnTo>
                  <a:cubicBezTo>
                    <a:pt x="902" y="20706"/>
                    <a:pt x="796" y="20672"/>
                    <a:pt x="695" y="20672"/>
                  </a:cubicBezTo>
                  <a:cubicBezTo>
                    <a:pt x="306" y="20672"/>
                    <a:pt x="1" y="21179"/>
                    <a:pt x="345" y="21530"/>
                  </a:cubicBezTo>
                  <a:cubicBezTo>
                    <a:pt x="453" y="21635"/>
                    <a:pt x="575" y="21680"/>
                    <a:pt x="692" y="21680"/>
                  </a:cubicBezTo>
                  <a:cubicBezTo>
                    <a:pt x="1059" y="21680"/>
                    <a:pt x="1383" y="21247"/>
                    <a:pt x="1090" y="20871"/>
                  </a:cubicBezTo>
                  <a:lnTo>
                    <a:pt x="5378" y="16582"/>
                  </a:lnTo>
                  <a:cubicBezTo>
                    <a:pt x="5386" y="16575"/>
                    <a:pt x="5394" y="16559"/>
                    <a:pt x="5394" y="16544"/>
                  </a:cubicBezTo>
                  <a:lnTo>
                    <a:pt x="5394" y="12061"/>
                  </a:lnTo>
                  <a:lnTo>
                    <a:pt x="17352" y="104"/>
                  </a:lnTo>
                  <a:cubicBezTo>
                    <a:pt x="17375" y="80"/>
                    <a:pt x="17375" y="41"/>
                    <a:pt x="17352" y="18"/>
                  </a:cubicBezTo>
                  <a:cubicBezTo>
                    <a:pt x="17336" y="7"/>
                    <a:pt x="17321" y="1"/>
                    <a:pt x="17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grpSp>
          <p:nvGrpSpPr>
            <p:cNvPr id="1063" name="Google Shape;1063;p42"/>
            <p:cNvGrpSpPr/>
            <p:nvPr/>
          </p:nvGrpSpPr>
          <p:grpSpPr>
            <a:xfrm>
              <a:off x="8310635" y="2318250"/>
              <a:ext cx="1451130" cy="1794361"/>
              <a:chOff x="4070360" y="22350"/>
              <a:chExt cx="1451130" cy="1794361"/>
            </a:xfrm>
          </p:grpSpPr>
          <p:sp>
            <p:nvSpPr>
              <p:cNvPr id="1064" name="Google Shape;1064;p42"/>
              <p:cNvSpPr/>
              <p:nvPr/>
            </p:nvSpPr>
            <p:spPr>
              <a:xfrm>
                <a:off x="4070360" y="202866"/>
                <a:ext cx="1451130" cy="1613845"/>
              </a:xfrm>
              <a:custGeom>
                <a:avLst/>
                <a:gdLst/>
                <a:ahLst/>
                <a:cxnLst/>
                <a:rect l="l" t="t" r="r" b="b"/>
                <a:pathLst>
                  <a:path w="22795" h="25351" extrusionOk="0">
                    <a:moveTo>
                      <a:pt x="22707" y="0"/>
                    </a:moveTo>
                    <a:cubicBezTo>
                      <a:pt x="22694" y="0"/>
                      <a:pt x="22680" y="5"/>
                      <a:pt x="22667" y="17"/>
                    </a:cubicBezTo>
                    <a:lnTo>
                      <a:pt x="3187" y="19497"/>
                    </a:lnTo>
                    <a:cubicBezTo>
                      <a:pt x="3172" y="19505"/>
                      <a:pt x="3164" y="19521"/>
                      <a:pt x="3164" y="19544"/>
                    </a:cubicBezTo>
                    <a:lnTo>
                      <a:pt x="3164" y="22258"/>
                    </a:lnTo>
                    <a:lnTo>
                      <a:pt x="962" y="24468"/>
                    </a:lnTo>
                    <a:cubicBezTo>
                      <a:pt x="877" y="24398"/>
                      <a:pt x="768" y="24360"/>
                      <a:pt x="659" y="24360"/>
                    </a:cubicBezTo>
                    <a:cubicBezTo>
                      <a:pt x="217" y="24360"/>
                      <a:pt x="0" y="24895"/>
                      <a:pt x="310" y="25205"/>
                    </a:cubicBezTo>
                    <a:cubicBezTo>
                      <a:pt x="411" y="25306"/>
                      <a:pt x="534" y="25351"/>
                      <a:pt x="655" y="25351"/>
                    </a:cubicBezTo>
                    <a:cubicBezTo>
                      <a:pt x="907" y="25351"/>
                      <a:pt x="1148" y="25155"/>
                      <a:pt x="1148" y="24856"/>
                    </a:cubicBezTo>
                    <a:cubicBezTo>
                      <a:pt x="1148" y="24747"/>
                      <a:pt x="1109" y="24639"/>
                      <a:pt x="1047" y="24554"/>
                    </a:cubicBezTo>
                    <a:lnTo>
                      <a:pt x="3273" y="22328"/>
                    </a:lnTo>
                    <a:cubicBezTo>
                      <a:pt x="3288" y="22312"/>
                      <a:pt x="3288" y="22297"/>
                      <a:pt x="3288" y="22281"/>
                    </a:cubicBezTo>
                    <a:lnTo>
                      <a:pt x="3288" y="19567"/>
                    </a:lnTo>
                    <a:lnTo>
                      <a:pt x="6972" y="15891"/>
                    </a:lnTo>
                    <a:lnTo>
                      <a:pt x="7522" y="15907"/>
                    </a:lnTo>
                    <a:lnTo>
                      <a:pt x="9608" y="13821"/>
                    </a:lnTo>
                    <a:lnTo>
                      <a:pt x="9585" y="13270"/>
                    </a:lnTo>
                    <a:lnTo>
                      <a:pt x="22753" y="103"/>
                    </a:lnTo>
                    <a:cubicBezTo>
                      <a:pt x="22795" y="61"/>
                      <a:pt x="22753" y="0"/>
                      <a:pt x="22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5346094" y="22350"/>
                <a:ext cx="42525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9" extrusionOk="0">
                    <a:moveTo>
                      <a:pt x="325" y="1"/>
                    </a:moveTo>
                    <a:cubicBezTo>
                      <a:pt x="242" y="1"/>
                      <a:pt x="162" y="37"/>
                      <a:pt x="101" y="103"/>
                    </a:cubicBezTo>
                    <a:cubicBezTo>
                      <a:pt x="86" y="118"/>
                      <a:pt x="70" y="134"/>
                      <a:pt x="55" y="149"/>
                    </a:cubicBezTo>
                    <a:cubicBezTo>
                      <a:pt x="47" y="172"/>
                      <a:pt x="31" y="188"/>
                      <a:pt x="24" y="211"/>
                    </a:cubicBezTo>
                    <a:cubicBezTo>
                      <a:pt x="16" y="227"/>
                      <a:pt x="8" y="250"/>
                      <a:pt x="8" y="273"/>
                    </a:cubicBezTo>
                    <a:cubicBezTo>
                      <a:pt x="0" y="289"/>
                      <a:pt x="0" y="312"/>
                      <a:pt x="0" y="335"/>
                    </a:cubicBezTo>
                    <a:cubicBezTo>
                      <a:pt x="0" y="521"/>
                      <a:pt x="148" y="669"/>
                      <a:pt x="334" y="669"/>
                    </a:cubicBezTo>
                    <a:cubicBezTo>
                      <a:pt x="357" y="669"/>
                      <a:pt x="380" y="669"/>
                      <a:pt x="396" y="661"/>
                    </a:cubicBezTo>
                    <a:cubicBezTo>
                      <a:pt x="419" y="661"/>
                      <a:pt x="442" y="653"/>
                      <a:pt x="458" y="645"/>
                    </a:cubicBezTo>
                    <a:cubicBezTo>
                      <a:pt x="481" y="638"/>
                      <a:pt x="497" y="622"/>
                      <a:pt x="520" y="614"/>
                    </a:cubicBezTo>
                    <a:cubicBezTo>
                      <a:pt x="535" y="599"/>
                      <a:pt x="551" y="583"/>
                      <a:pt x="566" y="576"/>
                    </a:cubicBezTo>
                    <a:cubicBezTo>
                      <a:pt x="628" y="506"/>
                      <a:pt x="667" y="421"/>
                      <a:pt x="667" y="335"/>
                    </a:cubicBezTo>
                    <a:cubicBezTo>
                      <a:pt x="667" y="312"/>
                      <a:pt x="667" y="289"/>
                      <a:pt x="660" y="273"/>
                    </a:cubicBezTo>
                    <a:cubicBezTo>
                      <a:pt x="652" y="250"/>
                      <a:pt x="652" y="227"/>
                      <a:pt x="644" y="211"/>
                    </a:cubicBezTo>
                    <a:cubicBezTo>
                      <a:pt x="636" y="188"/>
                      <a:pt x="621" y="172"/>
                      <a:pt x="613" y="149"/>
                    </a:cubicBezTo>
                    <a:cubicBezTo>
                      <a:pt x="597" y="134"/>
                      <a:pt x="582" y="118"/>
                      <a:pt x="566" y="103"/>
                    </a:cubicBezTo>
                    <a:cubicBezTo>
                      <a:pt x="551" y="87"/>
                      <a:pt x="535" y="72"/>
                      <a:pt x="520" y="56"/>
                    </a:cubicBezTo>
                    <a:cubicBezTo>
                      <a:pt x="497" y="48"/>
                      <a:pt x="481" y="33"/>
                      <a:pt x="458" y="33"/>
                    </a:cubicBezTo>
                    <a:cubicBezTo>
                      <a:pt x="415" y="11"/>
                      <a:pt x="370" y="1"/>
                      <a:pt x="3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4373036" y="988528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43" y="1"/>
                    </a:moveTo>
                    <a:cubicBezTo>
                      <a:pt x="148" y="1"/>
                      <a:pt x="1" y="358"/>
                      <a:pt x="210" y="567"/>
                    </a:cubicBezTo>
                    <a:cubicBezTo>
                      <a:pt x="272" y="629"/>
                      <a:pt x="357" y="668"/>
                      <a:pt x="443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2" y="358"/>
                      <a:pt x="745" y="1"/>
                      <a:pt x="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4265895" y="1095732"/>
                <a:ext cx="53920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7" extrusionOk="0">
                    <a:moveTo>
                      <a:pt x="444" y="0"/>
                    </a:moveTo>
                    <a:cubicBezTo>
                      <a:pt x="360" y="0"/>
                      <a:pt x="275" y="32"/>
                      <a:pt x="210" y="100"/>
                    </a:cubicBezTo>
                    <a:cubicBezTo>
                      <a:pt x="1" y="310"/>
                      <a:pt x="148" y="667"/>
                      <a:pt x="443" y="667"/>
                    </a:cubicBezTo>
                    <a:cubicBezTo>
                      <a:pt x="683" y="667"/>
                      <a:pt x="846" y="426"/>
                      <a:pt x="753" y="209"/>
                    </a:cubicBezTo>
                    <a:cubicBezTo>
                      <a:pt x="697" y="74"/>
                      <a:pt x="571" y="0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801093" y="558818"/>
                <a:ext cx="59076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2" extrusionOk="0">
                    <a:moveTo>
                      <a:pt x="473" y="0"/>
                    </a:moveTo>
                    <a:cubicBezTo>
                      <a:pt x="430" y="0"/>
                      <a:pt x="386" y="9"/>
                      <a:pt x="341" y="27"/>
                    </a:cubicBezTo>
                    <a:cubicBezTo>
                      <a:pt x="0" y="167"/>
                      <a:pt x="101" y="671"/>
                      <a:pt x="465" y="671"/>
                    </a:cubicBezTo>
                    <a:cubicBezTo>
                      <a:pt x="551" y="671"/>
                      <a:pt x="636" y="640"/>
                      <a:pt x="706" y="578"/>
                    </a:cubicBezTo>
                    <a:cubicBezTo>
                      <a:pt x="927" y="350"/>
                      <a:pt x="742" y="0"/>
                      <a:pt x="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4586619" y="773546"/>
                <a:ext cx="59013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2" extrusionOk="0">
                    <a:moveTo>
                      <a:pt x="454" y="0"/>
                    </a:moveTo>
                    <a:cubicBezTo>
                      <a:pt x="184" y="0"/>
                      <a:pt x="0" y="349"/>
                      <a:pt x="228" y="571"/>
                    </a:cubicBezTo>
                    <a:cubicBezTo>
                      <a:pt x="290" y="633"/>
                      <a:pt x="376" y="671"/>
                      <a:pt x="461" y="671"/>
                    </a:cubicBezTo>
                    <a:cubicBezTo>
                      <a:pt x="826" y="671"/>
                      <a:pt x="926" y="167"/>
                      <a:pt x="585" y="28"/>
                    </a:cubicBezTo>
                    <a:cubicBezTo>
                      <a:pt x="540" y="9"/>
                      <a:pt x="496" y="0"/>
                      <a:pt x="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4694906" y="666659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1" y="1"/>
                    </a:moveTo>
                    <a:cubicBezTo>
                      <a:pt x="148" y="1"/>
                      <a:pt x="1" y="357"/>
                      <a:pt x="210" y="567"/>
                    </a:cubicBezTo>
                    <a:cubicBezTo>
                      <a:pt x="272" y="629"/>
                      <a:pt x="358" y="668"/>
                      <a:pt x="451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3" y="357"/>
                      <a:pt x="745" y="1"/>
                      <a:pt x="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5016076" y="344091"/>
                <a:ext cx="59013" cy="427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1" extrusionOk="0">
                    <a:moveTo>
                      <a:pt x="456" y="0"/>
                    </a:moveTo>
                    <a:cubicBezTo>
                      <a:pt x="186" y="0"/>
                      <a:pt x="1" y="356"/>
                      <a:pt x="229" y="578"/>
                    </a:cubicBezTo>
                    <a:cubicBezTo>
                      <a:pt x="291" y="640"/>
                      <a:pt x="376" y="671"/>
                      <a:pt x="462" y="671"/>
                    </a:cubicBezTo>
                    <a:cubicBezTo>
                      <a:pt x="826" y="671"/>
                      <a:pt x="927" y="167"/>
                      <a:pt x="586" y="27"/>
                    </a:cubicBezTo>
                    <a:cubicBezTo>
                      <a:pt x="541" y="9"/>
                      <a:pt x="498" y="0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4479477" y="881132"/>
                <a:ext cx="58504" cy="4233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665" extrusionOk="0">
                    <a:moveTo>
                      <a:pt x="454" y="1"/>
                    </a:moveTo>
                    <a:cubicBezTo>
                      <a:pt x="184" y="1"/>
                      <a:pt x="1" y="350"/>
                      <a:pt x="229" y="571"/>
                    </a:cubicBezTo>
                    <a:cubicBezTo>
                      <a:pt x="291" y="633"/>
                      <a:pt x="368" y="664"/>
                      <a:pt x="461" y="664"/>
                    </a:cubicBezTo>
                    <a:cubicBezTo>
                      <a:pt x="826" y="664"/>
                      <a:pt x="919" y="168"/>
                      <a:pt x="585" y="28"/>
                    </a:cubicBezTo>
                    <a:cubicBezTo>
                      <a:pt x="540" y="9"/>
                      <a:pt x="496" y="1"/>
                      <a:pt x="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4908934" y="451677"/>
                <a:ext cx="58567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72" extrusionOk="0">
                    <a:moveTo>
                      <a:pt x="452" y="0"/>
                    </a:moveTo>
                    <a:cubicBezTo>
                      <a:pt x="179" y="0"/>
                      <a:pt x="0" y="349"/>
                      <a:pt x="222" y="571"/>
                    </a:cubicBezTo>
                    <a:cubicBezTo>
                      <a:pt x="284" y="633"/>
                      <a:pt x="369" y="671"/>
                      <a:pt x="462" y="671"/>
                    </a:cubicBezTo>
                    <a:cubicBezTo>
                      <a:pt x="819" y="664"/>
                      <a:pt x="919" y="167"/>
                      <a:pt x="586" y="28"/>
                    </a:cubicBezTo>
                    <a:cubicBezTo>
                      <a:pt x="540" y="9"/>
                      <a:pt x="495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4" name="Google Shape;1074;p42"/>
              <p:cNvSpPr/>
              <p:nvPr/>
            </p:nvSpPr>
            <p:spPr>
              <a:xfrm>
                <a:off x="5231568" y="130064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0" y="0"/>
                    </a:moveTo>
                    <a:cubicBezTo>
                      <a:pt x="155" y="0"/>
                      <a:pt x="0" y="357"/>
                      <a:pt x="210" y="574"/>
                    </a:cubicBezTo>
                    <a:cubicBezTo>
                      <a:pt x="272" y="636"/>
                      <a:pt x="357" y="667"/>
                      <a:pt x="450" y="667"/>
                    </a:cubicBezTo>
                    <a:cubicBezTo>
                      <a:pt x="535" y="667"/>
                      <a:pt x="621" y="636"/>
                      <a:pt x="683" y="574"/>
                    </a:cubicBezTo>
                    <a:cubicBezTo>
                      <a:pt x="892" y="357"/>
                      <a:pt x="745" y="0"/>
                      <a:pt x="4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5124427" y="237205"/>
                <a:ext cx="56848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7" extrusionOk="0">
                    <a:moveTo>
                      <a:pt x="442" y="0"/>
                    </a:moveTo>
                    <a:cubicBezTo>
                      <a:pt x="148" y="0"/>
                      <a:pt x="0" y="357"/>
                      <a:pt x="210" y="566"/>
                    </a:cubicBezTo>
                    <a:cubicBezTo>
                      <a:pt x="272" y="628"/>
                      <a:pt x="357" y="667"/>
                      <a:pt x="442" y="667"/>
                    </a:cubicBezTo>
                    <a:cubicBezTo>
                      <a:pt x="536" y="667"/>
                      <a:pt x="621" y="628"/>
                      <a:pt x="683" y="566"/>
                    </a:cubicBezTo>
                    <a:cubicBezTo>
                      <a:pt x="892" y="357"/>
                      <a:pt x="745" y="0"/>
                      <a:pt x="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4165692" y="1202937"/>
                <a:ext cx="42016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6" extrusionOk="0">
                    <a:moveTo>
                      <a:pt x="330" y="0"/>
                    </a:moveTo>
                    <a:cubicBezTo>
                      <a:pt x="309" y="0"/>
                      <a:pt x="288" y="2"/>
                      <a:pt x="264" y="6"/>
                    </a:cubicBezTo>
                    <a:cubicBezTo>
                      <a:pt x="241" y="14"/>
                      <a:pt x="226" y="22"/>
                      <a:pt x="202" y="29"/>
                    </a:cubicBezTo>
                    <a:cubicBezTo>
                      <a:pt x="187" y="37"/>
                      <a:pt x="164" y="45"/>
                      <a:pt x="148" y="60"/>
                    </a:cubicBezTo>
                    <a:cubicBezTo>
                      <a:pt x="125" y="68"/>
                      <a:pt x="109" y="84"/>
                      <a:pt x="94" y="99"/>
                    </a:cubicBezTo>
                    <a:cubicBezTo>
                      <a:pt x="78" y="115"/>
                      <a:pt x="63" y="130"/>
                      <a:pt x="55" y="154"/>
                    </a:cubicBezTo>
                    <a:cubicBezTo>
                      <a:pt x="39" y="169"/>
                      <a:pt x="32" y="185"/>
                      <a:pt x="24" y="208"/>
                    </a:cubicBezTo>
                    <a:cubicBezTo>
                      <a:pt x="16" y="223"/>
                      <a:pt x="8" y="247"/>
                      <a:pt x="8" y="270"/>
                    </a:cubicBezTo>
                    <a:cubicBezTo>
                      <a:pt x="1" y="293"/>
                      <a:pt x="1" y="309"/>
                      <a:pt x="1" y="332"/>
                    </a:cubicBezTo>
                    <a:cubicBezTo>
                      <a:pt x="1" y="355"/>
                      <a:pt x="1" y="378"/>
                      <a:pt x="8" y="402"/>
                    </a:cubicBezTo>
                    <a:cubicBezTo>
                      <a:pt x="8" y="417"/>
                      <a:pt x="16" y="440"/>
                      <a:pt x="24" y="464"/>
                    </a:cubicBezTo>
                    <a:cubicBezTo>
                      <a:pt x="32" y="479"/>
                      <a:pt x="39" y="503"/>
                      <a:pt x="55" y="518"/>
                    </a:cubicBezTo>
                    <a:cubicBezTo>
                      <a:pt x="63" y="534"/>
                      <a:pt x="78" y="557"/>
                      <a:pt x="94" y="572"/>
                    </a:cubicBezTo>
                    <a:cubicBezTo>
                      <a:pt x="109" y="588"/>
                      <a:pt x="125" y="596"/>
                      <a:pt x="148" y="611"/>
                    </a:cubicBezTo>
                    <a:cubicBezTo>
                      <a:pt x="164" y="627"/>
                      <a:pt x="187" y="634"/>
                      <a:pt x="202" y="642"/>
                    </a:cubicBezTo>
                    <a:cubicBezTo>
                      <a:pt x="226" y="650"/>
                      <a:pt x="241" y="658"/>
                      <a:pt x="264" y="658"/>
                    </a:cubicBezTo>
                    <a:cubicBezTo>
                      <a:pt x="288" y="665"/>
                      <a:pt x="311" y="665"/>
                      <a:pt x="334" y="665"/>
                    </a:cubicBezTo>
                    <a:cubicBezTo>
                      <a:pt x="350" y="665"/>
                      <a:pt x="373" y="665"/>
                      <a:pt x="396" y="658"/>
                    </a:cubicBezTo>
                    <a:cubicBezTo>
                      <a:pt x="419" y="658"/>
                      <a:pt x="435" y="650"/>
                      <a:pt x="458" y="642"/>
                    </a:cubicBezTo>
                    <a:cubicBezTo>
                      <a:pt x="481" y="634"/>
                      <a:pt x="497" y="627"/>
                      <a:pt x="520" y="611"/>
                    </a:cubicBezTo>
                    <a:cubicBezTo>
                      <a:pt x="536" y="596"/>
                      <a:pt x="551" y="588"/>
                      <a:pt x="567" y="572"/>
                    </a:cubicBezTo>
                    <a:cubicBezTo>
                      <a:pt x="629" y="510"/>
                      <a:pt x="660" y="425"/>
                      <a:pt x="660" y="332"/>
                    </a:cubicBezTo>
                    <a:cubicBezTo>
                      <a:pt x="660" y="309"/>
                      <a:pt x="660" y="293"/>
                      <a:pt x="660" y="270"/>
                    </a:cubicBezTo>
                    <a:cubicBezTo>
                      <a:pt x="652" y="247"/>
                      <a:pt x="644" y="223"/>
                      <a:pt x="637" y="208"/>
                    </a:cubicBezTo>
                    <a:cubicBezTo>
                      <a:pt x="629" y="185"/>
                      <a:pt x="621" y="169"/>
                      <a:pt x="606" y="146"/>
                    </a:cubicBezTo>
                    <a:cubicBezTo>
                      <a:pt x="598" y="130"/>
                      <a:pt x="582" y="115"/>
                      <a:pt x="567" y="99"/>
                    </a:cubicBezTo>
                    <a:cubicBezTo>
                      <a:pt x="551" y="84"/>
                      <a:pt x="536" y="68"/>
                      <a:pt x="520" y="60"/>
                    </a:cubicBezTo>
                    <a:cubicBezTo>
                      <a:pt x="497" y="45"/>
                      <a:pt x="481" y="37"/>
                      <a:pt x="458" y="29"/>
                    </a:cubicBezTo>
                    <a:cubicBezTo>
                      <a:pt x="435" y="22"/>
                      <a:pt x="419" y="14"/>
                      <a:pt x="396" y="6"/>
                    </a:cubicBezTo>
                    <a:cubicBezTo>
                      <a:pt x="373" y="2"/>
                      <a:pt x="352" y="0"/>
                      <a:pt x="3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4444145" y="1579489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4527541" y="1496539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4610492" y="1413080"/>
                <a:ext cx="151638" cy="2775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36" extrusionOk="0">
                    <a:moveTo>
                      <a:pt x="443" y="1"/>
                    </a:moveTo>
                    <a:lnTo>
                      <a:pt x="1" y="435"/>
                    </a:lnTo>
                    <a:lnTo>
                      <a:pt x="1939" y="435"/>
                    </a:lnTo>
                    <a:lnTo>
                      <a:pt x="2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4693951" y="1329685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81" name="Google Shape;1081;p42"/>
              <p:cNvSpPr/>
              <p:nvPr/>
            </p:nvSpPr>
            <p:spPr>
              <a:xfrm>
                <a:off x="4777347" y="1246735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82" name="Google Shape;1082;p42"/>
              <p:cNvSpPr/>
              <p:nvPr/>
            </p:nvSpPr>
            <p:spPr>
              <a:xfrm>
                <a:off x="4860297" y="1163340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43" y="0"/>
                    </a:moveTo>
                    <a:lnTo>
                      <a:pt x="1" y="434"/>
                    </a:lnTo>
                    <a:lnTo>
                      <a:pt x="1939" y="434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  <p:sp>
            <p:nvSpPr>
              <p:cNvPr id="1083" name="Google Shape;1083;p42"/>
              <p:cNvSpPr/>
              <p:nvPr/>
            </p:nvSpPr>
            <p:spPr>
              <a:xfrm>
                <a:off x="4943757" y="1079881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4" y="1"/>
                    </a:moveTo>
                    <a:lnTo>
                      <a:pt x="0" y="443"/>
                    </a:lnTo>
                    <a:lnTo>
                      <a:pt x="1939" y="443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-IT" dirty="0"/>
              </a:p>
            </p:txBody>
          </p:sp>
        </p:grpSp>
        <p:sp>
          <p:nvSpPr>
            <p:cNvPr id="1084" name="Google Shape;1084;p42"/>
            <p:cNvSpPr/>
            <p:nvPr/>
          </p:nvSpPr>
          <p:spPr>
            <a:xfrm>
              <a:off x="9017619" y="3284427"/>
              <a:ext cx="605279" cy="604070"/>
            </a:xfrm>
            <a:custGeom>
              <a:avLst/>
              <a:gdLst/>
              <a:ahLst/>
              <a:cxnLst/>
              <a:rect l="l" t="t" r="r" b="b"/>
              <a:pathLst>
                <a:path w="9508" h="9489" extrusionOk="0">
                  <a:moveTo>
                    <a:pt x="9442" y="0"/>
                  </a:moveTo>
                  <a:cubicBezTo>
                    <a:pt x="9426" y="0"/>
                    <a:pt x="9411" y="6"/>
                    <a:pt x="9399" y="18"/>
                  </a:cubicBezTo>
                  <a:lnTo>
                    <a:pt x="31" y="9385"/>
                  </a:lnTo>
                  <a:cubicBezTo>
                    <a:pt x="0" y="9409"/>
                    <a:pt x="0" y="9447"/>
                    <a:pt x="31" y="9471"/>
                  </a:cubicBezTo>
                  <a:cubicBezTo>
                    <a:pt x="43" y="9482"/>
                    <a:pt x="58" y="9488"/>
                    <a:pt x="74" y="9488"/>
                  </a:cubicBezTo>
                  <a:cubicBezTo>
                    <a:pt x="89" y="9488"/>
                    <a:pt x="105" y="9482"/>
                    <a:pt x="116" y="9471"/>
                  </a:cubicBezTo>
                  <a:lnTo>
                    <a:pt x="9484" y="103"/>
                  </a:lnTo>
                  <a:cubicBezTo>
                    <a:pt x="9508" y="80"/>
                    <a:pt x="9508" y="41"/>
                    <a:pt x="9484" y="18"/>
                  </a:cubicBezTo>
                  <a:cubicBezTo>
                    <a:pt x="9473" y="6"/>
                    <a:pt x="9457" y="0"/>
                    <a:pt x="9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grpSp>
        <p:nvGrpSpPr>
          <p:cNvPr id="1086" name="Google Shape;1086;p42"/>
          <p:cNvGrpSpPr/>
          <p:nvPr/>
        </p:nvGrpSpPr>
        <p:grpSpPr>
          <a:xfrm>
            <a:off x="578474" y="4720745"/>
            <a:ext cx="269497" cy="230589"/>
            <a:chOff x="-245801" y="266720"/>
            <a:chExt cx="269497" cy="230589"/>
          </a:xfrm>
        </p:grpSpPr>
        <p:sp>
          <p:nvSpPr>
            <p:cNvPr id="1087" name="Google Shape;1087;p4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sp>
        <p:nvSpPr>
          <p:cNvPr id="2" name="Google Shape;742;p31">
            <a:extLst>
              <a:ext uri="{FF2B5EF4-FFF2-40B4-BE49-F238E27FC236}">
                <a16:creationId xmlns:a16="http://schemas.microsoft.com/office/drawing/2014/main" id="{0BAD81F9-A1ED-9923-B636-C47840068B2D}"/>
              </a:ext>
            </a:extLst>
          </p:cNvPr>
          <p:cNvSpPr/>
          <p:nvPr/>
        </p:nvSpPr>
        <p:spPr>
          <a:xfrm>
            <a:off x="511843" y="36827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lang="it-IT" sz="400" dirty="0"/>
          </a:p>
        </p:txBody>
      </p:sp>
      <p:sp>
        <p:nvSpPr>
          <p:cNvPr id="7" name="Google Shape;1053;p42">
            <a:extLst>
              <a:ext uri="{FF2B5EF4-FFF2-40B4-BE49-F238E27FC236}">
                <a16:creationId xmlns:a16="http://schemas.microsoft.com/office/drawing/2014/main" id="{3C03A0E2-495C-154B-6BA2-51E979B1F0C1}"/>
              </a:ext>
            </a:extLst>
          </p:cNvPr>
          <p:cNvSpPr txBox="1">
            <a:spLocks/>
          </p:cNvSpPr>
          <p:nvPr/>
        </p:nvSpPr>
        <p:spPr>
          <a:xfrm>
            <a:off x="2845077" y="3788694"/>
            <a:ext cx="243719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1800" dirty="0"/>
              <a:t>HASHTAG REMOVAL</a:t>
            </a:r>
          </a:p>
        </p:txBody>
      </p:sp>
      <p:sp>
        <p:nvSpPr>
          <p:cNvPr id="20" name="Google Shape;1052;p42">
            <a:extLst>
              <a:ext uri="{FF2B5EF4-FFF2-40B4-BE49-F238E27FC236}">
                <a16:creationId xmlns:a16="http://schemas.microsoft.com/office/drawing/2014/main" id="{BC16BBA8-0106-45A4-CA88-FA7BBEAB77EB}"/>
              </a:ext>
            </a:extLst>
          </p:cNvPr>
          <p:cNvSpPr txBox="1">
            <a:spLocks/>
          </p:cNvSpPr>
          <p:nvPr/>
        </p:nvSpPr>
        <p:spPr>
          <a:xfrm>
            <a:off x="6243839" y="1954375"/>
            <a:ext cx="24887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1800" dirty="0"/>
              <a:t>PUNCTUATION REMOVAL</a:t>
            </a:r>
          </a:p>
        </p:txBody>
      </p:sp>
      <p:sp>
        <p:nvSpPr>
          <p:cNvPr id="21" name="Google Shape;1052;p42">
            <a:extLst>
              <a:ext uri="{FF2B5EF4-FFF2-40B4-BE49-F238E27FC236}">
                <a16:creationId xmlns:a16="http://schemas.microsoft.com/office/drawing/2014/main" id="{ED112BE6-B305-CCD3-F2AB-8FF1AB258916}"/>
              </a:ext>
            </a:extLst>
          </p:cNvPr>
          <p:cNvSpPr txBox="1">
            <a:spLocks/>
          </p:cNvSpPr>
          <p:nvPr/>
        </p:nvSpPr>
        <p:spPr>
          <a:xfrm>
            <a:off x="6243839" y="2779019"/>
            <a:ext cx="20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1800" dirty="0"/>
              <a:t>EXTRA SPACES REMOVAL</a:t>
            </a:r>
          </a:p>
        </p:txBody>
      </p:sp>
      <p:sp>
        <p:nvSpPr>
          <p:cNvPr id="22" name="Google Shape;1053;p42">
            <a:extLst>
              <a:ext uri="{FF2B5EF4-FFF2-40B4-BE49-F238E27FC236}">
                <a16:creationId xmlns:a16="http://schemas.microsoft.com/office/drawing/2014/main" id="{1049AFEC-0316-5930-CF4D-B3C2A11FD86D}"/>
              </a:ext>
            </a:extLst>
          </p:cNvPr>
          <p:cNvSpPr txBox="1">
            <a:spLocks/>
          </p:cNvSpPr>
          <p:nvPr/>
        </p:nvSpPr>
        <p:spPr>
          <a:xfrm>
            <a:off x="6220532" y="3508921"/>
            <a:ext cx="243719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1800" dirty="0"/>
              <a:t>EMOTICONS REMOVAL</a:t>
            </a:r>
          </a:p>
        </p:txBody>
      </p:sp>
      <p:sp>
        <p:nvSpPr>
          <p:cNvPr id="23" name="Google Shape;1053;p42">
            <a:extLst>
              <a:ext uri="{FF2B5EF4-FFF2-40B4-BE49-F238E27FC236}">
                <a16:creationId xmlns:a16="http://schemas.microsoft.com/office/drawing/2014/main" id="{6E6B1123-A5C5-5ABE-C86A-69B4215C6E44}"/>
              </a:ext>
            </a:extLst>
          </p:cNvPr>
          <p:cNvSpPr txBox="1">
            <a:spLocks/>
          </p:cNvSpPr>
          <p:nvPr/>
        </p:nvSpPr>
        <p:spPr>
          <a:xfrm>
            <a:off x="6220532" y="4379776"/>
            <a:ext cx="243719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1800" dirty="0"/>
              <a:t>LOWERCASE STANDARDISATION</a:t>
            </a:r>
          </a:p>
        </p:txBody>
      </p:sp>
      <p:sp>
        <p:nvSpPr>
          <p:cNvPr id="24" name="Google Shape;1053;p42">
            <a:extLst>
              <a:ext uri="{FF2B5EF4-FFF2-40B4-BE49-F238E27FC236}">
                <a16:creationId xmlns:a16="http://schemas.microsoft.com/office/drawing/2014/main" id="{3D50E84D-74E6-2B3D-30A3-FE54518FFF24}"/>
              </a:ext>
            </a:extLst>
          </p:cNvPr>
          <p:cNvSpPr txBox="1">
            <a:spLocks/>
          </p:cNvSpPr>
          <p:nvPr/>
        </p:nvSpPr>
        <p:spPr>
          <a:xfrm>
            <a:off x="2845077" y="4355286"/>
            <a:ext cx="308658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it-IT" sz="1800" dirty="0"/>
              <a:t>STOPWORDS REMOVAL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6986-8666-E7C4-B386-7DF8E9B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ENGINEERING</a:t>
            </a:r>
          </a:p>
        </p:txBody>
      </p:sp>
      <p:sp>
        <p:nvSpPr>
          <p:cNvPr id="5" name="Google Shape;742;p31">
            <a:extLst>
              <a:ext uri="{FF2B5EF4-FFF2-40B4-BE49-F238E27FC236}">
                <a16:creationId xmlns:a16="http://schemas.microsoft.com/office/drawing/2014/main" id="{19CC4BE8-3ECA-42A1-350E-C07A48D3F2E9}"/>
              </a:ext>
            </a:extLst>
          </p:cNvPr>
          <p:cNvSpPr/>
          <p:nvPr/>
        </p:nvSpPr>
        <p:spPr>
          <a:xfrm>
            <a:off x="720000" y="3039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lang="it-IT" sz="400" dirty="0"/>
          </a:p>
        </p:txBody>
      </p:sp>
      <p:sp>
        <p:nvSpPr>
          <p:cNvPr id="7" name="Google Shape;1052;p42">
            <a:extLst>
              <a:ext uri="{FF2B5EF4-FFF2-40B4-BE49-F238E27FC236}">
                <a16:creationId xmlns:a16="http://schemas.microsoft.com/office/drawing/2014/main" id="{57428CD3-8F79-A4D3-7BD2-8D0570E1FF4A}"/>
              </a:ext>
            </a:extLst>
          </p:cNvPr>
          <p:cNvSpPr txBox="1">
            <a:spLocks/>
          </p:cNvSpPr>
          <p:nvPr/>
        </p:nvSpPr>
        <p:spPr>
          <a:xfrm>
            <a:off x="1166219" y="1911932"/>
            <a:ext cx="2884786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it-IT" sz="1800" b="1" dirty="0">
                <a:solidFill>
                  <a:schemeClr val="dk1"/>
                </a:solidFill>
                <a:latin typeface="Titillium Web"/>
              </a:rPr>
              <a:t>MACHINE LEARNING MODELS</a:t>
            </a:r>
            <a:endParaRPr lang="it-IT" sz="1800" b="1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sp>
        <p:nvSpPr>
          <p:cNvPr id="8" name="Google Shape;1052;p42">
            <a:extLst>
              <a:ext uri="{FF2B5EF4-FFF2-40B4-BE49-F238E27FC236}">
                <a16:creationId xmlns:a16="http://schemas.microsoft.com/office/drawing/2014/main" id="{71F94069-2D22-8A0F-6285-F1C831F3A548}"/>
              </a:ext>
            </a:extLst>
          </p:cNvPr>
          <p:cNvSpPr txBox="1">
            <a:spLocks/>
          </p:cNvSpPr>
          <p:nvPr/>
        </p:nvSpPr>
        <p:spPr>
          <a:xfrm>
            <a:off x="5635438" y="1628398"/>
            <a:ext cx="2884786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it-IT" sz="1800" b="1" dirty="0">
                <a:solidFill>
                  <a:schemeClr val="dk1"/>
                </a:solidFill>
                <a:latin typeface="Titillium Web"/>
              </a:rPr>
              <a:t>DEEP LEARNING MODELS</a:t>
            </a:r>
            <a:endParaRPr lang="it-IT" sz="1800" b="1" dirty="0">
              <a:solidFill>
                <a:schemeClr val="dk1"/>
              </a:solidFill>
              <a:latin typeface="Titillium Web"/>
              <a:sym typeface="Titillium Web"/>
            </a:endParaRPr>
          </a:p>
        </p:txBody>
      </p:sp>
      <p:sp>
        <p:nvSpPr>
          <p:cNvPr id="9" name="Google Shape;1020;p41">
            <a:extLst>
              <a:ext uri="{FF2B5EF4-FFF2-40B4-BE49-F238E27FC236}">
                <a16:creationId xmlns:a16="http://schemas.microsoft.com/office/drawing/2014/main" id="{193CEC53-9E2E-C949-C1F2-9DAC2516E684}"/>
              </a:ext>
            </a:extLst>
          </p:cNvPr>
          <p:cNvSpPr txBox="1">
            <a:spLocks/>
          </p:cNvSpPr>
          <p:nvPr/>
        </p:nvSpPr>
        <p:spPr>
          <a:xfrm>
            <a:off x="804885" y="2293166"/>
            <a:ext cx="3171691" cy="87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Data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that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has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fed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to machine learning models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have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word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tokenised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and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then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TF-IDF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vectorised</a:t>
            </a:r>
            <a:endParaRPr lang="it-IT" sz="1200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10" name="Google Shape;1020;p41">
            <a:extLst>
              <a:ext uri="{FF2B5EF4-FFF2-40B4-BE49-F238E27FC236}">
                <a16:creationId xmlns:a16="http://schemas.microsoft.com/office/drawing/2014/main" id="{FD89FF9A-F726-2972-A6F9-0C78658EB3D3}"/>
              </a:ext>
            </a:extLst>
          </p:cNvPr>
          <p:cNvSpPr txBox="1">
            <a:spLocks/>
          </p:cNvSpPr>
          <p:nvPr/>
        </p:nvSpPr>
        <p:spPr>
          <a:xfrm>
            <a:off x="5348533" y="2245924"/>
            <a:ext cx="3171691" cy="87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Data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that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has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fed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to deep learning models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have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word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tokenised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and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then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GloVe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Vectorised</a:t>
            </a:r>
            <a:endParaRPr lang="it-IT" sz="1200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12" name="Google Shape;1020;p41">
            <a:extLst>
              <a:ext uri="{FF2B5EF4-FFF2-40B4-BE49-F238E27FC236}">
                <a16:creationId xmlns:a16="http://schemas.microsoft.com/office/drawing/2014/main" id="{8D60E37E-910E-394E-C59E-AAA9831FBC88}"/>
              </a:ext>
            </a:extLst>
          </p:cNvPr>
          <p:cNvSpPr txBox="1">
            <a:spLocks/>
          </p:cNvSpPr>
          <p:nvPr/>
        </p:nvSpPr>
        <p:spPr>
          <a:xfrm>
            <a:off x="804884" y="3181111"/>
            <a:ext cx="3171691" cy="165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>
              <a:buClr>
                <a:schemeClr val="dk1"/>
              </a:buClr>
              <a:buSzPts val="1200"/>
            </a:pP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TF-IDF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vectorisation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allows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for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evaluating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the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relevance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of a word in a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collection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of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document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considering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how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frequent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it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appears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in a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document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and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how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common it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is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across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documents</a:t>
            </a:r>
            <a:endParaRPr lang="it-IT" sz="1200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  <a:p>
            <a:pPr marL="152400">
              <a:buClr>
                <a:schemeClr val="dk1"/>
              </a:buClr>
              <a:buSzPts val="1200"/>
            </a:pPr>
            <a:endParaRPr lang="it-IT" sz="1200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  <a:p>
            <a:pPr marL="152400">
              <a:buClr>
                <a:schemeClr val="dk1"/>
              </a:buClr>
              <a:buSzPts val="1200"/>
            </a:pP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However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,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despite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being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very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cheap, TF-IDF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is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not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able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to derive </a:t>
            </a:r>
            <a:r>
              <a:rPr lang="it-IT" sz="1200" dirty="0" err="1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context</a:t>
            </a:r>
            <a:r>
              <a:rPr lang="it-IT" sz="1200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 from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F7170-BA9B-5C48-DA5B-20D645E3DD88}"/>
              </a:ext>
            </a:extLst>
          </p:cNvPr>
          <p:cNvSpPr txBox="1"/>
          <p:nvPr/>
        </p:nvSpPr>
        <p:spPr>
          <a:xfrm>
            <a:off x="5348532" y="3272977"/>
            <a:ext cx="30754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dirty="0" err="1"/>
              <a:t>GloVe</a:t>
            </a:r>
            <a:r>
              <a:rPr lang="it-IT" dirty="0"/>
              <a:t> </a:t>
            </a:r>
            <a:r>
              <a:rPr lang="it-IT" dirty="0" err="1"/>
              <a:t>vectorisation</a:t>
            </a:r>
            <a:r>
              <a:rPr lang="it-IT" dirty="0"/>
              <a:t> </a:t>
            </a:r>
            <a:r>
              <a:rPr lang="it-IT" dirty="0" err="1"/>
              <a:t>considers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and global word </a:t>
            </a:r>
            <a:r>
              <a:rPr lang="it-IT" dirty="0" err="1"/>
              <a:t>statistics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 words and the data co-</a:t>
            </a:r>
            <a:r>
              <a:rPr lang="it-IT" dirty="0" err="1"/>
              <a:t>occurrence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24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FFAB-C189-D2EA-2292-064CFB0A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MODELING SETUP</a:t>
            </a:r>
          </a:p>
        </p:txBody>
      </p:sp>
      <p:sp>
        <p:nvSpPr>
          <p:cNvPr id="6" name="Google Shape;739;p31">
            <a:extLst>
              <a:ext uri="{FF2B5EF4-FFF2-40B4-BE49-F238E27FC236}">
                <a16:creationId xmlns:a16="http://schemas.microsoft.com/office/drawing/2014/main" id="{983D39A6-17DE-95F7-75C5-B3FAAE0A5357}"/>
              </a:ext>
            </a:extLst>
          </p:cNvPr>
          <p:cNvSpPr/>
          <p:nvPr/>
        </p:nvSpPr>
        <p:spPr>
          <a:xfrm>
            <a:off x="937370" y="380081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lang="it-IT" sz="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151B7-99A9-5797-8E5F-6658EDE1F305}"/>
              </a:ext>
            </a:extLst>
          </p:cNvPr>
          <p:cNvSpPr txBox="1"/>
          <p:nvPr/>
        </p:nvSpPr>
        <p:spPr>
          <a:xfrm>
            <a:off x="625392" y="3129761"/>
            <a:ext cx="2721937" cy="131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dirty="0"/>
              <a:t>The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recall on the positive class </a:t>
            </a:r>
            <a:r>
              <a:rPr lang="it-IT" dirty="0" err="1"/>
              <a:t>as</a:t>
            </a:r>
            <a:r>
              <a:rPr lang="it-IT" dirty="0"/>
              <a:t> it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optimises</a:t>
            </a:r>
            <a:r>
              <a:rPr lang="it-IT" dirty="0"/>
              <a:t> for </a:t>
            </a:r>
            <a:r>
              <a:rPr lang="it-IT" dirty="0" err="1"/>
              <a:t>identification</a:t>
            </a:r>
            <a:r>
              <a:rPr lang="it-IT" dirty="0"/>
              <a:t> of 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expense</a:t>
            </a:r>
            <a:r>
              <a:rPr lang="it-IT" dirty="0"/>
              <a:t> of </a:t>
            </a:r>
            <a:r>
              <a:rPr lang="it-IT" dirty="0" err="1"/>
              <a:t>potentially</a:t>
            </a:r>
            <a:r>
              <a:rPr lang="it-IT" dirty="0"/>
              <a:t> </a:t>
            </a:r>
            <a:r>
              <a:rPr lang="it-IT" dirty="0" err="1"/>
              <a:t>classifying</a:t>
            </a:r>
            <a:r>
              <a:rPr lang="it-IT" dirty="0"/>
              <a:t> non-</a:t>
            </a:r>
            <a:r>
              <a:rPr lang="it-IT" dirty="0" err="1"/>
              <a:t>sexist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sexist</a:t>
            </a:r>
            <a:r>
              <a:rPr lang="it-IT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36915-7E69-B5E3-6718-69684173F4C7}"/>
              </a:ext>
            </a:extLst>
          </p:cNvPr>
          <p:cNvSpPr txBox="1"/>
          <p:nvPr/>
        </p:nvSpPr>
        <p:spPr>
          <a:xfrm>
            <a:off x="3138877" y="940975"/>
            <a:ext cx="3434316" cy="40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sz="1600" b="1" dirty="0" err="1"/>
              <a:t>Addressing</a:t>
            </a:r>
            <a:r>
              <a:rPr lang="it-IT" sz="1600" b="1" dirty="0"/>
              <a:t> class </a:t>
            </a:r>
            <a:r>
              <a:rPr lang="it-IT" sz="1600" b="1" dirty="0" err="1"/>
              <a:t>unbalance</a:t>
            </a:r>
            <a:endParaRPr lang="it-IT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F46FB-69D2-6870-5ABF-37EA13282ADB}"/>
              </a:ext>
            </a:extLst>
          </p:cNvPr>
          <p:cNvSpPr txBox="1"/>
          <p:nvPr/>
        </p:nvSpPr>
        <p:spPr>
          <a:xfrm>
            <a:off x="6247731" y="3128898"/>
            <a:ext cx="2328530" cy="131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dirty="0"/>
              <a:t>Class weights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to models in </a:t>
            </a:r>
            <a:r>
              <a:rPr lang="it-IT" dirty="0" err="1"/>
              <a:t>order</a:t>
            </a:r>
            <a:r>
              <a:rPr lang="it-IT" dirty="0"/>
              <a:t> to take </a:t>
            </a:r>
            <a:r>
              <a:rPr lang="it-IT" dirty="0" err="1"/>
              <a:t>into</a:t>
            </a:r>
            <a:r>
              <a:rPr lang="it-IT" dirty="0"/>
              <a:t> account the class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95103-D4FB-1529-C541-C623DDB62F5F}"/>
              </a:ext>
            </a:extLst>
          </p:cNvPr>
          <p:cNvSpPr txBox="1"/>
          <p:nvPr/>
        </p:nvSpPr>
        <p:spPr>
          <a:xfrm>
            <a:off x="822096" y="2571750"/>
            <a:ext cx="23285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sz="1600" b="1" dirty="0"/>
              <a:t>Evaluation </a:t>
            </a:r>
            <a:r>
              <a:rPr lang="it-IT" sz="1600" b="1" dirty="0" err="1"/>
              <a:t>Metric</a:t>
            </a:r>
            <a:endParaRPr lang="it-IT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DF066-1917-7D02-2F8A-FD08CF40ACFB}"/>
              </a:ext>
            </a:extLst>
          </p:cNvPr>
          <p:cNvSpPr txBox="1"/>
          <p:nvPr/>
        </p:nvSpPr>
        <p:spPr>
          <a:xfrm>
            <a:off x="6575792" y="2577232"/>
            <a:ext cx="1605514" cy="40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sz="1600" b="1" dirty="0"/>
              <a:t>Class weights</a:t>
            </a:r>
          </a:p>
        </p:txBody>
      </p:sp>
      <p:sp>
        <p:nvSpPr>
          <p:cNvPr id="4" name="Google Shape;1107;p44">
            <a:extLst>
              <a:ext uri="{FF2B5EF4-FFF2-40B4-BE49-F238E27FC236}">
                <a16:creationId xmlns:a16="http://schemas.microsoft.com/office/drawing/2014/main" id="{0974FFC6-998E-9508-08B1-D46510252DC3}"/>
              </a:ext>
            </a:extLst>
          </p:cNvPr>
          <p:cNvSpPr/>
          <p:nvPr/>
        </p:nvSpPr>
        <p:spPr>
          <a:xfrm>
            <a:off x="7078428" y="1738766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400" dirty="0"/>
          </a:p>
        </p:txBody>
      </p:sp>
      <p:grpSp>
        <p:nvGrpSpPr>
          <p:cNvPr id="5" name="Google Shape;1115;p44">
            <a:extLst>
              <a:ext uri="{FF2B5EF4-FFF2-40B4-BE49-F238E27FC236}">
                <a16:creationId xmlns:a16="http://schemas.microsoft.com/office/drawing/2014/main" id="{C6C2AFD4-31E6-60B1-7FF8-E920EA1D0993}"/>
              </a:ext>
            </a:extLst>
          </p:cNvPr>
          <p:cNvGrpSpPr/>
          <p:nvPr/>
        </p:nvGrpSpPr>
        <p:grpSpPr>
          <a:xfrm>
            <a:off x="1520250" y="2350483"/>
            <a:ext cx="248645" cy="247636"/>
            <a:chOff x="6884631" y="2003966"/>
            <a:chExt cx="248645" cy="247636"/>
          </a:xfrm>
        </p:grpSpPr>
        <p:sp>
          <p:nvSpPr>
            <p:cNvPr id="7" name="Google Shape;1116;p44">
              <a:extLst>
                <a:ext uri="{FF2B5EF4-FFF2-40B4-BE49-F238E27FC236}">
                  <a16:creationId xmlns:a16="http://schemas.microsoft.com/office/drawing/2014/main" id="{645F0199-ECCC-F690-D2A0-4A548E8AE60B}"/>
                </a:ext>
              </a:extLst>
            </p:cNvPr>
            <p:cNvSpPr/>
            <p:nvPr/>
          </p:nvSpPr>
          <p:spPr>
            <a:xfrm>
              <a:off x="6884631" y="2003966"/>
              <a:ext cx="169416" cy="130489"/>
            </a:xfrm>
            <a:custGeom>
              <a:avLst/>
              <a:gdLst/>
              <a:ahLst/>
              <a:cxnLst/>
              <a:rect l="l" t="t" r="r" b="b"/>
              <a:pathLst>
                <a:path w="7390" h="5692" extrusionOk="0">
                  <a:moveTo>
                    <a:pt x="5796" y="1267"/>
                  </a:moveTo>
                  <a:cubicBezTo>
                    <a:pt x="6228" y="1267"/>
                    <a:pt x="6228" y="1893"/>
                    <a:pt x="5796" y="1893"/>
                  </a:cubicBezTo>
                  <a:lnTo>
                    <a:pt x="1580" y="1893"/>
                  </a:lnTo>
                  <a:cubicBezTo>
                    <a:pt x="1162" y="1893"/>
                    <a:pt x="1162" y="1267"/>
                    <a:pt x="1580" y="1267"/>
                  </a:cubicBezTo>
                  <a:close/>
                  <a:moveTo>
                    <a:pt x="5796" y="2533"/>
                  </a:moveTo>
                  <a:cubicBezTo>
                    <a:pt x="6228" y="2533"/>
                    <a:pt x="6228" y="3159"/>
                    <a:pt x="5796" y="3159"/>
                  </a:cubicBezTo>
                  <a:lnTo>
                    <a:pt x="1580" y="3159"/>
                  </a:lnTo>
                  <a:cubicBezTo>
                    <a:pt x="1162" y="3159"/>
                    <a:pt x="1162" y="2533"/>
                    <a:pt x="1580" y="2533"/>
                  </a:cubicBezTo>
                  <a:close/>
                  <a:moveTo>
                    <a:pt x="954" y="1"/>
                  </a:moveTo>
                  <a:cubicBezTo>
                    <a:pt x="432" y="1"/>
                    <a:pt x="0" y="433"/>
                    <a:pt x="0" y="954"/>
                  </a:cubicBezTo>
                  <a:lnTo>
                    <a:pt x="0" y="3487"/>
                  </a:lnTo>
                  <a:cubicBezTo>
                    <a:pt x="0" y="4008"/>
                    <a:pt x="432" y="4425"/>
                    <a:pt x="954" y="4425"/>
                  </a:cubicBezTo>
                  <a:lnTo>
                    <a:pt x="3978" y="4425"/>
                  </a:lnTo>
                  <a:lnTo>
                    <a:pt x="5155" y="5602"/>
                  </a:lnTo>
                  <a:cubicBezTo>
                    <a:pt x="5215" y="5662"/>
                    <a:pt x="5289" y="5692"/>
                    <a:pt x="5378" y="5692"/>
                  </a:cubicBezTo>
                  <a:cubicBezTo>
                    <a:pt x="5423" y="5692"/>
                    <a:pt x="5468" y="5692"/>
                    <a:pt x="5498" y="5677"/>
                  </a:cubicBezTo>
                  <a:cubicBezTo>
                    <a:pt x="5617" y="5617"/>
                    <a:pt x="5691" y="5513"/>
                    <a:pt x="5691" y="5379"/>
                  </a:cubicBezTo>
                  <a:lnTo>
                    <a:pt x="5691" y="4425"/>
                  </a:lnTo>
                  <a:lnTo>
                    <a:pt x="6436" y="4425"/>
                  </a:lnTo>
                  <a:cubicBezTo>
                    <a:pt x="6958" y="4425"/>
                    <a:pt x="7375" y="4008"/>
                    <a:pt x="7390" y="3487"/>
                  </a:cubicBezTo>
                  <a:lnTo>
                    <a:pt x="7390" y="954"/>
                  </a:lnTo>
                  <a:cubicBezTo>
                    <a:pt x="7375" y="433"/>
                    <a:pt x="6958" y="1"/>
                    <a:pt x="6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3" name="Google Shape;1117;p44">
              <a:extLst>
                <a:ext uri="{FF2B5EF4-FFF2-40B4-BE49-F238E27FC236}">
                  <a16:creationId xmlns:a16="http://schemas.microsoft.com/office/drawing/2014/main" id="{BF171696-B7BE-17A9-4057-C49926A21441}"/>
                </a:ext>
              </a:extLst>
            </p:cNvPr>
            <p:cNvSpPr/>
            <p:nvPr/>
          </p:nvSpPr>
          <p:spPr>
            <a:xfrm>
              <a:off x="6886556" y="2124872"/>
              <a:ext cx="107518" cy="101718"/>
            </a:xfrm>
            <a:custGeom>
              <a:avLst/>
              <a:gdLst/>
              <a:ahLst/>
              <a:cxnLst/>
              <a:rect l="l" t="t" r="r" b="b"/>
              <a:pathLst>
                <a:path w="4690" h="4437" extrusionOk="0">
                  <a:moveTo>
                    <a:pt x="2336" y="1899"/>
                  </a:moveTo>
                  <a:cubicBezTo>
                    <a:pt x="2501" y="1899"/>
                    <a:pt x="2658" y="2029"/>
                    <a:pt x="2658" y="2220"/>
                  </a:cubicBezTo>
                  <a:cubicBezTo>
                    <a:pt x="2658" y="2384"/>
                    <a:pt x="2509" y="2533"/>
                    <a:pt x="2345" y="2533"/>
                  </a:cubicBezTo>
                  <a:cubicBezTo>
                    <a:pt x="2062" y="2533"/>
                    <a:pt x="1913" y="2190"/>
                    <a:pt x="2106" y="1997"/>
                  </a:cubicBezTo>
                  <a:cubicBezTo>
                    <a:pt x="2174" y="1929"/>
                    <a:pt x="2256" y="1899"/>
                    <a:pt x="2336" y="1899"/>
                  </a:cubicBezTo>
                  <a:close/>
                  <a:moveTo>
                    <a:pt x="2337" y="0"/>
                  </a:moveTo>
                  <a:cubicBezTo>
                    <a:pt x="2177" y="0"/>
                    <a:pt x="2017" y="105"/>
                    <a:pt x="2017" y="313"/>
                  </a:cubicBezTo>
                  <a:lnTo>
                    <a:pt x="2017" y="656"/>
                  </a:lnTo>
                  <a:cubicBezTo>
                    <a:pt x="1823" y="701"/>
                    <a:pt x="1630" y="775"/>
                    <a:pt x="1466" y="894"/>
                  </a:cubicBezTo>
                  <a:lnTo>
                    <a:pt x="1227" y="656"/>
                  </a:lnTo>
                  <a:cubicBezTo>
                    <a:pt x="1155" y="587"/>
                    <a:pt x="1075" y="558"/>
                    <a:pt x="999" y="558"/>
                  </a:cubicBezTo>
                  <a:cubicBezTo>
                    <a:pt x="748" y="558"/>
                    <a:pt x="540" y="874"/>
                    <a:pt x="781" y="1103"/>
                  </a:cubicBezTo>
                  <a:lnTo>
                    <a:pt x="1019" y="1341"/>
                  </a:lnTo>
                  <a:cubicBezTo>
                    <a:pt x="900" y="1520"/>
                    <a:pt x="825" y="1699"/>
                    <a:pt x="781" y="1907"/>
                  </a:cubicBezTo>
                  <a:lnTo>
                    <a:pt x="438" y="1907"/>
                  </a:lnTo>
                  <a:cubicBezTo>
                    <a:pt x="424" y="1906"/>
                    <a:pt x="411" y="1905"/>
                    <a:pt x="398" y="1905"/>
                  </a:cubicBezTo>
                  <a:cubicBezTo>
                    <a:pt x="0" y="1905"/>
                    <a:pt x="4" y="2534"/>
                    <a:pt x="411" y="2534"/>
                  </a:cubicBezTo>
                  <a:cubicBezTo>
                    <a:pt x="419" y="2534"/>
                    <a:pt x="429" y="2534"/>
                    <a:pt x="438" y="2533"/>
                  </a:cubicBezTo>
                  <a:lnTo>
                    <a:pt x="781" y="2533"/>
                  </a:lnTo>
                  <a:cubicBezTo>
                    <a:pt x="825" y="2727"/>
                    <a:pt x="900" y="2920"/>
                    <a:pt x="1019" y="3099"/>
                  </a:cubicBezTo>
                  <a:lnTo>
                    <a:pt x="781" y="3338"/>
                  </a:lnTo>
                  <a:cubicBezTo>
                    <a:pt x="646" y="3457"/>
                    <a:pt x="646" y="3665"/>
                    <a:pt x="781" y="3784"/>
                  </a:cubicBezTo>
                  <a:cubicBezTo>
                    <a:pt x="840" y="3844"/>
                    <a:pt x="918" y="3874"/>
                    <a:pt x="998" y="3874"/>
                  </a:cubicBezTo>
                  <a:cubicBezTo>
                    <a:pt x="1078" y="3874"/>
                    <a:pt x="1160" y="3844"/>
                    <a:pt x="1227" y="3784"/>
                  </a:cubicBezTo>
                  <a:lnTo>
                    <a:pt x="1466" y="3531"/>
                  </a:lnTo>
                  <a:cubicBezTo>
                    <a:pt x="1630" y="3650"/>
                    <a:pt x="1823" y="3725"/>
                    <a:pt x="2032" y="3770"/>
                  </a:cubicBezTo>
                  <a:lnTo>
                    <a:pt x="2032" y="4112"/>
                  </a:lnTo>
                  <a:cubicBezTo>
                    <a:pt x="2032" y="4328"/>
                    <a:pt x="2188" y="4436"/>
                    <a:pt x="2345" y="4436"/>
                  </a:cubicBezTo>
                  <a:cubicBezTo>
                    <a:pt x="2501" y="4436"/>
                    <a:pt x="2658" y="4328"/>
                    <a:pt x="2658" y="4112"/>
                  </a:cubicBezTo>
                  <a:lnTo>
                    <a:pt x="2658" y="3770"/>
                  </a:lnTo>
                  <a:cubicBezTo>
                    <a:pt x="2866" y="3725"/>
                    <a:pt x="3045" y="3650"/>
                    <a:pt x="3224" y="3531"/>
                  </a:cubicBezTo>
                  <a:lnTo>
                    <a:pt x="3462" y="3784"/>
                  </a:lnTo>
                  <a:cubicBezTo>
                    <a:pt x="3522" y="3844"/>
                    <a:pt x="3611" y="3874"/>
                    <a:pt x="3686" y="3874"/>
                  </a:cubicBezTo>
                  <a:cubicBezTo>
                    <a:pt x="3775" y="3874"/>
                    <a:pt x="3849" y="3844"/>
                    <a:pt x="3909" y="3784"/>
                  </a:cubicBezTo>
                  <a:cubicBezTo>
                    <a:pt x="4043" y="3665"/>
                    <a:pt x="4043" y="3457"/>
                    <a:pt x="3909" y="3338"/>
                  </a:cubicBezTo>
                  <a:lnTo>
                    <a:pt x="3671" y="3099"/>
                  </a:lnTo>
                  <a:cubicBezTo>
                    <a:pt x="3775" y="2920"/>
                    <a:pt x="3849" y="2727"/>
                    <a:pt x="3894" y="2533"/>
                  </a:cubicBezTo>
                  <a:lnTo>
                    <a:pt x="4252" y="2533"/>
                  </a:lnTo>
                  <a:cubicBezTo>
                    <a:pt x="4261" y="2534"/>
                    <a:pt x="4270" y="2534"/>
                    <a:pt x="4279" y="2534"/>
                  </a:cubicBezTo>
                  <a:cubicBezTo>
                    <a:pt x="4685" y="2534"/>
                    <a:pt x="4689" y="1905"/>
                    <a:pt x="4292" y="1905"/>
                  </a:cubicBezTo>
                  <a:cubicBezTo>
                    <a:pt x="4279" y="1905"/>
                    <a:pt x="4265" y="1906"/>
                    <a:pt x="4252" y="1907"/>
                  </a:cubicBezTo>
                  <a:lnTo>
                    <a:pt x="3894" y="1907"/>
                  </a:lnTo>
                  <a:cubicBezTo>
                    <a:pt x="3849" y="1699"/>
                    <a:pt x="3775" y="1505"/>
                    <a:pt x="3656" y="1341"/>
                  </a:cubicBezTo>
                  <a:lnTo>
                    <a:pt x="3909" y="1103"/>
                  </a:lnTo>
                  <a:cubicBezTo>
                    <a:pt x="4139" y="873"/>
                    <a:pt x="3925" y="545"/>
                    <a:pt x="3678" y="545"/>
                  </a:cubicBezTo>
                  <a:cubicBezTo>
                    <a:pt x="3605" y="545"/>
                    <a:pt x="3530" y="573"/>
                    <a:pt x="3462" y="641"/>
                  </a:cubicBezTo>
                  <a:lnTo>
                    <a:pt x="3209" y="894"/>
                  </a:lnTo>
                  <a:cubicBezTo>
                    <a:pt x="3045" y="775"/>
                    <a:pt x="2851" y="701"/>
                    <a:pt x="2658" y="671"/>
                  </a:cubicBezTo>
                  <a:lnTo>
                    <a:pt x="2658" y="313"/>
                  </a:lnTo>
                  <a:cubicBezTo>
                    <a:pt x="2658" y="105"/>
                    <a:pt x="2497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4" name="Google Shape;1118;p44">
              <a:extLst>
                <a:ext uri="{FF2B5EF4-FFF2-40B4-BE49-F238E27FC236}">
                  <a16:creationId xmlns:a16="http://schemas.microsoft.com/office/drawing/2014/main" id="{AAC7DF98-4245-F416-9FA0-CB2EBB077043}"/>
                </a:ext>
              </a:extLst>
            </p:cNvPr>
            <p:cNvSpPr/>
            <p:nvPr/>
          </p:nvSpPr>
          <p:spPr>
            <a:xfrm>
              <a:off x="7001777" y="2121113"/>
              <a:ext cx="131498" cy="130489"/>
            </a:xfrm>
            <a:custGeom>
              <a:avLst/>
              <a:gdLst/>
              <a:ahLst/>
              <a:cxnLst/>
              <a:rect l="l" t="t" r="r" b="b"/>
              <a:pathLst>
                <a:path w="5736" h="5692" extrusionOk="0">
                  <a:moveTo>
                    <a:pt x="2863" y="1889"/>
                  </a:moveTo>
                  <a:cubicBezTo>
                    <a:pt x="3352" y="1889"/>
                    <a:pt x="3814" y="2272"/>
                    <a:pt x="3814" y="2846"/>
                  </a:cubicBezTo>
                  <a:cubicBezTo>
                    <a:pt x="3814" y="3367"/>
                    <a:pt x="3397" y="3799"/>
                    <a:pt x="2861" y="3799"/>
                  </a:cubicBezTo>
                  <a:cubicBezTo>
                    <a:pt x="2026" y="3785"/>
                    <a:pt x="1594" y="2772"/>
                    <a:pt x="2190" y="2176"/>
                  </a:cubicBezTo>
                  <a:cubicBezTo>
                    <a:pt x="2388" y="1977"/>
                    <a:pt x="2629" y="1889"/>
                    <a:pt x="2863" y="1889"/>
                  </a:cubicBezTo>
                  <a:close/>
                  <a:moveTo>
                    <a:pt x="2235" y="1"/>
                  </a:moveTo>
                  <a:cubicBezTo>
                    <a:pt x="2056" y="1"/>
                    <a:pt x="1922" y="135"/>
                    <a:pt x="1922" y="313"/>
                  </a:cubicBezTo>
                  <a:lnTo>
                    <a:pt x="1922" y="611"/>
                  </a:lnTo>
                  <a:cubicBezTo>
                    <a:pt x="1728" y="686"/>
                    <a:pt x="1565" y="790"/>
                    <a:pt x="1401" y="909"/>
                  </a:cubicBezTo>
                  <a:lnTo>
                    <a:pt x="1147" y="760"/>
                  </a:lnTo>
                  <a:cubicBezTo>
                    <a:pt x="1097" y="730"/>
                    <a:pt x="1041" y="715"/>
                    <a:pt x="986" y="715"/>
                  </a:cubicBezTo>
                  <a:cubicBezTo>
                    <a:pt x="879" y="715"/>
                    <a:pt x="774" y="771"/>
                    <a:pt x="715" y="880"/>
                  </a:cubicBezTo>
                  <a:lnTo>
                    <a:pt x="90" y="1967"/>
                  </a:lnTo>
                  <a:cubicBezTo>
                    <a:pt x="0" y="2116"/>
                    <a:pt x="45" y="2310"/>
                    <a:pt x="194" y="2399"/>
                  </a:cubicBezTo>
                  <a:lnTo>
                    <a:pt x="462" y="2548"/>
                  </a:lnTo>
                  <a:cubicBezTo>
                    <a:pt x="447" y="2652"/>
                    <a:pt x="432" y="2742"/>
                    <a:pt x="432" y="2846"/>
                  </a:cubicBezTo>
                  <a:cubicBezTo>
                    <a:pt x="432" y="2935"/>
                    <a:pt x="447" y="3040"/>
                    <a:pt x="462" y="3144"/>
                  </a:cubicBezTo>
                  <a:lnTo>
                    <a:pt x="194" y="3293"/>
                  </a:lnTo>
                  <a:cubicBezTo>
                    <a:pt x="45" y="3367"/>
                    <a:pt x="0" y="3561"/>
                    <a:pt x="90" y="3725"/>
                  </a:cubicBezTo>
                  <a:lnTo>
                    <a:pt x="715" y="4813"/>
                  </a:lnTo>
                  <a:cubicBezTo>
                    <a:pt x="776" y="4914"/>
                    <a:pt x="885" y="4974"/>
                    <a:pt x="995" y="4974"/>
                  </a:cubicBezTo>
                  <a:cubicBezTo>
                    <a:pt x="1047" y="4974"/>
                    <a:pt x="1100" y="4960"/>
                    <a:pt x="1147" y="4932"/>
                  </a:cubicBezTo>
                  <a:lnTo>
                    <a:pt x="1401" y="4783"/>
                  </a:lnTo>
                  <a:cubicBezTo>
                    <a:pt x="1565" y="4902"/>
                    <a:pt x="1743" y="5006"/>
                    <a:pt x="1922" y="5081"/>
                  </a:cubicBezTo>
                  <a:lnTo>
                    <a:pt x="1922" y="5379"/>
                  </a:lnTo>
                  <a:cubicBezTo>
                    <a:pt x="1922" y="5542"/>
                    <a:pt x="2056" y="5691"/>
                    <a:pt x="2235" y="5691"/>
                  </a:cubicBezTo>
                  <a:lnTo>
                    <a:pt x="3501" y="5691"/>
                  </a:lnTo>
                  <a:cubicBezTo>
                    <a:pt x="3680" y="5691"/>
                    <a:pt x="3814" y="5542"/>
                    <a:pt x="3814" y="5379"/>
                  </a:cubicBezTo>
                  <a:lnTo>
                    <a:pt x="3814" y="5081"/>
                  </a:lnTo>
                  <a:cubicBezTo>
                    <a:pt x="3993" y="4991"/>
                    <a:pt x="4172" y="4902"/>
                    <a:pt x="4321" y="4783"/>
                  </a:cubicBezTo>
                  <a:lnTo>
                    <a:pt x="4589" y="4932"/>
                  </a:lnTo>
                  <a:cubicBezTo>
                    <a:pt x="4637" y="4960"/>
                    <a:pt x="4689" y="4974"/>
                    <a:pt x="4741" y="4974"/>
                  </a:cubicBezTo>
                  <a:cubicBezTo>
                    <a:pt x="4851" y="4974"/>
                    <a:pt x="4960" y="4914"/>
                    <a:pt x="5021" y="4813"/>
                  </a:cubicBezTo>
                  <a:lnTo>
                    <a:pt x="5647" y="3725"/>
                  </a:lnTo>
                  <a:cubicBezTo>
                    <a:pt x="5736" y="3561"/>
                    <a:pt x="5691" y="3382"/>
                    <a:pt x="5527" y="3293"/>
                  </a:cubicBezTo>
                  <a:lnTo>
                    <a:pt x="5274" y="3144"/>
                  </a:lnTo>
                  <a:cubicBezTo>
                    <a:pt x="5289" y="3040"/>
                    <a:pt x="5289" y="2935"/>
                    <a:pt x="5289" y="2846"/>
                  </a:cubicBezTo>
                  <a:cubicBezTo>
                    <a:pt x="5289" y="2742"/>
                    <a:pt x="5289" y="2652"/>
                    <a:pt x="5274" y="2548"/>
                  </a:cubicBezTo>
                  <a:lnTo>
                    <a:pt x="5527" y="2399"/>
                  </a:lnTo>
                  <a:cubicBezTo>
                    <a:pt x="5691" y="2310"/>
                    <a:pt x="5736" y="2116"/>
                    <a:pt x="5647" y="1967"/>
                  </a:cubicBezTo>
                  <a:lnTo>
                    <a:pt x="5021" y="880"/>
                  </a:lnTo>
                  <a:cubicBezTo>
                    <a:pt x="4962" y="771"/>
                    <a:pt x="4857" y="715"/>
                    <a:pt x="4750" y="715"/>
                  </a:cubicBezTo>
                  <a:cubicBezTo>
                    <a:pt x="4695" y="715"/>
                    <a:pt x="4639" y="730"/>
                    <a:pt x="4589" y="760"/>
                  </a:cubicBezTo>
                  <a:lnTo>
                    <a:pt x="4321" y="909"/>
                  </a:lnTo>
                  <a:cubicBezTo>
                    <a:pt x="4172" y="790"/>
                    <a:pt x="3993" y="686"/>
                    <a:pt x="3814" y="611"/>
                  </a:cubicBezTo>
                  <a:lnTo>
                    <a:pt x="3814" y="313"/>
                  </a:lnTo>
                  <a:cubicBezTo>
                    <a:pt x="3814" y="135"/>
                    <a:pt x="3680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grpSp>
        <p:nvGrpSpPr>
          <p:cNvPr id="15" name="Google Shape;1109;p44">
            <a:extLst>
              <a:ext uri="{FF2B5EF4-FFF2-40B4-BE49-F238E27FC236}">
                <a16:creationId xmlns:a16="http://schemas.microsoft.com/office/drawing/2014/main" id="{D1855BD1-9998-6279-1DA7-B91D01662798}"/>
              </a:ext>
            </a:extLst>
          </p:cNvPr>
          <p:cNvGrpSpPr/>
          <p:nvPr/>
        </p:nvGrpSpPr>
        <p:grpSpPr>
          <a:xfrm>
            <a:off x="7264451" y="1916642"/>
            <a:ext cx="247980" cy="246948"/>
            <a:chOff x="5543793" y="2004310"/>
            <a:chExt cx="247980" cy="246948"/>
          </a:xfrm>
        </p:grpSpPr>
        <p:sp>
          <p:nvSpPr>
            <p:cNvPr id="16" name="Google Shape;1110;p44">
              <a:extLst>
                <a:ext uri="{FF2B5EF4-FFF2-40B4-BE49-F238E27FC236}">
                  <a16:creationId xmlns:a16="http://schemas.microsoft.com/office/drawing/2014/main" id="{B942D7FE-AFF5-7F7A-FDB0-AA74B7A92501}"/>
                </a:ext>
              </a:extLst>
            </p:cNvPr>
            <p:cNvSpPr/>
            <p:nvPr/>
          </p:nvSpPr>
          <p:spPr>
            <a:xfrm>
              <a:off x="5592646" y="2004310"/>
              <a:ext cx="81980" cy="29046"/>
            </a:xfrm>
            <a:custGeom>
              <a:avLst/>
              <a:gdLst/>
              <a:ahLst/>
              <a:cxnLst/>
              <a:rect l="l" t="t" r="r" b="b"/>
              <a:pathLst>
                <a:path w="3576" h="1267" extrusionOk="0">
                  <a:moveTo>
                    <a:pt x="417" y="1"/>
                  </a:moveTo>
                  <a:cubicBezTo>
                    <a:pt x="179" y="1"/>
                    <a:pt x="0" y="194"/>
                    <a:pt x="0" y="433"/>
                  </a:cubicBezTo>
                  <a:lnTo>
                    <a:pt x="0" y="850"/>
                  </a:lnTo>
                  <a:cubicBezTo>
                    <a:pt x="0" y="1088"/>
                    <a:pt x="179" y="1267"/>
                    <a:pt x="417" y="1267"/>
                  </a:cubicBezTo>
                  <a:lnTo>
                    <a:pt x="3158" y="1267"/>
                  </a:lnTo>
                  <a:cubicBezTo>
                    <a:pt x="3397" y="1267"/>
                    <a:pt x="3575" y="1088"/>
                    <a:pt x="3575" y="850"/>
                  </a:cubicBezTo>
                  <a:lnTo>
                    <a:pt x="3575" y="433"/>
                  </a:lnTo>
                  <a:cubicBezTo>
                    <a:pt x="3575" y="194"/>
                    <a:pt x="3397" y="1"/>
                    <a:pt x="3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7" name="Google Shape;1111;p44">
              <a:extLst>
                <a:ext uri="{FF2B5EF4-FFF2-40B4-BE49-F238E27FC236}">
                  <a16:creationId xmlns:a16="http://schemas.microsoft.com/office/drawing/2014/main" id="{465188E4-29B1-2754-EEA9-A83A6504848E}"/>
                </a:ext>
              </a:extLst>
            </p:cNvPr>
            <p:cNvSpPr/>
            <p:nvPr/>
          </p:nvSpPr>
          <p:spPr>
            <a:xfrm>
              <a:off x="5625085" y="2108481"/>
              <a:ext cx="166688" cy="142754"/>
            </a:xfrm>
            <a:custGeom>
              <a:avLst/>
              <a:gdLst/>
              <a:ahLst/>
              <a:cxnLst/>
              <a:rect l="l" t="t" r="r" b="b"/>
              <a:pathLst>
                <a:path w="7271" h="6227" extrusionOk="0">
                  <a:moveTo>
                    <a:pt x="4166" y="898"/>
                  </a:moveTo>
                  <a:cubicBezTo>
                    <a:pt x="4324" y="898"/>
                    <a:pt x="4484" y="1006"/>
                    <a:pt x="4484" y="1222"/>
                  </a:cubicBezTo>
                  <a:lnTo>
                    <a:pt x="4484" y="1565"/>
                  </a:lnTo>
                  <a:cubicBezTo>
                    <a:pt x="4678" y="1609"/>
                    <a:pt x="4872" y="1684"/>
                    <a:pt x="5051" y="1788"/>
                  </a:cubicBezTo>
                  <a:lnTo>
                    <a:pt x="5289" y="1550"/>
                  </a:lnTo>
                  <a:cubicBezTo>
                    <a:pt x="5356" y="1489"/>
                    <a:pt x="5429" y="1464"/>
                    <a:pt x="5499" y="1464"/>
                  </a:cubicBezTo>
                  <a:cubicBezTo>
                    <a:pt x="5740" y="1464"/>
                    <a:pt x="5944" y="1766"/>
                    <a:pt x="5736" y="1997"/>
                  </a:cubicBezTo>
                  <a:lnTo>
                    <a:pt x="5497" y="2250"/>
                  </a:lnTo>
                  <a:cubicBezTo>
                    <a:pt x="5602" y="2414"/>
                    <a:pt x="5676" y="2607"/>
                    <a:pt x="5721" y="2801"/>
                  </a:cubicBezTo>
                  <a:lnTo>
                    <a:pt x="6078" y="2801"/>
                  </a:lnTo>
                  <a:cubicBezTo>
                    <a:pt x="6496" y="2801"/>
                    <a:pt x="6496" y="3427"/>
                    <a:pt x="6078" y="3442"/>
                  </a:cubicBezTo>
                  <a:lnTo>
                    <a:pt x="6064" y="3427"/>
                  </a:lnTo>
                  <a:lnTo>
                    <a:pt x="5706" y="3427"/>
                  </a:lnTo>
                  <a:cubicBezTo>
                    <a:pt x="5676" y="3621"/>
                    <a:pt x="5587" y="3814"/>
                    <a:pt x="5483" y="3993"/>
                  </a:cubicBezTo>
                  <a:lnTo>
                    <a:pt x="5721" y="4231"/>
                  </a:lnTo>
                  <a:cubicBezTo>
                    <a:pt x="5855" y="4350"/>
                    <a:pt x="5855" y="4559"/>
                    <a:pt x="5721" y="4678"/>
                  </a:cubicBezTo>
                  <a:cubicBezTo>
                    <a:pt x="5661" y="4738"/>
                    <a:pt x="5583" y="4768"/>
                    <a:pt x="5503" y="4768"/>
                  </a:cubicBezTo>
                  <a:cubicBezTo>
                    <a:pt x="5423" y="4768"/>
                    <a:pt x="5341" y="4738"/>
                    <a:pt x="5274" y="4678"/>
                  </a:cubicBezTo>
                  <a:lnTo>
                    <a:pt x="5036" y="4440"/>
                  </a:lnTo>
                  <a:cubicBezTo>
                    <a:pt x="4857" y="4544"/>
                    <a:pt x="4678" y="4619"/>
                    <a:pt x="4470" y="4663"/>
                  </a:cubicBezTo>
                  <a:lnTo>
                    <a:pt x="4470" y="5006"/>
                  </a:lnTo>
                  <a:cubicBezTo>
                    <a:pt x="4470" y="5222"/>
                    <a:pt x="4313" y="5330"/>
                    <a:pt x="4157" y="5330"/>
                  </a:cubicBezTo>
                  <a:cubicBezTo>
                    <a:pt x="4000" y="5330"/>
                    <a:pt x="3844" y="5222"/>
                    <a:pt x="3844" y="5006"/>
                  </a:cubicBezTo>
                  <a:lnTo>
                    <a:pt x="3844" y="4663"/>
                  </a:lnTo>
                  <a:cubicBezTo>
                    <a:pt x="3635" y="4619"/>
                    <a:pt x="3457" y="4544"/>
                    <a:pt x="3278" y="4425"/>
                  </a:cubicBezTo>
                  <a:lnTo>
                    <a:pt x="3039" y="4678"/>
                  </a:lnTo>
                  <a:cubicBezTo>
                    <a:pt x="2968" y="4756"/>
                    <a:pt x="2886" y="4789"/>
                    <a:pt x="2807" y="4789"/>
                  </a:cubicBezTo>
                  <a:cubicBezTo>
                    <a:pt x="2554" y="4789"/>
                    <a:pt x="2328" y="4458"/>
                    <a:pt x="2578" y="4231"/>
                  </a:cubicBezTo>
                  <a:lnTo>
                    <a:pt x="2831" y="3978"/>
                  </a:lnTo>
                  <a:cubicBezTo>
                    <a:pt x="2727" y="3814"/>
                    <a:pt x="2637" y="3621"/>
                    <a:pt x="2607" y="3427"/>
                  </a:cubicBezTo>
                  <a:lnTo>
                    <a:pt x="2250" y="3427"/>
                  </a:lnTo>
                  <a:cubicBezTo>
                    <a:pt x="1833" y="3427"/>
                    <a:pt x="1833" y="2786"/>
                    <a:pt x="2250" y="2786"/>
                  </a:cubicBezTo>
                  <a:lnTo>
                    <a:pt x="2622" y="2786"/>
                  </a:lnTo>
                  <a:cubicBezTo>
                    <a:pt x="2652" y="2593"/>
                    <a:pt x="2727" y="2399"/>
                    <a:pt x="2846" y="2235"/>
                  </a:cubicBezTo>
                  <a:lnTo>
                    <a:pt x="2592" y="1982"/>
                  </a:lnTo>
                  <a:cubicBezTo>
                    <a:pt x="2473" y="1863"/>
                    <a:pt x="2473" y="1654"/>
                    <a:pt x="2592" y="1535"/>
                  </a:cubicBezTo>
                  <a:cubicBezTo>
                    <a:pt x="2660" y="1475"/>
                    <a:pt x="2741" y="1445"/>
                    <a:pt x="2822" y="1445"/>
                  </a:cubicBezTo>
                  <a:cubicBezTo>
                    <a:pt x="2902" y="1445"/>
                    <a:pt x="2980" y="1475"/>
                    <a:pt x="3039" y="1535"/>
                  </a:cubicBezTo>
                  <a:lnTo>
                    <a:pt x="3293" y="1788"/>
                  </a:lnTo>
                  <a:cubicBezTo>
                    <a:pt x="3457" y="1669"/>
                    <a:pt x="3650" y="1594"/>
                    <a:pt x="3859" y="1550"/>
                  </a:cubicBezTo>
                  <a:lnTo>
                    <a:pt x="3859" y="1222"/>
                  </a:lnTo>
                  <a:cubicBezTo>
                    <a:pt x="3851" y="1006"/>
                    <a:pt x="4008" y="898"/>
                    <a:pt x="4166" y="898"/>
                  </a:cubicBezTo>
                  <a:close/>
                  <a:moveTo>
                    <a:pt x="4157" y="0"/>
                  </a:moveTo>
                  <a:cubicBezTo>
                    <a:pt x="1386" y="0"/>
                    <a:pt x="0" y="3352"/>
                    <a:pt x="1952" y="5304"/>
                  </a:cubicBezTo>
                  <a:cubicBezTo>
                    <a:pt x="2589" y="5941"/>
                    <a:pt x="3372" y="6227"/>
                    <a:pt x="4140" y="6227"/>
                  </a:cubicBezTo>
                  <a:cubicBezTo>
                    <a:pt x="5739" y="6227"/>
                    <a:pt x="7270" y="4987"/>
                    <a:pt x="7270" y="3114"/>
                  </a:cubicBezTo>
                  <a:cubicBezTo>
                    <a:pt x="7270" y="1386"/>
                    <a:pt x="5870" y="0"/>
                    <a:pt x="4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8" name="Google Shape;1112;p44">
              <a:extLst>
                <a:ext uri="{FF2B5EF4-FFF2-40B4-BE49-F238E27FC236}">
                  <a16:creationId xmlns:a16="http://schemas.microsoft.com/office/drawing/2014/main" id="{B41D5A2D-CFA7-1FBF-C920-3A97951ED822}"/>
                </a:ext>
              </a:extLst>
            </p:cNvPr>
            <p:cNvSpPr/>
            <p:nvPr/>
          </p:nvSpPr>
          <p:spPr>
            <a:xfrm>
              <a:off x="5691338" y="2157999"/>
              <a:ext cx="50916" cy="43672"/>
            </a:xfrm>
            <a:custGeom>
              <a:avLst/>
              <a:gdLst/>
              <a:ahLst/>
              <a:cxnLst/>
              <a:rect l="l" t="t" r="r" b="b"/>
              <a:pathLst>
                <a:path w="2221" h="1905" extrusionOk="0">
                  <a:moveTo>
                    <a:pt x="1262" y="633"/>
                  </a:moveTo>
                  <a:cubicBezTo>
                    <a:pt x="1423" y="633"/>
                    <a:pt x="1580" y="763"/>
                    <a:pt x="1580" y="954"/>
                  </a:cubicBezTo>
                  <a:cubicBezTo>
                    <a:pt x="1580" y="1118"/>
                    <a:pt x="1445" y="1267"/>
                    <a:pt x="1267" y="1267"/>
                  </a:cubicBezTo>
                  <a:cubicBezTo>
                    <a:pt x="984" y="1267"/>
                    <a:pt x="850" y="924"/>
                    <a:pt x="1043" y="731"/>
                  </a:cubicBezTo>
                  <a:cubicBezTo>
                    <a:pt x="1106" y="663"/>
                    <a:pt x="1185" y="633"/>
                    <a:pt x="1262" y="633"/>
                  </a:cubicBezTo>
                  <a:close/>
                  <a:moveTo>
                    <a:pt x="1267" y="1"/>
                  </a:moveTo>
                  <a:cubicBezTo>
                    <a:pt x="418" y="1"/>
                    <a:pt x="0" y="1028"/>
                    <a:pt x="596" y="1624"/>
                  </a:cubicBezTo>
                  <a:cubicBezTo>
                    <a:pt x="790" y="1818"/>
                    <a:pt x="1028" y="1904"/>
                    <a:pt x="1263" y="1904"/>
                  </a:cubicBezTo>
                  <a:cubicBezTo>
                    <a:pt x="1751" y="1904"/>
                    <a:pt x="2220" y="1528"/>
                    <a:pt x="2220" y="954"/>
                  </a:cubicBezTo>
                  <a:cubicBezTo>
                    <a:pt x="2220" y="433"/>
                    <a:pt x="178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19" name="Google Shape;1113;p44">
              <a:extLst>
                <a:ext uri="{FF2B5EF4-FFF2-40B4-BE49-F238E27FC236}">
                  <a16:creationId xmlns:a16="http://schemas.microsoft.com/office/drawing/2014/main" id="{CDA98819-7662-8A97-0994-3A67BEDEF1EC}"/>
                </a:ext>
              </a:extLst>
            </p:cNvPr>
            <p:cNvSpPr/>
            <p:nvPr/>
          </p:nvSpPr>
          <p:spPr>
            <a:xfrm>
              <a:off x="5543793" y="2019005"/>
              <a:ext cx="179319" cy="232253"/>
            </a:xfrm>
            <a:custGeom>
              <a:avLst/>
              <a:gdLst/>
              <a:ahLst/>
              <a:cxnLst/>
              <a:rect l="l" t="t" r="r" b="b"/>
              <a:pathLst>
                <a:path w="7822" h="10131" extrusionOk="0">
                  <a:moveTo>
                    <a:pt x="2903" y="3135"/>
                  </a:moveTo>
                  <a:cubicBezTo>
                    <a:pt x="3148" y="3135"/>
                    <a:pt x="3358" y="3451"/>
                    <a:pt x="3129" y="3680"/>
                  </a:cubicBezTo>
                  <a:lnTo>
                    <a:pt x="2235" y="4574"/>
                  </a:lnTo>
                  <a:cubicBezTo>
                    <a:pt x="2168" y="4633"/>
                    <a:pt x="2086" y="4663"/>
                    <a:pt x="2006" y="4663"/>
                  </a:cubicBezTo>
                  <a:cubicBezTo>
                    <a:pt x="1926" y="4663"/>
                    <a:pt x="1848" y="4633"/>
                    <a:pt x="1788" y="4574"/>
                  </a:cubicBezTo>
                  <a:lnTo>
                    <a:pt x="1341" y="4127"/>
                  </a:lnTo>
                  <a:cubicBezTo>
                    <a:pt x="1207" y="3993"/>
                    <a:pt x="1207" y="3784"/>
                    <a:pt x="1341" y="3665"/>
                  </a:cubicBezTo>
                  <a:cubicBezTo>
                    <a:pt x="1406" y="3615"/>
                    <a:pt x="1485" y="3589"/>
                    <a:pt x="1562" y="3589"/>
                  </a:cubicBezTo>
                  <a:cubicBezTo>
                    <a:pt x="1645" y="3589"/>
                    <a:pt x="1727" y="3618"/>
                    <a:pt x="1788" y="3680"/>
                  </a:cubicBezTo>
                  <a:lnTo>
                    <a:pt x="2012" y="3903"/>
                  </a:lnTo>
                  <a:lnTo>
                    <a:pt x="2682" y="3233"/>
                  </a:lnTo>
                  <a:cubicBezTo>
                    <a:pt x="2751" y="3164"/>
                    <a:pt x="2829" y="3135"/>
                    <a:pt x="2903" y="3135"/>
                  </a:cubicBezTo>
                  <a:close/>
                  <a:moveTo>
                    <a:pt x="2898" y="5237"/>
                  </a:moveTo>
                  <a:cubicBezTo>
                    <a:pt x="3145" y="5237"/>
                    <a:pt x="3359" y="5565"/>
                    <a:pt x="3129" y="5795"/>
                  </a:cubicBezTo>
                  <a:lnTo>
                    <a:pt x="2235" y="6689"/>
                  </a:lnTo>
                  <a:cubicBezTo>
                    <a:pt x="2168" y="6749"/>
                    <a:pt x="2086" y="6779"/>
                    <a:pt x="2006" y="6779"/>
                  </a:cubicBezTo>
                  <a:cubicBezTo>
                    <a:pt x="1926" y="6779"/>
                    <a:pt x="1848" y="6749"/>
                    <a:pt x="1788" y="6689"/>
                  </a:cubicBezTo>
                  <a:lnTo>
                    <a:pt x="1341" y="6242"/>
                  </a:lnTo>
                  <a:cubicBezTo>
                    <a:pt x="1207" y="6108"/>
                    <a:pt x="1207" y="5900"/>
                    <a:pt x="1341" y="5780"/>
                  </a:cubicBezTo>
                  <a:cubicBezTo>
                    <a:pt x="1404" y="5725"/>
                    <a:pt x="1480" y="5698"/>
                    <a:pt x="1556" y="5698"/>
                  </a:cubicBezTo>
                  <a:cubicBezTo>
                    <a:pt x="1641" y="5698"/>
                    <a:pt x="1725" y="5732"/>
                    <a:pt x="1788" y="5795"/>
                  </a:cubicBezTo>
                  <a:lnTo>
                    <a:pt x="2012" y="6019"/>
                  </a:lnTo>
                  <a:lnTo>
                    <a:pt x="2682" y="5334"/>
                  </a:lnTo>
                  <a:cubicBezTo>
                    <a:pt x="2750" y="5266"/>
                    <a:pt x="2826" y="5237"/>
                    <a:pt x="2898" y="5237"/>
                  </a:cubicBezTo>
                  <a:close/>
                  <a:moveTo>
                    <a:pt x="2891" y="7363"/>
                  </a:moveTo>
                  <a:cubicBezTo>
                    <a:pt x="3128" y="7363"/>
                    <a:pt x="3325" y="7665"/>
                    <a:pt x="3129" y="7896"/>
                  </a:cubicBezTo>
                  <a:lnTo>
                    <a:pt x="2235" y="8790"/>
                  </a:lnTo>
                  <a:cubicBezTo>
                    <a:pt x="2168" y="8849"/>
                    <a:pt x="2086" y="8879"/>
                    <a:pt x="2006" y="8879"/>
                  </a:cubicBezTo>
                  <a:cubicBezTo>
                    <a:pt x="1926" y="8879"/>
                    <a:pt x="1848" y="8849"/>
                    <a:pt x="1788" y="8790"/>
                  </a:cubicBezTo>
                  <a:lnTo>
                    <a:pt x="1341" y="8343"/>
                  </a:lnTo>
                  <a:cubicBezTo>
                    <a:pt x="1207" y="8224"/>
                    <a:pt x="1207" y="8015"/>
                    <a:pt x="1341" y="7881"/>
                  </a:cubicBezTo>
                  <a:cubicBezTo>
                    <a:pt x="1406" y="7831"/>
                    <a:pt x="1485" y="7805"/>
                    <a:pt x="1562" y="7805"/>
                  </a:cubicBezTo>
                  <a:cubicBezTo>
                    <a:pt x="1645" y="7805"/>
                    <a:pt x="1727" y="7834"/>
                    <a:pt x="1788" y="7896"/>
                  </a:cubicBezTo>
                  <a:lnTo>
                    <a:pt x="2012" y="8119"/>
                  </a:lnTo>
                  <a:lnTo>
                    <a:pt x="2682" y="7449"/>
                  </a:lnTo>
                  <a:cubicBezTo>
                    <a:pt x="2749" y="7389"/>
                    <a:pt x="2822" y="7363"/>
                    <a:pt x="2891" y="7363"/>
                  </a:cubicBezTo>
                  <a:close/>
                  <a:moveTo>
                    <a:pt x="954" y="0"/>
                  </a:moveTo>
                  <a:cubicBezTo>
                    <a:pt x="433" y="0"/>
                    <a:pt x="1" y="417"/>
                    <a:pt x="1" y="954"/>
                  </a:cubicBezTo>
                  <a:lnTo>
                    <a:pt x="1" y="9177"/>
                  </a:lnTo>
                  <a:cubicBezTo>
                    <a:pt x="1" y="9699"/>
                    <a:pt x="433" y="10131"/>
                    <a:pt x="954" y="10131"/>
                  </a:cubicBezTo>
                  <a:lnTo>
                    <a:pt x="5617" y="10131"/>
                  </a:lnTo>
                  <a:cubicBezTo>
                    <a:pt x="4991" y="9713"/>
                    <a:pt x="4515" y="9118"/>
                    <a:pt x="4232" y="8432"/>
                  </a:cubicBezTo>
                  <a:lnTo>
                    <a:pt x="3934" y="8432"/>
                  </a:lnTo>
                  <a:cubicBezTo>
                    <a:pt x="3919" y="8434"/>
                    <a:pt x="3905" y="8434"/>
                    <a:pt x="3892" y="8434"/>
                  </a:cubicBezTo>
                  <a:cubicBezTo>
                    <a:pt x="3481" y="8434"/>
                    <a:pt x="3486" y="7806"/>
                    <a:pt x="3905" y="7806"/>
                  </a:cubicBezTo>
                  <a:cubicBezTo>
                    <a:pt x="3915" y="7806"/>
                    <a:pt x="3924" y="7806"/>
                    <a:pt x="3934" y="7807"/>
                  </a:cubicBezTo>
                  <a:lnTo>
                    <a:pt x="4053" y="7807"/>
                  </a:lnTo>
                  <a:cubicBezTo>
                    <a:pt x="3993" y="7538"/>
                    <a:pt x="3963" y="7285"/>
                    <a:pt x="3963" y="7017"/>
                  </a:cubicBezTo>
                  <a:cubicBezTo>
                    <a:pt x="3963" y="6779"/>
                    <a:pt x="3993" y="6555"/>
                    <a:pt x="4038" y="6332"/>
                  </a:cubicBezTo>
                  <a:lnTo>
                    <a:pt x="3934" y="6332"/>
                  </a:lnTo>
                  <a:cubicBezTo>
                    <a:pt x="3502" y="6332"/>
                    <a:pt x="3502" y="5691"/>
                    <a:pt x="3934" y="5691"/>
                  </a:cubicBezTo>
                  <a:lnTo>
                    <a:pt x="4202" y="5691"/>
                  </a:lnTo>
                  <a:cubicBezTo>
                    <a:pt x="4425" y="5125"/>
                    <a:pt x="4768" y="4618"/>
                    <a:pt x="5230" y="4216"/>
                  </a:cubicBezTo>
                  <a:lnTo>
                    <a:pt x="3919" y="4216"/>
                  </a:lnTo>
                  <a:cubicBezTo>
                    <a:pt x="3502" y="4216"/>
                    <a:pt x="3502" y="3591"/>
                    <a:pt x="3919" y="3591"/>
                  </a:cubicBezTo>
                  <a:lnTo>
                    <a:pt x="6198" y="3591"/>
                  </a:lnTo>
                  <a:cubicBezTo>
                    <a:pt x="6675" y="3382"/>
                    <a:pt x="7181" y="3263"/>
                    <a:pt x="7703" y="3263"/>
                  </a:cubicBezTo>
                  <a:lnTo>
                    <a:pt x="7822" y="3263"/>
                  </a:lnTo>
                  <a:lnTo>
                    <a:pt x="7822" y="954"/>
                  </a:lnTo>
                  <a:cubicBezTo>
                    <a:pt x="7822" y="417"/>
                    <a:pt x="7405" y="0"/>
                    <a:pt x="6868" y="0"/>
                  </a:cubicBezTo>
                  <a:lnTo>
                    <a:pt x="6347" y="0"/>
                  </a:lnTo>
                  <a:lnTo>
                    <a:pt x="6347" y="209"/>
                  </a:lnTo>
                  <a:cubicBezTo>
                    <a:pt x="6347" y="671"/>
                    <a:pt x="6049" y="1073"/>
                    <a:pt x="5602" y="1222"/>
                  </a:cubicBezTo>
                  <a:lnTo>
                    <a:pt x="5602" y="1475"/>
                  </a:lnTo>
                  <a:cubicBezTo>
                    <a:pt x="5602" y="2056"/>
                    <a:pt x="5125" y="2533"/>
                    <a:pt x="4544" y="2533"/>
                  </a:cubicBezTo>
                  <a:lnTo>
                    <a:pt x="3278" y="2533"/>
                  </a:lnTo>
                  <a:cubicBezTo>
                    <a:pt x="2697" y="2533"/>
                    <a:pt x="2220" y="2056"/>
                    <a:pt x="2220" y="1475"/>
                  </a:cubicBezTo>
                  <a:lnTo>
                    <a:pt x="2220" y="1222"/>
                  </a:lnTo>
                  <a:cubicBezTo>
                    <a:pt x="1788" y="1073"/>
                    <a:pt x="1476" y="671"/>
                    <a:pt x="1476" y="209"/>
                  </a:cubicBezTo>
                  <a:lnTo>
                    <a:pt x="14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20" name="Google Shape;1114;p44">
              <a:extLst>
                <a:ext uri="{FF2B5EF4-FFF2-40B4-BE49-F238E27FC236}">
                  <a16:creationId xmlns:a16="http://schemas.microsoft.com/office/drawing/2014/main" id="{D74F239F-54FA-3AC9-7214-D1A852FD7EEB}"/>
                </a:ext>
              </a:extLst>
            </p:cNvPr>
            <p:cNvSpPr/>
            <p:nvPr/>
          </p:nvSpPr>
          <p:spPr>
            <a:xfrm>
              <a:off x="5609359" y="2048028"/>
              <a:ext cx="48532" cy="14374"/>
            </a:xfrm>
            <a:custGeom>
              <a:avLst/>
              <a:gdLst/>
              <a:ahLst/>
              <a:cxnLst/>
              <a:rect l="l" t="t" r="r" b="b"/>
              <a:pathLst>
                <a:path w="2117" h="627" extrusionOk="0">
                  <a:moveTo>
                    <a:pt x="1" y="1"/>
                  </a:moveTo>
                  <a:lnTo>
                    <a:pt x="1" y="209"/>
                  </a:lnTo>
                  <a:cubicBezTo>
                    <a:pt x="1" y="447"/>
                    <a:pt x="195" y="626"/>
                    <a:pt x="433" y="626"/>
                  </a:cubicBezTo>
                  <a:lnTo>
                    <a:pt x="1684" y="626"/>
                  </a:lnTo>
                  <a:cubicBezTo>
                    <a:pt x="1923" y="626"/>
                    <a:pt x="2116" y="447"/>
                    <a:pt x="2116" y="209"/>
                  </a:cubicBezTo>
                  <a:lnTo>
                    <a:pt x="2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sp>
        <p:nvSpPr>
          <p:cNvPr id="28" name="Google Shape;1108;p44">
            <a:extLst>
              <a:ext uri="{FF2B5EF4-FFF2-40B4-BE49-F238E27FC236}">
                <a16:creationId xmlns:a16="http://schemas.microsoft.com/office/drawing/2014/main" id="{32E14AD1-C17F-C3E4-02C7-4A2A102A94EE}"/>
              </a:ext>
            </a:extLst>
          </p:cNvPr>
          <p:cNvSpPr/>
          <p:nvPr/>
        </p:nvSpPr>
        <p:spPr>
          <a:xfrm>
            <a:off x="1520250" y="1738766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400" dirty="0"/>
          </a:p>
        </p:txBody>
      </p:sp>
      <p:grpSp>
        <p:nvGrpSpPr>
          <p:cNvPr id="29" name="Google Shape;1161;p45">
            <a:extLst>
              <a:ext uri="{FF2B5EF4-FFF2-40B4-BE49-F238E27FC236}">
                <a16:creationId xmlns:a16="http://schemas.microsoft.com/office/drawing/2014/main" id="{8BD9778A-043D-D90C-7AC9-4E12FA4470EF}"/>
              </a:ext>
            </a:extLst>
          </p:cNvPr>
          <p:cNvGrpSpPr/>
          <p:nvPr/>
        </p:nvGrpSpPr>
        <p:grpSpPr>
          <a:xfrm>
            <a:off x="1697782" y="1924618"/>
            <a:ext cx="247636" cy="247613"/>
            <a:chOff x="6884631" y="1269701"/>
            <a:chExt cx="247636" cy="247613"/>
          </a:xfrm>
        </p:grpSpPr>
        <p:sp>
          <p:nvSpPr>
            <p:cNvPr id="30" name="Google Shape;1162;p45">
              <a:extLst>
                <a:ext uri="{FF2B5EF4-FFF2-40B4-BE49-F238E27FC236}">
                  <a16:creationId xmlns:a16="http://schemas.microsoft.com/office/drawing/2014/main" id="{D1FDE998-9B49-3D37-7F88-FB3ED6944782}"/>
                </a:ext>
              </a:extLst>
            </p:cNvPr>
            <p:cNvSpPr/>
            <p:nvPr/>
          </p:nvSpPr>
          <p:spPr>
            <a:xfrm>
              <a:off x="6952259" y="1379672"/>
              <a:ext cx="22558" cy="27670"/>
            </a:xfrm>
            <a:custGeom>
              <a:avLst/>
              <a:gdLst/>
              <a:ahLst/>
              <a:cxnLst/>
              <a:rect l="l" t="t" r="r" b="b"/>
              <a:pathLst>
                <a:path w="984" h="1207" extrusionOk="0">
                  <a:moveTo>
                    <a:pt x="983" y="0"/>
                  </a:moveTo>
                  <a:lnTo>
                    <a:pt x="983" y="0"/>
                  </a:lnTo>
                  <a:cubicBezTo>
                    <a:pt x="641" y="164"/>
                    <a:pt x="298" y="372"/>
                    <a:pt x="0" y="611"/>
                  </a:cubicBezTo>
                  <a:cubicBezTo>
                    <a:pt x="298" y="834"/>
                    <a:pt x="641" y="1043"/>
                    <a:pt x="983" y="1207"/>
                  </a:cubicBezTo>
                  <a:cubicBezTo>
                    <a:pt x="834" y="819"/>
                    <a:pt x="834" y="387"/>
                    <a:pt x="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31" name="Google Shape;1163;p45">
              <a:extLst>
                <a:ext uri="{FF2B5EF4-FFF2-40B4-BE49-F238E27FC236}">
                  <a16:creationId xmlns:a16="http://schemas.microsoft.com/office/drawing/2014/main" id="{86009993-DAC2-75B0-A43C-5F7C870A3D9D}"/>
                </a:ext>
              </a:extLst>
            </p:cNvPr>
            <p:cNvSpPr/>
            <p:nvPr/>
          </p:nvSpPr>
          <p:spPr>
            <a:xfrm>
              <a:off x="6979242" y="1371626"/>
              <a:ext cx="50893" cy="43580"/>
            </a:xfrm>
            <a:custGeom>
              <a:avLst/>
              <a:gdLst/>
              <a:ahLst/>
              <a:cxnLst/>
              <a:rect l="l" t="t" r="r" b="b"/>
              <a:pathLst>
                <a:path w="2220" h="1901" extrusionOk="0">
                  <a:moveTo>
                    <a:pt x="1285" y="636"/>
                  </a:moveTo>
                  <a:cubicBezTo>
                    <a:pt x="1361" y="636"/>
                    <a:pt x="1440" y="663"/>
                    <a:pt x="1505" y="723"/>
                  </a:cubicBezTo>
                  <a:cubicBezTo>
                    <a:pt x="1698" y="932"/>
                    <a:pt x="1549" y="1275"/>
                    <a:pt x="1281" y="1275"/>
                  </a:cubicBezTo>
                  <a:cubicBezTo>
                    <a:pt x="1103" y="1275"/>
                    <a:pt x="954" y="1126"/>
                    <a:pt x="954" y="962"/>
                  </a:cubicBezTo>
                  <a:cubicBezTo>
                    <a:pt x="954" y="767"/>
                    <a:pt x="1116" y="636"/>
                    <a:pt x="1285" y="636"/>
                  </a:cubicBezTo>
                  <a:close/>
                  <a:moveTo>
                    <a:pt x="1260" y="0"/>
                  </a:moveTo>
                  <a:cubicBezTo>
                    <a:pt x="1029" y="0"/>
                    <a:pt x="792" y="86"/>
                    <a:pt x="596" y="277"/>
                  </a:cubicBezTo>
                  <a:cubicBezTo>
                    <a:pt x="0" y="887"/>
                    <a:pt x="432" y="1900"/>
                    <a:pt x="1281" y="1900"/>
                  </a:cubicBezTo>
                  <a:cubicBezTo>
                    <a:pt x="1803" y="1900"/>
                    <a:pt x="2220" y="1483"/>
                    <a:pt x="2220" y="962"/>
                  </a:cubicBezTo>
                  <a:cubicBezTo>
                    <a:pt x="2220" y="385"/>
                    <a:pt x="1752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32" name="Google Shape;1164;p45">
              <a:extLst>
                <a:ext uri="{FF2B5EF4-FFF2-40B4-BE49-F238E27FC236}">
                  <a16:creationId xmlns:a16="http://schemas.microsoft.com/office/drawing/2014/main" id="{85E1B799-C1FF-E7E6-649E-513ED194A724}"/>
                </a:ext>
              </a:extLst>
            </p:cNvPr>
            <p:cNvSpPr/>
            <p:nvPr/>
          </p:nvSpPr>
          <p:spPr>
            <a:xfrm>
              <a:off x="6950196" y="1410048"/>
              <a:ext cx="116482" cy="43741"/>
            </a:xfrm>
            <a:custGeom>
              <a:avLst/>
              <a:gdLst/>
              <a:ahLst/>
              <a:cxnLst/>
              <a:rect l="l" t="t" r="r" b="b"/>
              <a:pathLst>
                <a:path w="5081" h="1908" extrusionOk="0">
                  <a:moveTo>
                    <a:pt x="1" y="1"/>
                  </a:moveTo>
                  <a:cubicBezTo>
                    <a:pt x="329" y="1133"/>
                    <a:pt x="1371" y="1908"/>
                    <a:pt x="2548" y="1908"/>
                  </a:cubicBezTo>
                  <a:cubicBezTo>
                    <a:pt x="3710" y="1908"/>
                    <a:pt x="4753" y="1133"/>
                    <a:pt x="5081" y="1"/>
                  </a:cubicBezTo>
                  <a:lnTo>
                    <a:pt x="5081" y="1"/>
                  </a:lnTo>
                  <a:cubicBezTo>
                    <a:pt x="4500" y="388"/>
                    <a:pt x="3591" y="865"/>
                    <a:pt x="2548" y="865"/>
                  </a:cubicBezTo>
                  <a:cubicBezTo>
                    <a:pt x="1491" y="865"/>
                    <a:pt x="582" y="3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33" name="Google Shape;1165;p45">
              <a:extLst>
                <a:ext uri="{FF2B5EF4-FFF2-40B4-BE49-F238E27FC236}">
                  <a16:creationId xmlns:a16="http://schemas.microsoft.com/office/drawing/2014/main" id="{E7ADE94C-D276-186D-F524-4CCBF12238E2}"/>
                </a:ext>
              </a:extLst>
            </p:cNvPr>
            <p:cNvSpPr/>
            <p:nvPr/>
          </p:nvSpPr>
          <p:spPr>
            <a:xfrm>
              <a:off x="6950196" y="1333203"/>
              <a:ext cx="116482" cy="43741"/>
            </a:xfrm>
            <a:custGeom>
              <a:avLst/>
              <a:gdLst/>
              <a:ahLst/>
              <a:cxnLst/>
              <a:rect l="l" t="t" r="r" b="b"/>
              <a:pathLst>
                <a:path w="5081" h="1908" extrusionOk="0">
                  <a:moveTo>
                    <a:pt x="2548" y="1"/>
                  </a:moveTo>
                  <a:cubicBezTo>
                    <a:pt x="1371" y="1"/>
                    <a:pt x="329" y="776"/>
                    <a:pt x="1" y="1908"/>
                  </a:cubicBezTo>
                  <a:cubicBezTo>
                    <a:pt x="582" y="1520"/>
                    <a:pt x="1491" y="1044"/>
                    <a:pt x="2548" y="1044"/>
                  </a:cubicBezTo>
                  <a:cubicBezTo>
                    <a:pt x="3591" y="1044"/>
                    <a:pt x="4500" y="1520"/>
                    <a:pt x="5081" y="1908"/>
                  </a:cubicBezTo>
                  <a:cubicBezTo>
                    <a:pt x="4753" y="776"/>
                    <a:pt x="3710" y="1"/>
                    <a:pt x="2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34" name="Google Shape;1166;p45">
              <a:extLst>
                <a:ext uri="{FF2B5EF4-FFF2-40B4-BE49-F238E27FC236}">
                  <a16:creationId xmlns:a16="http://schemas.microsoft.com/office/drawing/2014/main" id="{E8A1992F-8CD3-19CD-592D-51E19E55479F}"/>
                </a:ext>
              </a:extLst>
            </p:cNvPr>
            <p:cNvSpPr/>
            <p:nvPr/>
          </p:nvSpPr>
          <p:spPr>
            <a:xfrm>
              <a:off x="7042079" y="1379672"/>
              <a:ext cx="22902" cy="27670"/>
            </a:xfrm>
            <a:custGeom>
              <a:avLst/>
              <a:gdLst/>
              <a:ahLst/>
              <a:cxnLst/>
              <a:rect l="l" t="t" r="r" b="b"/>
              <a:pathLst>
                <a:path w="999" h="1207" extrusionOk="0">
                  <a:moveTo>
                    <a:pt x="0" y="0"/>
                  </a:moveTo>
                  <a:lnTo>
                    <a:pt x="0" y="0"/>
                  </a:lnTo>
                  <a:cubicBezTo>
                    <a:pt x="149" y="387"/>
                    <a:pt x="149" y="819"/>
                    <a:pt x="0" y="1207"/>
                  </a:cubicBezTo>
                  <a:cubicBezTo>
                    <a:pt x="343" y="1043"/>
                    <a:pt x="686" y="834"/>
                    <a:pt x="998" y="611"/>
                  </a:cubicBezTo>
                  <a:cubicBezTo>
                    <a:pt x="686" y="372"/>
                    <a:pt x="343" y="16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35" name="Google Shape;1167;p45">
              <a:extLst>
                <a:ext uri="{FF2B5EF4-FFF2-40B4-BE49-F238E27FC236}">
                  <a16:creationId xmlns:a16="http://schemas.microsoft.com/office/drawing/2014/main" id="{0E4C2228-7701-76D4-CC55-7070A7ADDBCB}"/>
                </a:ext>
              </a:extLst>
            </p:cNvPr>
            <p:cNvSpPr/>
            <p:nvPr/>
          </p:nvSpPr>
          <p:spPr>
            <a:xfrm>
              <a:off x="6884631" y="1269701"/>
              <a:ext cx="247636" cy="247613"/>
            </a:xfrm>
            <a:custGeom>
              <a:avLst/>
              <a:gdLst/>
              <a:ahLst/>
              <a:cxnLst/>
              <a:rect l="l" t="t" r="r" b="b"/>
              <a:pathLst>
                <a:path w="10802" h="10801" extrusionOk="0">
                  <a:moveTo>
                    <a:pt x="5375" y="2123"/>
                  </a:moveTo>
                  <a:cubicBezTo>
                    <a:pt x="7059" y="2123"/>
                    <a:pt x="8671" y="3431"/>
                    <a:pt x="8671" y="5408"/>
                  </a:cubicBezTo>
                  <a:cubicBezTo>
                    <a:pt x="8671" y="7210"/>
                    <a:pt x="7211" y="8670"/>
                    <a:pt x="5408" y="8670"/>
                  </a:cubicBezTo>
                  <a:cubicBezTo>
                    <a:pt x="2488" y="8670"/>
                    <a:pt x="1028" y="5155"/>
                    <a:pt x="3084" y="3084"/>
                  </a:cubicBezTo>
                  <a:cubicBezTo>
                    <a:pt x="3753" y="2420"/>
                    <a:pt x="4572" y="2123"/>
                    <a:pt x="5375" y="2123"/>
                  </a:cubicBezTo>
                  <a:close/>
                  <a:moveTo>
                    <a:pt x="4559" y="0"/>
                  </a:moveTo>
                  <a:cubicBezTo>
                    <a:pt x="4380" y="0"/>
                    <a:pt x="4246" y="149"/>
                    <a:pt x="4246" y="313"/>
                  </a:cubicBezTo>
                  <a:lnTo>
                    <a:pt x="4246" y="804"/>
                  </a:lnTo>
                  <a:cubicBezTo>
                    <a:pt x="3799" y="909"/>
                    <a:pt x="3367" y="1088"/>
                    <a:pt x="2965" y="1326"/>
                  </a:cubicBezTo>
                  <a:lnTo>
                    <a:pt x="2622" y="983"/>
                  </a:lnTo>
                  <a:cubicBezTo>
                    <a:pt x="2563" y="924"/>
                    <a:pt x="2485" y="894"/>
                    <a:pt x="2405" y="894"/>
                  </a:cubicBezTo>
                  <a:cubicBezTo>
                    <a:pt x="2324" y="894"/>
                    <a:pt x="2243" y="924"/>
                    <a:pt x="2176" y="983"/>
                  </a:cubicBezTo>
                  <a:lnTo>
                    <a:pt x="984" y="2175"/>
                  </a:lnTo>
                  <a:cubicBezTo>
                    <a:pt x="865" y="2309"/>
                    <a:pt x="865" y="2503"/>
                    <a:pt x="984" y="2622"/>
                  </a:cubicBezTo>
                  <a:lnTo>
                    <a:pt x="1326" y="2965"/>
                  </a:lnTo>
                  <a:cubicBezTo>
                    <a:pt x="1088" y="3367"/>
                    <a:pt x="909" y="3799"/>
                    <a:pt x="805" y="4246"/>
                  </a:cubicBezTo>
                  <a:lnTo>
                    <a:pt x="313" y="4246"/>
                  </a:lnTo>
                  <a:cubicBezTo>
                    <a:pt x="149" y="4246"/>
                    <a:pt x="0" y="4380"/>
                    <a:pt x="0" y="4559"/>
                  </a:cubicBezTo>
                  <a:lnTo>
                    <a:pt x="0" y="6242"/>
                  </a:lnTo>
                  <a:cubicBezTo>
                    <a:pt x="0" y="6421"/>
                    <a:pt x="149" y="6555"/>
                    <a:pt x="313" y="6555"/>
                  </a:cubicBezTo>
                  <a:lnTo>
                    <a:pt x="805" y="6555"/>
                  </a:lnTo>
                  <a:cubicBezTo>
                    <a:pt x="909" y="7002"/>
                    <a:pt x="1088" y="7434"/>
                    <a:pt x="1326" y="7836"/>
                  </a:cubicBezTo>
                  <a:lnTo>
                    <a:pt x="984" y="8179"/>
                  </a:lnTo>
                  <a:cubicBezTo>
                    <a:pt x="865" y="8298"/>
                    <a:pt x="865" y="8492"/>
                    <a:pt x="984" y="8626"/>
                  </a:cubicBezTo>
                  <a:lnTo>
                    <a:pt x="2176" y="9817"/>
                  </a:lnTo>
                  <a:cubicBezTo>
                    <a:pt x="2243" y="9877"/>
                    <a:pt x="2324" y="9907"/>
                    <a:pt x="2405" y="9907"/>
                  </a:cubicBezTo>
                  <a:cubicBezTo>
                    <a:pt x="2485" y="9907"/>
                    <a:pt x="2563" y="9877"/>
                    <a:pt x="2622" y="9817"/>
                  </a:cubicBezTo>
                  <a:lnTo>
                    <a:pt x="2965" y="9475"/>
                  </a:lnTo>
                  <a:cubicBezTo>
                    <a:pt x="3367" y="9713"/>
                    <a:pt x="3799" y="9892"/>
                    <a:pt x="4246" y="10011"/>
                  </a:cubicBezTo>
                  <a:lnTo>
                    <a:pt x="4246" y="10488"/>
                  </a:lnTo>
                  <a:cubicBezTo>
                    <a:pt x="4246" y="10652"/>
                    <a:pt x="4380" y="10801"/>
                    <a:pt x="4559" y="10801"/>
                  </a:cubicBezTo>
                  <a:lnTo>
                    <a:pt x="6243" y="10801"/>
                  </a:lnTo>
                  <a:cubicBezTo>
                    <a:pt x="6421" y="10801"/>
                    <a:pt x="6555" y="10652"/>
                    <a:pt x="6555" y="10488"/>
                  </a:cubicBezTo>
                  <a:lnTo>
                    <a:pt x="6555" y="10011"/>
                  </a:lnTo>
                  <a:cubicBezTo>
                    <a:pt x="7002" y="9892"/>
                    <a:pt x="7434" y="9713"/>
                    <a:pt x="7837" y="9475"/>
                  </a:cubicBezTo>
                  <a:lnTo>
                    <a:pt x="8179" y="9817"/>
                  </a:lnTo>
                  <a:cubicBezTo>
                    <a:pt x="8239" y="9877"/>
                    <a:pt x="8317" y="9907"/>
                    <a:pt x="8397" y="9907"/>
                  </a:cubicBezTo>
                  <a:cubicBezTo>
                    <a:pt x="8477" y="9907"/>
                    <a:pt x="8559" y="9877"/>
                    <a:pt x="8626" y="9817"/>
                  </a:cubicBezTo>
                  <a:lnTo>
                    <a:pt x="9818" y="8626"/>
                  </a:lnTo>
                  <a:cubicBezTo>
                    <a:pt x="9937" y="8492"/>
                    <a:pt x="9937" y="8298"/>
                    <a:pt x="9818" y="8179"/>
                  </a:cubicBezTo>
                  <a:lnTo>
                    <a:pt x="9475" y="7836"/>
                  </a:lnTo>
                  <a:cubicBezTo>
                    <a:pt x="9714" y="7434"/>
                    <a:pt x="9892" y="7002"/>
                    <a:pt x="10012" y="6555"/>
                  </a:cubicBezTo>
                  <a:lnTo>
                    <a:pt x="10488" y="6555"/>
                  </a:lnTo>
                  <a:cubicBezTo>
                    <a:pt x="10652" y="6555"/>
                    <a:pt x="10801" y="6421"/>
                    <a:pt x="10801" y="6242"/>
                  </a:cubicBezTo>
                  <a:lnTo>
                    <a:pt x="10801" y="4559"/>
                  </a:lnTo>
                  <a:cubicBezTo>
                    <a:pt x="10801" y="4380"/>
                    <a:pt x="10652" y="4246"/>
                    <a:pt x="10488" y="4246"/>
                  </a:cubicBezTo>
                  <a:lnTo>
                    <a:pt x="10012" y="4246"/>
                  </a:lnTo>
                  <a:cubicBezTo>
                    <a:pt x="9892" y="3799"/>
                    <a:pt x="9714" y="3367"/>
                    <a:pt x="9475" y="2965"/>
                  </a:cubicBezTo>
                  <a:lnTo>
                    <a:pt x="9818" y="2622"/>
                  </a:lnTo>
                  <a:cubicBezTo>
                    <a:pt x="9937" y="2503"/>
                    <a:pt x="9937" y="2309"/>
                    <a:pt x="9818" y="2175"/>
                  </a:cubicBezTo>
                  <a:lnTo>
                    <a:pt x="8626" y="983"/>
                  </a:lnTo>
                  <a:cubicBezTo>
                    <a:pt x="8559" y="924"/>
                    <a:pt x="8477" y="894"/>
                    <a:pt x="8397" y="894"/>
                  </a:cubicBezTo>
                  <a:cubicBezTo>
                    <a:pt x="8317" y="894"/>
                    <a:pt x="8239" y="924"/>
                    <a:pt x="8179" y="983"/>
                  </a:cubicBezTo>
                  <a:lnTo>
                    <a:pt x="7837" y="1326"/>
                  </a:lnTo>
                  <a:cubicBezTo>
                    <a:pt x="7434" y="1088"/>
                    <a:pt x="7002" y="909"/>
                    <a:pt x="6555" y="790"/>
                  </a:cubicBezTo>
                  <a:lnTo>
                    <a:pt x="6555" y="313"/>
                  </a:lnTo>
                  <a:cubicBezTo>
                    <a:pt x="6555" y="149"/>
                    <a:pt x="6421" y="0"/>
                    <a:pt x="6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sp>
        <p:nvSpPr>
          <p:cNvPr id="3" name="Google Shape;1026;p41">
            <a:extLst>
              <a:ext uri="{FF2B5EF4-FFF2-40B4-BE49-F238E27FC236}">
                <a16:creationId xmlns:a16="http://schemas.microsoft.com/office/drawing/2014/main" id="{5FF8E089-F97C-D045-C754-9BD6B36E0E59}"/>
              </a:ext>
            </a:extLst>
          </p:cNvPr>
          <p:cNvSpPr/>
          <p:nvPr/>
        </p:nvSpPr>
        <p:spPr>
          <a:xfrm>
            <a:off x="4442338" y="1807356"/>
            <a:ext cx="602700" cy="60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400" dirty="0"/>
          </a:p>
        </p:txBody>
      </p:sp>
      <p:grpSp>
        <p:nvGrpSpPr>
          <p:cNvPr id="21" name="Google Shape;1034;p41">
            <a:extLst>
              <a:ext uri="{FF2B5EF4-FFF2-40B4-BE49-F238E27FC236}">
                <a16:creationId xmlns:a16="http://schemas.microsoft.com/office/drawing/2014/main" id="{27C37073-F0BF-DE37-596D-851A51E46281}"/>
              </a:ext>
            </a:extLst>
          </p:cNvPr>
          <p:cNvGrpSpPr/>
          <p:nvPr/>
        </p:nvGrpSpPr>
        <p:grpSpPr>
          <a:xfrm>
            <a:off x="4644524" y="1984927"/>
            <a:ext cx="198462" cy="247544"/>
            <a:chOff x="3443749" y="2712646"/>
            <a:chExt cx="198462" cy="247544"/>
          </a:xfrm>
        </p:grpSpPr>
        <p:sp>
          <p:nvSpPr>
            <p:cNvPr id="22" name="Google Shape;1035;p41">
              <a:extLst>
                <a:ext uri="{FF2B5EF4-FFF2-40B4-BE49-F238E27FC236}">
                  <a16:creationId xmlns:a16="http://schemas.microsoft.com/office/drawing/2014/main" id="{2C42C040-E4FD-107A-035E-DC6498AD2109}"/>
                </a:ext>
              </a:extLst>
            </p:cNvPr>
            <p:cNvSpPr/>
            <p:nvPr/>
          </p:nvSpPr>
          <p:spPr>
            <a:xfrm>
              <a:off x="3526737" y="2819546"/>
              <a:ext cx="28381" cy="24209"/>
            </a:xfrm>
            <a:custGeom>
              <a:avLst/>
              <a:gdLst/>
              <a:ahLst/>
              <a:cxnLst/>
              <a:rect l="l" t="t" r="r" b="b"/>
              <a:pathLst>
                <a:path w="1238" h="1056" extrusionOk="0">
                  <a:moveTo>
                    <a:pt x="716" y="0"/>
                  </a:moveTo>
                  <a:cubicBezTo>
                    <a:pt x="239" y="0"/>
                    <a:pt x="1" y="566"/>
                    <a:pt x="343" y="894"/>
                  </a:cubicBezTo>
                  <a:cubicBezTo>
                    <a:pt x="450" y="1006"/>
                    <a:pt x="583" y="1056"/>
                    <a:pt x="712" y="1056"/>
                  </a:cubicBezTo>
                  <a:cubicBezTo>
                    <a:pt x="980" y="1056"/>
                    <a:pt x="1237" y="843"/>
                    <a:pt x="1237" y="522"/>
                  </a:cubicBezTo>
                  <a:cubicBezTo>
                    <a:pt x="1237" y="238"/>
                    <a:pt x="999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23" name="Google Shape;1036;p41">
              <a:extLst>
                <a:ext uri="{FF2B5EF4-FFF2-40B4-BE49-F238E27FC236}">
                  <a16:creationId xmlns:a16="http://schemas.microsoft.com/office/drawing/2014/main" id="{BF5DADAD-61F3-529D-2271-CACF98BCF7A7}"/>
                </a:ext>
              </a:extLst>
            </p:cNvPr>
            <p:cNvSpPr/>
            <p:nvPr/>
          </p:nvSpPr>
          <p:spPr>
            <a:xfrm>
              <a:off x="3494986" y="2780940"/>
              <a:ext cx="95987" cy="101810"/>
            </a:xfrm>
            <a:custGeom>
              <a:avLst/>
              <a:gdLst/>
              <a:ahLst/>
              <a:cxnLst/>
              <a:rect l="l" t="t" r="r" b="b"/>
              <a:pathLst>
                <a:path w="4187" h="4441" extrusionOk="0">
                  <a:moveTo>
                    <a:pt x="2091" y="1045"/>
                  </a:moveTo>
                  <a:cubicBezTo>
                    <a:pt x="2689" y="1045"/>
                    <a:pt x="3263" y="1509"/>
                    <a:pt x="3263" y="2206"/>
                  </a:cubicBezTo>
                  <a:cubicBezTo>
                    <a:pt x="3263" y="2846"/>
                    <a:pt x="2741" y="3368"/>
                    <a:pt x="2101" y="3368"/>
                  </a:cubicBezTo>
                  <a:cubicBezTo>
                    <a:pt x="1058" y="3368"/>
                    <a:pt x="551" y="2116"/>
                    <a:pt x="1281" y="1386"/>
                  </a:cubicBezTo>
                  <a:cubicBezTo>
                    <a:pt x="1517" y="1151"/>
                    <a:pt x="1807" y="1045"/>
                    <a:pt x="2091" y="1045"/>
                  </a:cubicBezTo>
                  <a:close/>
                  <a:moveTo>
                    <a:pt x="1773" y="1"/>
                  </a:moveTo>
                  <a:lnTo>
                    <a:pt x="1773" y="209"/>
                  </a:lnTo>
                  <a:cubicBezTo>
                    <a:pt x="1773" y="343"/>
                    <a:pt x="1684" y="463"/>
                    <a:pt x="1550" y="507"/>
                  </a:cubicBezTo>
                  <a:cubicBezTo>
                    <a:pt x="1296" y="582"/>
                    <a:pt x="1073" y="716"/>
                    <a:pt x="879" y="895"/>
                  </a:cubicBezTo>
                  <a:cubicBezTo>
                    <a:pt x="817" y="948"/>
                    <a:pt x="738" y="975"/>
                    <a:pt x="659" y="975"/>
                  </a:cubicBezTo>
                  <a:cubicBezTo>
                    <a:pt x="607" y="975"/>
                    <a:pt x="554" y="963"/>
                    <a:pt x="507" y="939"/>
                  </a:cubicBezTo>
                  <a:lnTo>
                    <a:pt x="313" y="835"/>
                  </a:lnTo>
                  <a:lnTo>
                    <a:pt x="0" y="1386"/>
                  </a:lnTo>
                  <a:lnTo>
                    <a:pt x="179" y="1490"/>
                  </a:lnTo>
                  <a:cubicBezTo>
                    <a:pt x="298" y="1550"/>
                    <a:pt x="358" y="1699"/>
                    <a:pt x="328" y="1833"/>
                  </a:cubicBezTo>
                  <a:cubicBezTo>
                    <a:pt x="298" y="1952"/>
                    <a:pt x="283" y="2086"/>
                    <a:pt x="283" y="2220"/>
                  </a:cubicBezTo>
                  <a:cubicBezTo>
                    <a:pt x="283" y="2354"/>
                    <a:pt x="298" y="2474"/>
                    <a:pt x="328" y="2608"/>
                  </a:cubicBezTo>
                  <a:cubicBezTo>
                    <a:pt x="358" y="2742"/>
                    <a:pt x="298" y="2876"/>
                    <a:pt x="179" y="2950"/>
                  </a:cubicBezTo>
                  <a:lnTo>
                    <a:pt x="0" y="3055"/>
                  </a:lnTo>
                  <a:lnTo>
                    <a:pt x="313" y="3606"/>
                  </a:lnTo>
                  <a:lnTo>
                    <a:pt x="507" y="3502"/>
                  </a:lnTo>
                  <a:cubicBezTo>
                    <a:pt x="554" y="3478"/>
                    <a:pt x="607" y="3466"/>
                    <a:pt x="659" y="3466"/>
                  </a:cubicBezTo>
                  <a:cubicBezTo>
                    <a:pt x="738" y="3466"/>
                    <a:pt x="817" y="3493"/>
                    <a:pt x="879" y="3546"/>
                  </a:cubicBezTo>
                  <a:cubicBezTo>
                    <a:pt x="1073" y="3725"/>
                    <a:pt x="1296" y="3859"/>
                    <a:pt x="1550" y="3934"/>
                  </a:cubicBezTo>
                  <a:cubicBezTo>
                    <a:pt x="1684" y="3978"/>
                    <a:pt x="1773" y="4098"/>
                    <a:pt x="1773" y="4232"/>
                  </a:cubicBezTo>
                  <a:lnTo>
                    <a:pt x="1773" y="4440"/>
                  </a:lnTo>
                  <a:lnTo>
                    <a:pt x="2429" y="4440"/>
                  </a:lnTo>
                  <a:lnTo>
                    <a:pt x="2429" y="4232"/>
                  </a:lnTo>
                  <a:cubicBezTo>
                    <a:pt x="2429" y="4098"/>
                    <a:pt x="2518" y="3978"/>
                    <a:pt x="2637" y="3934"/>
                  </a:cubicBezTo>
                  <a:cubicBezTo>
                    <a:pt x="2890" y="3859"/>
                    <a:pt x="3129" y="3725"/>
                    <a:pt x="3322" y="3546"/>
                  </a:cubicBezTo>
                  <a:cubicBezTo>
                    <a:pt x="3376" y="3493"/>
                    <a:pt x="3451" y="3466"/>
                    <a:pt x="3532" y="3466"/>
                  </a:cubicBezTo>
                  <a:cubicBezTo>
                    <a:pt x="3585" y="3466"/>
                    <a:pt x="3641" y="3478"/>
                    <a:pt x="3695" y="3502"/>
                  </a:cubicBezTo>
                  <a:lnTo>
                    <a:pt x="3874" y="3606"/>
                  </a:lnTo>
                  <a:lnTo>
                    <a:pt x="4186" y="3055"/>
                  </a:lnTo>
                  <a:lnTo>
                    <a:pt x="4008" y="2950"/>
                  </a:lnTo>
                  <a:cubicBezTo>
                    <a:pt x="3888" y="2876"/>
                    <a:pt x="3829" y="2742"/>
                    <a:pt x="3859" y="2608"/>
                  </a:cubicBezTo>
                  <a:cubicBezTo>
                    <a:pt x="3888" y="2474"/>
                    <a:pt x="3903" y="2354"/>
                    <a:pt x="3903" y="2220"/>
                  </a:cubicBezTo>
                  <a:cubicBezTo>
                    <a:pt x="3903" y="2086"/>
                    <a:pt x="3888" y="1952"/>
                    <a:pt x="3859" y="1833"/>
                  </a:cubicBezTo>
                  <a:cubicBezTo>
                    <a:pt x="3829" y="1699"/>
                    <a:pt x="3888" y="1550"/>
                    <a:pt x="4008" y="1490"/>
                  </a:cubicBezTo>
                  <a:lnTo>
                    <a:pt x="3993" y="1476"/>
                  </a:lnTo>
                  <a:lnTo>
                    <a:pt x="4172" y="1371"/>
                  </a:lnTo>
                  <a:lnTo>
                    <a:pt x="3859" y="835"/>
                  </a:lnTo>
                  <a:lnTo>
                    <a:pt x="3665" y="939"/>
                  </a:lnTo>
                  <a:cubicBezTo>
                    <a:pt x="3617" y="963"/>
                    <a:pt x="3565" y="975"/>
                    <a:pt x="3512" y="975"/>
                  </a:cubicBezTo>
                  <a:cubicBezTo>
                    <a:pt x="3434" y="975"/>
                    <a:pt x="3355" y="948"/>
                    <a:pt x="3293" y="895"/>
                  </a:cubicBezTo>
                  <a:cubicBezTo>
                    <a:pt x="3099" y="716"/>
                    <a:pt x="2875" y="582"/>
                    <a:pt x="2622" y="492"/>
                  </a:cubicBezTo>
                  <a:cubicBezTo>
                    <a:pt x="2488" y="463"/>
                    <a:pt x="2399" y="343"/>
                    <a:pt x="2399" y="194"/>
                  </a:cubicBezTo>
                  <a:lnTo>
                    <a:pt x="2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  <p:sp>
          <p:nvSpPr>
            <p:cNvPr id="24" name="Google Shape;1037;p41">
              <a:extLst>
                <a:ext uri="{FF2B5EF4-FFF2-40B4-BE49-F238E27FC236}">
                  <a16:creationId xmlns:a16="http://schemas.microsoft.com/office/drawing/2014/main" id="{5780E633-6DDD-9B50-CDDF-232DFF9E99A0}"/>
                </a:ext>
              </a:extLst>
            </p:cNvPr>
            <p:cNvSpPr/>
            <p:nvPr/>
          </p:nvSpPr>
          <p:spPr>
            <a:xfrm>
              <a:off x="3443749" y="2712646"/>
              <a:ext cx="198462" cy="247544"/>
            </a:xfrm>
            <a:custGeom>
              <a:avLst/>
              <a:gdLst/>
              <a:ahLst/>
              <a:cxnLst/>
              <a:rect l="l" t="t" r="r" b="b"/>
              <a:pathLst>
                <a:path w="8657" h="10798" extrusionOk="0">
                  <a:moveTo>
                    <a:pt x="4976" y="2354"/>
                  </a:moveTo>
                  <a:cubicBezTo>
                    <a:pt x="5140" y="2354"/>
                    <a:pt x="5289" y="2488"/>
                    <a:pt x="5289" y="2667"/>
                  </a:cubicBezTo>
                  <a:lnTo>
                    <a:pt x="5289" y="2965"/>
                  </a:lnTo>
                  <a:cubicBezTo>
                    <a:pt x="5468" y="3039"/>
                    <a:pt x="5632" y="3144"/>
                    <a:pt x="5796" y="3263"/>
                  </a:cubicBezTo>
                  <a:lnTo>
                    <a:pt x="6049" y="3114"/>
                  </a:lnTo>
                  <a:cubicBezTo>
                    <a:pt x="6097" y="3085"/>
                    <a:pt x="6151" y="3068"/>
                    <a:pt x="6204" y="3068"/>
                  </a:cubicBezTo>
                  <a:cubicBezTo>
                    <a:pt x="6233" y="3068"/>
                    <a:pt x="6261" y="3073"/>
                    <a:pt x="6287" y="3084"/>
                  </a:cubicBezTo>
                  <a:cubicBezTo>
                    <a:pt x="6377" y="3099"/>
                    <a:pt x="6436" y="3158"/>
                    <a:pt x="6481" y="3218"/>
                  </a:cubicBezTo>
                  <a:lnTo>
                    <a:pt x="7107" y="4320"/>
                  </a:lnTo>
                  <a:cubicBezTo>
                    <a:pt x="7151" y="4395"/>
                    <a:pt x="7166" y="4484"/>
                    <a:pt x="7137" y="4559"/>
                  </a:cubicBezTo>
                  <a:cubicBezTo>
                    <a:pt x="7122" y="4633"/>
                    <a:pt x="7062" y="4708"/>
                    <a:pt x="7002" y="4752"/>
                  </a:cubicBezTo>
                  <a:lnTo>
                    <a:pt x="6734" y="4901"/>
                  </a:lnTo>
                  <a:cubicBezTo>
                    <a:pt x="6749" y="4991"/>
                    <a:pt x="6749" y="5095"/>
                    <a:pt x="6764" y="5185"/>
                  </a:cubicBezTo>
                  <a:cubicBezTo>
                    <a:pt x="6764" y="5289"/>
                    <a:pt x="6749" y="5378"/>
                    <a:pt x="6734" y="5482"/>
                  </a:cubicBezTo>
                  <a:lnTo>
                    <a:pt x="7002" y="5631"/>
                  </a:lnTo>
                  <a:cubicBezTo>
                    <a:pt x="7151" y="5721"/>
                    <a:pt x="7196" y="5914"/>
                    <a:pt x="7107" y="6063"/>
                  </a:cubicBezTo>
                  <a:lnTo>
                    <a:pt x="6481" y="7166"/>
                  </a:lnTo>
                  <a:cubicBezTo>
                    <a:pt x="6420" y="7267"/>
                    <a:pt x="6311" y="7320"/>
                    <a:pt x="6200" y="7320"/>
                  </a:cubicBezTo>
                  <a:cubicBezTo>
                    <a:pt x="6149" y="7320"/>
                    <a:pt x="6097" y="7309"/>
                    <a:pt x="6049" y="7285"/>
                  </a:cubicBezTo>
                  <a:lnTo>
                    <a:pt x="5781" y="7121"/>
                  </a:lnTo>
                  <a:cubicBezTo>
                    <a:pt x="5632" y="7240"/>
                    <a:pt x="5468" y="7345"/>
                    <a:pt x="5274" y="7419"/>
                  </a:cubicBezTo>
                  <a:lnTo>
                    <a:pt x="5274" y="7717"/>
                  </a:lnTo>
                  <a:cubicBezTo>
                    <a:pt x="5274" y="7896"/>
                    <a:pt x="5140" y="8030"/>
                    <a:pt x="4961" y="8045"/>
                  </a:cubicBezTo>
                  <a:lnTo>
                    <a:pt x="3695" y="8045"/>
                  </a:lnTo>
                  <a:cubicBezTo>
                    <a:pt x="3531" y="8045"/>
                    <a:pt x="3382" y="7896"/>
                    <a:pt x="3382" y="7717"/>
                  </a:cubicBezTo>
                  <a:lnTo>
                    <a:pt x="3382" y="7419"/>
                  </a:lnTo>
                  <a:cubicBezTo>
                    <a:pt x="3204" y="7345"/>
                    <a:pt x="3040" y="7240"/>
                    <a:pt x="2876" y="7121"/>
                  </a:cubicBezTo>
                  <a:lnTo>
                    <a:pt x="2608" y="7285"/>
                  </a:lnTo>
                  <a:cubicBezTo>
                    <a:pt x="2564" y="7307"/>
                    <a:pt x="2504" y="7321"/>
                    <a:pt x="2441" y="7321"/>
                  </a:cubicBezTo>
                  <a:cubicBezTo>
                    <a:pt x="2417" y="7321"/>
                    <a:pt x="2393" y="7319"/>
                    <a:pt x="2369" y="7315"/>
                  </a:cubicBezTo>
                  <a:cubicBezTo>
                    <a:pt x="2295" y="7285"/>
                    <a:pt x="2235" y="7240"/>
                    <a:pt x="2191" y="7166"/>
                  </a:cubicBezTo>
                  <a:lnTo>
                    <a:pt x="1550" y="6063"/>
                  </a:lnTo>
                  <a:cubicBezTo>
                    <a:pt x="1475" y="5914"/>
                    <a:pt x="1520" y="5721"/>
                    <a:pt x="1669" y="5631"/>
                  </a:cubicBezTo>
                  <a:lnTo>
                    <a:pt x="1922" y="5482"/>
                  </a:lnTo>
                  <a:cubicBezTo>
                    <a:pt x="1922" y="5378"/>
                    <a:pt x="1907" y="5289"/>
                    <a:pt x="1907" y="5185"/>
                  </a:cubicBezTo>
                  <a:cubicBezTo>
                    <a:pt x="1907" y="5095"/>
                    <a:pt x="1922" y="4991"/>
                    <a:pt x="1922" y="4901"/>
                  </a:cubicBezTo>
                  <a:lnTo>
                    <a:pt x="1669" y="4752"/>
                  </a:lnTo>
                  <a:cubicBezTo>
                    <a:pt x="1595" y="4708"/>
                    <a:pt x="1550" y="4633"/>
                    <a:pt x="1520" y="4559"/>
                  </a:cubicBezTo>
                  <a:cubicBezTo>
                    <a:pt x="1505" y="4484"/>
                    <a:pt x="1520" y="4395"/>
                    <a:pt x="1550" y="4320"/>
                  </a:cubicBezTo>
                  <a:lnTo>
                    <a:pt x="2191" y="3218"/>
                  </a:lnTo>
                  <a:cubicBezTo>
                    <a:pt x="2249" y="3121"/>
                    <a:pt x="2352" y="3068"/>
                    <a:pt x="2458" y="3068"/>
                  </a:cubicBezTo>
                  <a:cubicBezTo>
                    <a:pt x="2514" y="3068"/>
                    <a:pt x="2571" y="3083"/>
                    <a:pt x="2623" y="3114"/>
                  </a:cubicBezTo>
                  <a:lnTo>
                    <a:pt x="2876" y="3263"/>
                  </a:lnTo>
                  <a:cubicBezTo>
                    <a:pt x="3040" y="3144"/>
                    <a:pt x="3204" y="3039"/>
                    <a:pt x="3382" y="2965"/>
                  </a:cubicBezTo>
                  <a:lnTo>
                    <a:pt x="3382" y="2667"/>
                  </a:lnTo>
                  <a:cubicBezTo>
                    <a:pt x="3382" y="2488"/>
                    <a:pt x="3531" y="2354"/>
                    <a:pt x="3710" y="2354"/>
                  </a:cubicBezTo>
                  <a:close/>
                  <a:moveTo>
                    <a:pt x="2012" y="0"/>
                  </a:moveTo>
                  <a:cubicBezTo>
                    <a:pt x="1833" y="0"/>
                    <a:pt x="1699" y="149"/>
                    <a:pt x="1699" y="313"/>
                  </a:cubicBezTo>
                  <a:cubicBezTo>
                    <a:pt x="1699" y="1073"/>
                    <a:pt x="1088" y="1684"/>
                    <a:pt x="328" y="1684"/>
                  </a:cubicBezTo>
                  <a:cubicBezTo>
                    <a:pt x="150" y="1684"/>
                    <a:pt x="1" y="1833"/>
                    <a:pt x="1" y="2011"/>
                  </a:cubicBezTo>
                  <a:lnTo>
                    <a:pt x="1" y="4738"/>
                  </a:lnTo>
                  <a:cubicBezTo>
                    <a:pt x="15" y="7434"/>
                    <a:pt x="1684" y="9847"/>
                    <a:pt x="4217" y="10786"/>
                  </a:cubicBezTo>
                  <a:cubicBezTo>
                    <a:pt x="4254" y="10793"/>
                    <a:pt x="4291" y="10797"/>
                    <a:pt x="4328" y="10797"/>
                  </a:cubicBezTo>
                  <a:cubicBezTo>
                    <a:pt x="4366" y="10797"/>
                    <a:pt x="4403" y="10793"/>
                    <a:pt x="4440" y="10786"/>
                  </a:cubicBezTo>
                  <a:cubicBezTo>
                    <a:pt x="6973" y="9847"/>
                    <a:pt x="8656" y="7434"/>
                    <a:pt x="8656" y="4738"/>
                  </a:cubicBezTo>
                  <a:lnTo>
                    <a:pt x="8656" y="2011"/>
                  </a:lnTo>
                  <a:cubicBezTo>
                    <a:pt x="8656" y="1833"/>
                    <a:pt x="8507" y="1684"/>
                    <a:pt x="8343" y="1684"/>
                  </a:cubicBezTo>
                  <a:cubicBezTo>
                    <a:pt x="7583" y="1684"/>
                    <a:pt x="6973" y="1073"/>
                    <a:pt x="6973" y="313"/>
                  </a:cubicBezTo>
                  <a:cubicBezTo>
                    <a:pt x="6973" y="149"/>
                    <a:pt x="6824" y="0"/>
                    <a:pt x="6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t-IT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95B26BD-AB6F-305E-C405-0EEA6D6D724F}"/>
              </a:ext>
            </a:extLst>
          </p:cNvPr>
          <p:cNvSpPr txBox="1"/>
          <p:nvPr/>
        </p:nvSpPr>
        <p:spPr>
          <a:xfrm>
            <a:off x="3482017" y="3129761"/>
            <a:ext cx="2721937" cy="131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dirty="0"/>
              <a:t>Data </a:t>
            </a:r>
            <a:r>
              <a:rPr lang="it-IT" dirty="0" err="1"/>
              <a:t>augmentation</a:t>
            </a:r>
            <a:r>
              <a:rPr lang="it-IT" dirty="0"/>
              <a:t> </a:t>
            </a:r>
            <a:r>
              <a:rPr lang="it-IT" dirty="0" err="1"/>
              <a:t>drastically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in class </a:t>
            </a:r>
            <a:r>
              <a:rPr lang="it-IT" dirty="0" err="1"/>
              <a:t>distribution</a:t>
            </a:r>
            <a:endParaRPr lang="it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9C8380-3EA3-D6A2-0E5D-F52050A26A57}"/>
              </a:ext>
            </a:extLst>
          </p:cNvPr>
          <p:cNvSpPr txBox="1"/>
          <p:nvPr/>
        </p:nvSpPr>
        <p:spPr>
          <a:xfrm>
            <a:off x="3678721" y="2571750"/>
            <a:ext cx="23285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52400">
              <a:buClr>
                <a:schemeClr val="dk1"/>
              </a:buClr>
              <a:buSzPts val="1200"/>
              <a:defRPr sz="1200">
                <a:solidFill>
                  <a:schemeClr val="dk1"/>
                </a:solidFill>
                <a:latin typeface="Assistant"/>
                <a:cs typeface="Assistant"/>
              </a:defRPr>
            </a:lvl1pPr>
          </a:lstStyle>
          <a:p>
            <a:r>
              <a:rPr lang="it-IT" sz="1600" b="1" dirty="0"/>
              <a:t>Data </a:t>
            </a:r>
            <a:r>
              <a:rPr lang="it-IT" sz="1600" b="1" dirty="0" err="1"/>
              <a:t>augmentation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324625019"/>
      </p:ext>
    </p:extLst>
  </p:cSld>
  <p:clrMapOvr>
    <a:masterClrMapping/>
  </p:clrMapOvr>
</p:sld>
</file>

<file path=ppt/theme/theme1.xml><?xml version="1.0" encoding="utf-8"?>
<a:theme xmlns:a="http://schemas.openxmlformats.org/drawingml/2006/main" name="IT Support Specialist Job Description by Slidesgo">
  <a:themeElements>
    <a:clrScheme name="Simple Light">
      <a:dk1>
        <a:srgbClr val="EFEFFB"/>
      </a:dk1>
      <a:lt1>
        <a:srgbClr val="1D4167"/>
      </a:lt1>
      <a:dk2>
        <a:srgbClr val="BDD7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FB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793</Words>
  <Application>Microsoft Office PowerPoint</Application>
  <PresentationFormat>On-screen Show (16:9)</PresentationFormat>
  <Paragraphs>110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Trebuchet MS</vt:lpstr>
      <vt:lpstr>Arimo</vt:lpstr>
      <vt:lpstr>Assistant</vt:lpstr>
      <vt:lpstr>Roboto Condensed Light</vt:lpstr>
      <vt:lpstr>Titillium Web</vt:lpstr>
      <vt:lpstr>Barlow</vt:lpstr>
      <vt:lpstr>IT Support Specialist Job Description by Slidesgo</vt:lpstr>
      <vt:lpstr>Sexism Identification</vt:lpstr>
      <vt:lpstr>TABLE OF CONTENTS</vt:lpstr>
      <vt:lpstr>SEXISM IDENTIFICATION</vt:lpstr>
      <vt:lpstr>The analysis resulted in the development of both simple and more complex models with the final model reaching nearly 70% in the chosen evaluation metric</vt:lpstr>
      <vt:lpstr>DATASET</vt:lpstr>
      <vt:lpstr>AUGMENTED DATASET</vt:lpstr>
      <vt:lpstr>DATA PRE-PROCESSING </vt:lpstr>
      <vt:lpstr>FEATURE ENGINEERING</vt:lpstr>
      <vt:lpstr>MODELING SETUP</vt:lpstr>
      <vt:lpstr>MODELS</vt:lpstr>
      <vt:lpstr>Augmented CNN</vt:lpstr>
      <vt:lpstr>Augmented BiLSTM</vt:lpstr>
      <vt:lpstr>Language Comparison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Sexism Identification</dc:title>
  <cp:lastModifiedBy>Luca Graziano</cp:lastModifiedBy>
  <cp:revision>9</cp:revision>
  <dcterms:modified xsi:type="dcterms:W3CDTF">2023-07-23T16:00:44Z</dcterms:modified>
</cp:coreProperties>
</file>