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301"/>
  </p:normalViewPr>
  <p:slideViewPr>
    <p:cSldViewPr snapToGrid="0" snapToObjects="1">
      <p:cViewPr varScale="1">
        <p:scale>
          <a:sx n="98" d="100"/>
          <a:sy n="9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/programacao-funcional-java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http://github.com/manoelcampos/programacao-funcional-java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um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</a:t>
            </a:r>
            <a:r>
              <a:rPr lang="pt-BR" sz="4000" dirty="0" err="1"/>
              <a:t>etc</a:t>
            </a:r>
            <a:r>
              <a:rPr lang="pt-BR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Predicate</a:t>
            </a: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Function</a:t>
            </a:r>
            <a:endParaRPr lang="pt-BR" sz="4000" b="1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BiFunction</a:t>
            </a:r>
            <a:endParaRPr lang="pt-BR" sz="4000" b="1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33" y="1509628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6160"/>
            <a:ext cx="10820400" cy="265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</a:t>
            </a:r>
            <a:r>
              <a:rPr lang="pt-BR" dirty="0" err="1"/>
              <a:t>destE</a:t>
            </a:r>
            <a:r>
              <a:rPr lang="pt-BR" dirty="0"/>
              <a:t>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</a:t>
            </a:r>
            <a:r>
              <a:rPr lang="en-US" sz="4400" i="1" dirty="0"/>
              <a:t>loop</a:t>
            </a:r>
            <a:r>
              <a:rPr lang="en-US" sz="4400" dirty="0"/>
              <a:t>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</a:t>
            </a:r>
            <a:r>
              <a:rPr lang="pt-BR" i="1" dirty="0"/>
              <a:t>loop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</a:t>
            </a:r>
            <a:r>
              <a:rPr lang="pt-BR" i="1" dirty="0"/>
              <a:t>loop</a:t>
            </a:r>
            <a:r>
              <a:rPr lang="pt-BR" dirty="0"/>
              <a:t>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5342</TotalTime>
  <Words>464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destE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um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431</cp:revision>
  <cp:lastPrinted>2018-10-31T18:58:06Z</cp:lastPrinted>
  <dcterms:created xsi:type="dcterms:W3CDTF">2018-10-29T17:43:05Z</dcterms:created>
  <dcterms:modified xsi:type="dcterms:W3CDTF">2020-06-10T13:35:55Z</dcterms:modified>
</cp:coreProperties>
</file>