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382"/>
  </p:normalViewPr>
  <p:slideViewPr>
    <p:cSldViewPr snapToGrid="0" snapToObjects="1">
      <p:cViewPr varScale="1">
        <p:scale>
          <a:sx n="86" d="100"/>
          <a:sy n="8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e3Uo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wYmCnYD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https://git.io/Je3Uo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o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etc.?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Streams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(as variações </a:t>
            </a:r>
            <a:r>
              <a:rPr lang="pt-BR" dirty="0" err="1"/>
              <a:t>toInt</a:t>
            </a:r>
            <a:r>
              <a:rPr lang="pt-BR" dirty="0"/>
              <a:t>, </a:t>
            </a:r>
            <a:r>
              <a:rPr lang="pt-BR" dirty="0" err="1"/>
              <a:t>toLong</a:t>
            </a:r>
            <a:r>
              <a:rPr lang="pt-BR" dirty="0"/>
              <a:t>, </a:t>
            </a:r>
            <a:r>
              <a:rPr lang="pt-BR" dirty="0" err="1"/>
              <a:t>toDouble</a:t>
            </a:r>
            <a:r>
              <a:rPr lang="pt-BR" dirty="0"/>
              <a:t>)</a:t>
            </a:r>
          </a:p>
          <a:p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endParaRPr lang="pt-BR" dirty="0"/>
          </a:p>
          <a:p>
            <a:r>
              <a:rPr lang="pt-BR" dirty="0"/>
              <a:t>Várias operações </a:t>
            </a:r>
            <a:r>
              <a:rPr lang="pt-BR" dirty="0" err="1"/>
              <a:t>map</a:t>
            </a:r>
            <a:endParaRPr lang="pt-BR" dirty="0"/>
          </a:p>
          <a:p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  <a:p>
            <a:r>
              <a:rPr lang="pt-BR" dirty="0" err="1"/>
              <a:t>Filter</a:t>
            </a:r>
            <a:endParaRPr lang="pt-BR" dirty="0"/>
          </a:p>
          <a:p>
            <a:r>
              <a:rPr lang="pt-BR" dirty="0"/>
              <a:t>Expressões Lambda</a:t>
            </a:r>
          </a:p>
          <a:p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65EDD-8AB3-1241-83F8-90A30AD6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3207267" cy="41153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BiConsumer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endParaRPr lang="pt-B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Supplier</a:t>
            </a:r>
            <a:endParaRPr lang="pt-BR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452666" y="1743002"/>
            <a:ext cx="3293913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Predicate</a:t>
            </a: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4843597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Function</a:t>
            </a: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BiFunction</a:t>
            </a:r>
            <a:endParaRPr lang="pt-BR" sz="4000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0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31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995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9739745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B414-47E6-3B45-8FB1-EF815CB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39" y="2967927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desta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loop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 Art of Simplicity. </a:t>
            </a:r>
            <a:r>
              <a:rPr lang="en-US" sz="4400" dirty="0">
                <a:hlinkClick r:id="rId2"/>
              </a:rPr>
              <a:t>https://youtu.be/AKwYmCnYD8c</a:t>
            </a:r>
            <a:r>
              <a:rPr lang="en-US" sz="4400" dirty="0"/>
              <a:t> </a:t>
            </a:r>
          </a:p>
          <a:p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loop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4790</TotalTime>
  <Words>255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desta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o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390</cp:revision>
  <cp:lastPrinted>2018-10-31T18:58:06Z</cp:lastPrinted>
  <dcterms:created xsi:type="dcterms:W3CDTF">2018-10-29T17:43:05Z</dcterms:created>
  <dcterms:modified xsi:type="dcterms:W3CDTF">2019-09-18T20:58:32Z</dcterms:modified>
</cp:coreProperties>
</file>