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301"/>
  </p:normalViewPr>
  <p:slideViewPr>
    <p:cSldViewPr snapToGrid="0" snapToObjects="1">
      <p:cViewPr varScale="1">
        <p:scale>
          <a:sx n="85" d="100"/>
          <a:sy n="8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/programacao-funcional-java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nghH0D9_F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2708"/>
            <a:ext cx="12067309" cy="2268218"/>
          </a:xfrm>
        </p:spPr>
        <p:txBody>
          <a:bodyPr>
            <a:normAutofit/>
          </a:bodyPr>
          <a:lstStyle/>
          <a:p>
            <a:pPr algn="ctr"/>
            <a:r>
              <a:rPr lang="pt-BR" sz="4600" b="1" dirty="0">
                <a:solidFill>
                  <a:schemeClr val="bg1"/>
                </a:solidFill>
              </a:rPr>
              <a:t>Programação funcional no </a:t>
            </a:r>
            <a:r>
              <a:rPr lang="pt-BR" sz="4600" b="1" dirty="0" err="1">
                <a:solidFill>
                  <a:schemeClr val="bg1"/>
                </a:solidFill>
              </a:rPr>
              <a:t>java</a:t>
            </a:r>
            <a:r>
              <a:rPr lang="pt-BR" sz="4600" b="1" dirty="0">
                <a:solidFill>
                  <a:schemeClr val="bg1"/>
                </a:solidFill>
              </a:rPr>
              <a:t> 18 </a:t>
            </a:r>
            <a:r>
              <a:rPr lang="pt-BR" sz="3500" cap="none" dirty="0">
                <a:solidFill>
                  <a:schemeClr val="bg1"/>
                </a:solidFill>
              </a:rPr>
              <a:t>Reaprendendo a programar com </a:t>
            </a:r>
            <a:r>
              <a:rPr lang="pt-BR" sz="3500" i="1" cap="none" dirty="0">
                <a:solidFill>
                  <a:schemeClr val="bg1"/>
                </a:solidFill>
              </a:rPr>
              <a:t>Lambdas</a:t>
            </a:r>
            <a:r>
              <a:rPr lang="pt-BR" sz="3500" cap="none" dirty="0">
                <a:solidFill>
                  <a:schemeClr val="bg1"/>
                </a:solidFill>
              </a:rPr>
              <a:t> e </a:t>
            </a:r>
            <a:r>
              <a:rPr lang="pt-BR" sz="3500" i="1" cap="none" dirty="0" err="1">
                <a:solidFill>
                  <a:schemeClr val="bg1"/>
                </a:solidFill>
              </a:rPr>
              <a:t>Streams</a:t>
            </a:r>
            <a:endParaRPr lang="pt-BR" sz="3500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734" y="337680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http://github.com/manoelcampos/programacao-funcional-java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Ele É apenas um meio para um fim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Como obter estatísticas de alunos em uma lista, como maior nota, menor nota, total por sexo, </a:t>
            </a:r>
            <a:r>
              <a:rPr lang="pt-BR" sz="4000" dirty="0" err="1"/>
              <a:t>etc</a:t>
            </a:r>
            <a:r>
              <a:rPr lang="pt-BR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código cada vez mais suscetível a BUGS 🐞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764373"/>
            <a:ext cx="10918371" cy="1293028"/>
          </a:xfrm>
        </p:spPr>
        <p:txBody>
          <a:bodyPr/>
          <a:lstStyle/>
          <a:p>
            <a:pPr algn="ctr"/>
            <a:r>
              <a:rPr lang="pt-BR" b="1" dirty="0"/>
              <a:t>O que há de errado? 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fazer melhor?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Acertou quem disse “programação funcional” </a:t>
            </a:r>
            <a:r>
              <a:rPr lang="pt-BR" b="1" cap="none" dirty="0"/>
              <a:t>😎</a:t>
            </a:r>
            <a:r>
              <a:rPr lang="pt-BR" b="1" dirty="0"/>
              <a:t>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b="1" dirty="0"/>
              <a:t>Mãos na massa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54" y="907929"/>
            <a:ext cx="10468611" cy="1085631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Predicate</a:t>
            </a: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Function</a:t>
            </a:r>
            <a:endParaRPr lang="pt-BR" sz="4000" b="1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BiFunction</a:t>
            </a:r>
            <a:endParaRPr lang="pt-BR" sz="4000" b="1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33" y="1509628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Para saber mais 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6160"/>
            <a:ext cx="10820400" cy="265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0" dirty="0">
                <a:solidFill>
                  <a:schemeClr val="bg1"/>
                </a:solidFill>
              </a:rPr>
              <a:t>Código Fonte, Slides e material complementar no GitHub</a:t>
            </a:r>
            <a:endParaRPr lang="pt-BR" sz="4300" dirty="0"/>
          </a:p>
          <a:p>
            <a:pPr marL="0" indent="0" algn="ctr">
              <a:buNone/>
            </a:pPr>
            <a:r>
              <a:rPr lang="pt-BR" sz="6000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Como processamos dados em uma lista em </a:t>
            </a:r>
            <a:r>
              <a:rPr lang="pt-BR" b="1" dirty="0" err="1"/>
              <a:t>java</a:t>
            </a:r>
            <a:r>
              <a:rPr lang="pt-BR" b="1" dirty="0"/>
              <a:t>? ⚙️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69" y="1217290"/>
            <a:ext cx="10216331" cy="234234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Utilizamos um laço de repetição, certo?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551027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Quais os problemas </a:t>
            </a:r>
            <a:r>
              <a:rPr lang="pt-BR" b="1" dirty="0" err="1"/>
              <a:t>destE</a:t>
            </a:r>
            <a:r>
              <a:rPr lang="pt-BR" b="1" dirty="0"/>
              <a:t> loop? 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Este código é simples? 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9" y="764373"/>
            <a:ext cx="11009811" cy="1293028"/>
          </a:xfrm>
        </p:spPr>
        <p:txBody>
          <a:bodyPr/>
          <a:lstStyle/>
          <a:p>
            <a:pPr algn="ctr"/>
            <a:r>
              <a:rPr lang="pt-BR" b="1" dirty="0"/>
              <a:t>Não, não é! 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</a:t>
            </a:r>
            <a:r>
              <a:rPr lang="en-US" sz="4400" i="1" dirty="0"/>
              <a:t>loop</a:t>
            </a:r>
            <a:r>
              <a:rPr lang="en-US" sz="4400" dirty="0"/>
              <a:t>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A </a:t>
            </a:r>
            <a:r>
              <a:rPr lang="en-US" sz="4400" dirty="0" err="1"/>
              <a:t>Arte</a:t>
            </a:r>
            <a:r>
              <a:rPr lang="en-US" sz="4400" dirty="0"/>
              <a:t> da </a:t>
            </a:r>
            <a:r>
              <a:rPr lang="en-US" sz="4400" dirty="0" err="1"/>
              <a:t>Simplicidade</a:t>
            </a:r>
            <a:r>
              <a:rPr lang="en-US" sz="4400" dirty="0"/>
              <a:t> (</a:t>
            </a:r>
            <a:r>
              <a:rPr lang="en-US" sz="4400" dirty="0" err="1"/>
              <a:t>legendado</a:t>
            </a:r>
            <a:r>
              <a:rPr lang="en-US" sz="4400" dirty="0"/>
              <a:t>) </a:t>
            </a:r>
            <a:r>
              <a:rPr lang="en-US" sz="4400" dirty="0">
                <a:hlinkClick r:id="rId2"/>
              </a:rPr>
              <a:t>https://youtu.be/6nghH0D9_Fg</a:t>
            </a:r>
            <a:r>
              <a:rPr lang="en-US" sz="4400" dirty="0"/>
              <a:t> </a:t>
            </a:r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483918"/>
            <a:ext cx="8610600" cy="2558344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podemos simplificar este </a:t>
            </a:r>
            <a:r>
              <a:rPr lang="pt-BR" b="1" i="1" dirty="0"/>
              <a:t>loop</a:t>
            </a:r>
            <a:r>
              <a:rPr lang="pt-BR" b="1" dirty="0"/>
              <a:t>? </a:t>
            </a:r>
            <a:br>
              <a:rPr lang="pt-BR" b="1" dirty="0"/>
            </a:br>
            <a:br>
              <a:rPr lang="pt-BR" sz="3000" b="1" dirty="0"/>
            </a:br>
            <a:r>
              <a:rPr lang="pt-BR" b="1" dirty="0"/>
              <a:t>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b="1" cap="none" dirty="0"/>
              <a:t>for </a:t>
            </a:r>
            <a:r>
              <a:rPr lang="pt-BR" b="1" cap="none" dirty="0" err="1"/>
              <a:t>each</a:t>
            </a:r>
            <a:r>
              <a:rPr lang="pt-BR" b="1" cap="none" dirty="0"/>
              <a:t>, claro! 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</a:t>
            </a:r>
            <a:r>
              <a:rPr lang="pt-BR" b="1" i="1" dirty="0"/>
              <a:t>loop</a:t>
            </a:r>
            <a:r>
              <a:rPr lang="pt-BR" b="1" dirty="0"/>
              <a:t> aqui não é o que desejamos fazer de fato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5363</TotalTime>
  <Words>478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no java 18 Reaprendendo a programar com Lambdas e Streams</vt:lpstr>
      <vt:lpstr>Como processamos dados em uma lista em java? ⚙️</vt:lpstr>
      <vt:lpstr>Utilizamos um laço de repetição, certo?   🔁</vt:lpstr>
      <vt:lpstr>Quais os problemas destE loop? 🤔</vt:lpstr>
      <vt:lpstr>Este código é simples? 🤨</vt:lpstr>
      <vt:lpstr>Não, não é! 😝</vt:lpstr>
      <vt:lpstr>Como podemos simplificar este loop?   🔁</vt:lpstr>
      <vt:lpstr>for each, claro! 🙄</vt:lpstr>
      <vt:lpstr>o loop aqui não é o que desejamos fazer de fato </vt:lpstr>
      <vt:lpstr>Ele É apenas um meio para um fim </vt:lpstr>
      <vt:lpstr>Processando uma lista</vt:lpstr>
      <vt:lpstr>Processando uma lista</vt:lpstr>
      <vt:lpstr>código cada vez mais suscetível a BUGS 🐞</vt:lpstr>
      <vt:lpstr>O que há de errado? 🧐</vt:lpstr>
      <vt:lpstr>como fazer melhor? 🤔</vt:lpstr>
      <vt:lpstr>Acertou quem disse “programação funcional” 😎👏🙌</vt:lpstr>
      <vt:lpstr>Mãos na massa</vt:lpstr>
      <vt:lpstr>principais Interfaces Funcionais</vt:lpstr>
      <vt:lpstr>Para saber mais 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436</cp:revision>
  <cp:lastPrinted>2018-10-31T18:58:06Z</cp:lastPrinted>
  <dcterms:created xsi:type="dcterms:W3CDTF">2018-10-29T17:43:05Z</dcterms:created>
  <dcterms:modified xsi:type="dcterms:W3CDTF">2022-10-17T18:49:56Z</dcterms:modified>
</cp:coreProperties>
</file>