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3301"/>
  </p:normalViewPr>
  <p:slideViewPr>
    <p:cSldViewPr snapToGrid="0" snapToObjects="1">
      <p:cViewPr varScale="1">
        <p:scale>
          <a:sx n="83" d="100"/>
          <a:sy n="8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KwYmCnYD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755770"/>
            <a:ext cx="11374582" cy="3349687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Programação funcional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no 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8: </a:t>
            </a:r>
            <a:r>
              <a:rPr lang="pt-BR" cap="none" dirty="0">
                <a:solidFill>
                  <a:schemeClr val="bg1"/>
                </a:solidFill>
              </a:rPr>
              <a:t>Reaprendendo a programar com </a:t>
            </a:r>
            <a:r>
              <a:rPr lang="pt-BR" i="1" cap="none" dirty="0">
                <a:solidFill>
                  <a:schemeClr val="bg1"/>
                </a:solidFill>
              </a:rPr>
              <a:t>Lambdas</a:t>
            </a:r>
            <a:r>
              <a:rPr lang="pt-BR" cap="none" dirty="0">
                <a:solidFill>
                  <a:schemeClr val="bg1"/>
                </a:solidFill>
              </a:rPr>
              <a:t> e </a:t>
            </a:r>
            <a:r>
              <a:rPr lang="pt-BR" i="1" cap="none" dirty="0" err="1">
                <a:solidFill>
                  <a:schemeClr val="bg1"/>
                </a:solidFill>
              </a:rPr>
              <a:t>Streams</a:t>
            </a:r>
            <a:endParaRPr lang="pt-BR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05" y="3415998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http</a:t>
            </a:r>
            <a:r>
              <a:rPr lang="pt-BR" b="1" dirty="0">
                <a:solidFill>
                  <a:schemeClr val="bg1"/>
                </a:solidFill>
              </a:rPr>
              <a:t>://</a:t>
            </a:r>
            <a:r>
              <a:rPr lang="pt-BR" b="1" dirty="0" err="1">
                <a:solidFill>
                  <a:schemeClr val="bg1"/>
                </a:solidFill>
              </a:rPr>
              <a:t>github.com</a:t>
            </a:r>
            <a:r>
              <a:rPr lang="pt-BR" b="1" dirty="0">
                <a:solidFill>
                  <a:schemeClr val="bg1"/>
                </a:solidFill>
              </a:rPr>
              <a:t>/</a:t>
            </a:r>
            <a:r>
              <a:rPr lang="pt-BR" b="1" dirty="0" err="1">
                <a:solidFill>
                  <a:schemeClr val="bg1"/>
                </a:solidFill>
              </a:rPr>
              <a:t>manoelcampos</a:t>
            </a:r>
            <a:r>
              <a:rPr lang="pt-BR" b="1" dirty="0">
                <a:solidFill>
                  <a:schemeClr val="bg1"/>
                </a:solidFill>
              </a:rPr>
              <a:t>/</a:t>
            </a:r>
            <a:r>
              <a:rPr lang="pt-BR" b="1" dirty="0" err="1">
                <a:solidFill>
                  <a:schemeClr val="bg1"/>
                </a:solidFill>
              </a:rPr>
              <a:t>programacao</a:t>
            </a:r>
            <a:r>
              <a:rPr lang="pt-BR" b="1" dirty="0">
                <a:solidFill>
                  <a:schemeClr val="bg1"/>
                </a:solidFill>
              </a:rPr>
              <a:t>-funcional-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Ele É apenas um meio para o fim.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 se precisarmos obter estatísticas a respeito de alunos em uma lista, como maior nota, menor nota, total por sexo, etc.?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código vai ficando cada vez mais suscetível a erros.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há de errado?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Então como fazer melhor?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Acertou quem disse “programação funcional” 😁👏🙌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09"/>
            <a:ext cx="10820400" cy="764624"/>
          </a:xfrm>
        </p:spPr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4103"/>
            <a:ext cx="10820400" cy="528415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conta o total de alunos por sexo (em duas operações)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Maps</a:t>
            </a:r>
            <a:r>
              <a:rPr lang="pt-BR" dirty="0"/>
              <a:t> sucessivos: pegar curso, depois campus e contar o total de campi em que há alunos </a:t>
            </a:r>
            <a:r>
              <a:rPr lang="pt-BR" sz="800" dirty="0"/>
              <a:t>(de forma distinta)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 (</a:t>
            </a:r>
            <a:r>
              <a:rPr lang="pt-BR" dirty="0" err="1"/>
              <a:t>Collectors.toList</a:t>
            </a:r>
            <a:r>
              <a:rPr lang="pt-BR" dirty="0"/>
              <a:t>): obter lista de alunos de um curso com um determinado código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alunos por curso: </a:t>
            </a:r>
            <a:r>
              <a:rPr lang="pt-BR" dirty="0" err="1"/>
              <a:t>Collectors.groupingBy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e contando: 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dirty="0"/>
              <a:t>(Student::</a:t>
            </a:r>
            <a:r>
              <a:rPr lang="en-US" dirty="0" err="1"/>
              <a:t>getCourse</a:t>
            </a:r>
            <a:r>
              <a:rPr lang="en-US" dirty="0"/>
              <a:t>, </a:t>
            </a:r>
            <a:r>
              <a:rPr lang="en-US" dirty="0" err="1"/>
              <a:t>Collectors.</a:t>
            </a:r>
            <a:r>
              <a:rPr lang="en-US" i="1" dirty="0" err="1"/>
              <a:t>counting</a:t>
            </a:r>
            <a:r>
              <a:rPr lang="en-US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Concatenando alunos: </a:t>
            </a:r>
            <a:r>
              <a:rPr lang="pt-PT" dirty="0" err="1"/>
              <a:t>map</a:t>
            </a:r>
            <a:r>
              <a:rPr lang="pt-PT" dirty="0"/>
              <a:t> e </a:t>
            </a:r>
            <a:r>
              <a:rPr lang="pt-PT" dirty="0" err="1"/>
              <a:t>Collectors.joining</a:t>
            </a:r>
            <a:r>
              <a:rPr lang="pt-PT" dirty="0"/>
              <a:t>()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232879"/>
            <a:ext cx="8610600" cy="1293028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4293498" cy="41153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algo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BiConsumer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em dobro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Supplier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(altruísta: dá algo sem pedir nada em troca)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809125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Predicate</a:t>
            </a:r>
            <a:endParaRPr lang="pt-BR" sz="2800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5773492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Function</a:t>
            </a: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BiFunction</a:t>
            </a:r>
            <a:endParaRPr lang="pt-BR" sz="4000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25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26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453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10096203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processamos dados em uma lista em </a:t>
            </a:r>
            <a:r>
              <a:rPr lang="pt-BR" dirty="0" err="1"/>
              <a:t>java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Utilizamos um laço de repetição, certo?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Quais os problemas desta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Este código é simples?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Não, não é!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loop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The Art of Simplicity. </a:t>
            </a:r>
            <a:r>
              <a:rPr lang="en-US" sz="4400" dirty="0">
                <a:hlinkClick r:id="rId2"/>
              </a:rPr>
              <a:t>https://youtu.be/AKwYmCnYD8c</a:t>
            </a:r>
            <a:r>
              <a:rPr lang="en-US" sz="4400" dirty="0"/>
              <a:t> </a:t>
            </a:r>
          </a:p>
          <a:p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podemos simplificar este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loop aqui não é o que desejamos fazer de fato.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5339</TotalTime>
  <Words>350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 no java 8: Reaprendendo a programar com Lambdas e Streams</vt:lpstr>
      <vt:lpstr>Como processamos dados em uma lista em java?</vt:lpstr>
      <vt:lpstr>Utilizamos um laço de repetição, certo?</vt:lpstr>
      <vt:lpstr>Quais os problemas desta loop?</vt:lpstr>
      <vt:lpstr>Este código é simples?</vt:lpstr>
      <vt:lpstr>Não, não é!</vt:lpstr>
      <vt:lpstr>Como podemos simplificar este loop?</vt:lpstr>
      <vt:lpstr>For each</vt:lpstr>
      <vt:lpstr>o loop aqui não é o que desejamos fazer de fato. </vt:lpstr>
      <vt:lpstr>Ele É apenas um meio para o fim. </vt:lpstr>
      <vt:lpstr>Processando uma lista</vt:lpstr>
      <vt:lpstr>Processando uma lista</vt:lpstr>
      <vt:lpstr>O código vai ficando cada vez mais suscetível a erros.</vt:lpstr>
      <vt:lpstr>O que há de errado?</vt:lpstr>
      <vt:lpstr>Então como fazer melhor?</vt:lpstr>
      <vt:lpstr>Acertou quem disse “programação funcional” 😁👏🙌</vt:lpstr>
      <vt:lpstr>tópicos</vt:lpstr>
      <vt:lpstr>principais Interfaces Funcionais</vt:lpstr>
      <vt:lpstr>Para saber mais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421</cp:revision>
  <cp:lastPrinted>2018-10-31T18:58:06Z</cp:lastPrinted>
  <dcterms:created xsi:type="dcterms:W3CDTF">2018-10-29T17:43:05Z</dcterms:created>
  <dcterms:modified xsi:type="dcterms:W3CDTF">2019-10-10T01:25:05Z</dcterms:modified>
</cp:coreProperties>
</file>