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314" r:id="rId2"/>
    <p:sldId id="354" r:id="rId3"/>
    <p:sldId id="353" r:id="rId4"/>
    <p:sldId id="357" r:id="rId5"/>
    <p:sldId id="358" r:id="rId6"/>
    <p:sldId id="359" r:id="rId7"/>
    <p:sldId id="360" r:id="rId8"/>
    <p:sldId id="363" r:id="rId9"/>
    <p:sldId id="362" r:id="rId10"/>
    <p:sldId id="366" r:id="rId11"/>
    <p:sldId id="367" r:id="rId12"/>
    <p:sldId id="368" r:id="rId13"/>
    <p:sldId id="364" r:id="rId14"/>
    <p:sldId id="3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7E368154-272B-41E2-B44D-8FC80BFEC9E9}">
          <p14:sldIdLst>
            <p14:sldId id="314"/>
            <p14:sldId id="354"/>
            <p14:sldId id="353"/>
            <p14:sldId id="357"/>
            <p14:sldId id="358"/>
            <p14:sldId id="359"/>
            <p14:sldId id="360"/>
            <p14:sldId id="363"/>
            <p14:sldId id="362"/>
            <p14:sldId id="366"/>
            <p14:sldId id="367"/>
            <p14:sldId id="368"/>
            <p14:sldId id="364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476C63-403A-4730-91CB-31506E66EE8E}">
  <a:tblStyle styleId="{3D476C63-403A-4730-91CB-31506E66EE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>
      <p:cViewPr>
        <p:scale>
          <a:sx n="120" d="100"/>
          <a:sy n="120" d="100"/>
        </p:scale>
        <p:origin x="7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1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7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0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4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3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8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85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2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5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35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4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4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2;p27">
            <a:extLst>
              <a:ext uri="{FF2B5EF4-FFF2-40B4-BE49-F238E27FC236}">
                <a16:creationId xmlns:a16="http://schemas.microsoft.com/office/drawing/2014/main" id="{5B4AC652-224E-45E7-8898-D36A9542FF08}"/>
              </a:ext>
            </a:extLst>
          </p:cNvPr>
          <p:cNvSpPr txBox="1">
            <a:spLocks/>
          </p:cNvSpPr>
          <p:nvPr/>
        </p:nvSpPr>
        <p:spPr>
          <a:xfrm>
            <a:off x="215383" y="1171267"/>
            <a:ext cx="4571405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2"/>
                </a:solidFill>
                <a:latin typeface="Oswald" panose="00000500000000000000" pitchFamily="2" charset="0"/>
              </a:rPr>
              <a:t>DESENVOLVIMENTO</a:t>
            </a:r>
            <a:br>
              <a:rPr lang="pt-BR" sz="4800" dirty="0">
                <a:solidFill>
                  <a:schemeClr val="bg2"/>
                </a:solidFill>
                <a:latin typeface="Oswald" panose="00000500000000000000" pitchFamily="2" charset="0"/>
              </a:rPr>
            </a:br>
            <a:r>
              <a:rPr lang="pt-BR" sz="4800" dirty="0">
                <a:solidFill>
                  <a:schemeClr val="bg2"/>
                </a:solidFill>
                <a:latin typeface="Oswald" panose="00000500000000000000" pitchFamily="2" charset="0"/>
              </a:rPr>
              <a:t>PARA APLICATIVOS MÓVEIS</a:t>
            </a:r>
          </a:p>
        </p:txBody>
      </p:sp>
      <p:sp>
        <p:nvSpPr>
          <p:cNvPr id="6" name="Google Shape;513;p27">
            <a:extLst>
              <a:ext uri="{FF2B5EF4-FFF2-40B4-BE49-F238E27FC236}">
                <a16:creationId xmlns:a16="http://schemas.microsoft.com/office/drawing/2014/main" id="{0C7B0DFC-93F4-4298-9FE8-EC3AD392A4D9}"/>
              </a:ext>
            </a:extLst>
          </p:cNvPr>
          <p:cNvSpPr txBox="1">
            <a:spLocks/>
          </p:cNvSpPr>
          <p:nvPr/>
        </p:nvSpPr>
        <p:spPr>
          <a:xfrm>
            <a:off x="300232" y="3805925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2"/>
                </a:solidFill>
                <a:latin typeface="Oswald" panose="00000500000000000000" pitchFamily="2" charset="0"/>
              </a:rPr>
              <a:t>AULA 3</a:t>
            </a:r>
          </a:p>
        </p:txBody>
      </p:sp>
      <p:sp>
        <p:nvSpPr>
          <p:cNvPr id="7" name="Google Shape;514;p27">
            <a:extLst>
              <a:ext uri="{FF2B5EF4-FFF2-40B4-BE49-F238E27FC236}">
                <a16:creationId xmlns:a16="http://schemas.microsoft.com/office/drawing/2014/main" id="{D8A4DA7C-6090-4F88-96DD-22CB16112C3B}"/>
              </a:ext>
            </a:extLst>
          </p:cNvPr>
          <p:cNvSpPr/>
          <p:nvPr/>
        </p:nvSpPr>
        <p:spPr>
          <a:xfrm>
            <a:off x="5814479" y="2995689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5;p27">
            <a:extLst>
              <a:ext uri="{FF2B5EF4-FFF2-40B4-BE49-F238E27FC236}">
                <a16:creationId xmlns:a16="http://schemas.microsoft.com/office/drawing/2014/main" id="{2DDF8740-902C-42CA-9339-6E0D2EA86A95}"/>
              </a:ext>
            </a:extLst>
          </p:cNvPr>
          <p:cNvSpPr/>
          <p:nvPr/>
        </p:nvSpPr>
        <p:spPr>
          <a:xfrm>
            <a:off x="6023530" y="3169737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6;p27">
            <a:extLst>
              <a:ext uri="{FF2B5EF4-FFF2-40B4-BE49-F238E27FC236}">
                <a16:creationId xmlns:a16="http://schemas.microsoft.com/office/drawing/2014/main" id="{86105346-14EA-434D-9925-70496972FADE}"/>
              </a:ext>
            </a:extLst>
          </p:cNvPr>
          <p:cNvSpPr/>
          <p:nvPr/>
        </p:nvSpPr>
        <p:spPr>
          <a:xfrm>
            <a:off x="6791433" y="3783729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7;p27">
            <a:extLst>
              <a:ext uri="{FF2B5EF4-FFF2-40B4-BE49-F238E27FC236}">
                <a16:creationId xmlns:a16="http://schemas.microsoft.com/office/drawing/2014/main" id="{252D6FD4-FA0A-4665-B3F9-F931A7DE0FFD}"/>
              </a:ext>
            </a:extLst>
          </p:cNvPr>
          <p:cNvSpPr/>
          <p:nvPr/>
        </p:nvSpPr>
        <p:spPr>
          <a:xfrm>
            <a:off x="6791433" y="3472367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8;p27">
            <a:extLst>
              <a:ext uri="{FF2B5EF4-FFF2-40B4-BE49-F238E27FC236}">
                <a16:creationId xmlns:a16="http://schemas.microsoft.com/office/drawing/2014/main" id="{2ECF1929-B4D5-41D5-909C-4FC14C80AF84}"/>
              </a:ext>
            </a:extLst>
          </p:cNvPr>
          <p:cNvSpPr/>
          <p:nvPr/>
        </p:nvSpPr>
        <p:spPr>
          <a:xfrm>
            <a:off x="6791433" y="3328918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9;p27">
            <a:extLst>
              <a:ext uri="{FF2B5EF4-FFF2-40B4-BE49-F238E27FC236}">
                <a16:creationId xmlns:a16="http://schemas.microsoft.com/office/drawing/2014/main" id="{06BFAEDA-DAF9-4C03-907F-EA57EA5A709C}"/>
              </a:ext>
            </a:extLst>
          </p:cNvPr>
          <p:cNvSpPr/>
          <p:nvPr/>
        </p:nvSpPr>
        <p:spPr>
          <a:xfrm>
            <a:off x="6791433" y="3628061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20;p27">
            <a:extLst>
              <a:ext uri="{FF2B5EF4-FFF2-40B4-BE49-F238E27FC236}">
                <a16:creationId xmlns:a16="http://schemas.microsoft.com/office/drawing/2014/main" id="{812D715B-5B0F-4233-8CD7-5984F9B9093B}"/>
              </a:ext>
            </a:extLst>
          </p:cNvPr>
          <p:cNvSpPr/>
          <p:nvPr/>
        </p:nvSpPr>
        <p:spPr>
          <a:xfrm>
            <a:off x="6275425" y="3628061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21;p27">
            <a:extLst>
              <a:ext uri="{FF2B5EF4-FFF2-40B4-BE49-F238E27FC236}">
                <a16:creationId xmlns:a16="http://schemas.microsoft.com/office/drawing/2014/main" id="{BD8A3C9F-35F5-4283-A7EB-84E699F33923}"/>
              </a:ext>
            </a:extLst>
          </p:cNvPr>
          <p:cNvSpPr/>
          <p:nvPr/>
        </p:nvSpPr>
        <p:spPr>
          <a:xfrm>
            <a:off x="6791433" y="3235339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2;p27">
            <a:extLst>
              <a:ext uri="{FF2B5EF4-FFF2-40B4-BE49-F238E27FC236}">
                <a16:creationId xmlns:a16="http://schemas.microsoft.com/office/drawing/2014/main" id="{BC9D5DC9-370E-44A4-BB0A-EDA26386EFA5}"/>
              </a:ext>
            </a:extLst>
          </p:cNvPr>
          <p:cNvSpPr/>
          <p:nvPr/>
        </p:nvSpPr>
        <p:spPr>
          <a:xfrm>
            <a:off x="6275425" y="3328918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23;p27">
            <a:extLst>
              <a:ext uri="{FF2B5EF4-FFF2-40B4-BE49-F238E27FC236}">
                <a16:creationId xmlns:a16="http://schemas.microsoft.com/office/drawing/2014/main" id="{008C1623-5842-456F-86CD-64EA6848AF0E}"/>
              </a:ext>
            </a:extLst>
          </p:cNvPr>
          <p:cNvSpPr/>
          <p:nvPr/>
        </p:nvSpPr>
        <p:spPr>
          <a:xfrm>
            <a:off x="6103108" y="3472367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24;p27">
            <a:extLst>
              <a:ext uri="{FF2B5EF4-FFF2-40B4-BE49-F238E27FC236}">
                <a16:creationId xmlns:a16="http://schemas.microsoft.com/office/drawing/2014/main" id="{BA7D3150-2BE0-407B-81F6-63C03B82A27B}"/>
              </a:ext>
            </a:extLst>
          </p:cNvPr>
          <p:cNvSpPr/>
          <p:nvPr/>
        </p:nvSpPr>
        <p:spPr>
          <a:xfrm>
            <a:off x="6275425" y="3939422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25;p27">
            <a:extLst>
              <a:ext uri="{FF2B5EF4-FFF2-40B4-BE49-F238E27FC236}">
                <a16:creationId xmlns:a16="http://schemas.microsoft.com/office/drawing/2014/main" id="{6B10E302-F27C-4134-A041-CF9FB12A0FEC}"/>
              </a:ext>
            </a:extLst>
          </p:cNvPr>
          <p:cNvSpPr/>
          <p:nvPr/>
        </p:nvSpPr>
        <p:spPr>
          <a:xfrm>
            <a:off x="6275425" y="378372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6;p27">
            <a:extLst>
              <a:ext uri="{FF2B5EF4-FFF2-40B4-BE49-F238E27FC236}">
                <a16:creationId xmlns:a16="http://schemas.microsoft.com/office/drawing/2014/main" id="{9739B92D-D403-4790-B951-B55F66C94DB4}"/>
              </a:ext>
            </a:extLst>
          </p:cNvPr>
          <p:cNvSpPr/>
          <p:nvPr/>
        </p:nvSpPr>
        <p:spPr>
          <a:xfrm>
            <a:off x="6275425" y="323533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7;p27">
            <a:extLst>
              <a:ext uri="{FF2B5EF4-FFF2-40B4-BE49-F238E27FC236}">
                <a16:creationId xmlns:a16="http://schemas.microsoft.com/office/drawing/2014/main" id="{6035986C-ACD8-42CD-B05A-F244E4AA1CF3}"/>
              </a:ext>
            </a:extLst>
          </p:cNvPr>
          <p:cNvSpPr/>
          <p:nvPr/>
        </p:nvSpPr>
        <p:spPr>
          <a:xfrm>
            <a:off x="7134284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8;p27">
            <a:extLst>
              <a:ext uri="{FF2B5EF4-FFF2-40B4-BE49-F238E27FC236}">
                <a16:creationId xmlns:a16="http://schemas.microsoft.com/office/drawing/2014/main" id="{652E183B-FCF3-4C77-95A1-670EEBCA8C49}"/>
              </a:ext>
            </a:extLst>
          </p:cNvPr>
          <p:cNvSpPr/>
          <p:nvPr/>
        </p:nvSpPr>
        <p:spPr>
          <a:xfrm>
            <a:off x="7134284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9;p27">
            <a:extLst>
              <a:ext uri="{FF2B5EF4-FFF2-40B4-BE49-F238E27FC236}">
                <a16:creationId xmlns:a16="http://schemas.microsoft.com/office/drawing/2014/main" id="{14068461-F255-49C9-8565-025AE7B85738}"/>
              </a:ext>
            </a:extLst>
          </p:cNvPr>
          <p:cNvSpPr/>
          <p:nvPr/>
        </p:nvSpPr>
        <p:spPr>
          <a:xfrm>
            <a:off x="7134284" y="347236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30;p27">
            <a:extLst>
              <a:ext uri="{FF2B5EF4-FFF2-40B4-BE49-F238E27FC236}">
                <a16:creationId xmlns:a16="http://schemas.microsoft.com/office/drawing/2014/main" id="{278F97DA-D4E4-4F69-B642-DD1E5284DF7C}"/>
              </a:ext>
            </a:extLst>
          </p:cNvPr>
          <p:cNvSpPr/>
          <p:nvPr/>
        </p:nvSpPr>
        <p:spPr>
          <a:xfrm>
            <a:off x="6962859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31;p27">
            <a:extLst>
              <a:ext uri="{FF2B5EF4-FFF2-40B4-BE49-F238E27FC236}">
                <a16:creationId xmlns:a16="http://schemas.microsoft.com/office/drawing/2014/main" id="{C6891AB5-266C-4946-BE82-DB12CE7E5717}"/>
              </a:ext>
            </a:extLst>
          </p:cNvPr>
          <p:cNvSpPr/>
          <p:nvPr/>
        </p:nvSpPr>
        <p:spPr>
          <a:xfrm>
            <a:off x="6962859" y="347236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32;p27">
            <a:extLst>
              <a:ext uri="{FF2B5EF4-FFF2-40B4-BE49-F238E27FC236}">
                <a16:creationId xmlns:a16="http://schemas.microsoft.com/office/drawing/2014/main" id="{CF15C351-32D4-433F-92B0-1735DADFF054}"/>
              </a:ext>
            </a:extLst>
          </p:cNvPr>
          <p:cNvSpPr/>
          <p:nvPr/>
        </p:nvSpPr>
        <p:spPr>
          <a:xfrm>
            <a:off x="6962859" y="3628061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33;p27">
            <a:extLst>
              <a:ext uri="{FF2B5EF4-FFF2-40B4-BE49-F238E27FC236}">
                <a16:creationId xmlns:a16="http://schemas.microsoft.com/office/drawing/2014/main" id="{CC8FB17F-6675-484E-85F2-2945B194E965}"/>
              </a:ext>
            </a:extLst>
          </p:cNvPr>
          <p:cNvSpPr/>
          <p:nvPr/>
        </p:nvSpPr>
        <p:spPr>
          <a:xfrm>
            <a:off x="7134284" y="3628061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34;p27">
            <a:extLst>
              <a:ext uri="{FF2B5EF4-FFF2-40B4-BE49-F238E27FC236}">
                <a16:creationId xmlns:a16="http://schemas.microsoft.com/office/drawing/2014/main" id="{FB89A478-DEB6-47C6-980B-D9BDA9CE5ED4}"/>
              </a:ext>
            </a:extLst>
          </p:cNvPr>
          <p:cNvSpPr/>
          <p:nvPr/>
        </p:nvSpPr>
        <p:spPr>
          <a:xfrm>
            <a:off x="6962859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35;p27">
            <a:extLst>
              <a:ext uri="{FF2B5EF4-FFF2-40B4-BE49-F238E27FC236}">
                <a16:creationId xmlns:a16="http://schemas.microsoft.com/office/drawing/2014/main" id="{7021CA18-F9E4-4FF0-B28D-CF0634D8CAC2}"/>
              </a:ext>
            </a:extLst>
          </p:cNvPr>
          <p:cNvSpPr/>
          <p:nvPr/>
        </p:nvSpPr>
        <p:spPr>
          <a:xfrm>
            <a:off x="6962859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36;p27">
            <a:extLst>
              <a:ext uri="{FF2B5EF4-FFF2-40B4-BE49-F238E27FC236}">
                <a16:creationId xmlns:a16="http://schemas.microsoft.com/office/drawing/2014/main" id="{D6F9A157-B989-4FB2-8CF4-8D82F1987C24}"/>
              </a:ext>
            </a:extLst>
          </p:cNvPr>
          <p:cNvSpPr/>
          <p:nvPr/>
        </p:nvSpPr>
        <p:spPr>
          <a:xfrm>
            <a:off x="7134284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37;p27">
            <a:extLst>
              <a:ext uri="{FF2B5EF4-FFF2-40B4-BE49-F238E27FC236}">
                <a16:creationId xmlns:a16="http://schemas.microsoft.com/office/drawing/2014/main" id="{CF4DE1F6-DD72-4C94-B45D-37C5F1C8773A}"/>
              </a:ext>
            </a:extLst>
          </p:cNvPr>
          <p:cNvSpPr/>
          <p:nvPr/>
        </p:nvSpPr>
        <p:spPr>
          <a:xfrm>
            <a:off x="6791433" y="3939422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38;p27">
            <a:extLst>
              <a:ext uri="{FF2B5EF4-FFF2-40B4-BE49-F238E27FC236}">
                <a16:creationId xmlns:a16="http://schemas.microsoft.com/office/drawing/2014/main" id="{67B4A1EE-39D9-41EB-BBE8-587670A8BE71}"/>
              </a:ext>
            </a:extLst>
          </p:cNvPr>
          <p:cNvSpPr/>
          <p:nvPr/>
        </p:nvSpPr>
        <p:spPr>
          <a:xfrm>
            <a:off x="6619142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39;p27">
            <a:extLst>
              <a:ext uri="{FF2B5EF4-FFF2-40B4-BE49-F238E27FC236}">
                <a16:creationId xmlns:a16="http://schemas.microsoft.com/office/drawing/2014/main" id="{2D69BBCA-A163-4BFE-AFB5-F8D03905D614}"/>
              </a:ext>
            </a:extLst>
          </p:cNvPr>
          <p:cNvSpPr/>
          <p:nvPr/>
        </p:nvSpPr>
        <p:spPr>
          <a:xfrm>
            <a:off x="6446851" y="323533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40;p27">
            <a:extLst>
              <a:ext uri="{FF2B5EF4-FFF2-40B4-BE49-F238E27FC236}">
                <a16:creationId xmlns:a16="http://schemas.microsoft.com/office/drawing/2014/main" id="{57E0F905-EC4C-402E-B611-096B8E224F56}"/>
              </a:ext>
            </a:extLst>
          </p:cNvPr>
          <p:cNvSpPr/>
          <p:nvPr/>
        </p:nvSpPr>
        <p:spPr>
          <a:xfrm>
            <a:off x="6619142" y="393942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41;p27">
            <a:extLst>
              <a:ext uri="{FF2B5EF4-FFF2-40B4-BE49-F238E27FC236}">
                <a16:creationId xmlns:a16="http://schemas.microsoft.com/office/drawing/2014/main" id="{5A8E8858-25AC-4079-BF0A-92BBC83E968B}"/>
              </a:ext>
            </a:extLst>
          </p:cNvPr>
          <p:cNvSpPr/>
          <p:nvPr/>
        </p:nvSpPr>
        <p:spPr>
          <a:xfrm>
            <a:off x="6446851" y="3939422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2;p27">
            <a:extLst>
              <a:ext uri="{FF2B5EF4-FFF2-40B4-BE49-F238E27FC236}">
                <a16:creationId xmlns:a16="http://schemas.microsoft.com/office/drawing/2014/main" id="{053CB2FD-06EB-4127-851E-76B24F0B1EED}"/>
              </a:ext>
            </a:extLst>
          </p:cNvPr>
          <p:cNvSpPr/>
          <p:nvPr/>
        </p:nvSpPr>
        <p:spPr>
          <a:xfrm>
            <a:off x="6446851" y="3328918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3;p27">
            <a:extLst>
              <a:ext uri="{FF2B5EF4-FFF2-40B4-BE49-F238E27FC236}">
                <a16:creationId xmlns:a16="http://schemas.microsoft.com/office/drawing/2014/main" id="{3061C6CE-1ED4-4092-888E-822466DA6568}"/>
              </a:ext>
            </a:extLst>
          </p:cNvPr>
          <p:cNvSpPr/>
          <p:nvPr/>
        </p:nvSpPr>
        <p:spPr>
          <a:xfrm>
            <a:off x="6446851" y="378372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4;p27">
            <a:extLst>
              <a:ext uri="{FF2B5EF4-FFF2-40B4-BE49-F238E27FC236}">
                <a16:creationId xmlns:a16="http://schemas.microsoft.com/office/drawing/2014/main" id="{0CE215BA-F46A-4790-A715-761B4976F47E}"/>
              </a:ext>
            </a:extLst>
          </p:cNvPr>
          <p:cNvSpPr/>
          <p:nvPr/>
        </p:nvSpPr>
        <p:spPr>
          <a:xfrm>
            <a:off x="6446851" y="347236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5;p27">
            <a:extLst>
              <a:ext uri="{FF2B5EF4-FFF2-40B4-BE49-F238E27FC236}">
                <a16:creationId xmlns:a16="http://schemas.microsoft.com/office/drawing/2014/main" id="{B8AC1D7D-0D5A-4683-A538-342B2C953D8B}"/>
              </a:ext>
            </a:extLst>
          </p:cNvPr>
          <p:cNvSpPr/>
          <p:nvPr/>
        </p:nvSpPr>
        <p:spPr>
          <a:xfrm>
            <a:off x="6446851" y="3628061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46;p27">
            <a:extLst>
              <a:ext uri="{FF2B5EF4-FFF2-40B4-BE49-F238E27FC236}">
                <a16:creationId xmlns:a16="http://schemas.microsoft.com/office/drawing/2014/main" id="{8007A5D1-13C9-45C8-AC43-0DA1FEE3A96C}"/>
              </a:ext>
            </a:extLst>
          </p:cNvPr>
          <p:cNvSpPr/>
          <p:nvPr/>
        </p:nvSpPr>
        <p:spPr>
          <a:xfrm>
            <a:off x="6619142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47;p27">
            <a:extLst>
              <a:ext uri="{FF2B5EF4-FFF2-40B4-BE49-F238E27FC236}">
                <a16:creationId xmlns:a16="http://schemas.microsoft.com/office/drawing/2014/main" id="{EF513A8C-894F-48EB-954A-02D802F70F30}"/>
              </a:ext>
            </a:extLst>
          </p:cNvPr>
          <p:cNvSpPr/>
          <p:nvPr/>
        </p:nvSpPr>
        <p:spPr>
          <a:xfrm>
            <a:off x="6619142" y="347236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48;p27">
            <a:extLst>
              <a:ext uri="{FF2B5EF4-FFF2-40B4-BE49-F238E27FC236}">
                <a16:creationId xmlns:a16="http://schemas.microsoft.com/office/drawing/2014/main" id="{BBBD9BEE-C514-4D82-9330-010F5DE85535}"/>
              </a:ext>
            </a:extLst>
          </p:cNvPr>
          <p:cNvSpPr/>
          <p:nvPr/>
        </p:nvSpPr>
        <p:spPr>
          <a:xfrm>
            <a:off x="6619142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9;p27">
            <a:extLst>
              <a:ext uri="{FF2B5EF4-FFF2-40B4-BE49-F238E27FC236}">
                <a16:creationId xmlns:a16="http://schemas.microsoft.com/office/drawing/2014/main" id="{17692572-E6F3-4568-BAE6-870DA18E0A4C}"/>
              </a:ext>
            </a:extLst>
          </p:cNvPr>
          <p:cNvSpPr/>
          <p:nvPr/>
        </p:nvSpPr>
        <p:spPr>
          <a:xfrm>
            <a:off x="6619142" y="3628061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50;p27">
            <a:extLst>
              <a:ext uri="{FF2B5EF4-FFF2-40B4-BE49-F238E27FC236}">
                <a16:creationId xmlns:a16="http://schemas.microsoft.com/office/drawing/2014/main" id="{1BDE175C-836B-42FE-A015-AA7BC6961753}"/>
              </a:ext>
            </a:extLst>
          </p:cNvPr>
          <p:cNvSpPr/>
          <p:nvPr/>
        </p:nvSpPr>
        <p:spPr>
          <a:xfrm>
            <a:off x="6779188" y="4159827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51;p27">
            <a:extLst>
              <a:ext uri="{FF2B5EF4-FFF2-40B4-BE49-F238E27FC236}">
                <a16:creationId xmlns:a16="http://schemas.microsoft.com/office/drawing/2014/main" id="{A9107C17-80BE-428D-9C6B-7E4F33A5A63E}"/>
              </a:ext>
            </a:extLst>
          </p:cNvPr>
          <p:cNvSpPr/>
          <p:nvPr/>
        </p:nvSpPr>
        <p:spPr>
          <a:xfrm>
            <a:off x="6103108" y="3235339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52;p27">
            <a:extLst>
              <a:ext uri="{FF2B5EF4-FFF2-40B4-BE49-F238E27FC236}">
                <a16:creationId xmlns:a16="http://schemas.microsoft.com/office/drawing/2014/main" id="{284B167E-737E-45B2-BF5F-C9A7AA643A0C}"/>
              </a:ext>
            </a:extLst>
          </p:cNvPr>
          <p:cNvSpPr/>
          <p:nvPr/>
        </p:nvSpPr>
        <p:spPr>
          <a:xfrm>
            <a:off x="6103108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53;p27">
            <a:extLst>
              <a:ext uri="{FF2B5EF4-FFF2-40B4-BE49-F238E27FC236}">
                <a16:creationId xmlns:a16="http://schemas.microsoft.com/office/drawing/2014/main" id="{7E1EA6EB-8A5C-4C75-A413-BFBED0CBEF61}"/>
              </a:ext>
            </a:extLst>
          </p:cNvPr>
          <p:cNvSpPr/>
          <p:nvPr/>
        </p:nvSpPr>
        <p:spPr>
          <a:xfrm>
            <a:off x="6103108" y="393942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54;p27">
            <a:extLst>
              <a:ext uri="{FF2B5EF4-FFF2-40B4-BE49-F238E27FC236}">
                <a16:creationId xmlns:a16="http://schemas.microsoft.com/office/drawing/2014/main" id="{E2DD50CF-4035-4981-B16E-CF3287C3F4E9}"/>
              </a:ext>
            </a:extLst>
          </p:cNvPr>
          <p:cNvSpPr/>
          <p:nvPr/>
        </p:nvSpPr>
        <p:spPr>
          <a:xfrm>
            <a:off x="6103108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55;p27">
            <a:extLst>
              <a:ext uri="{FF2B5EF4-FFF2-40B4-BE49-F238E27FC236}">
                <a16:creationId xmlns:a16="http://schemas.microsoft.com/office/drawing/2014/main" id="{CC6850C6-570B-4C4F-A48F-C4D15A15F352}"/>
              </a:ext>
            </a:extLst>
          </p:cNvPr>
          <p:cNvSpPr/>
          <p:nvPr/>
        </p:nvSpPr>
        <p:spPr>
          <a:xfrm>
            <a:off x="6103108" y="3628061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56;p27">
            <a:extLst>
              <a:ext uri="{FF2B5EF4-FFF2-40B4-BE49-F238E27FC236}">
                <a16:creationId xmlns:a16="http://schemas.microsoft.com/office/drawing/2014/main" id="{A2FF7459-9A8C-4D3E-820F-861B1BEA37A5}"/>
              </a:ext>
            </a:extLst>
          </p:cNvPr>
          <p:cNvSpPr/>
          <p:nvPr/>
        </p:nvSpPr>
        <p:spPr>
          <a:xfrm>
            <a:off x="7306602" y="378372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57;p27">
            <a:extLst>
              <a:ext uri="{FF2B5EF4-FFF2-40B4-BE49-F238E27FC236}">
                <a16:creationId xmlns:a16="http://schemas.microsoft.com/office/drawing/2014/main" id="{71B59A74-303C-4CD1-B7B7-084E98F55598}"/>
              </a:ext>
            </a:extLst>
          </p:cNvPr>
          <p:cNvSpPr/>
          <p:nvPr/>
        </p:nvSpPr>
        <p:spPr>
          <a:xfrm>
            <a:off x="7306602" y="347236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58;p27">
            <a:extLst>
              <a:ext uri="{FF2B5EF4-FFF2-40B4-BE49-F238E27FC236}">
                <a16:creationId xmlns:a16="http://schemas.microsoft.com/office/drawing/2014/main" id="{37F0CA1C-FBFD-4A5E-916D-B85ABC9785D1}"/>
              </a:ext>
            </a:extLst>
          </p:cNvPr>
          <p:cNvSpPr/>
          <p:nvPr/>
        </p:nvSpPr>
        <p:spPr>
          <a:xfrm>
            <a:off x="7306602" y="3628061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59;p27">
            <a:extLst>
              <a:ext uri="{FF2B5EF4-FFF2-40B4-BE49-F238E27FC236}">
                <a16:creationId xmlns:a16="http://schemas.microsoft.com/office/drawing/2014/main" id="{A54452E1-6630-44A5-8FAC-F6FD972A8F35}"/>
              </a:ext>
            </a:extLst>
          </p:cNvPr>
          <p:cNvSpPr/>
          <p:nvPr/>
        </p:nvSpPr>
        <p:spPr>
          <a:xfrm>
            <a:off x="7822610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60;p27">
            <a:extLst>
              <a:ext uri="{FF2B5EF4-FFF2-40B4-BE49-F238E27FC236}">
                <a16:creationId xmlns:a16="http://schemas.microsoft.com/office/drawing/2014/main" id="{2B180FD3-C35B-4DC6-BA2E-0790769390EA}"/>
              </a:ext>
            </a:extLst>
          </p:cNvPr>
          <p:cNvSpPr/>
          <p:nvPr/>
        </p:nvSpPr>
        <p:spPr>
          <a:xfrm>
            <a:off x="7306602" y="3328918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61;p27">
            <a:extLst>
              <a:ext uri="{FF2B5EF4-FFF2-40B4-BE49-F238E27FC236}">
                <a16:creationId xmlns:a16="http://schemas.microsoft.com/office/drawing/2014/main" id="{DB761275-97A3-4BD0-9266-8E8873CA78B1}"/>
              </a:ext>
            </a:extLst>
          </p:cNvPr>
          <p:cNvSpPr/>
          <p:nvPr/>
        </p:nvSpPr>
        <p:spPr>
          <a:xfrm>
            <a:off x="7306602" y="323533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62;p27">
            <a:extLst>
              <a:ext uri="{FF2B5EF4-FFF2-40B4-BE49-F238E27FC236}">
                <a16:creationId xmlns:a16="http://schemas.microsoft.com/office/drawing/2014/main" id="{A4C74D78-120C-46F6-96B2-024F0A78A364}"/>
              </a:ext>
            </a:extLst>
          </p:cNvPr>
          <p:cNvSpPr/>
          <p:nvPr/>
        </p:nvSpPr>
        <p:spPr>
          <a:xfrm>
            <a:off x="7822610" y="393942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3;p27">
            <a:extLst>
              <a:ext uri="{FF2B5EF4-FFF2-40B4-BE49-F238E27FC236}">
                <a16:creationId xmlns:a16="http://schemas.microsoft.com/office/drawing/2014/main" id="{DA0C28C2-D307-4D8A-A2EA-52D056B4E705}"/>
              </a:ext>
            </a:extLst>
          </p:cNvPr>
          <p:cNvSpPr/>
          <p:nvPr/>
        </p:nvSpPr>
        <p:spPr>
          <a:xfrm>
            <a:off x="7650319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4;p27">
            <a:extLst>
              <a:ext uri="{FF2B5EF4-FFF2-40B4-BE49-F238E27FC236}">
                <a16:creationId xmlns:a16="http://schemas.microsoft.com/office/drawing/2014/main" id="{48B5A809-3CA1-43BD-AA09-7E3B1480660A}"/>
              </a:ext>
            </a:extLst>
          </p:cNvPr>
          <p:cNvSpPr/>
          <p:nvPr/>
        </p:nvSpPr>
        <p:spPr>
          <a:xfrm>
            <a:off x="7650319" y="347236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5;p27">
            <a:extLst>
              <a:ext uri="{FF2B5EF4-FFF2-40B4-BE49-F238E27FC236}">
                <a16:creationId xmlns:a16="http://schemas.microsoft.com/office/drawing/2014/main" id="{C5B9835D-9ACD-4391-83D7-2BC0B48DC66F}"/>
              </a:ext>
            </a:extLst>
          </p:cNvPr>
          <p:cNvSpPr/>
          <p:nvPr/>
        </p:nvSpPr>
        <p:spPr>
          <a:xfrm>
            <a:off x="7650319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6;p27">
            <a:extLst>
              <a:ext uri="{FF2B5EF4-FFF2-40B4-BE49-F238E27FC236}">
                <a16:creationId xmlns:a16="http://schemas.microsoft.com/office/drawing/2014/main" id="{CB51FAC9-C973-4C59-9AA7-2B16E8F7BD20}"/>
              </a:ext>
            </a:extLst>
          </p:cNvPr>
          <p:cNvSpPr/>
          <p:nvPr/>
        </p:nvSpPr>
        <p:spPr>
          <a:xfrm>
            <a:off x="7650319" y="3628061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7;p27">
            <a:extLst>
              <a:ext uri="{FF2B5EF4-FFF2-40B4-BE49-F238E27FC236}">
                <a16:creationId xmlns:a16="http://schemas.microsoft.com/office/drawing/2014/main" id="{7AC630A7-A6A0-4CB9-A027-0486634E250E}"/>
              </a:ext>
            </a:extLst>
          </p:cNvPr>
          <p:cNvSpPr/>
          <p:nvPr/>
        </p:nvSpPr>
        <p:spPr>
          <a:xfrm>
            <a:off x="7650319" y="393942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8;p27">
            <a:extLst>
              <a:ext uri="{FF2B5EF4-FFF2-40B4-BE49-F238E27FC236}">
                <a16:creationId xmlns:a16="http://schemas.microsoft.com/office/drawing/2014/main" id="{E38F02FB-96F8-4951-A2FF-9588CD5ABE78}"/>
              </a:ext>
            </a:extLst>
          </p:cNvPr>
          <p:cNvSpPr/>
          <p:nvPr/>
        </p:nvSpPr>
        <p:spPr>
          <a:xfrm>
            <a:off x="7650319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69;p27">
            <a:extLst>
              <a:ext uri="{FF2B5EF4-FFF2-40B4-BE49-F238E27FC236}">
                <a16:creationId xmlns:a16="http://schemas.microsoft.com/office/drawing/2014/main" id="{1A8CBAEF-7FC2-4757-9A9C-DB538CC0AE27}"/>
              </a:ext>
            </a:extLst>
          </p:cNvPr>
          <p:cNvSpPr/>
          <p:nvPr/>
        </p:nvSpPr>
        <p:spPr>
          <a:xfrm>
            <a:off x="7994035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70;p27">
            <a:extLst>
              <a:ext uri="{FF2B5EF4-FFF2-40B4-BE49-F238E27FC236}">
                <a16:creationId xmlns:a16="http://schemas.microsoft.com/office/drawing/2014/main" id="{670A2A59-3AFA-458E-A179-48911D0B6BAA}"/>
              </a:ext>
            </a:extLst>
          </p:cNvPr>
          <p:cNvSpPr/>
          <p:nvPr/>
        </p:nvSpPr>
        <p:spPr>
          <a:xfrm>
            <a:off x="7822610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571;p27">
            <a:extLst>
              <a:ext uri="{FF2B5EF4-FFF2-40B4-BE49-F238E27FC236}">
                <a16:creationId xmlns:a16="http://schemas.microsoft.com/office/drawing/2014/main" id="{2103B02D-514C-4DEA-87BD-B1A15B5F440D}"/>
              </a:ext>
            </a:extLst>
          </p:cNvPr>
          <p:cNvSpPr/>
          <p:nvPr/>
        </p:nvSpPr>
        <p:spPr>
          <a:xfrm>
            <a:off x="7478893" y="323533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72;p27">
            <a:extLst>
              <a:ext uri="{FF2B5EF4-FFF2-40B4-BE49-F238E27FC236}">
                <a16:creationId xmlns:a16="http://schemas.microsoft.com/office/drawing/2014/main" id="{E0BEB68F-4DB2-4225-9959-37156580ABFD}"/>
              </a:ext>
            </a:extLst>
          </p:cNvPr>
          <p:cNvSpPr/>
          <p:nvPr/>
        </p:nvSpPr>
        <p:spPr>
          <a:xfrm>
            <a:off x="7822610" y="3472367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73;p27">
            <a:extLst>
              <a:ext uri="{FF2B5EF4-FFF2-40B4-BE49-F238E27FC236}">
                <a16:creationId xmlns:a16="http://schemas.microsoft.com/office/drawing/2014/main" id="{BD45D0EC-CFF7-4FAA-ABB1-1E5D42F62DB0}"/>
              </a:ext>
            </a:extLst>
          </p:cNvPr>
          <p:cNvSpPr/>
          <p:nvPr/>
        </p:nvSpPr>
        <p:spPr>
          <a:xfrm>
            <a:off x="7822610" y="3328918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574;p27">
            <a:extLst>
              <a:ext uri="{FF2B5EF4-FFF2-40B4-BE49-F238E27FC236}">
                <a16:creationId xmlns:a16="http://schemas.microsoft.com/office/drawing/2014/main" id="{8CF007D9-621B-41B5-88A9-9ECDD6CF773F}"/>
              </a:ext>
            </a:extLst>
          </p:cNvPr>
          <p:cNvSpPr/>
          <p:nvPr/>
        </p:nvSpPr>
        <p:spPr>
          <a:xfrm>
            <a:off x="7994035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75;p27">
            <a:extLst>
              <a:ext uri="{FF2B5EF4-FFF2-40B4-BE49-F238E27FC236}">
                <a16:creationId xmlns:a16="http://schemas.microsoft.com/office/drawing/2014/main" id="{2516BECE-4D6F-45D2-B2DD-7ABBFF53AAE4}"/>
              </a:ext>
            </a:extLst>
          </p:cNvPr>
          <p:cNvSpPr/>
          <p:nvPr/>
        </p:nvSpPr>
        <p:spPr>
          <a:xfrm>
            <a:off x="7822610" y="3628061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76;p27">
            <a:extLst>
              <a:ext uri="{FF2B5EF4-FFF2-40B4-BE49-F238E27FC236}">
                <a16:creationId xmlns:a16="http://schemas.microsoft.com/office/drawing/2014/main" id="{B38D1C3C-093D-4827-9A95-9DE2DF17B9AB}"/>
              </a:ext>
            </a:extLst>
          </p:cNvPr>
          <p:cNvSpPr/>
          <p:nvPr/>
        </p:nvSpPr>
        <p:spPr>
          <a:xfrm>
            <a:off x="7994035" y="393942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77;p27">
            <a:extLst>
              <a:ext uri="{FF2B5EF4-FFF2-40B4-BE49-F238E27FC236}">
                <a16:creationId xmlns:a16="http://schemas.microsoft.com/office/drawing/2014/main" id="{F0685B59-49F0-4D6E-85AF-B9412E12AD72}"/>
              </a:ext>
            </a:extLst>
          </p:cNvPr>
          <p:cNvSpPr/>
          <p:nvPr/>
        </p:nvSpPr>
        <p:spPr>
          <a:xfrm>
            <a:off x="7478893" y="3628061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78;p27">
            <a:extLst>
              <a:ext uri="{FF2B5EF4-FFF2-40B4-BE49-F238E27FC236}">
                <a16:creationId xmlns:a16="http://schemas.microsoft.com/office/drawing/2014/main" id="{AF750272-F2A0-42CA-A36D-AB5248048FA7}"/>
              </a:ext>
            </a:extLst>
          </p:cNvPr>
          <p:cNvSpPr/>
          <p:nvPr/>
        </p:nvSpPr>
        <p:spPr>
          <a:xfrm>
            <a:off x="7478893" y="378372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79;p27">
            <a:extLst>
              <a:ext uri="{FF2B5EF4-FFF2-40B4-BE49-F238E27FC236}">
                <a16:creationId xmlns:a16="http://schemas.microsoft.com/office/drawing/2014/main" id="{DA5B1661-BAAF-41B4-A93F-7E543272E9C4}"/>
              </a:ext>
            </a:extLst>
          </p:cNvPr>
          <p:cNvSpPr/>
          <p:nvPr/>
        </p:nvSpPr>
        <p:spPr>
          <a:xfrm>
            <a:off x="7478893" y="3328918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80;p27">
            <a:extLst>
              <a:ext uri="{FF2B5EF4-FFF2-40B4-BE49-F238E27FC236}">
                <a16:creationId xmlns:a16="http://schemas.microsoft.com/office/drawing/2014/main" id="{7FD0775F-5BE3-4B99-B3F8-1E4730254F3D}"/>
              </a:ext>
            </a:extLst>
          </p:cNvPr>
          <p:cNvSpPr/>
          <p:nvPr/>
        </p:nvSpPr>
        <p:spPr>
          <a:xfrm>
            <a:off x="7478893" y="347236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81;p27">
            <a:extLst>
              <a:ext uri="{FF2B5EF4-FFF2-40B4-BE49-F238E27FC236}">
                <a16:creationId xmlns:a16="http://schemas.microsoft.com/office/drawing/2014/main" id="{92C8E6C4-36F8-4DAB-A5D3-7E90600F295D}"/>
              </a:ext>
            </a:extLst>
          </p:cNvPr>
          <p:cNvSpPr/>
          <p:nvPr/>
        </p:nvSpPr>
        <p:spPr>
          <a:xfrm>
            <a:off x="8149729" y="3040315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82;p27">
            <a:extLst>
              <a:ext uri="{FF2B5EF4-FFF2-40B4-BE49-F238E27FC236}">
                <a16:creationId xmlns:a16="http://schemas.microsoft.com/office/drawing/2014/main" id="{0E3EEF4F-F7D6-41D6-A85A-A9CE6E23D786}"/>
              </a:ext>
            </a:extLst>
          </p:cNvPr>
          <p:cNvSpPr/>
          <p:nvPr/>
        </p:nvSpPr>
        <p:spPr>
          <a:xfrm>
            <a:off x="8149729" y="3040315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83;p27">
            <a:extLst>
              <a:ext uri="{FF2B5EF4-FFF2-40B4-BE49-F238E27FC236}">
                <a16:creationId xmlns:a16="http://schemas.microsoft.com/office/drawing/2014/main" id="{86CD0D1E-7614-4822-8FCF-614B3C33FD42}"/>
              </a:ext>
            </a:extLst>
          </p:cNvPr>
          <p:cNvSpPr/>
          <p:nvPr/>
        </p:nvSpPr>
        <p:spPr>
          <a:xfrm>
            <a:off x="8160217" y="3049938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84;p27">
            <a:extLst>
              <a:ext uri="{FF2B5EF4-FFF2-40B4-BE49-F238E27FC236}">
                <a16:creationId xmlns:a16="http://schemas.microsoft.com/office/drawing/2014/main" id="{49CFB5B6-1C9F-4157-844B-6F8A44E967FF}"/>
              </a:ext>
            </a:extLst>
          </p:cNvPr>
          <p:cNvSpPr/>
          <p:nvPr/>
        </p:nvSpPr>
        <p:spPr>
          <a:xfrm>
            <a:off x="8160217" y="3095403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85;p27">
            <a:extLst>
              <a:ext uri="{FF2B5EF4-FFF2-40B4-BE49-F238E27FC236}">
                <a16:creationId xmlns:a16="http://schemas.microsoft.com/office/drawing/2014/main" id="{6743A02F-C156-47E5-90B9-D598DB281D5F}"/>
              </a:ext>
            </a:extLst>
          </p:cNvPr>
          <p:cNvSpPr/>
          <p:nvPr/>
        </p:nvSpPr>
        <p:spPr>
          <a:xfrm>
            <a:off x="5633235" y="2969525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86;p27">
            <a:extLst>
              <a:ext uri="{FF2B5EF4-FFF2-40B4-BE49-F238E27FC236}">
                <a16:creationId xmlns:a16="http://schemas.microsoft.com/office/drawing/2014/main" id="{91F2F8FC-AA5D-480F-91D1-597E3E8FFB15}"/>
              </a:ext>
            </a:extLst>
          </p:cNvPr>
          <p:cNvSpPr/>
          <p:nvPr/>
        </p:nvSpPr>
        <p:spPr>
          <a:xfrm>
            <a:off x="5751293" y="2969525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87;p27">
            <a:extLst>
              <a:ext uri="{FF2B5EF4-FFF2-40B4-BE49-F238E27FC236}">
                <a16:creationId xmlns:a16="http://schemas.microsoft.com/office/drawing/2014/main" id="{09CF7C80-86D8-4EB0-8145-175C7C67EA62}"/>
              </a:ext>
            </a:extLst>
          </p:cNvPr>
          <p:cNvSpPr/>
          <p:nvPr/>
        </p:nvSpPr>
        <p:spPr>
          <a:xfrm>
            <a:off x="5869320" y="2969525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88;p27">
            <a:extLst>
              <a:ext uri="{FF2B5EF4-FFF2-40B4-BE49-F238E27FC236}">
                <a16:creationId xmlns:a16="http://schemas.microsoft.com/office/drawing/2014/main" id="{71B8CE52-FB0A-4055-BFBE-514CD86F0DF4}"/>
              </a:ext>
            </a:extLst>
          </p:cNvPr>
          <p:cNvSpPr/>
          <p:nvPr/>
        </p:nvSpPr>
        <p:spPr>
          <a:xfrm>
            <a:off x="7145664" y="2595127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89;p27">
            <a:extLst>
              <a:ext uri="{FF2B5EF4-FFF2-40B4-BE49-F238E27FC236}">
                <a16:creationId xmlns:a16="http://schemas.microsoft.com/office/drawing/2014/main" id="{7316BC9A-4D7D-4440-BFC4-ED150C03A7E6}"/>
              </a:ext>
            </a:extLst>
          </p:cNvPr>
          <p:cNvSpPr/>
          <p:nvPr/>
        </p:nvSpPr>
        <p:spPr>
          <a:xfrm>
            <a:off x="7794633" y="2602399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90;p27">
            <a:extLst>
              <a:ext uri="{FF2B5EF4-FFF2-40B4-BE49-F238E27FC236}">
                <a16:creationId xmlns:a16="http://schemas.microsoft.com/office/drawing/2014/main" id="{D2B97812-D786-4271-B2F1-E9C461765E31}"/>
              </a:ext>
            </a:extLst>
          </p:cNvPr>
          <p:cNvSpPr/>
          <p:nvPr/>
        </p:nvSpPr>
        <p:spPr>
          <a:xfrm>
            <a:off x="7922324" y="2602399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91;p27">
            <a:extLst>
              <a:ext uri="{FF2B5EF4-FFF2-40B4-BE49-F238E27FC236}">
                <a16:creationId xmlns:a16="http://schemas.microsoft.com/office/drawing/2014/main" id="{CC41FCC0-9F0D-42FA-976B-9201091B7DDB}"/>
              </a:ext>
            </a:extLst>
          </p:cNvPr>
          <p:cNvSpPr/>
          <p:nvPr/>
        </p:nvSpPr>
        <p:spPr>
          <a:xfrm>
            <a:off x="7633695" y="2791314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92;p27">
            <a:extLst>
              <a:ext uri="{FF2B5EF4-FFF2-40B4-BE49-F238E27FC236}">
                <a16:creationId xmlns:a16="http://schemas.microsoft.com/office/drawing/2014/main" id="{CB0AD4A6-036C-4C50-85CA-6AB2EF885DB5}"/>
              </a:ext>
            </a:extLst>
          </p:cNvPr>
          <p:cNvSpPr/>
          <p:nvPr/>
        </p:nvSpPr>
        <p:spPr>
          <a:xfrm>
            <a:off x="8157595" y="2857808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93;p27">
            <a:extLst>
              <a:ext uri="{FF2B5EF4-FFF2-40B4-BE49-F238E27FC236}">
                <a16:creationId xmlns:a16="http://schemas.microsoft.com/office/drawing/2014/main" id="{536F13A0-699D-45EC-BC37-F818B78AE727}"/>
              </a:ext>
            </a:extLst>
          </p:cNvPr>
          <p:cNvSpPr/>
          <p:nvPr/>
        </p:nvSpPr>
        <p:spPr>
          <a:xfrm>
            <a:off x="8014172" y="2857808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94;p27">
            <a:extLst>
              <a:ext uri="{FF2B5EF4-FFF2-40B4-BE49-F238E27FC236}">
                <a16:creationId xmlns:a16="http://schemas.microsoft.com/office/drawing/2014/main" id="{98AFD59B-14EB-4B7A-B430-EDC4C3B8340A}"/>
              </a:ext>
            </a:extLst>
          </p:cNvPr>
          <p:cNvSpPr/>
          <p:nvPr/>
        </p:nvSpPr>
        <p:spPr>
          <a:xfrm>
            <a:off x="7903970" y="2390752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595;p27">
            <a:extLst>
              <a:ext uri="{FF2B5EF4-FFF2-40B4-BE49-F238E27FC236}">
                <a16:creationId xmlns:a16="http://schemas.microsoft.com/office/drawing/2014/main" id="{E3CD48D7-6971-4D2B-A26C-709D694FD779}"/>
              </a:ext>
            </a:extLst>
          </p:cNvPr>
          <p:cNvSpPr/>
          <p:nvPr/>
        </p:nvSpPr>
        <p:spPr>
          <a:xfrm>
            <a:off x="4979613" y="1314916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96;p27">
            <a:extLst>
              <a:ext uri="{FF2B5EF4-FFF2-40B4-BE49-F238E27FC236}">
                <a16:creationId xmlns:a16="http://schemas.microsoft.com/office/drawing/2014/main" id="{CC426A7B-2667-44B0-A572-9015C3BA8140}"/>
              </a:ext>
            </a:extLst>
          </p:cNvPr>
          <p:cNvSpPr/>
          <p:nvPr/>
        </p:nvSpPr>
        <p:spPr>
          <a:xfrm>
            <a:off x="4979613" y="1314916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97;p27">
            <a:extLst>
              <a:ext uri="{FF2B5EF4-FFF2-40B4-BE49-F238E27FC236}">
                <a16:creationId xmlns:a16="http://schemas.microsoft.com/office/drawing/2014/main" id="{BA660688-6248-4563-8E82-41BEF52672C5}"/>
              </a:ext>
            </a:extLst>
          </p:cNvPr>
          <p:cNvSpPr/>
          <p:nvPr/>
        </p:nvSpPr>
        <p:spPr>
          <a:xfrm>
            <a:off x="5085468" y="1672109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98;p27">
            <a:extLst>
              <a:ext uri="{FF2B5EF4-FFF2-40B4-BE49-F238E27FC236}">
                <a16:creationId xmlns:a16="http://schemas.microsoft.com/office/drawing/2014/main" id="{A27431EC-BF86-4525-89B0-1C03089D17FF}"/>
              </a:ext>
            </a:extLst>
          </p:cNvPr>
          <p:cNvSpPr/>
          <p:nvPr/>
        </p:nvSpPr>
        <p:spPr>
          <a:xfrm>
            <a:off x="5155662" y="1745384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99;p27">
            <a:extLst>
              <a:ext uri="{FF2B5EF4-FFF2-40B4-BE49-F238E27FC236}">
                <a16:creationId xmlns:a16="http://schemas.microsoft.com/office/drawing/2014/main" id="{6CBC2A8A-EDC9-470D-B7A3-B54D1CDCD4C6}"/>
              </a:ext>
            </a:extLst>
          </p:cNvPr>
          <p:cNvSpPr/>
          <p:nvPr/>
        </p:nvSpPr>
        <p:spPr>
          <a:xfrm>
            <a:off x="5358160" y="1745384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600;p27">
            <a:extLst>
              <a:ext uri="{FF2B5EF4-FFF2-40B4-BE49-F238E27FC236}">
                <a16:creationId xmlns:a16="http://schemas.microsoft.com/office/drawing/2014/main" id="{FD335564-3BF3-4B8B-BA5A-2CBEC71F636A}"/>
              </a:ext>
            </a:extLst>
          </p:cNvPr>
          <p:cNvSpPr/>
          <p:nvPr/>
        </p:nvSpPr>
        <p:spPr>
          <a:xfrm>
            <a:off x="5261487" y="1745384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601;p27">
            <a:extLst>
              <a:ext uri="{FF2B5EF4-FFF2-40B4-BE49-F238E27FC236}">
                <a16:creationId xmlns:a16="http://schemas.microsoft.com/office/drawing/2014/main" id="{9D82B6BD-8E7C-4879-9167-172F12379EFA}"/>
              </a:ext>
            </a:extLst>
          </p:cNvPr>
          <p:cNvSpPr/>
          <p:nvPr/>
        </p:nvSpPr>
        <p:spPr>
          <a:xfrm>
            <a:off x="5460935" y="1856273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602;p27">
            <a:extLst>
              <a:ext uri="{FF2B5EF4-FFF2-40B4-BE49-F238E27FC236}">
                <a16:creationId xmlns:a16="http://schemas.microsoft.com/office/drawing/2014/main" id="{92197D7E-B83E-42DB-AE38-1AE67B8891E0}"/>
              </a:ext>
            </a:extLst>
          </p:cNvPr>
          <p:cNvSpPr/>
          <p:nvPr/>
        </p:nvSpPr>
        <p:spPr>
          <a:xfrm>
            <a:off x="5508772" y="1856273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603;p27">
            <a:extLst>
              <a:ext uri="{FF2B5EF4-FFF2-40B4-BE49-F238E27FC236}">
                <a16:creationId xmlns:a16="http://schemas.microsoft.com/office/drawing/2014/main" id="{9D1FA152-E379-4FBA-A481-2DA5705E335A}"/>
              </a:ext>
            </a:extLst>
          </p:cNvPr>
          <p:cNvSpPr/>
          <p:nvPr/>
        </p:nvSpPr>
        <p:spPr>
          <a:xfrm>
            <a:off x="5576952" y="1856273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604;p27">
            <a:extLst>
              <a:ext uri="{FF2B5EF4-FFF2-40B4-BE49-F238E27FC236}">
                <a16:creationId xmlns:a16="http://schemas.microsoft.com/office/drawing/2014/main" id="{569E2EFB-9444-412C-B3DC-D65418D8FEDC}"/>
              </a:ext>
            </a:extLst>
          </p:cNvPr>
          <p:cNvSpPr/>
          <p:nvPr/>
        </p:nvSpPr>
        <p:spPr>
          <a:xfrm>
            <a:off x="5184155" y="1989584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605;p27">
            <a:extLst>
              <a:ext uri="{FF2B5EF4-FFF2-40B4-BE49-F238E27FC236}">
                <a16:creationId xmlns:a16="http://schemas.microsoft.com/office/drawing/2014/main" id="{5E814C3D-555F-40A4-9F56-2313E78710B1}"/>
              </a:ext>
            </a:extLst>
          </p:cNvPr>
          <p:cNvSpPr/>
          <p:nvPr/>
        </p:nvSpPr>
        <p:spPr>
          <a:xfrm>
            <a:off x="7026008" y="1989584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606;p27">
            <a:extLst>
              <a:ext uri="{FF2B5EF4-FFF2-40B4-BE49-F238E27FC236}">
                <a16:creationId xmlns:a16="http://schemas.microsoft.com/office/drawing/2014/main" id="{497AAEE7-A9BF-43BC-B1BA-0884AB08DBDA}"/>
              </a:ext>
            </a:extLst>
          </p:cNvPr>
          <p:cNvSpPr/>
          <p:nvPr/>
        </p:nvSpPr>
        <p:spPr>
          <a:xfrm>
            <a:off x="7234608" y="1989584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07;p27">
            <a:extLst>
              <a:ext uri="{FF2B5EF4-FFF2-40B4-BE49-F238E27FC236}">
                <a16:creationId xmlns:a16="http://schemas.microsoft.com/office/drawing/2014/main" id="{A583DBEB-D880-4566-93EB-DC7E89A4E983}"/>
              </a:ext>
            </a:extLst>
          </p:cNvPr>
          <p:cNvSpPr/>
          <p:nvPr/>
        </p:nvSpPr>
        <p:spPr>
          <a:xfrm>
            <a:off x="5184155" y="2125945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08;p27">
            <a:extLst>
              <a:ext uri="{FF2B5EF4-FFF2-40B4-BE49-F238E27FC236}">
                <a16:creationId xmlns:a16="http://schemas.microsoft.com/office/drawing/2014/main" id="{ACFD0966-A1AB-4B29-8DCE-E0DD412560E7}"/>
              </a:ext>
            </a:extLst>
          </p:cNvPr>
          <p:cNvSpPr/>
          <p:nvPr/>
        </p:nvSpPr>
        <p:spPr>
          <a:xfrm>
            <a:off x="6431723" y="2125945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09;p27">
            <a:extLst>
              <a:ext uri="{FF2B5EF4-FFF2-40B4-BE49-F238E27FC236}">
                <a16:creationId xmlns:a16="http://schemas.microsoft.com/office/drawing/2014/main" id="{C5F7A0E5-9EAC-4FF1-98DC-784205E6672F}"/>
              </a:ext>
            </a:extLst>
          </p:cNvPr>
          <p:cNvSpPr/>
          <p:nvPr/>
        </p:nvSpPr>
        <p:spPr>
          <a:xfrm>
            <a:off x="6097958" y="2204315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610;p27">
            <a:extLst>
              <a:ext uri="{FF2B5EF4-FFF2-40B4-BE49-F238E27FC236}">
                <a16:creationId xmlns:a16="http://schemas.microsoft.com/office/drawing/2014/main" id="{71EEB4D7-BA2E-4870-9D4A-D3EF38F9E204}"/>
              </a:ext>
            </a:extLst>
          </p:cNvPr>
          <p:cNvSpPr/>
          <p:nvPr/>
        </p:nvSpPr>
        <p:spPr>
          <a:xfrm>
            <a:off x="5918858" y="2204315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611;p27">
            <a:extLst>
              <a:ext uri="{FF2B5EF4-FFF2-40B4-BE49-F238E27FC236}">
                <a16:creationId xmlns:a16="http://schemas.microsoft.com/office/drawing/2014/main" id="{E1117829-6B25-42DD-81C8-7F3A6C71AA33}"/>
              </a:ext>
            </a:extLst>
          </p:cNvPr>
          <p:cNvSpPr/>
          <p:nvPr/>
        </p:nvSpPr>
        <p:spPr>
          <a:xfrm>
            <a:off x="5727556" y="2204315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612;p27">
            <a:extLst>
              <a:ext uri="{FF2B5EF4-FFF2-40B4-BE49-F238E27FC236}">
                <a16:creationId xmlns:a16="http://schemas.microsoft.com/office/drawing/2014/main" id="{EBB7E39B-4164-4839-9779-A7C7E92EFA6C}"/>
              </a:ext>
            </a:extLst>
          </p:cNvPr>
          <p:cNvSpPr/>
          <p:nvPr/>
        </p:nvSpPr>
        <p:spPr>
          <a:xfrm>
            <a:off x="5537260" y="2204315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613;p27">
            <a:extLst>
              <a:ext uri="{FF2B5EF4-FFF2-40B4-BE49-F238E27FC236}">
                <a16:creationId xmlns:a16="http://schemas.microsoft.com/office/drawing/2014/main" id="{124E230B-4F68-45D3-ADEC-0ACAAF64DDFC}"/>
              </a:ext>
            </a:extLst>
          </p:cNvPr>
          <p:cNvSpPr/>
          <p:nvPr/>
        </p:nvSpPr>
        <p:spPr>
          <a:xfrm>
            <a:off x="5345958" y="2204315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614;p27">
            <a:extLst>
              <a:ext uri="{FF2B5EF4-FFF2-40B4-BE49-F238E27FC236}">
                <a16:creationId xmlns:a16="http://schemas.microsoft.com/office/drawing/2014/main" id="{2709657B-C738-4B1D-BE78-B328F3CECD1F}"/>
              </a:ext>
            </a:extLst>
          </p:cNvPr>
          <p:cNvSpPr/>
          <p:nvPr/>
        </p:nvSpPr>
        <p:spPr>
          <a:xfrm>
            <a:off x="5345958" y="2299951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615;p27">
            <a:extLst>
              <a:ext uri="{FF2B5EF4-FFF2-40B4-BE49-F238E27FC236}">
                <a16:creationId xmlns:a16="http://schemas.microsoft.com/office/drawing/2014/main" id="{9E229489-16DD-486C-B408-C65790EE95BE}"/>
              </a:ext>
            </a:extLst>
          </p:cNvPr>
          <p:cNvSpPr/>
          <p:nvPr/>
        </p:nvSpPr>
        <p:spPr>
          <a:xfrm>
            <a:off x="5184155" y="2204315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616;p27">
            <a:extLst>
              <a:ext uri="{FF2B5EF4-FFF2-40B4-BE49-F238E27FC236}">
                <a16:creationId xmlns:a16="http://schemas.microsoft.com/office/drawing/2014/main" id="{FB86146E-A4A1-44A0-9A58-951963C27EC4}"/>
              </a:ext>
            </a:extLst>
          </p:cNvPr>
          <p:cNvSpPr/>
          <p:nvPr/>
        </p:nvSpPr>
        <p:spPr>
          <a:xfrm>
            <a:off x="5184155" y="229995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617;p27">
            <a:extLst>
              <a:ext uri="{FF2B5EF4-FFF2-40B4-BE49-F238E27FC236}">
                <a16:creationId xmlns:a16="http://schemas.microsoft.com/office/drawing/2014/main" id="{3499A8D2-7D2D-4E76-8AB7-81F8E8B667A7}"/>
              </a:ext>
            </a:extLst>
          </p:cNvPr>
          <p:cNvSpPr/>
          <p:nvPr/>
        </p:nvSpPr>
        <p:spPr>
          <a:xfrm>
            <a:off x="5184155" y="239561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618;p27">
            <a:extLst>
              <a:ext uri="{FF2B5EF4-FFF2-40B4-BE49-F238E27FC236}">
                <a16:creationId xmlns:a16="http://schemas.microsoft.com/office/drawing/2014/main" id="{C79AD2DA-774F-4B6F-B65C-9DB0EC075BAD}"/>
              </a:ext>
            </a:extLst>
          </p:cNvPr>
          <p:cNvSpPr/>
          <p:nvPr/>
        </p:nvSpPr>
        <p:spPr>
          <a:xfrm>
            <a:off x="5184155" y="249125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19;p27">
            <a:extLst>
              <a:ext uri="{FF2B5EF4-FFF2-40B4-BE49-F238E27FC236}">
                <a16:creationId xmlns:a16="http://schemas.microsoft.com/office/drawing/2014/main" id="{7C1402D4-A48D-4980-8CAA-9F514C8379FE}"/>
              </a:ext>
            </a:extLst>
          </p:cNvPr>
          <p:cNvSpPr/>
          <p:nvPr/>
        </p:nvSpPr>
        <p:spPr>
          <a:xfrm>
            <a:off x="7093152" y="2299951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0;p27">
            <a:extLst>
              <a:ext uri="{FF2B5EF4-FFF2-40B4-BE49-F238E27FC236}">
                <a16:creationId xmlns:a16="http://schemas.microsoft.com/office/drawing/2014/main" id="{BCE0F311-0D06-4509-A255-AAF1295C85E3}"/>
              </a:ext>
            </a:extLst>
          </p:cNvPr>
          <p:cNvSpPr/>
          <p:nvPr/>
        </p:nvSpPr>
        <p:spPr>
          <a:xfrm>
            <a:off x="5341901" y="2395617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1;p27">
            <a:extLst>
              <a:ext uri="{FF2B5EF4-FFF2-40B4-BE49-F238E27FC236}">
                <a16:creationId xmlns:a16="http://schemas.microsoft.com/office/drawing/2014/main" id="{B68324E5-C547-4776-903A-3832E5BC50A5}"/>
              </a:ext>
            </a:extLst>
          </p:cNvPr>
          <p:cNvSpPr/>
          <p:nvPr/>
        </p:nvSpPr>
        <p:spPr>
          <a:xfrm>
            <a:off x="5341901" y="2493297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622;p27">
            <a:extLst>
              <a:ext uri="{FF2B5EF4-FFF2-40B4-BE49-F238E27FC236}">
                <a16:creationId xmlns:a16="http://schemas.microsoft.com/office/drawing/2014/main" id="{3B41C40A-5DE0-4146-9F11-7A32F0F7BBA0}"/>
              </a:ext>
            </a:extLst>
          </p:cNvPr>
          <p:cNvSpPr/>
          <p:nvPr/>
        </p:nvSpPr>
        <p:spPr>
          <a:xfrm>
            <a:off x="5341901" y="2592014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623;p27">
            <a:extLst>
              <a:ext uri="{FF2B5EF4-FFF2-40B4-BE49-F238E27FC236}">
                <a16:creationId xmlns:a16="http://schemas.microsoft.com/office/drawing/2014/main" id="{7B4A3AD6-1DB5-4E25-9DA5-5490967F0EB9}"/>
              </a:ext>
            </a:extLst>
          </p:cNvPr>
          <p:cNvSpPr/>
          <p:nvPr/>
        </p:nvSpPr>
        <p:spPr>
          <a:xfrm>
            <a:off x="5341901" y="2689694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624;p27">
            <a:extLst>
              <a:ext uri="{FF2B5EF4-FFF2-40B4-BE49-F238E27FC236}">
                <a16:creationId xmlns:a16="http://schemas.microsoft.com/office/drawing/2014/main" id="{81704F2A-4194-4EDA-8D4E-486D13C24E9C}"/>
              </a:ext>
            </a:extLst>
          </p:cNvPr>
          <p:cNvSpPr/>
          <p:nvPr/>
        </p:nvSpPr>
        <p:spPr>
          <a:xfrm>
            <a:off x="6097958" y="2689694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625;p27">
            <a:extLst>
              <a:ext uri="{FF2B5EF4-FFF2-40B4-BE49-F238E27FC236}">
                <a16:creationId xmlns:a16="http://schemas.microsoft.com/office/drawing/2014/main" id="{6ED47E64-7D89-4979-838C-1CBC077EB368}"/>
              </a:ext>
            </a:extLst>
          </p:cNvPr>
          <p:cNvSpPr/>
          <p:nvPr/>
        </p:nvSpPr>
        <p:spPr>
          <a:xfrm>
            <a:off x="6648468" y="2592014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626;p27">
            <a:extLst>
              <a:ext uri="{FF2B5EF4-FFF2-40B4-BE49-F238E27FC236}">
                <a16:creationId xmlns:a16="http://schemas.microsoft.com/office/drawing/2014/main" id="{15F01D37-6003-4F65-9479-95513CBC9795}"/>
              </a:ext>
            </a:extLst>
          </p:cNvPr>
          <p:cNvSpPr/>
          <p:nvPr/>
        </p:nvSpPr>
        <p:spPr>
          <a:xfrm>
            <a:off x="6876407" y="2491253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627;p27">
            <a:extLst>
              <a:ext uri="{FF2B5EF4-FFF2-40B4-BE49-F238E27FC236}">
                <a16:creationId xmlns:a16="http://schemas.microsoft.com/office/drawing/2014/main" id="{3C3019CD-A54B-46ED-B63E-9B132794D7A5}"/>
              </a:ext>
            </a:extLst>
          </p:cNvPr>
          <p:cNvSpPr/>
          <p:nvPr/>
        </p:nvSpPr>
        <p:spPr>
          <a:xfrm>
            <a:off x="7589095" y="1578223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628;p27">
            <a:extLst>
              <a:ext uri="{FF2B5EF4-FFF2-40B4-BE49-F238E27FC236}">
                <a16:creationId xmlns:a16="http://schemas.microsoft.com/office/drawing/2014/main" id="{A8F1C424-4FA9-46B7-BB6F-513013FD2F06}"/>
              </a:ext>
            </a:extLst>
          </p:cNvPr>
          <p:cNvSpPr/>
          <p:nvPr/>
        </p:nvSpPr>
        <p:spPr>
          <a:xfrm>
            <a:off x="7589095" y="1578223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629;p27">
            <a:extLst>
              <a:ext uri="{FF2B5EF4-FFF2-40B4-BE49-F238E27FC236}">
                <a16:creationId xmlns:a16="http://schemas.microsoft.com/office/drawing/2014/main" id="{47F8150F-AE0D-4DBD-8490-0262A669CCE3}"/>
              </a:ext>
            </a:extLst>
          </p:cNvPr>
          <p:cNvSpPr/>
          <p:nvPr/>
        </p:nvSpPr>
        <p:spPr>
          <a:xfrm>
            <a:off x="7649453" y="1782896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630;p27">
            <a:extLst>
              <a:ext uri="{FF2B5EF4-FFF2-40B4-BE49-F238E27FC236}">
                <a16:creationId xmlns:a16="http://schemas.microsoft.com/office/drawing/2014/main" id="{45920993-55DA-4EF3-9710-FA54465899FD}"/>
              </a:ext>
            </a:extLst>
          </p:cNvPr>
          <p:cNvSpPr/>
          <p:nvPr/>
        </p:nvSpPr>
        <p:spPr>
          <a:xfrm>
            <a:off x="7892591" y="1630689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631;p27">
            <a:extLst>
              <a:ext uri="{FF2B5EF4-FFF2-40B4-BE49-F238E27FC236}">
                <a16:creationId xmlns:a16="http://schemas.microsoft.com/office/drawing/2014/main" id="{A4C9F1FA-D719-4EDD-8B13-0D1877F35C4E}"/>
              </a:ext>
            </a:extLst>
          </p:cNvPr>
          <p:cNvSpPr/>
          <p:nvPr/>
        </p:nvSpPr>
        <p:spPr>
          <a:xfrm>
            <a:off x="7697541" y="1956052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632;p27">
            <a:extLst>
              <a:ext uri="{FF2B5EF4-FFF2-40B4-BE49-F238E27FC236}">
                <a16:creationId xmlns:a16="http://schemas.microsoft.com/office/drawing/2014/main" id="{DAE41880-07FA-4EDB-8A1C-9E757934EE0B}"/>
              </a:ext>
            </a:extLst>
          </p:cNvPr>
          <p:cNvSpPr/>
          <p:nvPr/>
        </p:nvSpPr>
        <p:spPr>
          <a:xfrm>
            <a:off x="8448846" y="1956052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633;p27">
            <a:extLst>
              <a:ext uri="{FF2B5EF4-FFF2-40B4-BE49-F238E27FC236}">
                <a16:creationId xmlns:a16="http://schemas.microsoft.com/office/drawing/2014/main" id="{BC7DF7C1-F121-4F88-A3AE-D6812F89B313}"/>
              </a:ext>
            </a:extLst>
          </p:cNvPr>
          <p:cNvSpPr/>
          <p:nvPr/>
        </p:nvSpPr>
        <p:spPr>
          <a:xfrm>
            <a:off x="8543316" y="1956052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34;p27">
            <a:extLst>
              <a:ext uri="{FF2B5EF4-FFF2-40B4-BE49-F238E27FC236}">
                <a16:creationId xmlns:a16="http://schemas.microsoft.com/office/drawing/2014/main" id="{00466FE2-3BFD-4745-996E-2A8DEF9C8C6C}"/>
              </a:ext>
            </a:extLst>
          </p:cNvPr>
          <p:cNvSpPr/>
          <p:nvPr/>
        </p:nvSpPr>
        <p:spPr>
          <a:xfrm>
            <a:off x="7697541" y="2033899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635;p27">
            <a:extLst>
              <a:ext uri="{FF2B5EF4-FFF2-40B4-BE49-F238E27FC236}">
                <a16:creationId xmlns:a16="http://schemas.microsoft.com/office/drawing/2014/main" id="{50C90150-90C7-41A0-8F48-FD90A6FBD9F1}"/>
              </a:ext>
            </a:extLst>
          </p:cNvPr>
          <p:cNvSpPr/>
          <p:nvPr/>
        </p:nvSpPr>
        <p:spPr>
          <a:xfrm>
            <a:off x="8109482" y="2033899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636;p27">
            <a:extLst>
              <a:ext uri="{FF2B5EF4-FFF2-40B4-BE49-F238E27FC236}">
                <a16:creationId xmlns:a16="http://schemas.microsoft.com/office/drawing/2014/main" id="{CF2AB3FF-4B7A-413C-BD90-491905ACF2D1}"/>
              </a:ext>
            </a:extLst>
          </p:cNvPr>
          <p:cNvSpPr/>
          <p:nvPr/>
        </p:nvSpPr>
        <p:spPr>
          <a:xfrm>
            <a:off x="8151486" y="2078499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37;p27">
            <a:extLst>
              <a:ext uri="{FF2B5EF4-FFF2-40B4-BE49-F238E27FC236}">
                <a16:creationId xmlns:a16="http://schemas.microsoft.com/office/drawing/2014/main" id="{B82AA30C-F972-4FD3-8745-AC41D7C4B91B}"/>
              </a:ext>
            </a:extLst>
          </p:cNvPr>
          <p:cNvSpPr/>
          <p:nvPr/>
        </p:nvSpPr>
        <p:spPr>
          <a:xfrm>
            <a:off x="8109482" y="2078499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638;p27">
            <a:extLst>
              <a:ext uri="{FF2B5EF4-FFF2-40B4-BE49-F238E27FC236}">
                <a16:creationId xmlns:a16="http://schemas.microsoft.com/office/drawing/2014/main" id="{16DABBDC-F1BE-43E2-91BC-C07194324C69}"/>
              </a:ext>
            </a:extLst>
          </p:cNvPr>
          <p:cNvSpPr/>
          <p:nvPr/>
        </p:nvSpPr>
        <p:spPr>
          <a:xfrm>
            <a:off x="8008902" y="2078499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639;p27">
            <a:extLst>
              <a:ext uri="{FF2B5EF4-FFF2-40B4-BE49-F238E27FC236}">
                <a16:creationId xmlns:a16="http://schemas.microsoft.com/office/drawing/2014/main" id="{B4B0AA6E-3F5A-44F8-A4DE-D29EDDA1E989}"/>
              </a:ext>
            </a:extLst>
          </p:cNvPr>
          <p:cNvSpPr/>
          <p:nvPr/>
        </p:nvSpPr>
        <p:spPr>
          <a:xfrm>
            <a:off x="7899591" y="2078499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640;p27">
            <a:extLst>
              <a:ext uri="{FF2B5EF4-FFF2-40B4-BE49-F238E27FC236}">
                <a16:creationId xmlns:a16="http://schemas.microsoft.com/office/drawing/2014/main" id="{A158862D-927D-44DD-80FF-8D8DE4E9C4E5}"/>
              </a:ext>
            </a:extLst>
          </p:cNvPr>
          <p:cNvSpPr/>
          <p:nvPr/>
        </p:nvSpPr>
        <p:spPr>
          <a:xfrm>
            <a:off x="7790254" y="2078499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641;p27">
            <a:extLst>
              <a:ext uri="{FF2B5EF4-FFF2-40B4-BE49-F238E27FC236}">
                <a16:creationId xmlns:a16="http://schemas.microsoft.com/office/drawing/2014/main" id="{67B4451A-E1B8-4068-8C25-AA5A3093AF94}"/>
              </a:ext>
            </a:extLst>
          </p:cNvPr>
          <p:cNvSpPr/>
          <p:nvPr/>
        </p:nvSpPr>
        <p:spPr>
          <a:xfrm>
            <a:off x="7790254" y="2133613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642;p27">
            <a:extLst>
              <a:ext uri="{FF2B5EF4-FFF2-40B4-BE49-F238E27FC236}">
                <a16:creationId xmlns:a16="http://schemas.microsoft.com/office/drawing/2014/main" id="{C2E0A000-5482-4080-BCC6-47B067AFE6F1}"/>
              </a:ext>
            </a:extLst>
          </p:cNvPr>
          <p:cNvSpPr/>
          <p:nvPr/>
        </p:nvSpPr>
        <p:spPr>
          <a:xfrm>
            <a:off x="7697541" y="2078499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643;p27">
            <a:extLst>
              <a:ext uri="{FF2B5EF4-FFF2-40B4-BE49-F238E27FC236}">
                <a16:creationId xmlns:a16="http://schemas.microsoft.com/office/drawing/2014/main" id="{AC117334-D512-42CC-8105-450411261487}"/>
              </a:ext>
            </a:extLst>
          </p:cNvPr>
          <p:cNvSpPr/>
          <p:nvPr/>
        </p:nvSpPr>
        <p:spPr>
          <a:xfrm>
            <a:off x="7697541" y="2133613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644;p27">
            <a:extLst>
              <a:ext uri="{FF2B5EF4-FFF2-40B4-BE49-F238E27FC236}">
                <a16:creationId xmlns:a16="http://schemas.microsoft.com/office/drawing/2014/main" id="{70305AC2-A723-4CDF-BD01-1D352090BC76}"/>
              </a:ext>
            </a:extLst>
          </p:cNvPr>
          <p:cNvSpPr/>
          <p:nvPr/>
        </p:nvSpPr>
        <p:spPr>
          <a:xfrm>
            <a:off x="7697541" y="2187836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645;p27">
            <a:extLst>
              <a:ext uri="{FF2B5EF4-FFF2-40B4-BE49-F238E27FC236}">
                <a16:creationId xmlns:a16="http://schemas.microsoft.com/office/drawing/2014/main" id="{52248B00-DCA8-4CAB-9D10-E125486B8CC0}"/>
              </a:ext>
            </a:extLst>
          </p:cNvPr>
          <p:cNvSpPr/>
          <p:nvPr/>
        </p:nvSpPr>
        <p:spPr>
          <a:xfrm>
            <a:off x="7697541" y="2242951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646;p27">
            <a:extLst>
              <a:ext uri="{FF2B5EF4-FFF2-40B4-BE49-F238E27FC236}">
                <a16:creationId xmlns:a16="http://schemas.microsoft.com/office/drawing/2014/main" id="{FE514085-F6F0-4183-B28D-21EA14380714}"/>
              </a:ext>
            </a:extLst>
          </p:cNvPr>
          <p:cNvSpPr/>
          <p:nvPr/>
        </p:nvSpPr>
        <p:spPr>
          <a:xfrm>
            <a:off x="8487337" y="2133613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647;p27">
            <a:extLst>
              <a:ext uri="{FF2B5EF4-FFF2-40B4-BE49-F238E27FC236}">
                <a16:creationId xmlns:a16="http://schemas.microsoft.com/office/drawing/2014/main" id="{00FAF8A8-C12A-41A9-8359-E44CC3276B64}"/>
              </a:ext>
            </a:extLst>
          </p:cNvPr>
          <p:cNvSpPr/>
          <p:nvPr/>
        </p:nvSpPr>
        <p:spPr>
          <a:xfrm>
            <a:off x="7787632" y="2187836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648;p27">
            <a:extLst>
              <a:ext uri="{FF2B5EF4-FFF2-40B4-BE49-F238E27FC236}">
                <a16:creationId xmlns:a16="http://schemas.microsoft.com/office/drawing/2014/main" id="{56C3F248-3A39-4476-B567-A821B606D30B}"/>
              </a:ext>
            </a:extLst>
          </p:cNvPr>
          <p:cNvSpPr/>
          <p:nvPr/>
        </p:nvSpPr>
        <p:spPr>
          <a:xfrm>
            <a:off x="8151486" y="2355775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649;p27">
            <a:extLst>
              <a:ext uri="{FF2B5EF4-FFF2-40B4-BE49-F238E27FC236}">
                <a16:creationId xmlns:a16="http://schemas.microsoft.com/office/drawing/2014/main" id="{A7E2F32C-37AA-42EB-8B0A-528D90FE5E48}"/>
              </a:ext>
            </a:extLst>
          </p:cNvPr>
          <p:cNvSpPr/>
          <p:nvPr/>
        </p:nvSpPr>
        <p:spPr>
          <a:xfrm>
            <a:off x="8232820" y="2299795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650;p27">
            <a:extLst>
              <a:ext uri="{FF2B5EF4-FFF2-40B4-BE49-F238E27FC236}">
                <a16:creationId xmlns:a16="http://schemas.microsoft.com/office/drawing/2014/main" id="{47C2C546-653E-424B-B174-130191CC6187}"/>
              </a:ext>
            </a:extLst>
          </p:cNvPr>
          <p:cNvSpPr/>
          <p:nvPr/>
        </p:nvSpPr>
        <p:spPr>
          <a:xfrm>
            <a:off x="8363133" y="2242951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651;p27">
            <a:extLst>
              <a:ext uri="{FF2B5EF4-FFF2-40B4-BE49-F238E27FC236}">
                <a16:creationId xmlns:a16="http://schemas.microsoft.com/office/drawing/2014/main" id="{7B24957A-724C-4DAF-B6C8-33489E4EB4BB}"/>
              </a:ext>
            </a:extLst>
          </p:cNvPr>
          <p:cNvSpPr/>
          <p:nvPr/>
        </p:nvSpPr>
        <p:spPr>
          <a:xfrm>
            <a:off x="7697541" y="1879962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652;p27">
            <a:extLst>
              <a:ext uri="{FF2B5EF4-FFF2-40B4-BE49-F238E27FC236}">
                <a16:creationId xmlns:a16="http://schemas.microsoft.com/office/drawing/2014/main" id="{E03497C5-2376-4DE1-8349-E0BFE295D15F}"/>
              </a:ext>
            </a:extLst>
          </p:cNvPr>
          <p:cNvSpPr/>
          <p:nvPr/>
        </p:nvSpPr>
        <p:spPr>
          <a:xfrm>
            <a:off x="7697541" y="2488710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653;p27">
            <a:extLst>
              <a:ext uri="{FF2B5EF4-FFF2-40B4-BE49-F238E27FC236}">
                <a16:creationId xmlns:a16="http://schemas.microsoft.com/office/drawing/2014/main" id="{BD085741-5C75-4619-9F10-9AD29B9D9A93}"/>
              </a:ext>
            </a:extLst>
          </p:cNvPr>
          <p:cNvSpPr/>
          <p:nvPr/>
        </p:nvSpPr>
        <p:spPr>
          <a:xfrm>
            <a:off x="7697541" y="2556043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654;p27">
            <a:extLst>
              <a:ext uri="{FF2B5EF4-FFF2-40B4-BE49-F238E27FC236}">
                <a16:creationId xmlns:a16="http://schemas.microsoft.com/office/drawing/2014/main" id="{C2124572-1B1F-48A2-80BC-4F0665F384B0}"/>
              </a:ext>
            </a:extLst>
          </p:cNvPr>
          <p:cNvSpPr/>
          <p:nvPr/>
        </p:nvSpPr>
        <p:spPr>
          <a:xfrm>
            <a:off x="7697541" y="2623402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655;p27">
            <a:extLst>
              <a:ext uri="{FF2B5EF4-FFF2-40B4-BE49-F238E27FC236}">
                <a16:creationId xmlns:a16="http://schemas.microsoft.com/office/drawing/2014/main" id="{5999E15A-4472-4749-B386-43637E6F84E0}"/>
              </a:ext>
            </a:extLst>
          </p:cNvPr>
          <p:cNvSpPr/>
          <p:nvPr/>
        </p:nvSpPr>
        <p:spPr>
          <a:xfrm>
            <a:off x="7697541" y="3025720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656;p27">
            <a:extLst>
              <a:ext uri="{FF2B5EF4-FFF2-40B4-BE49-F238E27FC236}">
                <a16:creationId xmlns:a16="http://schemas.microsoft.com/office/drawing/2014/main" id="{3E05BA3E-58E6-499F-BC93-C13DEB575DF3}"/>
              </a:ext>
            </a:extLst>
          </p:cNvPr>
          <p:cNvSpPr/>
          <p:nvPr/>
        </p:nvSpPr>
        <p:spPr>
          <a:xfrm>
            <a:off x="8179463" y="2410863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657;p27">
            <a:extLst>
              <a:ext uri="{FF2B5EF4-FFF2-40B4-BE49-F238E27FC236}">
                <a16:creationId xmlns:a16="http://schemas.microsoft.com/office/drawing/2014/main" id="{89779DF1-9BA4-40EF-88A8-E9D9AC12A043}"/>
              </a:ext>
            </a:extLst>
          </p:cNvPr>
          <p:cNvSpPr/>
          <p:nvPr/>
        </p:nvSpPr>
        <p:spPr>
          <a:xfrm>
            <a:off x="8388488" y="2410863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658;p27">
            <a:extLst>
              <a:ext uri="{FF2B5EF4-FFF2-40B4-BE49-F238E27FC236}">
                <a16:creationId xmlns:a16="http://schemas.microsoft.com/office/drawing/2014/main" id="{B6423F7E-ECA7-408E-B31E-D5513B57DE9B}"/>
              </a:ext>
            </a:extLst>
          </p:cNvPr>
          <p:cNvSpPr/>
          <p:nvPr/>
        </p:nvSpPr>
        <p:spPr>
          <a:xfrm>
            <a:off x="8388488" y="2488710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659;p27">
            <a:extLst>
              <a:ext uri="{FF2B5EF4-FFF2-40B4-BE49-F238E27FC236}">
                <a16:creationId xmlns:a16="http://schemas.microsoft.com/office/drawing/2014/main" id="{71B9C3DE-9C21-478C-91F2-057078F09553}"/>
              </a:ext>
            </a:extLst>
          </p:cNvPr>
          <p:cNvSpPr/>
          <p:nvPr/>
        </p:nvSpPr>
        <p:spPr>
          <a:xfrm>
            <a:off x="7697541" y="3128056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660;p27">
            <a:extLst>
              <a:ext uri="{FF2B5EF4-FFF2-40B4-BE49-F238E27FC236}">
                <a16:creationId xmlns:a16="http://schemas.microsoft.com/office/drawing/2014/main" id="{C5C42E66-FE80-48BA-B7DA-074B9579C0BF}"/>
              </a:ext>
            </a:extLst>
          </p:cNvPr>
          <p:cNvSpPr/>
          <p:nvPr/>
        </p:nvSpPr>
        <p:spPr>
          <a:xfrm>
            <a:off x="7697541" y="3178792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661;p27">
            <a:extLst>
              <a:ext uri="{FF2B5EF4-FFF2-40B4-BE49-F238E27FC236}">
                <a16:creationId xmlns:a16="http://schemas.microsoft.com/office/drawing/2014/main" id="{96C86D51-D7E9-4D5D-B7A4-7DEFF6F976BF}"/>
              </a:ext>
            </a:extLst>
          </p:cNvPr>
          <p:cNvSpPr/>
          <p:nvPr/>
        </p:nvSpPr>
        <p:spPr>
          <a:xfrm>
            <a:off x="7799012" y="3178792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662;p27">
            <a:extLst>
              <a:ext uri="{FF2B5EF4-FFF2-40B4-BE49-F238E27FC236}">
                <a16:creationId xmlns:a16="http://schemas.microsoft.com/office/drawing/2014/main" id="{4165480D-5597-40A1-B6CD-DAEEAEE0BDF9}"/>
              </a:ext>
            </a:extLst>
          </p:cNvPr>
          <p:cNvSpPr/>
          <p:nvPr/>
        </p:nvSpPr>
        <p:spPr>
          <a:xfrm>
            <a:off x="7821744" y="3128056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63;p27">
            <a:extLst>
              <a:ext uri="{FF2B5EF4-FFF2-40B4-BE49-F238E27FC236}">
                <a16:creationId xmlns:a16="http://schemas.microsoft.com/office/drawing/2014/main" id="{D4D08B6D-36EC-4EFC-AFAA-0B01D2B9A804}"/>
              </a:ext>
            </a:extLst>
          </p:cNvPr>
          <p:cNvSpPr/>
          <p:nvPr/>
        </p:nvSpPr>
        <p:spPr>
          <a:xfrm>
            <a:off x="7945057" y="3128056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64;p27">
            <a:extLst>
              <a:ext uri="{FF2B5EF4-FFF2-40B4-BE49-F238E27FC236}">
                <a16:creationId xmlns:a16="http://schemas.microsoft.com/office/drawing/2014/main" id="{DBF3B717-F4B8-44F7-BC00-9430454954FC}"/>
              </a:ext>
            </a:extLst>
          </p:cNvPr>
          <p:cNvSpPr/>
          <p:nvPr/>
        </p:nvSpPr>
        <p:spPr>
          <a:xfrm>
            <a:off x="8069260" y="3128056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665;p27">
            <a:extLst>
              <a:ext uri="{FF2B5EF4-FFF2-40B4-BE49-F238E27FC236}">
                <a16:creationId xmlns:a16="http://schemas.microsoft.com/office/drawing/2014/main" id="{7784A59A-E755-446F-B472-205F54B3430D}"/>
              </a:ext>
            </a:extLst>
          </p:cNvPr>
          <p:cNvSpPr/>
          <p:nvPr/>
        </p:nvSpPr>
        <p:spPr>
          <a:xfrm>
            <a:off x="8193464" y="3128056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666;p27">
            <a:extLst>
              <a:ext uri="{FF2B5EF4-FFF2-40B4-BE49-F238E27FC236}">
                <a16:creationId xmlns:a16="http://schemas.microsoft.com/office/drawing/2014/main" id="{22D0C683-3664-466D-8D7D-689963A091F6}"/>
              </a:ext>
            </a:extLst>
          </p:cNvPr>
          <p:cNvSpPr/>
          <p:nvPr/>
        </p:nvSpPr>
        <p:spPr>
          <a:xfrm>
            <a:off x="8316776" y="3128056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67;p27">
            <a:extLst>
              <a:ext uri="{FF2B5EF4-FFF2-40B4-BE49-F238E27FC236}">
                <a16:creationId xmlns:a16="http://schemas.microsoft.com/office/drawing/2014/main" id="{756B8954-AACA-402E-ADE4-4A6C45CCCE6C}"/>
              </a:ext>
            </a:extLst>
          </p:cNvPr>
          <p:cNvSpPr/>
          <p:nvPr/>
        </p:nvSpPr>
        <p:spPr>
          <a:xfrm>
            <a:off x="8440980" y="3128056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68;p27">
            <a:extLst>
              <a:ext uri="{FF2B5EF4-FFF2-40B4-BE49-F238E27FC236}">
                <a16:creationId xmlns:a16="http://schemas.microsoft.com/office/drawing/2014/main" id="{B069D702-E68F-4D8C-9D0A-CF677D63019E}"/>
              </a:ext>
            </a:extLst>
          </p:cNvPr>
          <p:cNvSpPr/>
          <p:nvPr/>
        </p:nvSpPr>
        <p:spPr>
          <a:xfrm>
            <a:off x="8274798" y="1094544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69;p27">
            <a:extLst>
              <a:ext uri="{FF2B5EF4-FFF2-40B4-BE49-F238E27FC236}">
                <a16:creationId xmlns:a16="http://schemas.microsoft.com/office/drawing/2014/main" id="{DC21E111-719C-421D-96DF-31BC48E9EBF4}"/>
              </a:ext>
            </a:extLst>
          </p:cNvPr>
          <p:cNvSpPr/>
          <p:nvPr/>
        </p:nvSpPr>
        <p:spPr>
          <a:xfrm>
            <a:off x="8274798" y="1087570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70;p27">
            <a:extLst>
              <a:ext uri="{FF2B5EF4-FFF2-40B4-BE49-F238E27FC236}">
                <a16:creationId xmlns:a16="http://schemas.microsoft.com/office/drawing/2014/main" id="{70E59DB1-6E70-4570-B190-6B4B62356CC4}"/>
              </a:ext>
            </a:extLst>
          </p:cNvPr>
          <p:cNvSpPr/>
          <p:nvPr/>
        </p:nvSpPr>
        <p:spPr>
          <a:xfrm>
            <a:off x="8274798" y="1094544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71;p27">
            <a:extLst>
              <a:ext uri="{FF2B5EF4-FFF2-40B4-BE49-F238E27FC236}">
                <a16:creationId xmlns:a16="http://schemas.microsoft.com/office/drawing/2014/main" id="{A7767CFC-3EBA-4099-931C-5C996A5E57BA}"/>
              </a:ext>
            </a:extLst>
          </p:cNvPr>
          <p:cNvSpPr/>
          <p:nvPr/>
        </p:nvSpPr>
        <p:spPr>
          <a:xfrm>
            <a:off x="8322020" y="1251103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672;p27">
            <a:extLst>
              <a:ext uri="{FF2B5EF4-FFF2-40B4-BE49-F238E27FC236}">
                <a16:creationId xmlns:a16="http://schemas.microsoft.com/office/drawing/2014/main" id="{73672170-D5E3-4C10-8F52-AE70D1B01027}"/>
              </a:ext>
            </a:extLst>
          </p:cNvPr>
          <p:cNvSpPr/>
          <p:nvPr/>
        </p:nvSpPr>
        <p:spPr>
          <a:xfrm>
            <a:off x="8358754" y="1384065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73;p27">
            <a:extLst>
              <a:ext uri="{FF2B5EF4-FFF2-40B4-BE49-F238E27FC236}">
                <a16:creationId xmlns:a16="http://schemas.microsoft.com/office/drawing/2014/main" id="{F227E7A9-FC6D-404C-BDBB-38159C445265}"/>
              </a:ext>
            </a:extLst>
          </p:cNvPr>
          <p:cNvSpPr/>
          <p:nvPr/>
        </p:nvSpPr>
        <p:spPr>
          <a:xfrm>
            <a:off x="8936012" y="1384065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74;p27">
            <a:extLst>
              <a:ext uri="{FF2B5EF4-FFF2-40B4-BE49-F238E27FC236}">
                <a16:creationId xmlns:a16="http://schemas.microsoft.com/office/drawing/2014/main" id="{59544983-FAB8-4FE5-AFD0-DE174997621C}"/>
              </a:ext>
            </a:extLst>
          </p:cNvPr>
          <p:cNvSpPr/>
          <p:nvPr/>
        </p:nvSpPr>
        <p:spPr>
          <a:xfrm>
            <a:off x="9008615" y="1384065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675;p27">
            <a:extLst>
              <a:ext uri="{FF2B5EF4-FFF2-40B4-BE49-F238E27FC236}">
                <a16:creationId xmlns:a16="http://schemas.microsoft.com/office/drawing/2014/main" id="{5902BC3E-1497-40EA-8992-B3F4538E8493}"/>
              </a:ext>
            </a:extLst>
          </p:cNvPr>
          <p:cNvSpPr/>
          <p:nvPr/>
        </p:nvSpPr>
        <p:spPr>
          <a:xfrm>
            <a:off x="8358754" y="1444397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76;p27">
            <a:extLst>
              <a:ext uri="{FF2B5EF4-FFF2-40B4-BE49-F238E27FC236}">
                <a16:creationId xmlns:a16="http://schemas.microsoft.com/office/drawing/2014/main" id="{81E524C1-CC10-4638-B103-D81C192E99C1}"/>
              </a:ext>
            </a:extLst>
          </p:cNvPr>
          <p:cNvSpPr/>
          <p:nvPr/>
        </p:nvSpPr>
        <p:spPr>
          <a:xfrm>
            <a:off x="8674494" y="1444397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77;p27">
            <a:extLst>
              <a:ext uri="{FF2B5EF4-FFF2-40B4-BE49-F238E27FC236}">
                <a16:creationId xmlns:a16="http://schemas.microsoft.com/office/drawing/2014/main" id="{3576FAB2-68A8-4D01-BA7C-A8ED30FBCD1A}"/>
              </a:ext>
            </a:extLst>
          </p:cNvPr>
          <p:cNvSpPr/>
          <p:nvPr/>
        </p:nvSpPr>
        <p:spPr>
          <a:xfrm>
            <a:off x="8707741" y="1479400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678;p27">
            <a:extLst>
              <a:ext uri="{FF2B5EF4-FFF2-40B4-BE49-F238E27FC236}">
                <a16:creationId xmlns:a16="http://schemas.microsoft.com/office/drawing/2014/main" id="{880F9046-0829-4013-8452-81BF5B55A5BE}"/>
              </a:ext>
            </a:extLst>
          </p:cNvPr>
          <p:cNvSpPr/>
          <p:nvPr/>
        </p:nvSpPr>
        <p:spPr>
          <a:xfrm>
            <a:off x="8675386" y="1479400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79;p27">
            <a:extLst>
              <a:ext uri="{FF2B5EF4-FFF2-40B4-BE49-F238E27FC236}">
                <a16:creationId xmlns:a16="http://schemas.microsoft.com/office/drawing/2014/main" id="{744B6D80-9950-4C42-B3DE-B05FC4BC602E}"/>
              </a:ext>
            </a:extLst>
          </p:cNvPr>
          <p:cNvSpPr/>
          <p:nvPr/>
        </p:nvSpPr>
        <p:spPr>
          <a:xfrm>
            <a:off x="8597539" y="1479400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80;p27">
            <a:extLst>
              <a:ext uri="{FF2B5EF4-FFF2-40B4-BE49-F238E27FC236}">
                <a16:creationId xmlns:a16="http://schemas.microsoft.com/office/drawing/2014/main" id="{433E125B-3913-44DF-9D75-67D10851D295}"/>
              </a:ext>
            </a:extLst>
          </p:cNvPr>
          <p:cNvSpPr/>
          <p:nvPr/>
        </p:nvSpPr>
        <p:spPr>
          <a:xfrm>
            <a:off x="8513557" y="1479400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681;p27">
            <a:extLst>
              <a:ext uri="{FF2B5EF4-FFF2-40B4-BE49-F238E27FC236}">
                <a16:creationId xmlns:a16="http://schemas.microsoft.com/office/drawing/2014/main" id="{E21581A7-C4D7-40AD-B444-672EE954D33F}"/>
              </a:ext>
            </a:extLst>
          </p:cNvPr>
          <p:cNvSpPr/>
          <p:nvPr/>
        </p:nvSpPr>
        <p:spPr>
          <a:xfrm>
            <a:off x="8429601" y="1479400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682;p27">
            <a:extLst>
              <a:ext uri="{FF2B5EF4-FFF2-40B4-BE49-F238E27FC236}">
                <a16:creationId xmlns:a16="http://schemas.microsoft.com/office/drawing/2014/main" id="{48B6F045-F31C-4BAB-82C3-5FF150F8B5C8}"/>
              </a:ext>
            </a:extLst>
          </p:cNvPr>
          <p:cNvSpPr/>
          <p:nvPr/>
        </p:nvSpPr>
        <p:spPr>
          <a:xfrm>
            <a:off x="8429601" y="1521378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683;p27">
            <a:extLst>
              <a:ext uri="{FF2B5EF4-FFF2-40B4-BE49-F238E27FC236}">
                <a16:creationId xmlns:a16="http://schemas.microsoft.com/office/drawing/2014/main" id="{8F6DA5D1-EB4F-471B-8560-AC021D75101A}"/>
              </a:ext>
            </a:extLst>
          </p:cNvPr>
          <p:cNvSpPr/>
          <p:nvPr/>
        </p:nvSpPr>
        <p:spPr>
          <a:xfrm>
            <a:off x="8358754" y="1479400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684;p27">
            <a:extLst>
              <a:ext uri="{FF2B5EF4-FFF2-40B4-BE49-F238E27FC236}">
                <a16:creationId xmlns:a16="http://schemas.microsoft.com/office/drawing/2014/main" id="{FD68F5A3-74AC-4DD2-B4B0-47F79143AF86}"/>
              </a:ext>
            </a:extLst>
          </p:cNvPr>
          <p:cNvSpPr/>
          <p:nvPr/>
        </p:nvSpPr>
        <p:spPr>
          <a:xfrm>
            <a:off x="8358754" y="1521378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85;p27">
            <a:extLst>
              <a:ext uri="{FF2B5EF4-FFF2-40B4-BE49-F238E27FC236}">
                <a16:creationId xmlns:a16="http://schemas.microsoft.com/office/drawing/2014/main" id="{728B05BE-4524-47F9-9BD8-A18C1DE2FD5A}"/>
              </a:ext>
            </a:extLst>
          </p:cNvPr>
          <p:cNvSpPr/>
          <p:nvPr/>
        </p:nvSpPr>
        <p:spPr>
          <a:xfrm>
            <a:off x="8358754" y="156335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686;p27">
            <a:extLst>
              <a:ext uri="{FF2B5EF4-FFF2-40B4-BE49-F238E27FC236}">
                <a16:creationId xmlns:a16="http://schemas.microsoft.com/office/drawing/2014/main" id="{53FC3F27-00EC-4760-B055-5A963A4F9F50}"/>
              </a:ext>
            </a:extLst>
          </p:cNvPr>
          <p:cNvSpPr/>
          <p:nvPr/>
        </p:nvSpPr>
        <p:spPr>
          <a:xfrm>
            <a:off x="8964880" y="1521378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687;p27">
            <a:extLst>
              <a:ext uri="{FF2B5EF4-FFF2-40B4-BE49-F238E27FC236}">
                <a16:creationId xmlns:a16="http://schemas.microsoft.com/office/drawing/2014/main" id="{76EDC3D9-B4A5-4133-9E57-1971D71CDCA8}"/>
              </a:ext>
            </a:extLst>
          </p:cNvPr>
          <p:cNvSpPr/>
          <p:nvPr/>
        </p:nvSpPr>
        <p:spPr>
          <a:xfrm>
            <a:off x="8427844" y="1563356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688;p27">
            <a:extLst>
              <a:ext uri="{FF2B5EF4-FFF2-40B4-BE49-F238E27FC236}">
                <a16:creationId xmlns:a16="http://schemas.microsoft.com/office/drawing/2014/main" id="{4FF72A59-1F47-48B3-A49F-FBC9C727149B}"/>
              </a:ext>
            </a:extLst>
          </p:cNvPr>
          <p:cNvSpPr/>
          <p:nvPr/>
        </p:nvSpPr>
        <p:spPr>
          <a:xfrm>
            <a:off x="8707741" y="1617579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689;p27">
            <a:extLst>
              <a:ext uri="{FF2B5EF4-FFF2-40B4-BE49-F238E27FC236}">
                <a16:creationId xmlns:a16="http://schemas.microsoft.com/office/drawing/2014/main" id="{832D7CDE-2E5A-4FC1-A157-1F9BD9198530}"/>
              </a:ext>
            </a:extLst>
          </p:cNvPr>
          <p:cNvSpPr/>
          <p:nvPr/>
        </p:nvSpPr>
        <p:spPr>
          <a:xfrm>
            <a:off x="8869544" y="1588711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90;p27">
            <a:extLst>
              <a:ext uri="{FF2B5EF4-FFF2-40B4-BE49-F238E27FC236}">
                <a16:creationId xmlns:a16="http://schemas.microsoft.com/office/drawing/2014/main" id="{EA96349D-F068-4566-8247-B6FAC38FD5EA}"/>
              </a:ext>
            </a:extLst>
          </p:cNvPr>
          <p:cNvSpPr/>
          <p:nvPr/>
        </p:nvSpPr>
        <p:spPr>
          <a:xfrm>
            <a:off x="8358754" y="1326328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691;p27">
            <a:extLst>
              <a:ext uri="{FF2B5EF4-FFF2-40B4-BE49-F238E27FC236}">
                <a16:creationId xmlns:a16="http://schemas.microsoft.com/office/drawing/2014/main" id="{7FD1C962-7350-4853-A5BD-55E2FDB4BC4B}"/>
              </a:ext>
            </a:extLst>
          </p:cNvPr>
          <p:cNvSpPr/>
          <p:nvPr/>
        </p:nvSpPr>
        <p:spPr>
          <a:xfrm>
            <a:off x="8358754" y="1735647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692;p27">
            <a:extLst>
              <a:ext uri="{FF2B5EF4-FFF2-40B4-BE49-F238E27FC236}">
                <a16:creationId xmlns:a16="http://schemas.microsoft.com/office/drawing/2014/main" id="{0BD260A6-B60B-484C-8686-56CF8865339B}"/>
              </a:ext>
            </a:extLst>
          </p:cNvPr>
          <p:cNvSpPr/>
          <p:nvPr/>
        </p:nvSpPr>
        <p:spPr>
          <a:xfrm>
            <a:off x="8728717" y="1660449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693;p27">
            <a:extLst>
              <a:ext uri="{FF2B5EF4-FFF2-40B4-BE49-F238E27FC236}">
                <a16:creationId xmlns:a16="http://schemas.microsoft.com/office/drawing/2014/main" id="{26119A4E-E6CF-4B41-9CA8-423D648C1CF2}"/>
              </a:ext>
            </a:extLst>
          </p:cNvPr>
          <p:cNvSpPr/>
          <p:nvPr/>
        </p:nvSpPr>
        <p:spPr>
          <a:xfrm>
            <a:off x="8889655" y="1660449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694;p27">
            <a:extLst>
              <a:ext uri="{FF2B5EF4-FFF2-40B4-BE49-F238E27FC236}">
                <a16:creationId xmlns:a16="http://schemas.microsoft.com/office/drawing/2014/main" id="{61B19698-CAB4-4174-B676-C973FDEEB4AB}"/>
              </a:ext>
            </a:extLst>
          </p:cNvPr>
          <p:cNvSpPr/>
          <p:nvPr/>
        </p:nvSpPr>
        <p:spPr>
          <a:xfrm>
            <a:off x="8889655" y="1719916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695;p27">
            <a:extLst>
              <a:ext uri="{FF2B5EF4-FFF2-40B4-BE49-F238E27FC236}">
                <a16:creationId xmlns:a16="http://schemas.microsoft.com/office/drawing/2014/main" id="{0281D7C2-D2CD-4427-A440-0F788BFD96F3}"/>
              </a:ext>
            </a:extLst>
          </p:cNvPr>
          <p:cNvSpPr/>
          <p:nvPr/>
        </p:nvSpPr>
        <p:spPr>
          <a:xfrm>
            <a:off x="8358754" y="1776760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696;p27">
            <a:extLst>
              <a:ext uri="{FF2B5EF4-FFF2-40B4-BE49-F238E27FC236}">
                <a16:creationId xmlns:a16="http://schemas.microsoft.com/office/drawing/2014/main" id="{D8A0B123-0909-4A65-8454-65CB16839056}"/>
              </a:ext>
            </a:extLst>
          </p:cNvPr>
          <p:cNvSpPr/>
          <p:nvPr/>
        </p:nvSpPr>
        <p:spPr>
          <a:xfrm>
            <a:off x="8435736" y="1776760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Imagem 189">
            <a:extLst>
              <a:ext uri="{FF2B5EF4-FFF2-40B4-BE49-F238E27FC236}">
                <a16:creationId xmlns:a16="http://schemas.microsoft.com/office/drawing/2014/main" id="{ED9C8AF8-D58C-4B6D-91CE-DB1B4EE2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66" y="105323"/>
            <a:ext cx="2361414" cy="682186"/>
          </a:xfrm>
          <a:prstGeom prst="rect">
            <a:avLst/>
          </a:prstGeom>
        </p:spPr>
      </p:pic>
      <p:sp>
        <p:nvSpPr>
          <p:cNvPr id="191" name="Google Shape;596;p27">
            <a:extLst>
              <a:ext uri="{FF2B5EF4-FFF2-40B4-BE49-F238E27FC236}">
                <a16:creationId xmlns:a16="http://schemas.microsoft.com/office/drawing/2014/main" id="{E13BE203-32AE-4EFD-921D-4276BD27566E}"/>
              </a:ext>
            </a:extLst>
          </p:cNvPr>
          <p:cNvSpPr/>
          <p:nvPr/>
        </p:nvSpPr>
        <p:spPr>
          <a:xfrm>
            <a:off x="-63442" y="4868688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76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Adicionando imagem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B9EB78-5CB3-4EE6-BD8A-0AAA7040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18" y="225389"/>
            <a:ext cx="4538958" cy="4761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638020D-32AB-416E-A458-E88FA3F4031A}"/>
              </a:ext>
            </a:extLst>
          </p:cNvPr>
          <p:cNvSpPr/>
          <p:nvPr/>
        </p:nvSpPr>
        <p:spPr>
          <a:xfrm>
            <a:off x="7398327" y="1948873"/>
            <a:ext cx="1089891" cy="780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17B745A-C395-46C7-B1C8-A17EA7E5098C}"/>
              </a:ext>
            </a:extLst>
          </p:cNvPr>
          <p:cNvSpPr/>
          <p:nvPr/>
        </p:nvSpPr>
        <p:spPr>
          <a:xfrm>
            <a:off x="3327400" y="4221019"/>
            <a:ext cx="835891" cy="397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Adicionando imagem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D99CE-D12E-43C2-B53F-9464B78D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91" y="1549948"/>
            <a:ext cx="7278126" cy="14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Oswald" panose="00000500000000000000" pitchFamily="2" charset="0"/>
              </a:rPr>
              <a:t>Icons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9C056C-261A-4D4C-94CA-CE881CD47277}"/>
              </a:ext>
            </a:extLst>
          </p:cNvPr>
          <p:cNvSpPr txBox="1"/>
          <p:nvPr/>
        </p:nvSpPr>
        <p:spPr>
          <a:xfrm>
            <a:off x="536424" y="1282366"/>
            <a:ext cx="5259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DD425-1BFD-4F45-A1D4-776A88D00296}"/>
              </a:ext>
            </a:extLst>
          </p:cNvPr>
          <p:cNvSpPr txBox="1"/>
          <p:nvPr/>
        </p:nvSpPr>
        <p:spPr>
          <a:xfrm>
            <a:off x="595746" y="18055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pt-BR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Icons.star</a:t>
            </a:r>
            <a:r>
              <a:rPr lang="pt-BR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, color: </a:t>
            </a:r>
            <a:r>
              <a:rPr lang="pt-BR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Colors.blue</a:t>
            </a:r>
            <a:r>
              <a:rPr lang="pt-BR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A86436-773F-4D4C-B7D6-077B27B3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773" y="1693892"/>
            <a:ext cx="599658" cy="4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Criando respiro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9C056C-261A-4D4C-94CA-CE881CD47277}"/>
              </a:ext>
            </a:extLst>
          </p:cNvPr>
          <p:cNvSpPr txBox="1"/>
          <p:nvPr/>
        </p:nvSpPr>
        <p:spPr>
          <a:xfrm>
            <a:off x="536424" y="1282366"/>
            <a:ext cx="52593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pt-BR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CrossAxisAlignment.start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pt-BR" dirty="0"/>
          </a:p>
          <a:p>
            <a:r>
              <a:rPr lang="en-US" dirty="0"/>
              <a:t>padding: const </a:t>
            </a:r>
            <a:r>
              <a:rPr lang="en-US" dirty="0" err="1"/>
              <a:t>EdgeInsets.all</a:t>
            </a:r>
            <a:r>
              <a:rPr lang="en-US" dirty="0"/>
              <a:t>( )</a:t>
            </a:r>
          </a:p>
          <a:p>
            <a:endParaRPr lang="en-US" dirty="0"/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margin: const </a:t>
            </a:r>
            <a:r>
              <a:rPr lang="en-US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EdgeInsets.all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(15),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57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46F37-0F45-4EF0-91B2-F038E0C98BCE}"/>
              </a:ext>
            </a:extLst>
          </p:cNvPr>
          <p:cNvSpPr txBox="1"/>
          <p:nvPr/>
        </p:nvSpPr>
        <p:spPr>
          <a:xfrm>
            <a:off x="542679" y="-100410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72A42D-063B-41C3-A0B0-863C45CECD00}"/>
              </a:ext>
            </a:extLst>
          </p:cNvPr>
          <p:cNvSpPr txBox="1"/>
          <p:nvPr/>
        </p:nvSpPr>
        <p:spPr>
          <a:xfrm>
            <a:off x="273189" y="212532"/>
            <a:ext cx="1888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ATIVIDADE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AE7E39-4C18-4EC9-B560-B9B61B54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7" y="-267696"/>
            <a:ext cx="2711052" cy="58545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45E9D60-BD5B-4381-8855-7E26E9600FFE}"/>
              </a:ext>
            </a:extLst>
          </p:cNvPr>
          <p:cNvSpPr txBox="1"/>
          <p:nvPr/>
        </p:nvSpPr>
        <p:spPr>
          <a:xfrm>
            <a:off x="273189" y="997623"/>
            <a:ext cx="51947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2"/>
                </a:solidFill>
                <a:effectLst/>
                <a:latin typeface="Söhne"/>
              </a:rPr>
              <a:t>Com base no conhecimento adquirido, você deve criar uma tela inicial atraente e informativa que apresente uma imagem como destaque, acompanhada de textos, ícones e descrições na parte inferior. Essa tarefa deverá ser concluída até o dia 31/03, quando expirará o prazo para sua realização.</a:t>
            </a:r>
            <a:endParaRPr lang="pt-BR" sz="1800" dirty="0">
              <a:solidFill>
                <a:schemeClr val="bg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46F37-0F45-4EF0-91B2-F038E0C98BCE}"/>
              </a:ext>
            </a:extLst>
          </p:cNvPr>
          <p:cNvSpPr txBox="1"/>
          <p:nvPr/>
        </p:nvSpPr>
        <p:spPr>
          <a:xfrm>
            <a:off x="542679" y="-100410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72A42D-063B-41C3-A0B0-863C45CECD00}"/>
              </a:ext>
            </a:extLst>
          </p:cNvPr>
          <p:cNvSpPr txBox="1"/>
          <p:nvPr/>
        </p:nvSpPr>
        <p:spPr>
          <a:xfrm>
            <a:off x="213152" y="175736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Estrutura base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C38577-6421-47F6-9039-8DA4DEEF4E4D}"/>
              </a:ext>
            </a:extLst>
          </p:cNvPr>
          <p:cNvSpPr txBox="1"/>
          <p:nvPr/>
        </p:nvSpPr>
        <p:spPr>
          <a:xfrm>
            <a:off x="213152" y="663129"/>
            <a:ext cx="216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FF7743-91EF-41D5-AE62-60A94ABF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35" y="1203020"/>
            <a:ext cx="1657817" cy="35871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1320F3-5D20-462D-BDAA-AEB3A5C45699}"/>
              </a:ext>
            </a:extLst>
          </p:cNvPr>
          <p:cNvSpPr txBox="1"/>
          <p:nvPr/>
        </p:nvSpPr>
        <p:spPr>
          <a:xfrm>
            <a:off x="6362766" y="614654"/>
            <a:ext cx="228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4E8575-DFF3-431E-A695-A170127F2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70" y="1137874"/>
            <a:ext cx="4186877" cy="39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46F37-0F45-4EF0-91B2-F038E0C98BCE}"/>
              </a:ext>
            </a:extLst>
          </p:cNvPr>
          <p:cNvSpPr txBox="1"/>
          <p:nvPr/>
        </p:nvSpPr>
        <p:spPr>
          <a:xfrm>
            <a:off x="517951" y="32912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Oswald" panose="00000500000000000000" pitchFamily="2" charset="0"/>
              </a:rPr>
              <a:t>Child</a:t>
            </a:r>
            <a:r>
              <a:rPr lang="pt-BR" sz="2800" dirty="0">
                <a:latin typeface="Oswald" panose="00000500000000000000" pitchFamily="2" charset="0"/>
              </a:rPr>
              <a:t> e </a:t>
            </a:r>
            <a:r>
              <a:rPr lang="pt-BR" sz="2800" dirty="0" err="1">
                <a:latin typeface="Oswald" panose="00000500000000000000" pitchFamily="2" charset="0"/>
              </a:rPr>
              <a:t>children</a:t>
            </a:r>
            <a:r>
              <a:rPr lang="pt-BR" sz="2800" dirty="0">
                <a:latin typeface="Oswald" panose="00000500000000000000" pitchFamily="2" charset="0"/>
              </a:rPr>
              <a:t>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537A06-8737-4FFA-9E6D-C7E59BA58E50}"/>
              </a:ext>
            </a:extLst>
          </p:cNvPr>
          <p:cNvSpPr txBox="1"/>
          <p:nvPr/>
        </p:nvSpPr>
        <p:spPr>
          <a:xfrm>
            <a:off x="384025" y="956081"/>
            <a:ext cx="53471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Child</a:t>
            </a:r>
            <a:r>
              <a:rPr lang="pt-BR" sz="2000" dirty="0"/>
              <a:t>: Usado para se referir ao widget filho que é colocado dentro de outro widget pai. Um widget filho é simplesmente um widget que é contido dentro de outro widget, como uma imagem em um container ou um botão dentro de uma coluna.</a:t>
            </a:r>
          </a:p>
          <a:p>
            <a:endParaRPr lang="pt-BR" sz="2000" dirty="0"/>
          </a:p>
          <a:p>
            <a:r>
              <a:rPr lang="pt-BR" sz="2000" dirty="0" err="1"/>
              <a:t>Children</a:t>
            </a:r>
            <a:r>
              <a:rPr lang="pt-BR" sz="2000" dirty="0"/>
              <a:t>: Propriedade que pode ser usada em muitos widgets para adicionar um ou mais widgets filhos. Essa propriedade é usada para especificar uma lista de widgets filhos que um widget pai deve conter.</a:t>
            </a:r>
          </a:p>
        </p:txBody>
      </p:sp>
      <p:pic>
        <p:nvPicPr>
          <p:cNvPr id="1026" name="Picture 2" descr="How to Draw a Child - Easy Drawing Tutorial For Kids">
            <a:extLst>
              <a:ext uri="{FF2B5EF4-FFF2-40B4-BE49-F238E27FC236}">
                <a16:creationId xmlns:a16="http://schemas.microsoft.com/office/drawing/2014/main" id="{0478E897-6C33-4567-83DA-F1A7F558A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96" y="686605"/>
            <a:ext cx="1924627" cy="19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F53AD-0A7E-4C3B-9225-300A6EEA3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36" y="3202628"/>
            <a:ext cx="2852039" cy="14741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96B6B6-19CB-47E9-810A-4A90B8716D4A}"/>
              </a:ext>
            </a:extLst>
          </p:cNvPr>
          <p:cNvSpPr txBox="1"/>
          <p:nvPr/>
        </p:nvSpPr>
        <p:spPr>
          <a:xfrm>
            <a:off x="6246628" y="4666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Child</a:t>
            </a:r>
            <a:r>
              <a:rPr lang="pt-BR" sz="1400" dirty="0"/>
              <a:t> : widget ()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5C7DEB-CD0E-48DA-B790-88C1CACCA50B}"/>
              </a:ext>
            </a:extLst>
          </p:cNvPr>
          <p:cNvSpPr txBox="1"/>
          <p:nvPr/>
        </p:nvSpPr>
        <p:spPr>
          <a:xfrm>
            <a:off x="6303334" y="2792702"/>
            <a:ext cx="1924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Children</a:t>
            </a:r>
            <a:r>
              <a:rPr lang="pt-BR" sz="1400" dirty="0"/>
              <a:t> : [ widget () 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6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46F37-0F45-4EF0-91B2-F038E0C98BCE}"/>
              </a:ext>
            </a:extLst>
          </p:cNvPr>
          <p:cNvSpPr txBox="1"/>
          <p:nvPr/>
        </p:nvSpPr>
        <p:spPr>
          <a:xfrm>
            <a:off x="517951" y="32912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Oswald" panose="00000500000000000000" pitchFamily="2" charset="0"/>
              </a:rPr>
              <a:t>Child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id="{DB72A42D-063B-41C3-A0B0-863C45CECD00}"/>
              </a:ext>
            </a:extLst>
          </p:cNvPr>
          <p:cNvSpPr txBox="1"/>
          <p:nvPr/>
        </p:nvSpPr>
        <p:spPr>
          <a:xfrm>
            <a:off x="384024" y="85234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latin typeface="Oswald" panose="00000500000000000000" pitchFamily="2" charset="0"/>
              </a:rPr>
              <a:t>Para compilar, pressione Ctrl+f5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A3CC3A-2967-4634-959E-38FCD071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0" y="1857207"/>
            <a:ext cx="4472128" cy="1001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085120-FB51-4A9A-B8C6-8D73863EB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62" y="47845"/>
            <a:ext cx="2475114" cy="53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46F37-0F45-4EF0-91B2-F038E0C98BCE}"/>
              </a:ext>
            </a:extLst>
          </p:cNvPr>
          <p:cNvSpPr txBox="1"/>
          <p:nvPr/>
        </p:nvSpPr>
        <p:spPr>
          <a:xfrm>
            <a:off x="517951" y="32912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Oswald" panose="00000500000000000000" pitchFamily="2" charset="0"/>
              </a:rPr>
              <a:t>Children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id="{DB72A42D-063B-41C3-A0B0-863C45CECD00}"/>
              </a:ext>
            </a:extLst>
          </p:cNvPr>
          <p:cNvSpPr txBox="1"/>
          <p:nvPr/>
        </p:nvSpPr>
        <p:spPr>
          <a:xfrm>
            <a:off x="384024" y="85234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latin typeface="Oswald" panose="00000500000000000000" pitchFamily="2" charset="0"/>
              </a:rPr>
              <a:t>Para compilar, pressione Ctrl+f5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B46EC8-3260-43A1-97B5-0D749538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1479301"/>
            <a:ext cx="4596167" cy="33149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1BDAF7-45B1-47F0-8C12-FD137E2C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64" y="225389"/>
            <a:ext cx="2205870" cy="47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5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Row e </a:t>
            </a:r>
            <a:r>
              <a:rPr lang="pt-BR" sz="2800" dirty="0" err="1">
                <a:latin typeface="Oswald" panose="00000500000000000000" pitchFamily="2" charset="0"/>
              </a:rPr>
              <a:t>Column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A46E3D-6BCC-4984-8190-F62376B84123}"/>
              </a:ext>
            </a:extLst>
          </p:cNvPr>
          <p:cNvSpPr txBox="1"/>
          <p:nvPr/>
        </p:nvSpPr>
        <p:spPr>
          <a:xfrm>
            <a:off x="384025" y="956081"/>
            <a:ext cx="50792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Row: É um widget que permite organizar os elementos filhos em uma linha horizontal. Isso significa que você pode usar uma "</a:t>
            </a:r>
            <a:r>
              <a:rPr lang="pt-BR" sz="2000" dirty="0" err="1"/>
              <a:t>row</a:t>
            </a:r>
            <a:r>
              <a:rPr lang="pt-BR" sz="2000" dirty="0"/>
              <a:t>" para alinhar vários widgets lado a lado. </a:t>
            </a:r>
          </a:p>
          <a:p>
            <a:endParaRPr lang="pt-BR" sz="2000" dirty="0"/>
          </a:p>
          <a:p>
            <a:r>
              <a:rPr lang="pt-BR" sz="2000" dirty="0" err="1"/>
              <a:t>Column</a:t>
            </a:r>
            <a:r>
              <a:rPr lang="pt-BR" sz="2000" dirty="0"/>
              <a:t>: É um widget que permite organizar os elementos filhos em uma coluna vertical. Isso significa que você pode usar um "</a:t>
            </a:r>
            <a:r>
              <a:rPr lang="pt-BR" sz="2000" dirty="0" err="1"/>
              <a:t>Column</a:t>
            </a:r>
            <a:r>
              <a:rPr lang="pt-BR" sz="2000" dirty="0"/>
              <a:t>" para alinhar vários widgets um em cima do outro, ocupando todo o espaço vertical disponível.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CDA261-8BDB-4C5F-8424-A7777C7E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44" y="1255916"/>
            <a:ext cx="3344831" cy="650384"/>
          </a:xfrm>
          <a:prstGeom prst="rect">
            <a:avLst/>
          </a:prstGeom>
        </p:spPr>
      </p:pic>
      <p:pic>
        <p:nvPicPr>
          <p:cNvPr id="1026" name="Picture 2" descr="Coluna do pilar da cerca de tijolos isolada no fundo branco | Foto Premium">
            <a:extLst>
              <a:ext uri="{FF2B5EF4-FFF2-40B4-BE49-F238E27FC236}">
                <a16:creationId xmlns:a16="http://schemas.microsoft.com/office/drawing/2014/main" id="{1702EA49-AB99-4C18-AA1A-5CDA349C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29" y="2295251"/>
            <a:ext cx="1376524" cy="244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5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Container</a:t>
            </a:r>
          </a:p>
        </p:txBody>
      </p:sp>
      <p:pic>
        <p:nvPicPr>
          <p:cNvPr id="1028" name="Picture 4" descr="1,725,116 fotos de stock e banco de imagens de Container - Getty Images">
            <a:extLst>
              <a:ext uri="{FF2B5EF4-FFF2-40B4-BE49-F238E27FC236}">
                <a16:creationId xmlns:a16="http://schemas.microsoft.com/office/drawing/2014/main" id="{A3EB8CA9-3D18-49E3-B124-F98DDC16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52" y="639399"/>
            <a:ext cx="3609460" cy="39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2BDA85-C523-440B-80B4-4E5B38DCA6A3}"/>
              </a:ext>
            </a:extLst>
          </p:cNvPr>
          <p:cNvSpPr txBox="1"/>
          <p:nvPr/>
        </p:nvSpPr>
        <p:spPr>
          <a:xfrm>
            <a:off x="536424" y="1487284"/>
            <a:ext cx="36885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O Container é um widget básico que pode ser personalizado com diferentes opções de estilo, como cor, borda, sombra e gradiente, permitindo que você crie uma variedade de designs para seus aplicativos </a:t>
            </a:r>
            <a:r>
              <a:rPr lang="pt-BR" sz="1800" dirty="0" err="1"/>
              <a:t>Flutter</a:t>
            </a:r>
            <a:r>
              <a:rPr lang="pt-BR" sz="1800" dirty="0"/>
              <a:t>. Ele também pode ser usado para definir a altura e largura de um widget filho.</a:t>
            </a:r>
          </a:p>
        </p:txBody>
      </p:sp>
    </p:spTree>
    <p:extLst>
      <p:ext uri="{BB962C8B-B14F-4D97-AF65-F5344CB8AC3E}">
        <p14:creationId xmlns:p14="http://schemas.microsoft.com/office/powerpoint/2010/main" val="148215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BF8E2377-6378-4954-813B-A3EFD4F13B35}"/>
              </a:ext>
            </a:extLst>
          </p:cNvPr>
          <p:cNvSpPr/>
          <p:nvPr/>
        </p:nvSpPr>
        <p:spPr>
          <a:xfrm>
            <a:off x="4572000" y="1778000"/>
            <a:ext cx="4216400" cy="6280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2F0C48-0F04-4FFC-9D01-94F57B67D1F3}"/>
              </a:ext>
            </a:extLst>
          </p:cNvPr>
          <p:cNvSpPr txBox="1"/>
          <p:nvPr/>
        </p:nvSpPr>
        <p:spPr>
          <a:xfrm>
            <a:off x="645242" y="539425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Oswald" panose="00000500000000000000" pitchFamily="2" charset="0"/>
              </a:rPr>
              <a:t>Expanded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8100208" y="1856640"/>
            <a:ext cx="738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ido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C0064D-DA6F-45ED-8397-89BC2967320F}"/>
              </a:ext>
            </a:extLst>
          </p:cNvPr>
          <p:cNvSpPr txBox="1"/>
          <p:nvPr/>
        </p:nvSpPr>
        <p:spPr>
          <a:xfrm>
            <a:off x="4622669" y="1856640"/>
            <a:ext cx="5229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Exp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EF3E3-F5DA-4C27-80F2-05A9305CBA69}"/>
              </a:ext>
            </a:extLst>
          </p:cNvPr>
          <p:cNvSpPr txBox="1"/>
          <p:nvPr/>
        </p:nvSpPr>
        <p:spPr>
          <a:xfrm>
            <a:off x="6324208" y="1830426"/>
            <a:ext cx="5229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and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CB6AAD-87AF-42CC-A486-0C5F07EC2971}"/>
              </a:ext>
            </a:extLst>
          </p:cNvPr>
          <p:cNvSpPr txBox="1"/>
          <p:nvPr/>
        </p:nvSpPr>
        <p:spPr>
          <a:xfrm>
            <a:off x="613551" y="1150085"/>
            <a:ext cx="3513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É um Widget no </a:t>
            </a:r>
            <a:r>
              <a:rPr lang="pt-BR" sz="1800" dirty="0" err="1"/>
              <a:t>Flutter</a:t>
            </a:r>
            <a:r>
              <a:rPr lang="pt-BR" sz="1800" dirty="0"/>
              <a:t> que permite que um elemento dentro de um layout expanda para ocupar todo o espaço disponível em uma determinada direção.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ABE2AB-C80B-4ADD-A1D6-0D5E06E75DD9}"/>
              </a:ext>
            </a:extLst>
          </p:cNvPr>
          <p:cNvSpPr txBox="1"/>
          <p:nvPr/>
        </p:nvSpPr>
        <p:spPr>
          <a:xfrm>
            <a:off x="4477735" y="3130664"/>
            <a:ext cx="421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Por exemplo, se você tiver uma coluna com vários elementos dentro dela, você pode colocar um widget </a:t>
            </a:r>
            <a:r>
              <a:rPr lang="pt-BR" sz="1600" dirty="0" err="1"/>
              <a:t>Expanded</a:t>
            </a:r>
            <a:r>
              <a:rPr lang="pt-BR" sz="1600" dirty="0"/>
              <a:t> em um dos elementos para fazer com que ele se expanda para preencher todo o espaço vertical restante na coluna.</a:t>
            </a:r>
          </a:p>
        </p:txBody>
      </p:sp>
    </p:spTree>
    <p:extLst>
      <p:ext uri="{BB962C8B-B14F-4D97-AF65-F5344CB8AC3E}">
        <p14:creationId xmlns:p14="http://schemas.microsoft.com/office/powerpoint/2010/main" val="7972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C58DC-20D4-4643-8919-8CBCDF458931}"/>
              </a:ext>
            </a:extLst>
          </p:cNvPr>
          <p:cNvSpPr txBox="1"/>
          <p:nvPr/>
        </p:nvSpPr>
        <p:spPr>
          <a:xfrm>
            <a:off x="384024" y="2253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55C19-8B42-4D2D-B436-BBAFC02A64D2}"/>
              </a:ext>
            </a:extLst>
          </p:cNvPr>
          <p:cNvSpPr txBox="1"/>
          <p:nvPr/>
        </p:nvSpPr>
        <p:spPr>
          <a:xfrm>
            <a:off x="536424" y="377789"/>
            <a:ext cx="6592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Adicionando imagem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F86796-1F41-41D2-93B5-5403C05F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4" y="1053409"/>
            <a:ext cx="2916577" cy="2635084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6C9B4B9-8865-4AEE-8836-4D4EBF27255E}"/>
              </a:ext>
            </a:extLst>
          </p:cNvPr>
          <p:cNvSpPr/>
          <p:nvPr/>
        </p:nvSpPr>
        <p:spPr>
          <a:xfrm rot="10800000">
            <a:off x="3559803" y="2145825"/>
            <a:ext cx="630789" cy="3667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C2D77E-7365-4E5E-ACDF-927C771A8DB0}"/>
              </a:ext>
            </a:extLst>
          </p:cNvPr>
          <p:cNvSpPr txBox="1"/>
          <p:nvPr/>
        </p:nvSpPr>
        <p:spPr>
          <a:xfrm>
            <a:off x="4541885" y="1989344"/>
            <a:ext cx="29746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CRIAMOS A PASTA “</a:t>
            </a:r>
            <a:r>
              <a:rPr lang="pt-BR" sz="2800" dirty="0" err="1">
                <a:solidFill>
                  <a:srgbClr val="FF0000"/>
                </a:solidFill>
                <a:latin typeface="Oswald" panose="00000500000000000000" pitchFamily="2" charset="0"/>
              </a:rPr>
              <a:t>assets</a:t>
            </a:r>
            <a:r>
              <a:rPr lang="pt-BR" sz="2800" dirty="0">
                <a:latin typeface="Oswald" panose="00000500000000000000" pitchFamily="2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000CC4-352A-49EB-AE48-5BE8C6B8BF48}"/>
              </a:ext>
            </a:extLst>
          </p:cNvPr>
          <p:cNvSpPr txBox="1"/>
          <p:nvPr/>
        </p:nvSpPr>
        <p:spPr>
          <a:xfrm>
            <a:off x="4516893" y="3139271"/>
            <a:ext cx="403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Colocamos todas imagens que iremos utilizar no projeto dentro desta pasta.</a:t>
            </a:r>
          </a:p>
        </p:txBody>
      </p:sp>
    </p:spTree>
    <p:extLst>
      <p:ext uri="{BB962C8B-B14F-4D97-AF65-F5344CB8AC3E}">
        <p14:creationId xmlns:p14="http://schemas.microsoft.com/office/powerpoint/2010/main" val="203608497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478</Words>
  <Application>Microsoft Office PowerPoint</Application>
  <PresentationFormat>Apresentação na tela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Oswald</vt:lpstr>
      <vt:lpstr>Consolas</vt:lpstr>
      <vt:lpstr>Arial</vt:lpstr>
      <vt:lpstr>Roboto</vt:lpstr>
      <vt:lpstr>Söhne</vt:lpstr>
      <vt:lpstr>Software Development Bussines Plan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Maikon Silva</dc:creator>
  <cp:lastModifiedBy>Maikon Silva</cp:lastModifiedBy>
  <cp:revision>19</cp:revision>
  <dcterms:modified xsi:type="dcterms:W3CDTF">2023-03-25T13:04:31Z</dcterms:modified>
</cp:coreProperties>
</file>