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310" r:id="rId3"/>
    <p:sldId id="260" r:id="rId4"/>
    <p:sldId id="268" r:id="rId5"/>
    <p:sldId id="312" r:id="rId6"/>
    <p:sldId id="313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embeddedFontLst>
    <p:embeddedFont>
      <p:font typeface="Archivo Medium" panose="020B0604020202020204" charset="0"/>
      <p:regular r:id="rId13"/>
      <p:bold r:id="rId14"/>
      <p:italic r:id="rId15"/>
      <p:boldItalic r:id="rId16"/>
    </p:embeddedFon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Kron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51EDC-BED8-477C-BA48-D3D3F6290316}" v="33" dt="2025-06-21T15:01:38.671"/>
  </p1510:revLst>
</p1510:revInfo>
</file>

<file path=ppt/tableStyles.xml><?xml version="1.0" encoding="utf-8"?>
<a:tblStyleLst xmlns:a="http://schemas.openxmlformats.org/drawingml/2006/main" def="{C61F029F-88E3-44DE-AA46-7C55738C30E6}">
  <a:tblStyle styleId="{C61F029F-88E3-44DE-AA46-7C55738C3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Nguyen" userId="e70b427d9d47929e" providerId="LiveId" clId="{B0351EDC-BED8-477C-BA48-D3D3F6290316}"/>
    <pc:docChg chg="undo redo custSel addSld delSld modSld sldOrd delMainMaster">
      <pc:chgData name="Kenny Nguyen" userId="e70b427d9d47929e" providerId="LiveId" clId="{B0351EDC-BED8-477C-BA48-D3D3F6290316}" dt="2025-06-21T15:02:47.801" v="699" actId="47"/>
      <pc:docMkLst>
        <pc:docMk/>
      </pc:docMkLst>
      <pc:sldChg chg="modSp mod modTransition">
        <pc:chgData name="Kenny Nguyen" userId="e70b427d9d47929e" providerId="LiveId" clId="{B0351EDC-BED8-477C-BA48-D3D3F6290316}" dt="2025-06-21T14:32:30.925" v="325"/>
        <pc:sldMkLst>
          <pc:docMk/>
          <pc:sldMk cId="0" sldId="256"/>
        </pc:sldMkLst>
        <pc:spChg chg="mod">
          <ac:chgData name="Kenny Nguyen" userId="e70b427d9d47929e" providerId="LiveId" clId="{B0351EDC-BED8-477C-BA48-D3D3F6290316}" dt="2025-06-21T14:32:11.181" v="324" actId="2711"/>
          <ac:spMkLst>
            <pc:docMk/>
            <pc:sldMk cId="0" sldId="256"/>
            <ac:spMk id="474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0:25.911" v="141" actId="403"/>
          <ac:spMkLst>
            <pc:docMk/>
            <pc:sldMk cId="0" sldId="256"/>
            <ac:spMk id="480" creationId="{00000000-0000-0000-0000-000000000000}"/>
          </ac:spMkLst>
        </pc:spChg>
      </pc:sldChg>
      <pc:sldChg chg="del">
        <pc:chgData name="Kenny Nguyen" userId="e70b427d9d47929e" providerId="LiveId" clId="{B0351EDC-BED8-477C-BA48-D3D3F6290316}" dt="2025-06-21T14:16:43.042" v="5" actId="47"/>
        <pc:sldMkLst>
          <pc:docMk/>
          <pc:sldMk cId="0" sldId="257"/>
        </pc:sldMkLst>
      </pc:sldChg>
      <pc:sldChg chg="del">
        <pc:chgData name="Kenny Nguyen" userId="e70b427d9d47929e" providerId="LiveId" clId="{B0351EDC-BED8-477C-BA48-D3D3F6290316}" dt="2025-06-21T14:16:41.453" v="4" actId="47"/>
        <pc:sldMkLst>
          <pc:docMk/>
          <pc:sldMk cId="0" sldId="258"/>
        </pc:sldMkLst>
      </pc:sldChg>
      <pc:sldChg chg="addSp delSp modSp del mod ord">
        <pc:chgData name="Kenny Nguyen" userId="e70b427d9d47929e" providerId="LiveId" clId="{B0351EDC-BED8-477C-BA48-D3D3F6290316}" dt="2025-06-21T14:30:47.916" v="309" actId="47"/>
        <pc:sldMkLst>
          <pc:docMk/>
          <pc:sldMk cId="0" sldId="259"/>
        </pc:sldMkLst>
        <pc:spChg chg="add del mod">
          <ac:chgData name="Kenny Nguyen" userId="e70b427d9d47929e" providerId="LiveId" clId="{B0351EDC-BED8-477C-BA48-D3D3F6290316}" dt="2025-06-21T14:25:50.813" v="218" actId="21"/>
          <ac:spMkLst>
            <pc:docMk/>
            <pc:sldMk cId="0" sldId="259"/>
            <ac:spMk id="3" creationId="{AC44CABF-A907-2398-447B-241EAB6BC421}"/>
          </ac:spMkLst>
        </pc:spChg>
        <pc:spChg chg="mod">
          <ac:chgData name="Kenny Nguyen" userId="e70b427d9d47929e" providerId="LiveId" clId="{B0351EDC-BED8-477C-BA48-D3D3F6290316}" dt="2025-06-21T14:16:57.550" v="8" actId="1076"/>
          <ac:spMkLst>
            <pc:docMk/>
            <pc:sldMk cId="0" sldId="259"/>
            <ac:spMk id="528" creationId="{00000000-0000-0000-0000-000000000000}"/>
          </ac:spMkLst>
        </pc:spChg>
        <pc:spChg chg="add del mod">
          <ac:chgData name="Kenny Nguyen" userId="e70b427d9d47929e" providerId="LiveId" clId="{B0351EDC-BED8-477C-BA48-D3D3F6290316}" dt="2025-06-21T14:28:26.652" v="270" actId="478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4:06.437" v="157"/>
          <ac:spMkLst>
            <pc:docMk/>
            <pc:sldMk cId="0" sldId="259"/>
            <ac:spMk id="530" creationId="{00000000-0000-0000-0000-000000000000}"/>
          </ac:spMkLst>
        </pc:spChg>
        <pc:grpChg chg="add del mod">
          <ac:chgData name="Kenny Nguyen" userId="e70b427d9d47929e" providerId="LiveId" clId="{B0351EDC-BED8-477C-BA48-D3D3F6290316}" dt="2025-06-21T14:25:50.813" v="218" actId="21"/>
          <ac:grpSpMkLst>
            <pc:docMk/>
            <pc:sldMk cId="0" sldId="259"/>
            <ac:grpSpMk id="525" creationId="{00000000-0000-0000-0000-000000000000}"/>
          </ac:grpSpMkLst>
        </pc:grpChg>
      </pc:sldChg>
      <pc:sldChg chg="addSp delSp modSp mod">
        <pc:chgData name="Kenny Nguyen" userId="e70b427d9d47929e" providerId="LiveId" clId="{B0351EDC-BED8-477C-BA48-D3D3F6290316}" dt="2025-06-21T14:32:56.406" v="331" actId="478"/>
        <pc:sldMkLst>
          <pc:docMk/>
          <pc:sldMk cId="0" sldId="260"/>
        </pc:sldMkLst>
        <pc:spChg chg="add del mod">
          <ac:chgData name="Kenny Nguyen" userId="e70b427d9d47929e" providerId="LiveId" clId="{B0351EDC-BED8-477C-BA48-D3D3F6290316}" dt="2025-06-21T14:32:52.852" v="329" actId="478"/>
          <ac:spMkLst>
            <pc:docMk/>
            <pc:sldMk cId="0" sldId="260"/>
            <ac:spMk id="3" creationId="{B6048602-57E4-1D62-BB04-47746A758CB0}"/>
          </ac:spMkLst>
        </pc:spChg>
        <pc:spChg chg="add del mod">
          <ac:chgData name="Kenny Nguyen" userId="e70b427d9d47929e" providerId="LiveId" clId="{B0351EDC-BED8-477C-BA48-D3D3F6290316}" dt="2025-06-21T14:32:56.406" v="331" actId="478"/>
          <ac:spMkLst>
            <pc:docMk/>
            <pc:sldMk cId="0" sldId="260"/>
            <ac:spMk id="5" creationId="{C92F2E2B-511F-3652-B514-A240808EEECD}"/>
          </ac:spMkLst>
        </pc:spChg>
        <pc:spChg chg="del">
          <ac:chgData name="Kenny Nguyen" userId="e70b427d9d47929e" providerId="LiveId" clId="{B0351EDC-BED8-477C-BA48-D3D3F6290316}" dt="2025-06-21T14:32:49.795" v="328" actId="478"/>
          <ac:spMkLst>
            <pc:docMk/>
            <pc:sldMk cId="0" sldId="260"/>
            <ac:spMk id="536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32:54.778" v="330" actId="478"/>
          <ac:spMkLst>
            <pc:docMk/>
            <pc:sldMk cId="0" sldId="260"/>
            <ac:spMk id="537" creationId="{00000000-0000-0000-0000-000000000000}"/>
          </ac:spMkLst>
        </pc:spChg>
        <pc:cxnChg chg="del">
          <ac:chgData name="Kenny Nguyen" userId="e70b427d9d47929e" providerId="LiveId" clId="{B0351EDC-BED8-477C-BA48-D3D3F6290316}" dt="2025-06-21T14:32:47.528" v="327" actId="478"/>
          <ac:cxnSpMkLst>
            <pc:docMk/>
            <pc:sldMk cId="0" sldId="260"/>
            <ac:cxnSpMk id="535" creationId="{00000000-0000-0000-0000-000000000000}"/>
          </ac:cxnSpMkLst>
        </pc:cxnChg>
      </pc:sldChg>
      <pc:sldChg chg="modSp del mod">
        <pc:chgData name="Kenny Nguyen" userId="e70b427d9d47929e" providerId="LiveId" clId="{B0351EDC-BED8-477C-BA48-D3D3F6290316}" dt="2025-06-21T14:56:34.711" v="388" actId="47"/>
        <pc:sldMkLst>
          <pc:docMk/>
          <pc:sldMk cId="0" sldId="261"/>
        </pc:sldMkLst>
        <pc:spChg chg="mod">
          <ac:chgData name="Kenny Nguyen" userId="e70b427d9d47929e" providerId="LiveId" clId="{B0351EDC-BED8-477C-BA48-D3D3F6290316}" dt="2025-06-21T14:55:25.806" v="341" actId="20577"/>
          <ac:spMkLst>
            <pc:docMk/>
            <pc:sldMk cId="0" sldId="261"/>
            <ac:spMk id="544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55:31.585" v="371" actId="20577"/>
          <ac:spMkLst>
            <pc:docMk/>
            <pc:sldMk cId="0" sldId="261"/>
            <ac:spMk id="545" creationId="{00000000-0000-0000-0000-000000000000}"/>
          </ac:spMkLst>
        </pc:spChg>
      </pc:sldChg>
      <pc:sldChg chg="addSp delSp modSp del mod">
        <pc:chgData name="Kenny Nguyen" userId="e70b427d9d47929e" providerId="LiveId" clId="{B0351EDC-BED8-477C-BA48-D3D3F6290316}" dt="2025-06-21T14:58:48.595" v="430" actId="47"/>
        <pc:sldMkLst>
          <pc:docMk/>
          <pc:sldMk cId="0" sldId="262"/>
        </pc:sldMkLst>
        <pc:spChg chg="add del mod">
          <ac:chgData name="Kenny Nguyen" userId="e70b427d9d47929e" providerId="LiveId" clId="{B0351EDC-BED8-477C-BA48-D3D3F6290316}" dt="2025-06-21T14:57:52.877" v="414" actId="478"/>
          <ac:spMkLst>
            <pc:docMk/>
            <pc:sldMk cId="0" sldId="262"/>
            <ac:spMk id="3" creationId="{FC39EBBB-36DD-B3E0-030D-9A6FE26AC0C4}"/>
          </ac:spMkLst>
        </pc:spChg>
        <pc:spChg chg="add del mod">
          <ac:chgData name="Kenny Nguyen" userId="e70b427d9d47929e" providerId="LiveId" clId="{B0351EDC-BED8-477C-BA48-D3D3F6290316}" dt="2025-06-21T14:57:53.429" v="415" actId="478"/>
          <ac:spMkLst>
            <pc:docMk/>
            <pc:sldMk cId="0" sldId="262"/>
            <ac:spMk id="5" creationId="{301F7252-1282-9DFB-3DE5-48CE969CB26A}"/>
          </ac:spMkLst>
        </pc:spChg>
        <pc:spChg chg="add del mod">
          <ac:chgData name="Kenny Nguyen" userId="e70b427d9d47929e" providerId="LiveId" clId="{B0351EDC-BED8-477C-BA48-D3D3F6290316}" dt="2025-06-21T14:57:50.396" v="413" actId="478"/>
          <ac:spMkLst>
            <pc:docMk/>
            <pc:sldMk cId="0" sldId="262"/>
            <ac:spMk id="7" creationId="{69444D34-589F-9ACD-1F15-742EDAE28F0A}"/>
          </ac:spMkLst>
        </pc:spChg>
        <pc:spChg chg="del">
          <ac:chgData name="Kenny Nguyen" userId="e70b427d9d47929e" providerId="LiveId" clId="{B0351EDC-BED8-477C-BA48-D3D3F6290316}" dt="2025-06-21T14:57:48.611" v="412" actId="478"/>
          <ac:spMkLst>
            <pc:docMk/>
            <pc:sldMk cId="0" sldId="262"/>
            <ac:spMk id="9" creationId="{DED15E09-9769-1002-A436-55A376177C21}"/>
          </ac:spMkLst>
        </pc:spChg>
        <pc:spChg chg="add del mod">
          <ac:chgData name="Kenny Nguyen" userId="e70b427d9d47929e" providerId="LiveId" clId="{B0351EDC-BED8-477C-BA48-D3D3F6290316}" dt="2025-06-21T14:57:58.542" v="417" actId="478"/>
          <ac:spMkLst>
            <pc:docMk/>
            <pc:sldMk cId="0" sldId="262"/>
            <ac:spMk id="11" creationId="{9629651D-0D7A-B603-4145-E7EFE00733E7}"/>
          </ac:spMkLst>
        </pc:spChg>
        <pc:spChg chg="add del mod">
          <ac:chgData name="Kenny Nguyen" userId="e70b427d9d47929e" providerId="LiveId" clId="{B0351EDC-BED8-477C-BA48-D3D3F6290316}" dt="2025-06-21T14:57:57.980" v="416" actId="478"/>
          <ac:spMkLst>
            <pc:docMk/>
            <pc:sldMk cId="0" sldId="262"/>
            <ac:spMk id="13" creationId="{02FFBC96-DFC8-379D-ADCB-B1361A2D96E2}"/>
          </ac:spMkLst>
        </pc:spChg>
        <pc:spChg chg="del">
          <ac:chgData name="Kenny Nguyen" userId="e70b427d9d47929e" providerId="LiveId" clId="{B0351EDC-BED8-477C-BA48-D3D3F6290316}" dt="2025-06-21T14:57:44.870" v="411" actId="478"/>
          <ac:spMkLst>
            <pc:docMk/>
            <pc:sldMk cId="0" sldId="262"/>
            <ac:spMk id="559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57:44.870" v="411" actId="478"/>
          <ac:spMkLst>
            <pc:docMk/>
            <pc:sldMk cId="0" sldId="262"/>
            <ac:spMk id="560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57:30.281" v="410"/>
          <ac:spMkLst>
            <pc:docMk/>
            <pc:sldMk cId="0" sldId="262"/>
            <ac:spMk id="561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57:44.870" v="411" actId="478"/>
          <ac:spMkLst>
            <pc:docMk/>
            <pc:sldMk cId="0" sldId="262"/>
            <ac:spMk id="563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57:44.870" v="411" actId="478"/>
          <ac:spMkLst>
            <pc:docMk/>
            <pc:sldMk cId="0" sldId="262"/>
            <ac:spMk id="565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57:44.870" v="411" actId="478"/>
          <ac:spMkLst>
            <pc:docMk/>
            <pc:sldMk cId="0" sldId="262"/>
            <ac:spMk id="566" creationId="{00000000-0000-0000-0000-000000000000}"/>
          </ac:spMkLst>
        </pc:spChg>
      </pc:sldChg>
      <pc:sldChg chg="del ord">
        <pc:chgData name="Kenny Nguyen" userId="e70b427d9d47929e" providerId="LiveId" clId="{B0351EDC-BED8-477C-BA48-D3D3F6290316}" dt="2025-06-21T14:56:22.196" v="374" actId="47"/>
        <pc:sldMkLst>
          <pc:docMk/>
          <pc:sldMk cId="0" sldId="263"/>
        </pc:sldMkLst>
      </pc:sldChg>
      <pc:sldChg chg="del">
        <pc:chgData name="Kenny Nguyen" userId="e70b427d9d47929e" providerId="LiveId" clId="{B0351EDC-BED8-477C-BA48-D3D3F6290316}" dt="2025-06-21T14:58:56.504" v="431" actId="47"/>
        <pc:sldMkLst>
          <pc:docMk/>
          <pc:sldMk cId="0" sldId="264"/>
        </pc:sldMkLst>
      </pc:sldChg>
      <pc:sldChg chg="del">
        <pc:chgData name="Kenny Nguyen" userId="e70b427d9d47929e" providerId="LiveId" clId="{B0351EDC-BED8-477C-BA48-D3D3F6290316}" dt="2025-06-21T14:58:58.283" v="432" actId="47"/>
        <pc:sldMkLst>
          <pc:docMk/>
          <pc:sldMk cId="0" sldId="265"/>
        </pc:sldMkLst>
      </pc:sldChg>
      <pc:sldChg chg="addSp delSp modSp del mod ord">
        <pc:chgData name="Kenny Nguyen" userId="e70b427d9d47929e" providerId="LiveId" clId="{B0351EDC-BED8-477C-BA48-D3D3F6290316}" dt="2025-06-21T14:31:23.487" v="321" actId="47"/>
        <pc:sldMkLst>
          <pc:docMk/>
          <pc:sldMk cId="0" sldId="266"/>
        </pc:sldMkLst>
        <pc:spChg chg="add mod">
          <ac:chgData name="Kenny Nguyen" userId="e70b427d9d47929e" providerId="LiveId" clId="{B0351EDC-BED8-477C-BA48-D3D3F6290316}" dt="2025-06-21T14:25:35.685" v="210" actId="478"/>
          <ac:spMkLst>
            <pc:docMk/>
            <pc:sldMk cId="0" sldId="266"/>
            <ac:spMk id="3" creationId="{AEB12994-A840-3B0F-9224-0D1A401A9EB5}"/>
          </ac:spMkLst>
        </pc:spChg>
        <pc:spChg chg="mod">
          <ac:chgData name="Kenny Nguyen" userId="e70b427d9d47929e" providerId="LiveId" clId="{B0351EDC-BED8-477C-BA48-D3D3F6290316}" dt="2025-06-21T14:25:40.047" v="213"/>
          <ac:spMkLst>
            <pc:docMk/>
            <pc:sldMk cId="0" sldId="266"/>
            <ac:spMk id="6" creationId="{2FFBAFF9-11EA-FAE2-2CD6-517634214872}"/>
          </ac:spMkLst>
        </pc:spChg>
        <pc:spChg chg="mod">
          <ac:chgData name="Kenny Nguyen" userId="e70b427d9d47929e" providerId="LiveId" clId="{B0351EDC-BED8-477C-BA48-D3D3F6290316}" dt="2025-06-21T14:25:40.047" v="213"/>
          <ac:spMkLst>
            <pc:docMk/>
            <pc:sldMk cId="0" sldId="266"/>
            <ac:spMk id="7" creationId="{784DBFF4-7010-EE42-2149-3F1D71E763D9}"/>
          </ac:spMkLst>
        </pc:spChg>
        <pc:spChg chg="add mod">
          <ac:chgData name="Kenny Nguyen" userId="e70b427d9d47929e" providerId="LiveId" clId="{B0351EDC-BED8-477C-BA48-D3D3F6290316}" dt="2025-06-21T14:25:42.833" v="214"/>
          <ac:spMkLst>
            <pc:docMk/>
            <pc:sldMk cId="0" sldId="266"/>
            <ac:spMk id="8" creationId="{2781EE45-7DC3-2D98-4BEC-6B9D59D6B60E}"/>
          </ac:spMkLst>
        </pc:spChg>
        <pc:spChg chg="add mod">
          <ac:chgData name="Kenny Nguyen" userId="e70b427d9d47929e" providerId="LiveId" clId="{B0351EDC-BED8-477C-BA48-D3D3F6290316}" dt="2025-06-21T14:25:42.833" v="214"/>
          <ac:spMkLst>
            <pc:docMk/>
            <pc:sldMk cId="0" sldId="266"/>
            <ac:spMk id="9" creationId="{340CABE3-B75C-24A6-F9AF-7AA0EA6EC233}"/>
          </ac:spMkLst>
        </pc:spChg>
        <pc:spChg chg="add mod">
          <ac:chgData name="Kenny Nguyen" userId="e70b427d9d47929e" providerId="LiveId" clId="{B0351EDC-BED8-477C-BA48-D3D3F6290316}" dt="2025-06-21T14:25:42.833" v="214"/>
          <ac:spMkLst>
            <pc:docMk/>
            <pc:sldMk cId="0" sldId="266"/>
            <ac:spMk id="10" creationId="{86BED0BF-4184-132F-039C-9F388931A3CF}"/>
          </ac:spMkLst>
        </pc:spChg>
        <pc:spChg chg="add mod">
          <ac:chgData name="Kenny Nguyen" userId="e70b427d9d47929e" providerId="LiveId" clId="{B0351EDC-BED8-477C-BA48-D3D3F6290316}" dt="2025-06-21T14:25:54.393" v="220"/>
          <ac:spMkLst>
            <pc:docMk/>
            <pc:sldMk cId="0" sldId="266"/>
            <ac:spMk id="11" creationId="{C74A0B9B-17CC-F2B0-6BF6-A85F077E3467}"/>
          </ac:spMkLst>
        </pc:spChg>
        <pc:spChg chg="mod">
          <ac:chgData name="Kenny Nguyen" userId="e70b427d9d47929e" providerId="LiveId" clId="{B0351EDC-BED8-477C-BA48-D3D3F6290316}" dt="2025-06-21T14:25:48.323" v="216"/>
          <ac:spMkLst>
            <pc:docMk/>
            <pc:sldMk cId="0" sldId="266"/>
            <ac:spMk id="526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48.323" v="216"/>
          <ac:spMkLst>
            <pc:docMk/>
            <pc:sldMk cId="0" sldId="266"/>
            <ac:spMk id="527" creationId="{00000000-0000-0000-0000-000000000000}"/>
          </ac:spMkLst>
        </pc:spChg>
        <pc:spChg chg="add mod">
          <ac:chgData name="Kenny Nguyen" userId="e70b427d9d47929e" providerId="LiveId" clId="{B0351EDC-BED8-477C-BA48-D3D3F6290316}" dt="2025-06-21T14:25:49.261" v="217"/>
          <ac:spMkLst>
            <pc:docMk/>
            <pc:sldMk cId="0" sldId="266"/>
            <ac:spMk id="529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27.291" v="206" actId="20577"/>
          <ac:spMkLst>
            <pc:docMk/>
            <pc:sldMk cId="0" sldId="266"/>
            <ac:spMk id="623" creationId="{00000000-0000-0000-0000-000000000000}"/>
          </ac:spMkLst>
        </pc:spChg>
        <pc:spChg chg="del mod">
          <ac:chgData name="Kenny Nguyen" userId="e70b427d9d47929e" providerId="LiveId" clId="{B0351EDC-BED8-477C-BA48-D3D3F6290316}" dt="2025-06-21T14:25:35.685" v="210" actId="478"/>
          <ac:spMkLst>
            <pc:docMk/>
            <pc:sldMk cId="0" sldId="266"/>
            <ac:spMk id="624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38.200" v="211" actId="1076"/>
          <ac:spMkLst>
            <pc:docMk/>
            <pc:sldMk cId="0" sldId="266"/>
            <ac:spMk id="625" creationId="{00000000-0000-0000-0000-000000000000}"/>
          </ac:spMkLst>
        </pc:spChg>
        <pc:spChg chg="del mod">
          <ac:chgData name="Kenny Nguyen" userId="e70b427d9d47929e" providerId="LiveId" clId="{B0351EDC-BED8-477C-BA48-D3D3F6290316}" dt="2025-06-21T14:25:09.335" v="200" actId="478"/>
          <ac:spMkLst>
            <pc:docMk/>
            <pc:sldMk cId="0" sldId="266"/>
            <ac:spMk id="626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57.013" v="222" actId="1076"/>
          <ac:spMkLst>
            <pc:docMk/>
            <pc:sldMk cId="0" sldId="266"/>
            <ac:spMk id="627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25:11.730" v="201" actId="478"/>
          <ac:spMkLst>
            <pc:docMk/>
            <pc:sldMk cId="0" sldId="266"/>
            <ac:spMk id="628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32.505" v="209" actId="6549"/>
          <ac:spMkLst>
            <pc:docMk/>
            <pc:sldMk cId="0" sldId="266"/>
            <ac:spMk id="629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4:18.890" v="176" actId="20577"/>
          <ac:spMkLst>
            <pc:docMk/>
            <pc:sldMk cId="0" sldId="266"/>
            <ac:spMk id="630" creationId="{00000000-0000-0000-0000-000000000000}"/>
          </ac:spMkLst>
        </pc:spChg>
        <pc:spChg chg="del mod">
          <ac:chgData name="Kenny Nguyen" userId="e70b427d9d47929e" providerId="LiveId" clId="{B0351EDC-BED8-477C-BA48-D3D3F6290316}" dt="2025-06-21T14:25:21.045" v="204" actId="478"/>
          <ac:spMkLst>
            <pc:docMk/>
            <pc:sldMk cId="0" sldId="266"/>
            <ac:spMk id="631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4:50.127" v="198" actId="207"/>
          <ac:spMkLst>
            <pc:docMk/>
            <pc:sldMk cId="0" sldId="266"/>
            <ac:spMk id="632" creationId="{00000000-0000-0000-0000-000000000000}"/>
          </ac:spMkLst>
        </pc:spChg>
        <pc:spChg chg="del">
          <ac:chgData name="Kenny Nguyen" userId="e70b427d9d47929e" providerId="LiveId" clId="{B0351EDC-BED8-477C-BA48-D3D3F6290316}" dt="2025-06-21T14:25:25.119" v="205" actId="478"/>
          <ac:spMkLst>
            <pc:docMk/>
            <pc:sldMk cId="0" sldId="266"/>
            <ac:spMk id="633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30.159" v="207" actId="6549"/>
          <ac:spMkLst>
            <pc:docMk/>
            <pc:sldMk cId="0" sldId="266"/>
            <ac:spMk id="634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25:30.964" v="208" actId="20577"/>
          <ac:spMkLst>
            <pc:docMk/>
            <pc:sldMk cId="0" sldId="266"/>
            <ac:spMk id="635" creationId="{00000000-0000-0000-0000-000000000000}"/>
          </ac:spMkLst>
        </pc:spChg>
        <pc:grpChg chg="add mod">
          <ac:chgData name="Kenny Nguyen" userId="e70b427d9d47929e" providerId="LiveId" clId="{B0351EDC-BED8-477C-BA48-D3D3F6290316}" dt="2025-06-21T14:25:40.047" v="213"/>
          <ac:grpSpMkLst>
            <pc:docMk/>
            <pc:sldMk cId="0" sldId="266"/>
            <ac:grpSpMk id="5" creationId="{EDE8421A-2A95-31DC-65E0-6922749F3510}"/>
          </ac:grpSpMkLst>
        </pc:grpChg>
        <pc:grpChg chg="add mod">
          <ac:chgData name="Kenny Nguyen" userId="e70b427d9d47929e" providerId="LiveId" clId="{B0351EDC-BED8-477C-BA48-D3D3F6290316}" dt="2025-06-21T14:25:48.323" v="216"/>
          <ac:grpSpMkLst>
            <pc:docMk/>
            <pc:sldMk cId="0" sldId="266"/>
            <ac:grpSpMk id="525" creationId="{00000000-0000-0000-0000-000000000000}"/>
          </ac:grpSpMkLst>
        </pc:grpChg>
        <pc:cxnChg chg="add mod">
          <ac:chgData name="Kenny Nguyen" userId="e70b427d9d47929e" providerId="LiveId" clId="{B0351EDC-BED8-477C-BA48-D3D3F6290316}" dt="2025-06-21T14:25:40.047" v="213"/>
          <ac:cxnSpMkLst>
            <pc:docMk/>
            <pc:sldMk cId="0" sldId="266"/>
            <ac:cxnSpMk id="4" creationId="{2EA5308F-CC8E-5BAD-45C8-954B8C74E873}"/>
          </ac:cxnSpMkLst>
        </pc:cxnChg>
      </pc:sldChg>
      <pc:sldChg chg="modSp del mod ord">
        <pc:chgData name="Kenny Nguyen" userId="e70b427d9d47929e" providerId="LiveId" clId="{B0351EDC-BED8-477C-BA48-D3D3F6290316}" dt="2025-06-21T14:56:51.962" v="391" actId="47"/>
        <pc:sldMkLst>
          <pc:docMk/>
          <pc:sldMk cId="0" sldId="267"/>
        </pc:sldMkLst>
        <pc:spChg chg="mod">
          <ac:chgData name="Kenny Nguyen" userId="e70b427d9d47929e" providerId="LiveId" clId="{B0351EDC-BED8-477C-BA48-D3D3F6290316}" dt="2025-06-21T14:56:30.028" v="386" actId="20577"/>
          <ac:spMkLst>
            <pc:docMk/>
            <pc:sldMk cId="0" sldId="267"/>
            <ac:spMk id="645" creationId="{00000000-0000-0000-0000-000000000000}"/>
          </ac:spMkLst>
        </pc:spChg>
      </pc:sldChg>
      <pc:sldChg chg="modSp mod ord">
        <pc:chgData name="Kenny Nguyen" userId="e70b427d9d47929e" providerId="LiveId" clId="{B0351EDC-BED8-477C-BA48-D3D3F6290316}" dt="2025-06-21T14:57:11.698" v="407" actId="20577"/>
        <pc:sldMkLst>
          <pc:docMk/>
          <pc:sldMk cId="0" sldId="268"/>
        </pc:sldMkLst>
        <pc:spChg chg="mod">
          <ac:chgData name="Kenny Nguyen" userId="e70b427d9d47929e" providerId="LiveId" clId="{B0351EDC-BED8-477C-BA48-D3D3F6290316}" dt="2025-06-21T14:57:11.698" v="407" actId="20577"/>
          <ac:spMkLst>
            <pc:docMk/>
            <pc:sldMk cId="0" sldId="268"/>
            <ac:spMk id="698" creationId="{00000000-0000-0000-0000-000000000000}"/>
          </ac:spMkLst>
        </pc:spChg>
      </pc:sldChg>
      <pc:sldChg chg="del">
        <pc:chgData name="Kenny Nguyen" userId="e70b427d9d47929e" providerId="LiveId" clId="{B0351EDC-BED8-477C-BA48-D3D3F6290316}" dt="2025-06-21T14:58:59.507" v="433" actId="47"/>
        <pc:sldMkLst>
          <pc:docMk/>
          <pc:sldMk cId="0" sldId="269"/>
        </pc:sldMkLst>
      </pc:sldChg>
      <pc:sldChg chg="del">
        <pc:chgData name="Kenny Nguyen" userId="e70b427d9d47929e" providerId="LiveId" clId="{B0351EDC-BED8-477C-BA48-D3D3F6290316}" dt="2025-06-21T14:58:59.950" v="434" actId="47"/>
        <pc:sldMkLst>
          <pc:docMk/>
          <pc:sldMk cId="0" sldId="270"/>
        </pc:sldMkLst>
      </pc:sldChg>
      <pc:sldChg chg="del">
        <pc:chgData name="Kenny Nguyen" userId="e70b427d9d47929e" providerId="LiveId" clId="{B0351EDC-BED8-477C-BA48-D3D3F6290316}" dt="2025-06-21T14:59:00.966" v="435" actId="47"/>
        <pc:sldMkLst>
          <pc:docMk/>
          <pc:sldMk cId="0" sldId="271"/>
        </pc:sldMkLst>
      </pc:sldChg>
      <pc:sldChg chg="del">
        <pc:chgData name="Kenny Nguyen" userId="e70b427d9d47929e" providerId="LiveId" clId="{B0351EDC-BED8-477C-BA48-D3D3F6290316}" dt="2025-06-21T14:59:01.529" v="436" actId="47"/>
        <pc:sldMkLst>
          <pc:docMk/>
          <pc:sldMk cId="0" sldId="272"/>
        </pc:sldMkLst>
      </pc:sldChg>
      <pc:sldChg chg="del">
        <pc:chgData name="Kenny Nguyen" userId="e70b427d9d47929e" providerId="LiveId" clId="{B0351EDC-BED8-477C-BA48-D3D3F6290316}" dt="2025-06-21T14:59:03.062" v="437" actId="47"/>
        <pc:sldMkLst>
          <pc:docMk/>
          <pc:sldMk cId="0" sldId="273"/>
        </pc:sldMkLst>
      </pc:sldChg>
      <pc:sldChg chg="del ord">
        <pc:chgData name="Kenny Nguyen" userId="e70b427d9d47929e" providerId="LiveId" clId="{B0351EDC-BED8-477C-BA48-D3D3F6290316}" dt="2025-06-21T14:31:25.033" v="322" actId="47"/>
        <pc:sldMkLst>
          <pc:docMk/>
          <pc:sldMk cId="0" sldId="274"/>
        </pc:sldMkLst>
      </pc:sldChg>
      <pc:sldChg chg="del">
        <pc:chgData name="Kenny Nguyen" userId="e70b427d9d47929e" providerId="LiveId" clId="{B0351EDC-BED8-477C-BA48-D3D3F6290316}" dt="2025-06-21T14:59:03.593" v="438" actId="47"/>
        <pc:sldMkLst>
          <pc:docMk/>
          <pc:sldMk cId="0" sldId="275"/>
        </pc:sldMkLst>
      </pc:sldChg>
      <pc:sldChg chg="add del">
        <pc:chgData name="Kenny Nguyen" userId="e70b427d9d47929e" providerId="LiveId" clId="{B0351EDC-BED8-477C-BA48-D3D3F6290316}" dt="2025-06-21T15:00:26.542" v="532" actId="47"/>
        <pc:sldMkLst>
          <pc:docMk/>
          <pc:sldMk cId="0" sldId="276"/>
        </pc:sldMkLst>
      </pc:sldChg>
      <pc:sldChg chg="add del">
        <pc:chgData name="Kenny Nguyen" userId="e70b427d9d47929e" providerId="LiveId" clId="{B0351EDC-BED8-477C-BA48-D3D3F6290316}" dt="2025-06-21T14:59:10.019" v="443" actId="47"/>
        <pc:sldMkLst>
          <pc:docMk/>
          <pc:sldMk cId="0" sldId="277"/>
        </pc:sldMkLst>
      </pc:sldChg>
      <pc:sldChg chg="del">
        <pc:chgData name="Kenny Nguyen" userId="e70b427d9d47929e" providerId="LiveId" clId="{B0351EDC-BED8-477C-BA48-D3D3F6290316}" dt="2025-06-21T14:59:10.502" v="444" actId="47"/>
        <pc:sldMkLst>
          <pc:docMk/>
          <pc:sldMk cId="0" sldId="278"/>
        </pc:sldMkLst>
      </pc:sldChg>
      <pc:sldChg chg="del">
        <pc:chgData name="Kenny Nguyen" userId="e70b427d9d47929e" providerId="LiveId" clId="{B0351EDC-BED8-477C-BA48-D3D3F6290316}" dt="2025-06-21T14:59:10.858" v="445" actId="47"/>
        <pc:sldMkLst>
          <pc:docMk/>
          <pc:sldMk cId="0" sldId="279"/>
        </pc:sldMkLst>
      </pc:sldChg>
      <pc:sldChg chg="del">
        <pc:chgData name="Kenny Nguyen" userId="e70b427d9d47929e" providerId="LiveId" clId="{B0351EDC-BED8-477C-BA48-D3D3F6290316}" dt="2025-06-21T14:59:11.305" v="446" actId="47"/>
        <pc:sldMkLst>
          <pc:docMk/>
          <pc:sldMk cId="0" sldId="280"/>
        </pc:sldMkLst>
      </pc:sldChg>
      <pc:sldChg chg="del">
        <pc:chgData name="Kenny Nguyen" userId="e70b427d9d47929e" providerId="LiveId" clId="{B0351EDC-BED8-477C-BA48-D3D3F6290316}" dt="2025-06-21T14:59:11.610" v="447" actId="47"/>
        <pc:sldMkLst>
          <pc:docMk/>
          <pc:sldMk cId="0" sldId="281"/>
        </pc:sldMkLst>
      </pc:sldChg>
      <pc:sldChg chg="del">
        <pc:chgData name="Kenny Nguyen" userId="e70b427d9d47929e" providerId="LiveId" clId="{B0351EDC-BED8-477C-BA48-D3D3F6290316}" dt="2025-06-21T14:59:11.891" v="448" actId="47"/>
        <pc:sldMkLst>
          <pc:docMk/>
          <pc:sldMk cId="0" sldId="282"/>
        </pc:sldMkLst>
      </pc:sldChg>
      <pc:sldChg chg="add del">
        <pc:chgData name="Kenny Nguyen" userId="e70b427d9d47929e" providerId="LiveId" clId="{B0351EDC-BED8-477C-BA48-D3D3F6290316}" dt="2025-06-21T14:59:14.567" v="452" actId="47"/>
        <pc:sldMkLst>
          <pc:docMk/>
          <pc:sldMk cId="0" sldId="283"/>
        </pc:sldMkLst>
      </pc:sldChg>
      <pc:sldChg chg="add del">
        <pc:chgData name="Kenny Nguyen" userId="e70b427d9d47929e" providerId="LiveId" clId="{B0351EDC-BED8-477C-BA48-D3D3F6290316}" dt="2025-06-21T14:59:14.395" v="451" actId="47"/>
        <pc:sldMkLst>
          <pc:docMk/>
          <pc:sldMk cId="0" sldId="284"/>
        </pc:sldMkLst>
      </pc:sldChg>
      <pc:sldChg chg="addSp delSp modSp del mod ord">
        <pc:chgData name="Kenny Nguyen" userId="e70b427d9d47929e" providerId="LiveId" clId="{B0351EDC-BED8-477C-BA48-D3D3F6290316}" dt="2025-06-21T15:02:47.801" v="699" actId="47"/>
        <pc:sldMkLst>
          <pc:docMk/>
          <pc:sldMk cId="0" sldId="287"/>
        </pc:sldMkLst>
        <pc:spChg chg="add mod">
          <ac:chgData name="Kenny Nguyen" userId="e70b427d9d47929e" providerId="LiveId" clId="{B0351EDC-BED8-477C-BA48-D3D3F6290316}" dt="2025-06-21T14:59:47.347" v="478" actId="21"/>
          <ac:spMkLst>
            <pc:docMk/>
            <pc:sldMk cId="0" sldId="287"/>
            <ac:spMk id="3" creationId="{B582B416-7B2C-9F01-4CD1-AAEA9A0C4CB8}"/>
          </ac:spMkLst>
        </pc:spChg>
        <pc:spChg chg="del mod">
          <ac:chgData name="Kenny Nguyen" userId="e70b427d9d47929e" providerId="LiveId" clId="{B0351EDC-BED8-477C-BA48-D3D3F6290316}" dt="2025-06-21T14:59:47.347" v="478" actId="21"/>
          <ac:spMkLst>
            <pc:docMk/>
            <pc:sldMk cId="0" sldId="287"/>
            <ac:spMk id="1253" creationId="{00000000-0000-0000-0000-000000000000}"/>
          </ac:spMkLst>
        </pc:spChg>
        <pc:grpChg chg="del">
          <ac:chgData name="Kenny Nguyen" userId="e70b427d9d47929e" providerId="LiveId" clId="{B0351EDC-BED8-477C-BA48-D3D3F6290316}" dt="2025-06-21T14:59:47.347" v="478" actId="21"/>
          <ac:grpSpMkLst>
            <pc:docMk/>
            <pc:sldMk cId="0" sldId="287"/>
            <ac:grpSpMk id="1250" creationId="{00000000-0000-0000-0000-000000000000}"/>
          </ac:grpSpMkLst>
        </pc:grpChg>
      </pc:sldChg>
      <pc:sldChg chg="del">
        <pc:chgData name="Kenny Nguyen" userId="e70b427d9d47929e" providerId="LiveId" clId="{B0351EDC-BED8-477C-BA48-D3D3F6290316}" dt="2025-06-21T14:59:19.645" v="453" actId="47"/>
        <pc:sldMkLst>
          <pc:docMk/>
          <pc:sldMk cId="0" sldId="288"/>
        </pc:sldMkLst>
      </pc:sldChg>
      <pc:sldChg chg="del">
        <pc:chgData name="Kenny Nguyen" userId="e70b427d9d47929e" providerId="LiveId" clId="{B0351EDC-BED8-477C-BA48-D3D3F6290316}" dt="2025-06-21T14:59:20.837" v="454" actId="47"/>
        <pc:sldMkLst>
          <pc:docMk/>
          <pc:sldMk cId="0" sldId="289"/>
        </pc:sldMkLst>
      </pc:sldChg>
      <pc:sldChg chg="del">
        <pc:chgData name="Kenny Nguyen" userId="e70b427d9d47929e" providerId="LiveId" clId="{B0351EDC-BED8-477C-BA48-D3D3F6290316}" dt="2025-06-21T14:59:21.489" v="455" actId="47"/>
        <pc:sldMkLst>
          <pc:docMk/>
          <pc:sldMk cId="0" sldId="290"/>
        </pc:sldMkLst>
      </pc:sldChg>
      <pc:sldChg chg="del">
        <pc:chgData name="Kenny Nguyen" userId="e70b427d9d47929e" providerId="LiveId" clId="{B0351EDC-BED8-477C-BA48-D3D3F6290316}" dt="2025-06-21T14:59:21.875" v="456" actId="47"/>
        <pc:sldMkLst>
          <pc:docMk/>
          <pc:sldMk cId="0" sldId="291"/>
        </pc:sldMkLst>
      </pc:sldChg>
      <pc:sldChg chg="del">
        <pc:chgData name="Kenny Nguyen" userId="e70b427d9d47929e" providerId="LiveId" clId="{B0351EDC-BED8-477C-BA48-D3D3F6290316}" dt="2025-06-21T14:59:22.162" v="457" actId="47"/>
        <pc:sldMkLst>
          <pc:docMk/>
          <pc:sldMk cId="0" sldId="292"/>
        </pc:sldMkLst>
      </pc:sldChg>
      <pc:sldChg chg="del">
        <pc:chgData name="Kenny Nguyen" userId="e70b427d9d47929e" providerId="LiveId" clId="{B0351EDC-BED8-477C-BA48-D3D3F6290316}" dt="2025-06-21T14:59:22.600" v="458" actId="47"/>
        <pc:sldMkLst>
          <pc:docMk/>
          <pc:sldMk cId="0" sldId="293"/>
        </pc:sldMkLst>
      </pc:sldChg>
      <pc:sldChg chg="del">
        <pc:chgData name="Kenny Nguyen" userId="e70b427d9d47929e" providerId="LiveId" clId="{B0351EDC-BED8-477C-BA48-D3D3F6290316}" dt="2025-06-21T14:59:23.119" v="459" actId="47"/>
        <pc:sldMkLst>
          <pc:docMk/>
          <pc:sldMk cId="0" sldId="294"/>
        </pc:sldMkLst>
      </pc:sldChg>
      <pc:sldChg chg="del">
        <pc:chgData name="Kenny Nguyen" userId="e70b427d9d47929e" providerId="LiveId" clId="{B0351EDC-BED8-477C-BA48-D3D3F6290316}" dt="2025-06-21T14:59:23.899" v="460" actId="47"/>
        <pc:sldMkLst>
          <pc:docMk/>
          <pc:sldMk cId="0" sldId="295"/>
        </pc:sldMkLst>
      </pc:sldChg>
      <pc:sldChg chg="del">
        <pc:chgData name="Kenny Nguyen" userId="e70b427d9d47929e" providerId="LiveId" clId="{B0351EDC-BED8-477C-BA48-D3D3F6290316}" dt="2025-06-21T14:59:24.204" v="461" actId="47"/>
        <pc:sldMkLst>
          <pc:docMk/>
          <pc:sldMk cId="0" sldId="296"/>
        </pc:sldMkLst>
      </pc:sldChg>
      <pc:sldChg chg="del">
        <pc:chgData name="Kenny Nguyen" userId="e70b427d9d47929e" providerId="LiveId" clId="{B0351EDC-BED8-477C-BA48-D3D3F6290316}" dt="2025-06-21T14:59:24.271" v="462" actId="47"/>
        <pc:sldMkLst>
          <pc:docMk/>
          <pc:sldMk cId="0" sldId="297"/>
        </pc:sldMkLst>
      </pc:sldChg>
      <pc:sldChg chg="del">
        <pc:chgData name="Kenny Nguyen" userId="e70b427d9d47929e" providerId="LiveId" clId="{B0351EDC-BED8-477C-BA48-D3D3F6290316}" dt="2025-06-21T14:59:24.404" v="463" actId="47"/>
        <pc:sldMkLst>
          <pc:docMk/>
          <pc:sldMk cId="0" sldId="298"/>
        </pc:sldMkLst>
      </pc:sldChg>
      <pc:sldChg chg="del">
        <pc:chgData name="Kenny Nguyen" userId="e70b427d9d47929e" providerId="LiveId" clId="{B0351EDC-BED8-477C-BA48-D3D3F6290316}" dt="2025-06-21T14:59:24.592" v="464" actId="47"/>
        <pc:sldMkLst>
          <pc:docMk/>
          <pc:sldMk cId="0" sldId="299"/>
        </pc:sldMkLst>
      </pc:sldChg>
      <pc:sldChg chg="del">
        <pc:chgData name="Kenny Nguyen" userId="e70b427d9d47929e" providerId="LiveId" clId="{B0351EDC-BED8-477C-BA48-D3D3F6290316}" dt="2025-06-21T14:59:25.486" v="465" actId="47"/>
        <pc:sldMkLst>
          <pc:docMk/>
          <pc:sldMk cId="0" sldId="300"/>
        </pc:sldMkLst>
      </pc:sldChg>
      <pc:sldChg chg="del">
        <pc:chgData name="Kenny Nguyen" userId="e70b427d9d47929e" providerId="LiveId" clId="{B0351EDC-BED8-477C-BA48-D3D3F6290316}" dt="2025-06-21T14:59:25.689" v="466" actId="47"/>
        <pc:sldMkLst>
          <pc:docMk/>
          <pc:sldMk cId="0" sldId="301"/>
        </pc:sldMkLst>
      </pc:sldChg>
      <pc:sldChg chg="del">
        <pc:chgData name="Kenny Nguyen" userId="e70b427d9d47929e" providerId="LiveId" clId="{B0351EDC-BED8-477C-BA48-D3D3F6290316}" dt="2025-06-21T14:59:25.872" v="467" actId="47"/>
        <pc:sldMkLst>
          <pc:docMk/>
          <pc:sldMk cId="0" sldId="302"/>
        </pc:sldMkLst>
      </pc:sldChg>
      <pc:sldChg chg="del">
        <pc:chgData name="Kenny Nguyen" userId="e70b427d9d47929e" providerId="LiveId" clId="{B0351EDC-BED8-477C-BA48-D3D3F6290316}" dt="2025-06-21T14:59:26.075" v="468" actId="47"/>
        <pc:sldMkLst>
          <pc:docMk/>
          <pc:sldMk cId="0" sldId="303"/>
        </pc:sldMkLst>
      </pc:sldChg>
      <pc:sldChg chg="del">
        <pc:chgData name="Kenny Nguyen" userId="e70b427d9d47929e" providerId="LiveId" clId="{B0351EDC-BED8-477C-BA48-D3D3F6290316}" dt="2025-06-21T14:59:26.228" v="469" actId="47"/>
        <pc:sldMkLst>
          <pc:docMk/>
          <pc:sldMk cId="0" sldId="304"/>
        </pc:sldMkLst>
      </pc:sldChg>
      <pc:sldChg chg="del">
        <pc:chgData name="Kenny Nguyen" userId="e70b427d9d47929e" providerId="LiveId" clId="{B0351EDC-BED8-477C-BA48-D3D3F6290316}" dt="2025-06-21T14:59:26.357" v="470" actId="47"/>
        <pc:sldMkLst>
          <pc:docMk/>
          <pc:sldMk cId="0" sldId="305"/>
        </pc:sldMkLst>
      </pc:sldChg>
      <pc:sldChg chg="del">
        <pc:chgData name="Kenny Nguyen" userId="e70b427d9d47929e" providerId="LiveId" clId="{B0351EDC-BED8-477C-BA48-D3D3F6290316}" dt="2025-06-21T14:59:26.527" v="471" actId="47"/>
        <pc:sldMkLst>
          <pc:docMk/>
          <pc:sldMk cId="0" sldId="306"/>
        </pc:sldMkLst>
      </pc:sldChg>
      <pc:sldChg chg="del">
        <pc:chgData name="Kenny Nguyen" userId="e70b427d9d47929e" providerId="LiveId" clId="{B0351EDC-BED8-477C-BA48-D3D3F6290316}" dt="2025-06-21T14:59:26.683" v="472" actId="47"/>
        <pc:sldMkLst>
          <pc:docMk/>
          <pc:sldMk cId="0" sldId="307"/>
        </pc:sldMkLst>
      </pc:sldChg>
      <pc:sldChg chg="del">
        <pc:chgData name="Kenny Nguyen" userId="e70b427d9d47929e" providerId="LiveId" clId="{B0351EDC-BED8-477C-BA48-D3D3F6290316}" dt="2025-06-21T14:59:27.617" v="473" actId="47"/>
        <pc:sldMkLst>
          <pc:docMk/>
          <pc:sldMk cId="0" sldId="308"/>
        </pc:sldMkLst>
      </pc:sldChg>
      <pc:sldChg chg="addSp delSp modSp add del mod">
        <pc:chgData name="Kenny Nguyen" userId="e70b427d9d47929e" providerId="LiveId" clId="{B0351EDC-BED8-477C-BA48-D3D3F6290316}" dt="2025-06-21T14:30:46.805" v="308" actId="47"/>
        <pc:sldMkLst>
          <pc:docMk/>
          <pc:sldMk cId="2817036133" sldId="309"/>
        </pc:sldMkLst>
        <pc:spChg chg="add del mod">
          <ac:chgData name="Kenny Nguyen" userId="e70b427d9d47929e" providerId="LiveId" clId="{B0351EDC-BED8-477C-BA48-D3D3F6290316}" dt="2025-06-21T14:26:11.986" v="230" actId="21"/>
          <ac:spMkLst>
            <pc:docMk/>
            <pc:sldMk cId="2817036133" sldId="309"/>
            <ac:spMk id="3" creationId="{5BA79B21-412A-BD0F-9E4C-F046C38C1D09}"/>
          </ac:spMkLst>
        </pc:spChg>
        <pc:spChg chg="add del mod">
          <ac:chgData name="Kenny Nguyen" userId="e70b427d9d47929e" providerId="LiveId" clId="{B0351EDC-BED8-477C-BA48-D3D3F6290316}" dt="2025-06-21T14:26:11.986" v="230" actId="21"/>
          <ac:spMkLst>
            <pc:docMk/>
            <pc:sldMk cId="2817036133" sldId="309"/>
            <ac:spMk id="5" creationId="{91F205DB-B8E5-575B-DCEA-2A2030E649D5}"/>
          </ac:spMkLst>
        </pc:spChg>
        <pc:spChg chg="add del mod">
          <ac:chgData name="Kenny Nguyen" userId="e70b427d9d47929e" providerId="LiveId" clId="{B0351EDC-BED8-477C-BA48-D3D3F6290316}" dt="2025-06-21T14:26:11.986" v="230" actId="21"/>
          <ac:spMkLst>
            <pc:docMk/>
            <pc:sldMk cId="2817036133" sldId="309"/>
            <ac:spMk id="7" creationId="{BDD1E67D-512D-14C9-9EFB-33A2D06F1E8E}"/>
          </ac:spMkLst>
        </pc:spChg>
        <pc:spChg chg="add del">
          <ac:chgData name="Kenny Nguyen" userId="e70b427d9d47929e" providerId="LiveId" clId="{B0351EDC-BED8-477C-BA48-D3D3F6290316}" dt="2025-06-21T14:26:11.986" v="230" actId="21"/>
          <ac:spMkLst>
            <pc:docMk/>
            <pc:sldMk cId="2817036133" sldId="309"/>
            <ac:spMk id="528" creationId="{BEF7E0F3-07F0-4F67-CE67-12E1E72C0364}"/>
          </ac:spMkLst>
        </pc:spChg>
        <pc:spChg chg="add del">
          <ac:chgData name="Kenny Nguyen" userId="e70b427d9d47929e" providerId="LiveId" clId="{B0351EDC-BED8-477C-BA48-D3D3F6290316}" dt="2025-06-21T14:26:11.986" v="230" actId="21"/>
          <ac:spMkLst>
            <pc:docMk/>
            <pc:sldMk cId="2817036133" sldId="309"/>
            <ac:spMk id="529" creationId="{0938DF7F-0746-08A9-EA96-B741B60068BA}"/>
          </ac:spMkLst>
        </pc:spChg>
        <pc:spChg chg="add del mod">
          <ac:chgData name="Kenny Nguyen" userId="e70b427d9d47929e" providerId="LiveId" clId="{B0351EDC-BED8-477C-BA48-D3D3F6290316}" dt="2025-06-21T14:27:47.837" v="261" actId="1035"/>
          <ac:spMkLst>
            <pc:docMk/>
            <pc:sldMk cId="2817036133" sldId="309"/>
            <ac:spMk id="530" creationId="{208739C9-AA48-4064-4D2A-191AE4CC8F87}"/>
          </ac:spMkLst>
        </pc:spChg>
        <pc:grpChg chg="add del">
          <ac:chgData name="Kenny Nguyen" userId="e70b427d9d47929e" providerId="LiveId" clId="{B0351EDC-BED8-477C-BA48-D3D3F6290316}" dt="2025-06-21T14:26:11.986" v="230" actId="21"/>
          <ac:grpSpMkLst>
            <pc:docMk/>
            <pc:sldMk cId="2817036133" sldId="309"/>
            <ac:grpSpMk id="525" creationId="{59CD318D-ECD4-0679-054B-C55AFCEB00C7}"/>
          </ac:grpSpMkLst>
        </pc:grpChg>
      </pc:sldChg>
      <pc:sldChg chg="addSp delSp modSp add mod ord modTransition">
        <pc:chgData name="Kenny Nguyen" userId="e70b427d9d47929e" providerId="LiveId" clId="{B0351EDC-BED8-477C-BA48-D3D3F6290316}" dt="2025-06-21T15:01:03.567" v="552" actId="14100"/>
        <pc:sldMkLst>
          <pc:docMk/>
          <pc:sldMk cId="2559350765" sldId="310"/>
        </pc:sldMkLst>
        <pc:spChg chg="del">
          <ac:chgData name="Kenny Nguyen" userId="e70b427d9d47929e" providerId="LiveId" clId="{B0351EDC-BED8-477C-BA48-D3D3F6290316}" dt="2025-06-21T14:26:30.607" v="242" actId="478"/>
          <ac:spMkLst>
            <pc:docMk/>
            <pc:sldMk cId="2559350765" sldId="310"/>
            <ac:spMk id="3" creationId="{499EC29C-4749-26F2-C233-D53573C9368E}"/>
          </ac:spMkLst>
        </pc:spChg>
        <pc:spChg chg="add mod">
          <ac:chgData name="Kenny Nguyen" userId="e70b427d9d47929e" providerId="LiveId" clId="{B0351EDC-BED8-477C-BA48-D3D3F6290316}" dt="2025-06-21T14:29:00.020" v="282" actId="14100"/>
          <ac:spMkLst>
            <pc:docMk/>
            <pc:sldMk cId="2559350765" sldId="310"/>
            <ac:spMk id="4" creationId="{9CB5B94C-AB28-3EAE-4440-2198F804F3B6}"/>
          </ac:spMkLst>
        </pc:spChg>
        <pc:spChg chg="add mod">
          <ac:chgData name="Kenny Nguyen" userId="e70b427d9d47929e" providerId="LiveId" clId="{B0351EDC-BED8-477C-BA48-D3D3F6290316}" dt="2025-06-21T14:28:34.249" v="274" actId="14100"/>
          <ac:spMkLst>
            <pc:docMk/>
            <pc:sldMk cId="2559350765" sldId="310"/>
            <ac:spMk id="6" creationId="{613F8679-E3D2-4A8E-FAFB-C03F2F2D9DD3}"/>
          </ac:spMkLst>
        </pc:spChg>
        <pc:spChg chg="add mod">
          <ac:chgData name="Kenny Nguyen" userId="e70b427d9d47929e" providerId="LiveId" clId="{B0351EDC-BED8-477C-BA48-D3D3F6290316}" dt="2025-06-21T14:27:31.410" v="251" actId="1076"/>
          <ac:spMkLst>
            <pc:docMk/>
            <pc:sldMk cId="2559350765" sldId="310"/>
            <ac:spMk id="7" creationId="{6E33221F-F456-4E23-3514-7D1F7091C126}"/>
          </ac:spMkLst>
        </pc:spChg>
        <pc:spChg chg="add mod">
          <ac:chgData name="Kenny Nguyen" userId="e70b427d9d47929e" providerId="LiveId" clId="{B0351EDC-BED8-477C-BA48-D3D3F6290316}" dt="2025-06-21T14:28:23.097" v="267"/>
          <ac:spMkLst>
            <pc:docMk/>
            <pc:sldMk cId="2559350765" sldId="310"/>
            <ac:spMk id="10" creationId="{34F61AB3-DCAF-5120-BB9B-F0612761D586}"/>
          </ac:spMkLst>
        </pc:spChg>
        <pc:spChg chg="mod">
          <ac:chgData name="Kenny Nguyen" userId="e70b427d9d47929e" providerId="LiveId" clId="{B0351EDC-BED8-477C-BA48-D3D3F6290316}" dt="2025-06-21T14:28:28.507" v="271"/>
          <ac:spMkLst>
            <pc:docMk/>
            <pc:sldMk cId="2559350765" sldId="310"/>
            <ac:spMk id="12" creationId="{94DE1860-854F-A390-BEA2-824903451429}"/>
          </ac:spMkLst>
        </pc:spChg>
        <pc:spChg chg="mod">
          <ac:chgData name="Kenny Nguyen" userId="e70b427d9d47929e" providerId="LiveId" clId="{B0351EDC-BED8-477C-BA48-D3D3F6290316}" dt="2025-06-21T14:28:28.507" v="271"/>
          <ac:spMkLst>
            <pc:docMk/>
            <pc:sldMk cId="2559350765" sldId="310"/>
            <ac:spMk id="13" creationId="{B1D86957-292D-7526-E4A7-8DDB5388A8B7}"/>
          </ac:spMkLst>
        </pc:spChg>
        <pc:spChg chg="mod">
          <ac:chgData name="Kenny Nguyen" userId="e70b427d9d47929e" providerId="LiveId" clId="{B0351EDC-BED8-477C-BA48-D3D3F6290316}" dt="2025-06-21T14:26:09.399" v="228"/>
          <ac:spMkLst>
            <pc:docMk/>
            <pc:sldMk cId="2559350765" sldId="310"/>
            <ac:spMk id="526" creationId="{3E65D077-3D12-113D-3A63-36BCE0BD707F}"/>
          </ac:spMkLst>
        </pc:spChg>
        <pc:spChg chg="mod">
          <ac:chgData name="Kenny Nguyen" userId="e70b427d9d47929e" providerId="LiveId" clId="{B0351EDC-BED8-477C-BA48-D3D3F6290316}" dt="2025-06-21T14:26:09.399" v="228"/>
          <ac:spMkLst>
            <pc:docMk/>
            <pc:sldMk cId="2559350765" sldId="310"/>
            <ac:spMk id="527" creationId="{B28C385D-E44A-BF7B-513E-68A204933CAC}"/>
          </ac:spMkLst>
        </pc:spChg>
        <pc:spChg chg="add mod">
          <ac:chgData name="Kenny Nguyen" userId="e70b427d9d47929e" providerId="LiveId" clId="{B0351EDC-BED8-477C-BA48-D3D3F6290316}" dt="2025-06-21T14:26:10.183" v="229"/>
          <ac:spMkLst>
            <pc:docMk/>
            <pc:sldMk cId="2559350765" sldId="310"/>
            <ac:spMk id="528" creationId="{BEF7E0F3-07F0-4F67-CE67-12E1E72C0364}"/>
          </ac:spMkLst>
        </pc:spChg>
        <pc:spChg chg="add mod">
          <ac:chgData name="Kenny Nguyen" userId="e70b427d9d47929e" providerId="LiveId" clId="{B0351EDC-BED8-477C-BA48-D3D3F6290316}" dt="2025-06-21T14:26:10.183" v="229"/>
          <ac:spMkLst>
            <pc:docMk/>
            <pc:sldMk cId="2559350765" sldId="310"/>
            <ac:spMk id="529" creationId="{0938DF7F-0746-08A9-EA96-B741B60068BA}"/>
          </ac:spMkLst>
        </pc:spChg>
        <pc:spChg chg="add mod">
          <ac:chgData name="Kenny Nguyen" userId="e70b427d9d47929e" providerId="LiveId" clId="{B0351EDC-BED8-477C-BA48-D3D3F6290316}" dt="2025-06-21T14:26:10.183" v="229"/>
          <ac:spMkLst>
            <pc:docMk/>
            <pc:sldMk cId="2559350765" sldId="310"/>
            <ac:spMk id="530" creationId="{208739C9-AA48-4064-4D2A-191AE4CC8F87}"/>
          </ac:spMkLst>
        </pc:spChg>
        <pc:spChg chg="del">
          <ac:chgData name="Kenny Nguyen" userId="e70b427d9d47929e" providerId="LiveId" clId="{B0351EDC-BED8-477C-BA48-D3D3F6290316}" dt="2025-06-21T14:28:47.901" v="279" actId="478"/>
          <ac:spMkLst>
            <pc:docMk/>
            <pc:sldMk cId="2559350765" sldId="310"/>
            <ac:spMk id="623" creationId="{9EC64B3E-072E-72D6-BBA8-9CCAA64D1506}"/>
          </ac:spMkLst>
        </pc:spChg>
        <pc:spChg chg="mod">
          <ac:chgData name="Kenny Nguyen" userId="e70b427d9d47929e" providerId="LiveId" clId="{B0351EDC-BED8-477C-BA48-D3D3F6290316}" dt="2025-06-21T15:00:57.140" v="545" actId="14100"/>
          <ac:spMkLst>
            <pc:docMk/>
            <pc:sldMk cId="2559350765" sldId="310"/>
            <ac:spMk id="625" creationId="{FA62681F-32C8-959B-74B2-8BABBAE58C45}"/>
          </ac:spMkLst>
        </pc:spChg>
        <pc:spChg chg="mod">
          <ac:chgData name="Kenny Nguyen" userId="e70b427d9d47929e" providerId="LiveId" clId="{B0351EDC-BED8-477C-BA48-D3D3F6290316}" dt="2025-06-21T15:01:03.567" v="552" actId="14100"/>
          <ac:spMkLst>
            <pc:docMk/>
            <pc:sldMk cId="2559350765" sldId="310"/>
            <ac:spMk id="627" creationId="{EB8CAD8D-9970-E7FC-DDB7-6DF8A98752C6}"/>
          </ac:spMkLst>
        </pc:spChg>
        <pc:spChg chg="mod">
          <ac:chgData name="Kenny Nguyen" userId="e70b427d9d47929e" providerId="LiveId" clId="{B0351EDC-BED8-477C-BA48-D3D3F6290316}" dt="2025-06-21T15:00:52.879" v="541" actId="403"/>
          <ac:spMkLst>
            <pc:docMk/>
            <pc:sldMk cId="2559350765" sldId="310"/>
            <ac:spMk id="630" creationId="{A579C895-447F-53D9-6F5D-AB04F32DD78C}"/>
          </ac:spMkLst>
        </pc:spChg>
        <pc:spChg chg="mod">
          <ac:chgData name="Kenny Nguyen" userId="e70b427d9d47929e" providerId="LiveId" clId="{B0351EDC-BED8-477C-BA48-D3D3F6290316}" dt="2025-06-21T15:00:59.305" v="548" actId="403"/>
          <ac:spMkLst>
            <pc:docMk/>
            <pc:sldMk cId="2559350765" sldId="310"/>
            <ac:spMk id="632" creationId="{29E6D723-1DC6-9D2B-575D-110CDAC0B310}"/>
          </ac:spMkLst>
        </pc:spChg>
        <pc:grpChg chg="add mod ord">
          <ac:chgData name="Kenny Nguyen" userId="e70b427d9d47929e" providerId="LiveId" clId="{B0351EDC-BED8-477C-BA48-D3D3F6290316}" dt="2025-06-21T14:28:44.542" v="278" actId="167"/>
          <ac:grpSpMkLst>
            <pc:docMk/>
            <pc:sldMk cId="2559350765" sldId="310"/>
            <ac:grpSpMk id="11" creationId="{4C4334C2-E677-CF7E-C52E-68EB71925332}"/>
          </ac:grpSpMkLst>
        </pc:grpChg>
        <pc:grpChg chg="add mod">
          <ac:chgData name="Kenny Nguyen" userId="e70b427d9d47929e" providerId="LiveId" clId="{B0351EDC-BED8-477C-BA48-D3D3F6290316}" dt="2025-06-21T14:26:09.399" v="228"/>
          <ac:grpSpMkLst>
            <pc:docMk/>
            <pc:sldMk cId="2559350765" sldId="310"/>
            <ac:grpSpMk id="525" creationId="{59CD318D-ECD4-0679-054B-C55AFCEB00C7}"/>
          </ac:grpSpMkLst>
        </pc:grpChg>
        <pc:grpChg chg="del">
          <ac:chgData name="Kenny Nguyen" userId="e70b427d9d47929e" providerId="LiveId" clId="{B0351EDC-BED8-477C-BA48-D3D3F6290316}" dt="2025-06-21T14:27:36.248" v="256" actId="478"/>
          <ac:grpSpMkLst>
            <pc:docMk/>
            <pc:sldMk cId="2559350765" sldId="310"/>
            <ac:grpSpMk id="611" creationId="{319C2836-69C8-E44E-3A25-5D9C6429E234}"/>
          </ac:grpSpMkLst>
        </pc:grpChg>
        <pc:grpChg chg="del">
          <ac:chgData name="Kenny Nguyen" userId="e70b427d9d47929e" providerId="LiveId" clId="{B0351EDC-BED8-477C-BA48-D3D3F6290316}" dt="2025-06-21T14:27:35.615" v="255" actId="478"/>
          <ac:grpSpMkLst>
            <pc:docMk/>
            <pc:sldMk cId="2559350765" sldId="310"/>
            <ac:grpSpMk id="614" creationId="{87B71166-D3B2-23D9-6530-13D2D3D731F3}"/>
          </ac:grpSpMkLst>
        </pc:grpChg>
        <pc:grpChg chg="del">
          <ac:chgData name="Kenny Nguyen" userId="e70b427d9d47929e" providerId="LiveId" clId="{B0351EDC-BED8-477C-BA48-D3D3F6290316}" dt="2025-06-21T14:27:34.982" v="254" actId="478"/>
          <ac:grpSpMkLst>
            <pc:docMk/>
            <pc:sldMk cId="2559350765" sldId="310"/>
            <ac:grpSpMk id="617" creationId="{0A6B1D02-B651-F581-B7C8-985DF78DB84D}"/>
          </ac:grpSpMkLst>
        </pc:grpChg>
        <pc:grpChg chg="del mod">
          <ac:chgData name="Kenny Nguyen" userId="e70b427d9d47929e" providerId="LiveId" clId="{B0351EDC-BED8-477C-BA48-D3D3F6290316}" dt="2025-06-21T14:27:33.762" v="253" actId="478"/>
          <ac:grpSpMkLst>
            <pc:docMk/>
            <pc:sldMk cId="2559350765" sldId="310"/>
            <ac:grpSpMk id="620" creationId="{40FA998F-E7E4-2761-4D46-D9055BC1CEA6}"/>
          </ac:grpSpMkLst>
        </pc:grpChg>
        <pc:cxnChg chg="add mod">
          <ac:chgData name="Kenny Nguyen" userId="e70b427d9d47929e" providerId="LiveId" clId="{B0351EDC-BED8-477C-BA48-D3D3F6290316}" dt="2025-06-21T14:28:16.404" v="265" actId="1037"/>
          <ac:cxnSpMkLst>
            <pc:docMk/>
            <pc:sldMk cId="2559350765" sldId="310"/>
            <ac:cxnSpMk id="9" creationId="{4E4DEEA1-0FC6-C4E0-C537-3A524E3C191A}"/>
          </ac:cxnSpMkLst>
        </pc:cxnChg>
      </pc:sldChg>
      <pc:sldChg chg="addSp modSp add del mod">
        <pc:chgData name="Kenny Nguyen" userId="e70b427d9d47929e" providerId="LiveId" clId="{B0351EDC-BED8-477C-BA48-D3D3F6290316}" dt="2025-06-21T14:59:34.718" v="474" actId="47"/>
        <pc:sldMkLst>
          <pc:docMk/>
          <pc:sldMk cId="1870727282" sldId="311"/>
        </pc:sldMkLst>
        <pc:spChg chg="add mod">
          <ac:chgData name="Kenny Nguyen" userId="e70b427d9d47929e" providerId="LiveId" clId="{B0351EDC-BED8-477C-BA48-D3D3F6290316}" dt="2025-06-21T14:58:46.014" v="429" actId="207"/>
          <ac:spMkLst>
            <pc:docMk/>
            <pc:sldMk cId="1870727282" sldId="311"/>
            <ac:spMk id="3" creationId="{8D624064-4CA7-6A38-DB3A-59F2D8C22603}"/>
          </ac:spMkLst>
        </pc:spChg>
      </pc:sldChg>
      <pc:sldChg chg="addSp modSp add mod">
        <pc:chgData name="Kenny Nguyen" userId="e70b427d9d47929e" providerId="LiveId" clId="{B0351EDC-BED8-477C-BA48-D3D3F6290316}" dt="2025-06-21T14:58:35.465" v="427" actId="207"/>
        <pc:sldMkLst>
          <pc:docMk/>
          <pc:sldMk cId="1448598496" sldId="312"/>
        </pc:sldMkLst>
        <pc:spChg chg="add mod">
          <ac:chgData name="Kenny Nguyen" userId="e70b427d9d47929e" providerId="LiveId" clId="{B0351EDC-BED8-477C-BA48-D3D3F6290316}" dt="2025-06-21T14:58:35.465" v="427" actId="207"/>
          <ac:spMkLst>
            <pc:docMk/>
            <pc:sldMk cId="1448598496" sldId="312"/>
            <ac:spMk id="2" creationId="{6D9A71DA-35D9-3EC3-20E4-8C98BA32DAF2}"/>
          </ac:spMkLst>
        </pc:spChg>
      </pc:sldChg>
      <pc:sldChg chg="addSp delSp modSp add mod ord">
        <pc:chgData name="Kenny Nguyen" userId="e70b427d9d47929e" providerId="LiveId" clId="{B0351EDC-BED8-477C-BA48-D3D3F6290316}" dt="2025-06-21T15:00:45.053" v="538" actId="1035"/>
        <pc:sldMkLst>
          <pc:docMk/>
          <pc:sldMk cId="1895273631" sldId="313"/>
        </pc:sldMkLst>
        <pc:spChg chg="add del mod">
          <ac:chgData name="Kenny Nguyen" userId="e70b427d9d47929e" providerId="LiveId" clId="{B0351EDC-BED8-477C-BA48-D3D3F6290316}" dt="2025-06-21T14:59:52.261" v="480" actId="478"/>
          <ac:spMkLst>
            <pc:docMk/>
            <pc:sldMk cId="1895273631" sldId="313"/>
            <ac:spMk id="3" creationId="{171EEBBC-DDEA-ACFB-4F33-620035DDE466}"/>
          </ac:spMkLst>
        </pc:spChg>
        <pc:spChg chg="add del mod">
          <ac:chgData name="Kenny Nguyen" userId="e70b427d9d47929e" providerId="LiveId" clId="{B0351EDC-BED8-477C-BA48-D3D3F6290316}" dt="2025-06-21T14:59:55.366" v="482" actId="478"/>
          <ac:spMkLst>
            <pc:docMk/>
            <pc:sldMk cId="1895273631" sldId="313"/>
            <ac:spMk id="5" creationId="{CE6D1E19-CE83-BF07-25FB-A2564934A695}"/>
          </ac:spMkLst>
        </pc:spChg>
        <pc:spChg chg="del">
          <ac:chgData name="Kenny Nguyen" userId="e70b427d9d47929e" providerId="LiveId" clId="{B0351EDC-BED8-477C-BA48-D3D3F6290316}" dt="2025-06-21T14:59:50.865" v="479" actId="478"/>
          <ac:spMkLst>
            <pc:docMk/>
            <pc:sldMk cId="1895273631" sldId="313"/>
            <ac:spMk id="863" creationId="{03CFBD23-8C29-9B8D-28C1-248B2B55DD67}"/>
          </ac:spMkLst>
        </pc:spChg>
        <pc:spChg chg="del">
          <ac:chgData name="Kenny Nguyen" userId="e70b427d9d47929e" providerId="LiveId" clId="{B0351EDC-BED8-477C-BA48-D3D3F6290316}" dt="2025-06-21T14:59:53.863" v="481" actId="478"/>
          <ac:spMkLst>
            <pc:docMk/>
            <pc:sldMk cId="1895273631" sldId="313"/>
            <ac:spMk id="864" creationId="{A930BFDA-F0C2-2E3B-4540-BCDC6F0F6242}"/>
          </ac:spMkLst>
        </pc:spChg>
        <pc:spChg chg="mod">
          <ac:chgData name="Kenny Nguyen" userId="e70b427d9d47929e" providerId="LiveId" clId="{B0351EDC-BED8-477C-BA48-D3D3F6290316}" dt="2025-06-21T14:59:55.835" v="483"/>
          <ac:spMkLst>
            <pc:docMk/>
            <pc:sldMk cId="1895273631" sldId="313"/>
            <ac:spMk id="1251" creationId="{00000000-0000-0000-0000-000000000000}"/>
          </ac:spMkLst>
        </pc:spChg>
        <pc:spChg chg="mod">
          <ac:chgData name="Kenny Nguyen" userId="e70b427d9d47929e" providerId="LiveId" clId="{B0351EDC-BED8-477C-BA48-D3D3F6290316}" dt="2025-06-21T14:59:55.835" v="483"/>
          <ac:spMkLst>
            <pc:docMk/>
            <pc:sldMk cId="1895273631" sldId="313"/>
            <ac:spMk id="1252" creationId="{00000000-0000-0000-0000-000000000000}"/>
          </ac:spMkLst>
        </pc:spChg>
        <pc:spChg chg="add mod">
          <ac:chgData name="Kenny Nguyen" userId="e70b427d9d47929e" providerId="LiveId" clId="{B0351EDC-BED8-477C-BA48-D3D3F6290316}" dt="2025-06-21T15:00:45.053" v="538" actId="1035"/>
          <ac:spMkLst>
            <pc:docMk/>
            <pc:sldMk cId="1895273631" sldId="313"/>
            <ac:spMk id="1253" creationId="{00000000-0000-0000-0000-000000000000}"/>
          </ac:spMkLst>
        </pc:spChg>
        <pc:grpChg chg="mod">
          <ac:chgData name="Kenny Nguyen" userId="e70b427d9d47929e" providerId="LiveId" clId="{B0351EDC-BED8-477C-BA48-D3D3F6290316}" dt="2025-06-21T15:00:45.053" v="538" actId="1035"/>
          <ac:grpSpMkLst>
            <pc:docMk/>
            <pc:sldMk cId="1895273631" sldId="313"/>
            <ac:grpSpMk id="860" creationId="{7EAA5AC0-8955-EA92-E5AD-C97E1389CE25}"/>
          </ac:grpSpMkLst>
        </pc:grpChg>
        <pc:grpChg chg="add del mod">
          <ac:chgData name="Kenny Nguyen" userId="e70b427d9d47929e" providerId="LiveId" clId="{B0351EDC-BED8-477C-BA48-D3D3F6290316}" dt="2025-06-21T15:00:09.271" v="487" actId="478"/>
          <ac:grpSpMkLst>
            <pc:docMk/>
            <pc:sldMk cId="1895273631" sldId="313"/>
            <ac:grpSpMk id="1250" creationId="{00000000-0000-0000-0000-000000000000}"/>
          </ac:grpSpMkLst>
        </pc:grpChg>
        <pc:picChg chg="mod">
          <ac:chgData name="Kenny Nguyen" userId="e70b427d9d47929e" providerId="LiveId" clId="{B0351EDC-BED8-477C-BA48-D3D3F6290316}" dt="2025-06-21T15:00:24.872" v="531" actId="1076"/>
          <ac:picMkLst>
            <pc:docMk/>
            <pc:sldMk cId="1895273631" sldId="313"/>
            <ac:picMk id="858" creationId="{C4C017C1-9B28-9DEA-BDCE-B5416BEA6ECD}"/>
          </ac:picMkLst>
        </pc:picChg>
      </pc:sldChg>
      <pc:sldChg chg="addSp delSp modSp add del mod">
        <pc:chgData name="Kenny Nguyen" userId="e70b427d9d47929e" providerId="LiveId" clId="{B0351EDC-BED8-477C-BA48-D3D3F6290316}" dt="2025-06-21T15:02:37.881" v="698" actId="47"/>
        <pc:sldMkLst>
          <pc:docMk/>
          <pc:sldMk cId="2466344398" sldId="314"/>
        </pc:sldMkLst>
        <pc:spChg chg="add mod">
          <ac:chgData name="Kenny Nguyen" userId="e70b427d9d47929e" providerId="LiveId" clId="{B0351EDC-BED8-477C-BA48-D3D3F6290316}" dt="2025-06-21T15:02:25.081" v="697" actId="1038"/>
          <ac:spMkLst>
            <pc:docMk/>
            <pc:sldMk cId="2466344398" sldId="314"/>
            <ac:spMk id="2" creationId="{7A68AE4C-81C2-B46D-E9F6-96831C17DE32}"/>
          </ac:spMkLst>
        </pc:spChg>
        <pc:spChg chg="add mod">
          <ac:chgData name="Kenny Nguyen" userId="e70b427d9d47929e" providerId="LiveId" clId="{B0351EDC-BED8-477C-BA48-D3D3F6290316}" dt="2025-06-21T15:02:25.081" v="697" actId="1038"/>
          <ac:spMkLst>
            <pc:docMk/>
            <pc:sldMk cId="2466344398" sldId="314"/>
            <ac:spMk id="3" creationId="{8012DB6A-9E31-F529-D2E6-85244D8CFE20}"/>
          </ac:spMkLst>
        </pc:spChg>
        <pc:spChg chg="mod">
          <ac:chgData name="Kenny Nguyen" userId="e70b427d9d47929e" providerId="LiveId" clId="{B0351EDC-BED8-477C-BA48-D3D3F6290316}" dt="2025-06-21T15:01:35.925" v="652" actId="1038"/>
          <ac:spMkLst>
            <pc:docMk/>
            <pc:sldMk cId="2466344398" sldId="314"/>
            <ac:spMk id="4" creationId="{5F8E8D85-29EE-F4B7-4E0F-6BBBEED344BE}"/>
          </ac:spMkLst>
        </pc:spChg>
        <pc:spChg chg="add mod">
          <ac:chgData name="Kenny Nguyen" userId="e70b427d9d47929e" providerId="LiveId" clId="{B0351EDC-BED8-477C-BA48-D3D3F6290316}" dt="2025-06-21T15:02:25.081" v="697" actId="1038"/>
          <ac:spMkLst>
            <pc:docMk/>
            <pc:sldMk cId="2466344398" sldId="314"/>
            <ac:spMk id="5" creationId="{DD00E402-98CE-76B2-95ED-3E05507E7EB3}"/>
          </ac:spMkLst>
        </pc:spChg>
        <pc:spChg chg="mod">
          <ac:chgData name="Kenny Nguyen" userId="e70b427d9d47929e" providerId="LiveId" clId="{B0351EDC-BED8-477C-BA48-D3D3F6290316}" dt="2025-06-21T15:01:35.925" v="652" actId="1038"/>
          <ac:spMkLst>
            <pc:docMk/>
            <pc:sldMk cId="2466344398" sldId="314"/>
            <ac:spMk id="6" creationId="{4EC5A5B2-F353-0056-49AA-92EAA6E2A255}"/>
          </ac:spMkLst>
        </pc:spChg>
        <pc:spChg chg="mod">
          <ac:chgData name="Kenny Nguyen" userId="e70b427d9d47929e" providerId="LiveId" clId="{B0351EDC-BED8-477C-BA48-D3D3F6290316}" dt="2025-06-21T15:01:35.925" v="652" actId="1038"/>
          <ac:spMkLst>
            <pc:docMk/>
            <pc:sldMk cId="2466344398" sldId="314"/>
            <ac:spMk id="7" creationId="{C78267F9-32AE-CB4D-7A40-EF064A7A2F17}"/>
          </ac:spMkLst>
        </pc:spChg>
        <pc:spChg chg="add mod">
          <ac:chgData name="Kenny Nguyen" userId="e70b427d9d47929e" providerId="LiveId" clId="{B0351EDC-BED8-477C-BA48-D3D3F6290316}" dt="2025-06-21T15:02:25.081" v="697" actId="1038"/>
          <ac:spMkLst>
            <pc:docMk/>
            <pc:sldMk cId="2466344398" sldId="314"/>
            <ac:spMk id="8" creationId="{0C612FF0-43FE-89E6-F3A1-0BF26FD670F1}"/>
          </ac:spMkLst>
        </pc:spChg>
        <pc:spChg chg="del">
          <ac:chgData name="Kenny Nguyen" userId="e70b427d9d47929e" providerId="LiveId" clId="{B0351EDC-BED8-477C-BA48-D3D3F6290316}" dt="2025-06-21T15:01:24.151" v="554" actId="21"/>
          <ac:spMkLst>
            <pc:docMk/>
            <pc:sldMk cId="2466344398" sldId="314"/>
            <ac:spMk id="625" creationId="{7A68AE4C-81C2-B46D-E9F6-96831C17DE32}"/>
          </ac:spMkLst>
        </pc:spChg>
        <pc:spChg chg="del">
          <ac:chgData name="Kenny Nguyen" userId="e70b427d9d47929e" providerId="LiveId" clId="{B0351EDC-BED8-477C-BA48-D3D3F6290316}" dt="2025-06-21T15:01:24.151" v="554" actId="21"/>
          <ac:spMkLst>
            <pc:docMk/>
            <pc:sldMk cId="2466344398" sldId="314"/>
            <ac:spMk id="627" creationId="{8012DB6A-9E31-F529-D2E6-85244D8CFE20}"/>
          </ac:spMkLst>
        </pc:spChg>
        <pc:spChg chg="del">
          <ac:chgData name="Kenny Nguyen" userId="e70b427d9d47929e" providerId="LiveId" clId="{B0351EDC-BED8-477C-BA48-D3D3F6290316}" dt="2025-06-21T15:01:28.330" v="555" actId="478"/>
          <ac:spMkLst>
            <pc:docMk/>
            <pc:sldMk cId="2466344398" sldId="314"/>
            <ac:spMk id="629" creationId="{98DA62CC-C6F6-A150-43B8-722E00E96E77}"/>
          </ac:spMkLst>
        </pc:spChg>
        <pc:spChg chg="del">
          <ac:chgData name="Kenny Nguyen" userId="e70b427d9d47929e" providerId="LiveId" clId="{B0351EDC-BED8-477C-BA48-D3D3F6290316}" dt="2025-06-21T15:01:24.151" v="554" actId="21"/>
          <ac:spMkLst>
            <pc:docMk/>
            <pc:sldMk cId="2466344398" sldId="314"/>
            <ac:spMk id="630" creationId="{DD00E402-98CE-76B2-95ED-3E05507E7EB3}"/>
          </ac:spMkLst>
        </pc:spChg>
        <pc:spChg chg="del">
          <ac:chgData name="Kenny Nguyen" userId="e70b427d9d47929e" providerId="LiveId" clId="{B0351EDC-BED8-477C-BA48-D3D3F6290316}" dt="2025-06-21T15:01:24.151" v="554" actId="21"/>
          <ac:spMkLst>
            <pc:docMk/>
            <pc:sldMk cId="2466344398" sldId="314"/>
            <ac:spMk id="632" creationId="{0C612FF0-43FE-89E6-F3A1-0BF26FD670F1}"/>
          </ac:spMkLst>
        </pc:spChg>
        <pc:grpChg chg="mod">
          <ac:chgData name="Kenny Nguyen" userId="e70b427d9d47929e" providerId="LiveId" clId="{B0351EDC-BED8-477C-BA48-D3D3F6290316}" dt="2025-06-21T15:01:38.119" v="653" actId="1076"/>
          <ac:grpSpMkLst>
            <pc:docMk/>
            <pc:sldMk cId="2466344398" sldId="314"/>
            <ac:grpSpMk id="11" creationId="{933A23C8-D769-897F-D7B8-5EECDF20CF31}"/>
          </ac:grpSpMkLst>
        </pc:grpChg>
        <pc:cxnChg chg="mod">
          <ac:chgData name="Kenny Nguyen" userId="e70b427d9d47929e" providerId="LiveId" clId="{B0351EDC-BED8-477C-BA48-D3D3F6290316}" dt="2025-06-21T15:01:35.925" v="652" actId="1038"/>
          <ac:cxnSpMkLst>
            <pc:docMk/>
            <pc:sldMk cId="2466344398" sldId="314"/>
            <ac:cxnSpMk id="9" creationId="{7189A497-BBC5-0812-1E2B-E6914BDEA3EA}"/>
          </ac:cxnSpMkLst>
        </pc:cxnChg>
      </pc:sldChg>
      <pc:sldMasterChg chg="addSldLayout delSldLayout">
        <pc:chgData name="Kenny Nguyen" userId="e70b427d9d47929e" providerId="LiveId" clId="{B0351EDC-BED8-477C-BA48-D3D3F6290316}" dt="2025-06-21T15:02:47.801" v="699" actId="47"/>
        <pc:sldMasterMkLst>
          <pc:docMk/>
          <pc:sldMasterMk cId="0" sldId="2147483683"/>
        </pc:sldMasterMkLst>
        <pc:sldLayoutChg chg="del">
          <pc:chgData name="Kenny Nguyen" userId="e70b427d9d47929e" providerId="LiveId" clId="{B0351EDC-BED8-477C-BA48-D3D3F6290316}" dt="2025-06-21T14:30:47.916" v="309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Kenny Nguyen" userId="e70b427d9d47929e" providerId="LiveId" clId="{B0351EDC-BED8-477C-BA48-D3D3F6290316}" dt="2025-06-21T14:59:20.837" v="454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Kenny Nguyen" userId="e70b427d9d47929e" providerId="LiveId" clId="{B0351EDC-BED8-477C-BA48-D3D3F6290316}" dt="2025-06-21T14:56:51.962" v="391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Kenny Nguyen" userId="e70b427d9d47929e" providerId="LiveId" clId="{B0351EDC-BED8-477C-BA48-D3D3F6290316}" dt="2025-06-21T14:56:34.711" v="388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Kenny Nguyen" userId="e70b427d9d47929e" providerId="LiveId" clId="{B0351EDC-BED8-477C-BA48-D3D3F6290316}" dt="2025-06-21T14:31:25.033" v="322" actId="47"/>
          <pc:sldLayoutMkLst>
            <pc:docMk/>
            <pc:sldMasterMk cId="0" sldId="2147483683"/>
            <pc:sldLayoutMk cId="0" sldId="2147483656"/>
          </pc:sldLayoutMkLst>
        </pc:sldLayoutChg>
        <pc:sldLayoutChg chg="add del">
          <pc:chgData name="Kenny Nguyen" userId="e70b427d9d47929e" providerId="LiveId" clId="{B0351EDC-BED8-477C-BA48-D3D3F6290316}" dt="2025-06-21T14:59:08.492" v="442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Kenny Nguyen" userId="e70b427d9d47929e" providerId="LiveId" clId="{B0351EDC-BED8-477C-BA48-D3D3F6290316}" dt="2025-06-21T14:16:41.453" v="4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Kenny Nguyen" userId="e70b427d9d47929e" providerId="LiveId" clId="{B0351EDC-BED8-477C-BA48-D3D3F6290316}" dt="2025-06-21T14:59:11.305" v="446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Kenny Nguyen" userId="e70b427d9d47929e" providerId="LiveId" clId="{B0351EDC-BED8-477C-BA48-D3D3F6290316}" dt="2025-06-21T14:59:10.858" v="445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Kenny Nguyen" userId="e70b427d9d47929e" providerId="LiveId" clId="{B0351EDC-BED8-477C-BA48-D3D3F6290316}" dt="2025-06-21T14:59:11.610" v="447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Kenny Nguyen" userId="e70b427d9d47929e" providerId="LiveId" clId="{B0351EDC-BED8-477C-BA48-D3D3F6290316}" dt="2025-06-21T14:58:59.950" v="434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Kenny Nguyen" userId="e70b427d9d47929e" providerId="LiveId" clId="{B0351EDC-BED8-477C-BA48-D3D3F6290316}" dt="2025-06-21T14:58:58.283" v="432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Kenny Nguyen" userId="e70b427d9d47929e" providerId="LiveId" clId="{B0351EDC-BED8-477C-BA48-D3D3F6290316}" dt="2025-06-21T14:56:22.196" v="374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Kenny Nguyen" userId="e70b427d9d47929e" providerId="LiveId" clId="{B0351EDC-BED8-477C-BA48-D3D3F6290316}" dt="2025-06-21T14:59:00.966" v="435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Kenny Nguyen" userId="e70b427d9d47929e" providerId="LiveId" clId="{B0351EDC-BED8-477C-BA48-D3D3F6290316}" dt="2025-06-21T14:59:21.489" v="455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Kenny Nguyen" userId="e70b427d9d47929e" providerId="LiveId" clId="{B0351EDC-BED8-477C-BA48-D3D3F6290316}" dt="2025-06-21T14:59:03.593" v="438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Kenny Nguyen" userId="e70b427d9d47929e" providerId="LiveId" clId="{B0351EDC-BED8-477C-BA48-D3D3F6290316}" dt="2025-06-21T14:59:10.502" v="444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Kenny Nguyen" userId="e70b427d9d47929e" providerId="LiveId" clId="{B0351EDC-BED8-477C-BA48-D3D3F6290316}" dt="2025-06-21T14:58:48.595" v="430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Kenny Nguyen" userId="e70b427d9d47929e" providerId="LiveId" clId="{B0351EDC-BED8-477C-BA48-D3D3F6290316}" dt="2025-06-21T14:59:03.062" v="437" actId="47"/>
          <pc:sldLayoutMkLst>
            <pc:docMk/>
            <pc:sldMasterMk cId="0" sldId="2147483683"/>
            <pc:sldLayoutMk cId="0" sldId="2147483674"/>
          </pc:sldLayoutMkLst>
        </pc:sldLayoutChg>
        <pc:sldLayoutChg chg="add del">
          <pc:chgData name="Kenny Nguyen" userId="e70b427d9d47929e" providerId="LiveId" clId="{B0351EDC-BED8-477C-BA48-D3D3F6290316}" dt="2025-06-21T14:59:14.567" v="452" actId="47"/>
          <pc:sldLayoutMkLst>
            <pc:docMk/>
            <pc:sldMasterMk cId="0" sldId="2147483683"/>
            <pc:sldLayoutMk cId="0" sldId="2147483675"/>
          </pc:sldLayoutMkLst>
        </pc:sldLayoutChg>
        <pc:sldLayoutChg chg="add del">
          <pc:chgData name="Kenny Nguyen" userId="e70b427d9d47929e" providerId="LiveId" clId="{B0351EDC-BED8-477C-BA48-D3D3F6290316}" dt="2025-06-21T14:59:10.019" v="443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Kenny Nguyen" userId="e70b427d9d47929e" providerId="LiveId" clId="{B0351EDC-BED8-477C-BA48-D3D3F6290316}" dt="2025-06-21T14:58:59.507" v="433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Kenny Nguyen" userId="e70b427d9d47929e" providerId="LiveId" clId="{B0351EDC-BED8-477C-BA48-D3D3F6290316}" dt="2025-06-21T15:02:47.801" v="699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Kenny Nguyen" userId="e70b427d9d47929e" providerId="LiveId" clId="{B0351EDC-BED8-477C-BA48-D3D3F6290316}" dt="2025-06-21T14:59:27.617" v="473" actId="47"/>
        <pc:sldMasterMkLst>
          <pc:docMk/>
          <pc:sldMasterMk cId="0" sldId="2147483684"/>
        </pc:sldMasterMkLst>
        <pc:sldLayoutChg chg="del">
          <pc:chgData name="Kenny Nguyen" userId="e70b427d9d47929e" providerId="LiveId" clId="{B0351EDC-BED8-477C-BA48-D3D3F6290316}" dt="2025-06-21T14:59:27.617" v="473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Kenny Nguyen" userId="e70b427d9d47929e" providerId="LiveId" clId="{B0351EDC-BED8-477C-BA48-D3D3F6290316}" dt="2025-06-21T14:59:26.683" v="472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615ef1f6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615ef1f6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63ff7294a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63ff7294a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0273BEEB-BCB0-DBE5-5350-716B3104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3ff7294a0_0_125:notes">
            <a:extLst>
              <a:ext uri="{FF2B5EF4-FFF2-40B4-BE49-F238E27FC236}">
                <a16:creationId xmlns:a16="http://schemas.microsoft.com/office/drawing/2014/main" id="{FB957D86-477A-3B76-3578-E8CA7A9144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3ff7294a0_0_125:notes">
            <a:extLst>
              <a:ext uri="{FF2B5EF4-FFF2-40B4-BE49-F238E27FC236}">
                <a16:creationId xmlns:a16="http://schemas.microsoft.com/office/drawing/2014/main" id="{4352A316-89D5-ACAE-42E7-C54BAC6F7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4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2a117a58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2a117a58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63ff7294a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63ff7294a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B9504496-0345-B19B-62F2-A9C249943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63ff7294a0_0_92:notes">
            <a:extLst>
              <a:ext uri="{FF2B5EF4-FFF2-40B4-BE49-F238E27FC236}">
                <a16:creationId xmlns:a16="http://schemas.microsoft.com/office/drawing/2014/main" id="{599956CB-2ADF-6BFA-E029-BDFB72590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63ff7294a0_0_92:notes">
            <a:extLst>
              <a:ext uri="{FF2B5EF4-FFF2-40B4-BE49-F238E27FC236}">
                <a16:creationId xmlns:a16="http://schemas.microsoft.com/office/drawing/2014/main" id="{DE6AAFCF-8394-57CB-A967-BF8ABE66F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75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6EC310EB-F883-E8FD-0BB2-12E55C8CB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63ff7294a0_0_235:notes">
            <a:extLst>
              <a:ext uri="{FF2B5EF4-FFF2-40B4-BE49-F238E27FC236}">
                <a16:creationId xmlns:a16="http://schemas.microsoft.com/office/drawing/2014/main" id="{4B6CDCB2-3095-B8D3-1177-EF3A60B10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63ff7294a0_0_235:notes">
            <a:extLst>
              <a:ext uri="{FF2B5EF4-FFF2-40B4-BE49-F238E27FC236}">
                <a16:creationId xmlns:a16="http://schemas.microsoft.com/office/drawing/2014/main" id="{85197E6A-8B48-40EC-ACFA-DB0C888DA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38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3ff7294a0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3ff7294a0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63ff7294a0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63ff7294a0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63ff7294a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63ff7294a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99329" y="-3503901"/>
            <a:ext cx="14588392" cy="13747603"/>
            <a:chOff x="-2399329" y="-3503901"/>
            <a:chExt cx="14588392" cy="1374760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399329" y="-3503901"/>
              <a:ext cx="14389291" cy="13747603"/>
              <a:chOff x="-2399329" y="-3503901"/>
              <a:chExt cx="14389291" cy="13747603"/>
            </a:xfrm>
          </p:grpSpPr>
          <p:sp>
            <p:nvSpPr>
              <p:cNvPr id="11" name="Google Shape;11;p2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2156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4815446">
                <a:off x="1214240" y="16460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627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4815446">
              <a:off x="3597065" y="469741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4815400">
              <a:off x="149032" y="2532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49700" y="1335159"/>
            <a:ext cx="76446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49700" y="3419675"/>
            <a:ext cx="7644600" cy="4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-1417975" y="2178212"/>
            <a:ext cx="2561150" cy="24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8071850" y="643500"/>
            <a:ext cx="1938900" cy="1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9"/>
          <p:cNvGrpSpPr/>
          <p:nvPr/>
        </p:nvGrpSpPr>
        <p:grpSpPr>
          <a:xfrm>
            <a:off x="-2791528" y="-4001201"/>
            <a:ext cx="15292590" cy="13876203"/>
            <a:chOff x="-2541703" y="-3503901"/>
            <a:chExt cx="15292590" cy="13876203"/>
          </a:xfrm>
        </p:grpSpPr>
        <p:sp>
          <p:nvSpPr>
            <p:cNvPr id="366" name="Google Shape;366;p29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1" name="Google Shape;371;p29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/>
          <p:nvPr/>
        </p:nvSpPr>
        <p:spPr>
          <a:xfrm rot="5984600" flipH="1">
            <a:off x="53507" y="-2262818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2156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200650" y="1292950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"/>
          </p:nvPr>
        </p:nvSpPr>
        <p:spPr>
          <a:xfrm>
            <a:off x="1200700" y="1558425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title" idx="2"/>
          </p:nvPr>
        </p:nvSpPr>
        <p:spPr>
          <a:xfrm>
            <a:off x="1200650" y="2439038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ubTitle" idx="3"/>
          </p:nvPr>
        </p:nvSpPr>
        <p:spPr>
          <a:xfrm>
            <a:off x="1200700" y="2706256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title" idx="4"/>
          </p:nvPr>
        </p:nvSpPr>
        <p:spPr>
          <a:xfrm>
            <a:off x="1200650" y="3585125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5"/>
          </p:nvPr>
        </p:nvSpPr>
        <p:spPr>
          <a:xfrm>
            <a:off x="1200700" y="3854088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 idx="6"/>
          </p:nvPr>
        </p:nvSpPr>
        <p:spPr>
          <a:xfrm>
            <a:off x="5646550" y="1292950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subTitle" idx="7"/>
          </p:nvPr>
        </p:nvSpPr>
        <p:spPr>
          <a:xfrm>
            <a:off x="5646550" y="1558425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title" idx="8"/>
          </p:nvPr>
        </p:nvSpPr>
        <p:spPr>
          <a:xfrm>
            <a:off x="5646550" y="2439445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subTitle" idx="9"/>
          </p:nvPr>
        </p:nvSpPr>
        <p:spPr>
          <a:xfrm>
            <a:off x="5646550" y="2706256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title" idx="13"/>
          </p:nvPr>
        </p:nvSpPr>
        <p:spPr>
          <a:xfrm>
            <a:off x="5646550" y="3588102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4"/>
          </p:nvPr>
        </p:nvSpPr>
        <p:spPr>
          <a:xfrm>
            <a:off x="5646550" y="3854088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title" idx="15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33"/>
          <p:cNvGrpSpPr/>
          <p:nvPr/>
        </p:nvGrpSpPr>
        <p:grpSpPr>
          <a:xfrm>
            <a:off x="-2805153" y="-4676526"/>
            <a:ext cx="14472390" cy="14046753"/>
            <a:chOff x="-2541703" y="-3108251"/>
            <a:chExt cx="14472390" cy="14046753"/>
          </a:xfrm>
        </p:grpSpPr>
        <p:sp>
          <p:nvSpPr>
            <p:cNvPr id="447" name="Google Shape;447;p33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2" name="Google Shape;452;p33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34"/>
          <p:cNvGrpSpPr/>
          <p:nvPr/>
        </p:nvGrpSpPr>
        <p:grpSpPr>
          <a:xfrm flipH="1">
            <a:off x="-3456679" y="-3517551"/>
            <a:ext cx="14929492" cy="12820953"/>
            <a:chOff x="-2399329" y="-3503901"/>
            <a:chExt cx="14929492" cy="12820953"/>
          </a:xfrm>
        </p:grpSpPr>
        <p:grpSp>
          <p:nvGrpSpPr>
            <p:cNvPr id="455" name="Google Shape;455;p34"/>
            <p:cNvGrpSpPr/>
            <p:nvPr/>
          </p:nvGrpSpPr>
          <p:grpSpPr>
            <a:xfrm>
              <a:off x="-2399329" y="-3503901"/>
              <a:ext cx="14389291" cy="12820953"/>
              <a:chOff x="-2399329" y="-3503901"/>
              <a:chExt cx="14389291" cy="12820953"/>
            </a:xfrm>
          </p:grpSpPr>
          <p:sp>
            <p:nvSpPr>
              <p:cNvPr id="456" name="Google Shape;456;p34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2156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627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34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3" name="Google Shape;463;p3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 rot="10800000" flipH="1">
            <a:off x="-2696003" y="-4649251"/>
            <a:ext cx="15292590" cy="13378228"/>
            <a:chOff x="-2541703" y="-3005926"/>
            <a:chExt cx="15292590" cy="13378228"/>
          </a:xfrm>
        </p:grpSpPr>
        <p:sp>
          <p:nvSpPr>
            <p:cNvPr id="52" name="Google Shape;52;p5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4815509">
              <a:off x="4068852" y="-25477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Google Shape;57;p5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/>
          <p:nvPr/>
        </p:nvSpPr>
        <p:spPr>
          <a:xfrm rot="4815400">
            <a:off x="-1501793" y="248447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2156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537744" y="2126600"/>
            <a:ext cx="280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2"/>
          </p:nvPr>
        </p:nvSpPr>
        <p:spPr>
          <a:xfrm>
            <a:off x="4782281" y="2126600"/>
            <a:ext cx="280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4782281" y="2536456"/>
            <a:ext cx="2804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537744" y="2536456"/>
            <a:ext cx="2804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 rot="5984554" flipH="1">
            <a:off x="-1698285" y="-4381262"/>
            <a:ext cx="7945794" cy="8009071"/>
          </a:xfrm>
          <a:prstGeom prst="ellipse">
            <a:avLst/>
          </a:prstGeom>
          <a:gradFill>
            <a:gsLst>
              <a:gs pos="0">
                <a:srgbClr val="9900FF">
                  <a:alpha val="6627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rot="5984600" flipH="1">
            <a:off x="-1501793" y="-2992718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2156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-2696003" y="-4280876"/>
            <a:ext cx="15292590" cy="13378228"/>
            <a:chOff x="-2541703" y="-3005926"/>
            <a:chExt cx="15292590" cy="13378228"/>
          </a:xfrm>
        </p:grpSpPr>
        <p:sp>
          <p:nvSpPr>
            <p:cNvPr id="67" name="Google Shape;67;p6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4815509">
              <a:off x="4068852" y="-25477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Google Shape;72;p6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 rot="10800000" flipH="1">
            <a:off x="-2696003" y="-5215451"/>
            <a:ext cx="14472390" cy="14046753"/>
            <a:chOff x="-2541703" y="-3108251"/>
            <a:chExt cx="14472390" cy="14046753"/>
          </a:xfrm>
        </p:grpSpPr>
        <p:sp>
          <p:nvSpPr>
            <p:cNvPr id="76" name="Google Shape;76;p7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7"/>
          <p:cNvSpPr/>
          <p:nvPr/>
        </p:nvSpPr>
        <p:spPr>
          <a:xfrm rot="4815466">
            <a:off x="4079043" y="1600166"/>
            <a:ext cx="6935517" cy="6990261"/>
          </a:xfrm>
          <a:prstGeom prst="ellipse">
            <a:avLst/>
          </a:prstGeom>
          <a:gradFill>
            <a:gsLst>
              <a:gs pos="0">
                <a:srgbClr val="E0FE68">
                  <a:alpha val="52156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881800" y="1378700"/>
            <a:ext cx="3476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4793863" y="619200"/>
            <a:ext cx="2967300" cy="390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881800" y="2971300"/>
            <a:ext cx="34764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1"/>
          <p:cNvGrpSpPr/>
          <p:nvPr/>
        </p:nvGrpSpPr>
        <p:grpSpPr>
          <a:xfrm rot="10800000" flipH="1">
            <a:off x="-2696003" y="-5215451"/>
            <a:ext cx="14472390" cy="14046753"/>
            <a:chOff x="-2541703" y="-3108251"/>
            <a:chExt cx="14472390" cy="14046753"/>
          </a:xfrm>
        </p:grpSpPr>
        <p:sp>
          <p:nvSpPr>
            <p:cNvPr id="119" name="Google Shape;119;p11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Google Shape;124;p11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756388" y="1649850"/>
            <a:ext cx="7674000" cy="154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1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1"/>
          </p:nvPr>
        </p:nvSpPr>
        <p:spPr>
          <a:xfrm>
            <a:off x="713613" y="3160450"/>
            <a:ext cx="7674000" cy="4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2"/>
          </p:nvPr>
        </p:nvSpPr>
        <p:spPr>
          <a:xfrm>
            <a:off x="749700" y="228600"/>
            <a:ext cx="76446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5"/>
          <p:cNvGrpSpPr/>
          <p:nvPr/>
        </p:nvGrpSpPr>
        <p:grpSpPr>
          <a:xfrm>
            <a:off x="-4423938" y="-4210149"/>
            <a:ext cx="18226975" cy="14425451"/>
            <a:chOff x="-4423938" y="-4210149"/>
            <a:chExt cx="18226975" cy="14425451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-4423938" y="-4210149"/>
              <a:ext cx="18226975" cy="14425451"/>
              <a:chOff x="-4423938" y="-4210149"/>
              <a:chExt cx="18226975" cy="14425451"/>
            </a:xfrm>
          </p:grpSpPr>
          <p:sp>
            <p:nvSpPr>
              <p:cNvPr id="170" name="Google Shape;170;p15"/>
              <p:cNvSpPr/>
              <p:nvPr/>
            </p:nvSpPr>
            <p:spPr>
              <a:xfrm rot="4815481">
                <a:off x="-3170652" y="-372956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rot="4815400">
                <a:off x="6407007" y="-2602123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2156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 rot="4815509">
                <a:off x="7116002" y="-2804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 rot="4815446">
                <a:off x="5137140" y="16176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627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rot="4815509">
                <a:off x="-3921173" y="-132267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15"/>
            <p:cNvSpPr/>
            <p:nvPr/>
          </p:nvSpPr>
          <p:spPr>
            <a:xfrm rot="4815400">
              <a:off x="-3391368" y="17342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6" name="Google Shape;176;p15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-7100813" y="-7925264"/>
            <a:ext cx="22740732" cy="20402585"/>
            <a:chOff x="-7100813" y="-7925264"/>
            <a:chExt cx="22740732" cy="20402585"/>
          </a:xfrm>
        </p:grpSpPr>
        <p:sp>
          <p:nvSpPr>
            <p:cNvPr id="218" name="Google Shape;218;p19"/>
            <p:cNvSpPr/>
            <p:nvPr/>
          </p:nvSpPr>
          <p:spPr>
            <a:xfrm rot="-2593428" flipH="1">
              <a:off x="6029404" y="-667083"/>
              <a:ext cx="7945829" cy="8009285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9"/>
            <p:cNvGrpSpPr/>
            <p:nvPr/>
          </p:nvGrpSpPr>
          <p:grpSpPr>
            <a:xfrm rot="2222026" flipH="1">
              <a:off x="-4124900" y="-5074715"/>
              <a:ext cx="14389638" cy="14701488"/>
              <a:chOff x="-2399329" y="-3503901"/>
              <a:chExt cx="14389291" cy="14701134"/>
            </a:xfrm>
          </p:grpSpPr>
          <p:sp>
            <p:nvSpPr>
              <p:cNvPr id="220" name="Google Shape;220;p19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2156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rot="4815446">
                <a:off x="1208933" y="2599547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627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803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5" name="Google Shape;225;p19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667200" y="1056675"/>
            <a:ext cx="7809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1203300" y="2530775"/>
            <a:ext cx="6737400" cy="14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2"/>
          </p:nvPr>
        </p:nvSpPr>
        <p:spPr>
          <a:xfrm rot="-5400000">
            <a:off x="-1528025" y="2403650"/>
            <a:ext cx="40476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/>
          <p:nvPr/>
        </p:nvSpPr>
        <p:spPr>
          <a:xfrm rot="4815400">
            <a:off x="149032" y="253222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2156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7"/>
          <p:cNvGrpSpPr/>
          <p:nvPr/>
        </p:nvGrpSpPr>
        <p:grpSpPr>
          <a:xfrm rot="10800000" flipH="1">
            <a:off x="-2696003" y="-4649251"/>
            <a:ext cx="15292590" cy="13876203"/>
            <a:chOff x="-2541703" y="-3503901"/>
            <a:chExt cx="15292590" cy="13876203"/>
          </a:xfrm>
        </p:grpSpPr>
        <p:sp>
          <p:nvSpPr>
            <p:cNvPr id="330" name="Google Shape;330;p27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2156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627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803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1712525" y="16407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1"/>
          </p:nvPr>
        </p:nvSpPr>
        <p:spPr>
          <a:xfrm>
            <a:off x="1712525" y="18779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title" idx="2"/>
          </p:nvPr>
        </p:nvSpPr>
        <p:spPr>
          <a:xfrm>
            <a:off x="4784097" y="16407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3"/>
          </p:nvPr>
        </p:nvSpPr>
        <p:spPr>
          <a:xfrm>
            <a:off x="4784097" y="18779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title" idx="4"/>
          </p:nvPr>
        </p:nvSpPr>
        <p:spPr>
          <a:xfrm>
            <a:off x="1712525" y="34502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5"/>
          </p:nvPr>
        </p:nvSpPr>
        <p:spPr>
          <a:xfrm>
            <a:off x="1712525" y="36874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title" idx="6"/>
          </p:nvPr>
        </p:nvSpPr>
        <p:spPr>
          <a:xfrm>
            <a:off x="4784097" y="34502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7"/>
          </p:nvPr>
        </p:nvSpPr>
        <p:spPr>
          <a:xfrm>
            <a:off x="4784097" y="36874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title" idx="8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4975" y="445025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8" r:id="rId6"/>
    <p:sldLayoutId id="2147483661" r:id="rId7"/>
    <p:sldLayoutId id="2147483665" r:id="rId8"/>
    <p:sldLayoutId id="2147483673" r:id="rId9"/>
    <p:sldLayoutId id="2147483675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docs.google.com/spreadsheets/d/1Mw9Z6jZcSx0i2CBtoOwgq_UAndAO-FEjKUNlxrjFoqk/co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w9Z6jZcSx0i2CBtoOwgq_UAndAO-FEjKUNlxrjFoqk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>
            <a:spLocks noGrp="1"/>
          </p:cNvSpPr>
          <p:nvPr>
            <p:ph type="subTitle" idx="1"/>
          </p:nvPr>
        </p:nvSpPr>
        <p:spPr>
          <a:xfrm>
            <a:off x="749700" y="3419675"/>
            <a:ext cx="764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Krona One" panose="020B0604020202020204" charset="0"/>
              </a:rPr>
              <a:t>Team Begoonex</a:t>
            </a:r>
            <a:endParaRPr b="1" dirty="0">
              <a:latin typeface="Krona One" panose="020B0604020202020204" charset="0"/>
            </a:endParaRPr>
          </a:p>
        </p:txBody>
      </p:sp>
      <p:cxnSp>
        <p:nvCxnSpPr>
          <p:cNvPr id="475" name="Google Shape;475;p38"/>
          <p:cNvCxnSpPr>
            <a:stCxn id="476" idx="1"/>
            <a:endCxn id="476" idx="3"/>
          </p:cNvCxnSpPr>
          <p:nvPr/>
        </p:nvCxnSpPr>
        <p:spPr>
          <a:xfrm>
            <a:off x="2778900" y="3848375"/>
            <a:ext cx="358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7" name="Google Shape;477;p38"/>
          <p:cNvGrpSpPr/>
          <p:nvPr/>
        </p:nvGrpSpPr>
        <p:grpSpPr>
          <a:xfrm>
            <a:off x="2778895" y="643496"/>
            <a:ext cx="3586200" cy="2944800"/>
            <a:chOff x="2778895" y="849596"/>
            <a:chExt cx="3586200" cy="2944800"/>
          </a:xfrm>
        </p:grpSpPr>
        <p:sp>
          <p:nvSpPr>
            <p:cNvPr id="478" name="Google Shape;478;p38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 rot="-376705">
              <a:off x="5636340" y="1128676"/>
              <a:ext cx="153621" cy="153621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8"/>
          <p:cNvSpPr txBox="1">
            <a:spLocks noGrp="1"/>
          </p:cNvSpPr>
          <p:nvPr>
            <p:ph type="ctrTitle"/>
          </p:nvPr>
        </p:nvSpPr>
        <p:spPr>
          <a:xfrm>
            <a:off x="749700" y="1335159"/>
            <a:ext cx="76446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6600" dirty="0" err="1"/>
              <a:t>DocuSync</a:t>
            </a:r>
            <a:r>
              <a:rPr lang="en-GB" sz="6600" dirty="0"/>
              <a:t> </a:t>
            </a:r>
            <a:endParaRPr sz="6600" i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8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</a:t>
            </a:r>
            <a:endParaRPr sz="3200"/>
          </a:p>
        </p:txBody>
      </p:sp>
      <p:sp>
        <p:nvSpPr>
          <p:cNvPr id="1238" name="Google Shape;1238;p68"/>
          <p:cNvSpPr txBox="1">
            <a:spLocks noGrp="1"/>
          </p:cNvSpPr>
          <p:nvPr>
            <p:ph type="title" idx="4294967295"/>
          </p:nvPr>
        </p:nvSpPr>
        <p:spPr>
          <a:xfrm>
            <a:off x="5953144" y="2522300"/>
            <a:ext cx="2455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MARS</a:t>
            </a:r>
            <a:endParaRPr sz="1600"/>
          </a:p>
        </p:txBody>
      </p:sp>
      <p:sp>
        <p:nvSpPr>
          <p:cNvPr id="1239" name="Google Shape;1239;p68"/>
          <p:cNvSpPr txBox="1">
            <a:spLocks noGrp="1"/>
          </p:cNvSpPr>
          <p:nvPr>
            <p:ph type="subTitle" idx="4294967295"/>
          </p:nvPr>
        </p:nvSpPr>
        <p:spPr>
          <a:xfrm>
            <a:off x="5953144" y="2863373"/>
            <a:ext cx="24558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240" name="Google Shape;1240;p68"/>
          <p:cNvSpPr txBox="1">
            <a:spLocks noGrp="1"/>
          </p:cNvSpPr>
          <p:nvPr>
            <p:ph type="title" idx="4294967295"/>
          </p:nvPr>
        </p:nvSpPr>
        <p:spPr>
          <a:xfrm>
            <a:off x="5953144" y="2029025"/>
            <a:ext cx="24558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i="1">
                <a:solidFill>
                  <a:schemeClr val="accent3"/>
                </a:solidFill>
              </a:rPr>
              <a:t>60%</a:t>
            </a:r>
            <a:endParaRPr sz="3400" i="1">
              <a:solidFill>
                <a:schemeClr val="accent3"/>
              </a:solidFill>
            </a:endParaRPr>
          </a:p>
        </p:txBody>
      </p:sp>
      <p:sp>
        <p:nvSpPr>
          <p:cNvPr id="1241" name="Google Shape;1241;p68"/>
          <p:cNvSpPr txBox="1"/>
          <p:nvPr/>
        </p:nvSpPr>
        <p:spPr>
          <a:xfrm>
            <a:off x="791250" y="4266325"/>
            <a:ext cx="75615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42" name="Google Shape;1242;p68"/>
          <p:cNvSpPr txBox="1">
            <a:spLocks noGrp="1"/>
          </p:cNvSpPr>
          <p:nvPr>
            <p:ph type="title" idx="4294967295"/>
          </p:nvPr>
        </p:nvSpPr>
        <p:spPr>
          <a:xfrm>
            <a:off x="735019" y="2522300"/>
            <a:ext cx="2455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EARTH</a:t>
            </a:r>
            <a:endParaRPr sz="1600"/>
          </a:p>
        </p:txBody>
      </p:sp>
      <p:sp>
        <p:nvSpPr>
          <p:cNvPr id="1243" name="Google Shape;1243;p68"/>
          <p:cNvSpPr txBox="1">
            <a:spLocks noGrp="1"/>
          </p:cNvSpPr>
          <p:nvPr>
            <p:ph type="subTitle" idx="4294967295"/>
          </p:nvPr>
        </p:nvSpPr>
        <p:spPr>
          <a:xfrm>
            <a:off x="735019" y="2863373"/>
            <a:ext cx="24558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beautiful planet where we all live</a:t>
            </a:r>
            <a:endParaRPr/>
          </a:p>
        </p:txBody>
      </p:sp>
      <p:sp>
        <p:nvSpPr>
          <p:cNvPr id="1244" name="Google Shape;1244;p68"/>
          <p:cNvSpPr txBox="1">
            <a:spLocks noGrp="1"/>
          </p:cNvSpPr>
          <p:nvPr>
            <p:ph type="title" idx="4294967295"/>
          </p:nvPr>
        </p:nvSpPr>
        <p:spPr>
          <a:xfrm>
            <a:off x="735019" y="2029025"/>
            <a:ext cx="24558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i="1">
                <a:solidFill>
                  <a:schemeClr val="accent3"/>
                </a:solidFill>
              </a:rPr>
              <a:t>40%</a:t>
            </a:r>
            <a:endParaRPr sz="3400" i="1">
              <a:solidFill>
                <a:schemeClr val="accent3"/>
              </a:solidFill>
            </a:endParaRPr>
          </a:p>
        </p:txBody>
      </p:sp>
      <p:pic>
        <p:nvPicPr>
          <p:cNvPr id="1245" name="Google Shape;1245;p6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219" y="1492875"/>
            <a:ext cx="2457525" cy="2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D5F3A99E-D886-D1DF-56BF-88C1C47D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525;p41">
            <a:extLst>
              <a:ext uri="{FF2B5EF4-FFF2-40B4-BE49-F238E27FC236}">
                <a16:creationId xmlns:a16="http://schemas.microsoft.com/office/drawing/2014/main" id="{4C4334C2-E677-CF7E-C52E-68EB71925332}"/>
              </a:ext>
            </a:extLst>
          </p:cNvPr>
          <p:cNvGrpSpPr/>
          <p:nvPr/>
        </p:nvGrpSpPr>
        <p:grpSpPr>
          <a:xfrm flipH="1">
            <a:off x="499258" y="1251940"/>
            <a:ext cx="1855214" cy="1644590"/>
            <a:chOff x="1113724" y="1461053"/>
            <a:chExt cx="1033200" cy="915900"/>
          </a:xfrm>
        </p:grpSpPr>
        <p:sp>
          <p:nvSpPr>
            <p:cNvPr id="12" name="Google Shape;526;p41">
              <a:extLst>
                <a:ext uri="{FF2B5EF4-FFF2-40B4-BE49-F238E27FC236}">
                  <a16:creationId xmlns:a16="http://schemas.microsoft.com/office/drawing/2014/main" id="{94DE1860-854F-A390-BEA2-824903451429}"/>
                </a:ext>
              </a:extLst>
            </p:cNvPr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7;p41">
              <a:extLst>
                <a:ext uri="{FF2B5EF4-FFF2-40B4-BE49-F238E27FC236}">
                  <a16:creationId xmlns:a16="http://schemas.microsoft.com/office/drawing/2014/main" id="{B1D86957-292D-7526-E4A7-8DDB5388A8B7}"/>
                </a:ext>
              </a:extLst>
            </p:cNvPr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8">
            <a:extLst>
              <a:ext uri="{FF2B5EF4-FFF2-40B4-BE49-F238E27FC236}">
                <a16:creationId xmlns:a16="http://schemas.microsoft.com/office/drawing/2014/main" id="{FA62681F-32C8-959B-74B2-8BABBAE58C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60700" y="2181379"/>
            <a:ext cx="3903601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dirty="0"/>
              <a:t>ERROR-PRONE</a:t>
            </a:r>
            <a:endParaRPr dirty="0"/>
          </a:p>
        </p:txBody>
      </p:sp>
      <p:sp>
        <p:nvSpPr>
          <p:cNvPr id="627" name="Google Shape;627;p48">
            <a:extLst>
              <a:ext uri="{FF2B5EF4-FFF2-40B4-BE49-F238E27FC236}">
                <a16:creationId xmlns:a16="http://schemas.microsoft.com/office/drawing/2014/main" id="{EB8CAD8D-9970-E7FC-DDB7-6DF8A98752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75093" y="3300726"/>
            <a:ext cx="3509988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accent2"/>
                </a:solidFill>
              </a:rPr>
              <a:t>NOT </a:t>
            </a:r>
            <a:r>
              <a:rPr lang="en" dirty="0">
                <a:solidFill>
                  <a:schemeClr val="tx1"/>
                </a:solidFill>
              </a:rPr>
              <a:t>SCALABLE</a:t>
            </a:r>
            <a:endParaRPr dirty="0"/>
          </a:p>
        </p:txBody>
      </p:sp>
      <p:sp>
        <p:nvSpPr>
          <p:cNvPr id="629" name="Google Shape;629;p48">
            <a:extLst>
              <a:ext uri="{FF2B5EF4-FFF2-40B4-BE49-F238E27FC236}">
                <a16:creationId xmlns:a16="http://schemas.microsoft.com/office/drawing/2014/main" id="{067AA39C-EA40-5E51-DCAC-A97B9A6A738B}"/>
              </a:ext>
            </a:extLst>
          </p:cNvPr>
          <p:cNvSpPr/>
          <p:nvPr/>
        </p:nvSpPr>
        <p:spPr>
          <a:xfrm>
            <a:off x="3456601" y="3076982"/>
            <a:ext cx="10041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i="1" dirty="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30" name="Google Shape;630;p48">
            <a:extLst>
              <a:ext uri="{FF2B5EF4-FFF2-40B4-BE49-F238E27FC236}">
                <a16:creationId xmlns:a16="http://schemas.microsoft.com/office/drawing/2014/main" id="{A579C895-447F-53D9-6F5D-AB04F32DD7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0601" y="1622795"/>
            <a:ext cx="24237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dirty="0"/>
              <a:t>SLOW</a:t>
            </a:r>
            <a:endParaRPr dirty="0"/>
          </a:p>
        </p:txBody>
      </p:sp>
      <p:sp>
        <p:nvSpPr>
          <p:cNvPr id="632" name="Google Shape;632;p48">
            <a:extLst>
              <a:ext uri="{FF2B5EF4-FFF2-40B4-BE49-F238E27FC236}">
                <a16:creationId xmlns:a16="http://schemas.microsoft.com/office/drawing/2014/main" id="{29E6D723-1DC6-9D2B-575D-110CDAC0B3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53886" y="2742142"/>
            <a:ext cx="24237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/>
              <a:t>COSTLY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4" name="Google Shape;634;p48">
            <a:extLst>
              <a:ext uri="{FF2B5EF4-FFF2-40B4-BE49-F238E27FC236}">
                <a16:creationId xmlns:a16="http://schemas.microsoft.com/office/drawing/2014/main" id="{58740205-97C7-E43F-630F-49D1CF9C571D}"/>
              </a:ext>
            </a:extLst>
          </p:cNvPr>
          <p:cNvSpPr/>
          <p:nvPr/>
        </p:nvSpPr>
        <p:spPr>
          <a:xfrm>
            <a:off x="4683301" y="1585357"/>
            <a:ext cx="10041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i="1" dirty="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35" name="Google Shape;635;p48">
            <a:extLst>
              <a:ext uri="{FF2B5EF4-FFF2-40B4-BE49-F238E27FC236}">
                <a16:creationId xmlns:a16="http://schemas.microsoft.com/office/drawing/2014/main" id="{9FE302C4-42E6-339B-ECC4-9BAF85D1EA59}"/>
              </a:ext>
            </a:extLst>
          </p:cNvPr>
          <p:cNvSpPr/>
          <p:nvPr/>
        </p:nvSpPr>
        <p:spPr>
          <a:xfrm>
            <a:off x="4683301" y="3076982"/>
            <a:ext cx="10041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i="1" dirty="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5B94C-AB28-3EAE-4440-2198F804F3B6}"/>
              </a:ext>
            </a:extLst>
          </p:cNvPr>
          <p:cNvSpPr txBox="1"/>
          <p:nvPr/>
        </p:nvSpPr>
        <p:spPr>
          <a:xfrm>
            <a:off x="580940" y="2642338"/>
            <a:ext cx="3549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tx1"/>
                </a:solidFill>
                <a:latin typeface="Krona One" panose="020B0604020202020204" charset="0"/>
              </a:rPr>
              <a:t>PROBLEM</a:t>
            </a:r>
            <a:endParaRPr lang="en-DE" sz="3600" dirty="0">
              <a:solidFill>
                <a:schemeClr val="tx1"/>
              </a:solidFill>
              <a:latin typeface="Krona One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F8679-E3D2-4A8E-FAFB-C03F2F2D9DD3}"/>
              </a:ext>
            </a:extLst>
          </p:cNvPr>
          <p:cNvSpPr txBox="1"/>
          <p:nvPr/>
        </p:nvSpPr>
        <p:spPr>
          <a:xfrm>
            <a:off x="580940" y="1441092"/>
            <a:ext cx="22921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tx1"/>
                </a:solidFill>
                <a:latin typeface="Krona One" panose="020B0604020202020204" charset="0"/>
              </a:rPr>
              <a:t>01</a:t>
            </a:r>
          </a:p>
        </p:txBody>
      </p:sp>
      <p:sp>
        <p:nvSpPr>
          <p:cNvPr id="7" name="Google Shape;530;p41">
            <a:extLst>
              <a:ext uri="{FF2B5EF4-FFF2-40B4-BE49-F238E27FC236}">
                <a16:creationId xmlns:a16="http://schemas.microsoft.com/office/drawing/2014/main" id="{6E33221F-F456-4E23-3514-7D1F7091C126}"/>
              </a:ext>
            </a:extLst>
          </p:cNvPr>
          <p:cNvSpPr txBox="1">
            <a:spLocks/>
          </p:cNvSpPr>
          <p:nvPr/>
        </p:nvSpPr>
        <p:spPr>
          <a:xfrm>
            <a:off x="632090" y="3300726"/>
            <a:ext cx="44643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Krona One" panose="020B0604020202020204" charset="0"/>
              </a:rPr>
              <a:t>Manual sorting of delivery notes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4DEEA1-0FC6-C4E0-C537-3A524E3C191A}"/>
              </a:ext>
            </a:extLst>
          </p:cNvPr>
          <p:cNvCxnSpPr/>
          <p:nvPr/>
        </p:nvCxnSpPr>
        <p:spPr>
          <a:xfrm>
            <a:off x="680605" y="3704226"/>
            <a:ext cx="4145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50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2"/>
          <p:cNvPicPr preferRelativeResize="0"/>
          <p:nvPr/>
        </p:nvPicPr>
        <p:blipFill rotWithShape="1">
          <a:blip r:embed="rId3">
            <a:alphaModFix amt="65000"/>
          </a:blip>
          <a:srcRect t="19" b="29"/>
          <a:stretch/>
        </p:blipFill>
        <p:spPr>
          <a:xfrm>
            <a:off x="1327925" y="-1249075"/>
            <a:ext cx="2646144" cy="26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2"/>
          <p:cNvPicPr preferRelativeResize="0"/>
          <p:nvPr/>
        </p:nvPicPr>
        <p:blipFill rotWithShape="1">
          <a:blip r:embed="rId4">
            <a:alphaModFix amt="79000"/>
          </a:blip>
          <a:srcRect t="19" b="19"/>
          <a:stretch/>
        </p:blipFill>
        <p:spPr>
          <a:xfrm rot="-5400000">
            <a:off x="5367660" y="3490247"/>
            <a:ext cx="2803725" cy="270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50"/>
          <p:cNvGrpSpPr/>
          <p:nvPr/>
        </p:nvGrpSpPr>
        <p:grpSpPr>
          <a:xfrm>
            <a:off x="2877798" y="1166288"/>
            <a:ext cx="369626" cy="337194"/>
            <a:chOff x="2871238" y="1306925"/>
            <a:chExt cx="297175" cy="271100"/>
          </a:xfrm>
        </p:grpSpPr>
        <p:sp>
          <p:nvSpPr>
            <p:cNvPr id="653" name="Google Shape;653;p50"/>
            <p:cNvSpPr/>
            <p:nvPr/>
          </p:nvSpPr>
          <p:spPr>
            <a:xfrm>
              <a:off x="3004488" y="1306925"/>
              <a:ext cx="12100" cy="11600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242" y="0"/>
                  </a:moveTo>
                  <a:cubicBezTo>
                    <a:pt x="236" y="0"/>
                    <a:pt x="230" y="0"/>
                    <a:pt x="225" y="1"/>
                  </a:cubicBezTo>
                  <a:cubicBezTo>
                    <a:pt x="99" y="10"/>
                    <a:pt x="1" y="119"/>
                    <a:pt x="10" y="247"/>
                  </a:cubicBezTo>
                  <a:cubicBezTo>
                    <a:pt x="17" y="369"/>
                    <a:pt x="119" y="464"/>
                    <a:pt x="241" y="464"/>
                  </a:cubicBezTo>
                  <a:lnTo>
                    <a:pt x="265" y="464"/>
                  </a:lnTo>
                  <a:cubicBezTo>
                    <a:pt x="389" y="451"/>
                    <a:pt x="484" y="340"/>
                    <a:pt x="473" y="212"/>
                  </a:cubicBezTo>
                  <a:cubicBezTo>
                    <a:pt x="462" y="90"/>
                    <a:pt x="361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3084338" y="1334250"/>
              <a:ext cx="12925" cy="11575"/>
            </a:xfrm>
            <a:custGeom>
              <a:avLst/>
              <a:gdLst/>
              <a:ahLst/>
              <a:cxnLst/>
              <a:rect l="l" t="t" r="r" b="b"/>
              <a:pathLst>
                <a:path w="517" h="463" extrusionOk="0">
                  <a:moveTo>
                    <a:pt x="257" y="0"/>
                  </a:moveTo>
                  <a:cubicBezTo>
                    <a:pt x="194" y="0"/>
                    <a:pt x="132" y="27"/>
                    <a:pt x="85" y="78"/>
                  </a:cubicBezTo>
                  <a:cubicBezTo>
                    <a:pt x="0" y="172"/>
                    <a:pt x="8" y="318"/>
                    <a:pt x="102" y="404"/>
                  </a:cubicBezTo>
                  <a:cubicBezTo>
                    <a:pt x="104" y="404"/>
                    <a:pt x="108" y="407"/>
                    <a:pt x="108" y="407"/>
                  </a:cubicBezTo>
                  <a:cubicBezTo>
                    <a:pt x="150" y="444"/>
                    <a:pt x="204" y="463"/>
                    <a:pt x="257" y="463"/>
                  </a:cubicBezTo>
                  <a:cubicBezTo>
                    <a:pt x="322" y="463"/>
                    <a:pt x="387" y="435"/>
                    <a:pt x="433" y="383"/>
                  </a:cubicBezTo>
                  <a:cubicBezTo>
                    <a:pt x="517" y="291"/>
                    <a:pt x="507" y="144"/>
                    <a:pt x="413" y="61"/>
                  </a:cubicBezTo>
                  <a:cubicBezTo>
                    <a:pt x="368" y="20"/>
                    <a:pt x="313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3054888" y="1315675"/>
              <a:ext cx="13225" cy="11600"/>
            </a:xfrm>
            <a:custGeom>
              <a:avLst/>
              <a:gdLst/>
              <a:ahLst/>
              <a:cxnLst/>
              <a:rect l="l" t="t" r="r" b="b"/>
              <a:pathLst>
                <a:path w="529" h="464" extrusionOk="0">
                  <a:moveTo>
                    <a:pt x="265" y="0"/>
                  </a:moveTo>
                  <a:cubicBezTo>
                    <a:pt x="176" y="0"/>
                    <a:pt x="91" y="51"/>
                    <a:pt x="51" y="138"/>
                  </a:cubicBezTo>
                  <a:cubicBezTo>
                    <a:pt x="1" y="252"/>
                    <a:pt x="51" y="391"/>
                    <a:pt x="169" y="443"/>
                  </a:cubicBezTo>
                  <a:lnTo>
                    <a:pt x="177" y="445"/>
                  </a:lnTo>
                  <a:cubicBezTo>
                    <a:pt x="204" y="456"/>
                    <a:pt x="234" y="463"/>
                    <a:pt x="264" y="463"/>
                  </a:cubicBezTo>
                  <a:cubicBezTo>
                    <a:pt x="354" y="463"/>
                    <a:pt x="443" y="410"/>
                    <a:pt x="476" y="321"/>
                  </a:cubicBezTo>
                  <a:cubicBezTo>
                    <a:pt x="528" y="202"/>
                    <a:pt x="473" y="67"/>
                    <a:pt x="356" y="19"/>
                  </a:cubicBezTo>
                  <a:cubicBezTo>
                    <a:pt x="327" y="6"/>
                    <a:pt x="29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3096363" y="1346825"/>
              <a:ext cx="13025" cy="11650"/>
            </a:xfrm>
            <a:custGeom>
              <a:avLst/>
              <a:gdLst/>
              <a:ahLst/>
              <a:cxnLst/>
              <a:rect l="l" t="t" r="r" b="b"/>
              <a:pathLst>
                <a:path w="521" h="466" extrusionOk="0">
                  <a:moveTo>
                    <a:pt x="260" y="0"/>
                  </a:moveTo>
                  <a:cubicBezTo>
                    <a:pt x="209" y="0"/>
                    <a:pt x="156" y="18"/>
                    <a:pt x="113" y="52"/>
                  </a:cubicBezTo>
                  <a:cubicBezTo>
                    <a:pt x="15" y="134"/>
                    <a:pt x="0" y="280"/>
                    <a:pt x="82" y="380"/>
                  </a:cubicBezTo>
                  <a:cubicBezTo>
                    <a:pt x="128" y="436"/>
                    <a:pt x="195" y="465"/>
                    <a:pt x="262" y="465"/>
                  </a:cubicBezTo>
                  <a:cubicBezTo>
                    <a:pt x="313" y="465"/>
                    <a:pt x="367" y="449"/>
                    <a:pt x="408" y="413"/>
                  </a:cubicBezTo>
                  <a:cubicBezTo>
                    <a:pt x="506" y="330"/>
                    <a:pt x="521" y="186"/>
                    <a:pt x="441" y="86"/>
                  </a:cubicBezTo>
                  <a:lnTo>
                    <a:pt x="437" y="84"/>
                  </a:lnTo>
                  <a:cubicBezTo>
                    <a:pt x="393" y="29"/>
                    <a:pt x="32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3021838" y="1307150"/>
              <a:ext cx="12125" cy="11575"/>
            </a:xfrm>
            <a:custGeom>
              <a:avLst/>
              <a:gdLst/>
              <a:ahLst/>
              <a:cxnLst/>
              <a:rect l="l" t="t" r="r" b="b"/>
              <a:pathLst>
                <a:path w="485" h="463" extrusionOk="0">
                  <a:moveTo>
                    <a:pt x="242" y="0"/>
                  </a:moveTo>
                  <a:cubicBezTo>
                    <a:pt x="124" y="0"/>
                    <a:pt x="24" y="91"/>
                    <a:pt x="12" y="212"/>
                  </a:cubicBezTo>
                  <a:cubicBezTo>
                    <a:pt x="1" y="340"/>
                    <a:pt x="95" y="453"/>
                    <a:pt x="223" y="462"/>
                  </a:cubicBezTo>
                  <a:lnTo>
                    <a:pt x="243" y="462"/>
                  </a:lnTo>
                  <a:cubicBezTo>
                    <a:pt x="362" y="462"/>
                    <a:pt x="464" y="371"/>
                    <a:pt x="473" y="251"/>
                  </a:cubicBezTo>
                  <a:cubicBezTo>
                    <a:pt x="484" y="125"/>
                    <a:pt x="391" y="10"/>
                    <a:pt x="266" y="1"/>
                  </a:cubicBezTo>
                  <a:lnTo>
                    <a:pt x="262" y="1"/>
                  </a:lnTo>
                  <a:cubicBezTo>
                    <a:pt x="255" y="0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3038563" y="1310000"/>
              <a:ext cx="12925" cy="11675"/>
            </a:xfrm>
            <a:custGeom>
              <a:avLst/>
              <a:gdLst/>
              <a:ahLst/>
              <a:cxnLst/>
              <a:rect l="l" t="t" r="r" b="b"/>
              <a:pathLst>
                <a:path w="517" h="467" extrusionOk="0">
                  <a:moveTo>
                    <a:pt x="256" y="1"/>
                  </a:moveTo>
                  <a:cubicBezTo>
                    <a:pt x="151" y="1"/>
                    <a:pt x="57" y="72"/>
                    <a:pt x="32" y="180"/>
                  </a:cubicBezTo>
                  <a:cubicBezTo>
                    <a:pt x="0" y="302"/>
                    <a:pt x="78" y="426"/>
                    <a:pt x="200" y="459"/>
                  </a:cubicBezTo>
                  <a:cubicBezTo>
                    <a:pt x="219" y="463"/>
                    <a:pt x="239" y="466"/>
                    <a:pt x="258" y="466"/>
                  </a:cubicBezTo>
                  <a:cubicBezTo>
                    <a:pt x="359" y="466"/>
                    <a:pt x="452" y="400"/>
                    <a:pt x="480" y="294"/>
                  </a:cubicBezTo>
                  <a:cubicBezTo>
                    <a:pt x="517" y="172"/>
                    <a:pt x="445" y="44"/>
                    <a:pt x="320" y="11"/>
                  </a:cubicBezTo>
                  <a:cubicBezTo>
                    <a:pt x="319" y="11"/>
                    <a:pt x="313" y="7"/>
                    <a:pt x="311" y="7"/>
                  </a:cubicBezTo>
                  <a:cubicBezTo>
                    <a:pt x="293" y="3"/>
                    <a:pt x="274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3070213" y="1323825"/>
              <a:ext cx="13250" cy="11600"/>
            </a:xfrm>
            <a:custGeom>
              <a:avLst/>
              <a:gdLst/>
              <a:ahLst/>
              <a:cxnLst/>
              <a:rect l="l" t="t" r="r" b="b"/>
              <a:pathLst>
                <a:path w="530" h="464" extrusionOk="0">
                  <a:moveTo>
                    <a:pt x="265" y="1"/>
                  </a:moveTo>
                  <a:cubicBezTo>
                    <a:pt x="188" y="1"/>
                    <a:pt x="113" y="39"/>
                    <a:pt x="67" y="110"/>
                  </a:cubicBezTo>
                  <a:cubicBezTo>
                    <a:pt x="0" y="219"/>
                    <a:pt x="32" y="360"/>
                    <a:pt x="141" y="426"/>
                  </a:cubicBezTo>
                  <a:cubicBezTo>
                    <a:pt x="180" y="452"/>
                    <a:pt x="223" y="463"/>
                    <a:pt x="267" y="463"/>
                  </a:cubicBezTo>
                  <a:cubicBezTo>
                    <a:pt x="341" y="463"/>
                    <a:pt x="415" y="426"/>
                    <a:pt x="458" y="360"/>
                  </a:cubicBezTo>
                  <a:cubicBezTo>
                    <a:pt x="530" y="254"/>
                    <a:pt x="502" y="110"/>
                    <a:pt x="397" y="41"/>
                  </a:cubicBezTo>
                  <a:cubicBezTo>
                    <a:pt x="395" y="38"/>
                    <a:pt x="391" y="36"/>
                    <a:pt x="387" y="36"/>
                  </a:cubicBezTo>
                  <a:cubicBezTo>
                    <a:pt x="349" y="12"/>
                    <a:pt x="30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3121363" y="1427875"/>
              <a:ext cx="12200" cy="11625"/>
            </a:xfrm>
            <a:custGeom>
              <a:avLst/>
              <a:gdLst/>
              <a:ahLst/>
              <a:cxnLst/>
              <a:rect l="l" t="t" r="r" b="b"/>
              <a:pathLst>
                <a:path w="488" h="465" extrusionOk="0">
                  <a:moveTo>
                    <a:pt x="243" y="1"/>
                  </a:moveTo>
                  <a:cubicBezTo>
                    <a:pt x="125" y="1"/>
                    <a:pt x="25" y="90"/>
                    <a:pt x="11" y="208"/>
                  </a:cubicBezTo>
                  <a:lnTo>
                    <a:pt x="11" y="213"/>
                  </a:lnTo>
                  <a:cubicBezTo>
                    <a:pt x="0" y="341"/>
                    <a:pt x="95" y="454"/>
                    <a:pt x="222" y="465"/>
                  </a:cubicBezTo>
                  <a:lnTo>
                    <a:pt x="243" y="465"/>
                  </a:lnTo>
                  <a:cubicBezTo>
                    <a:pt x="361" y="465"/>
                    <a:pt x="463" y="374"/>
                    <a:pt x="472" y="254"/>
                  </a:cubicBezTo>
                  <a:cubicBezTo>
                    <a:pt x="487" y="130"/>
                    <a:pt x="395" y="17"/>
                    <a:pt x="267" y="2"/>
                  </a:cubicBezTo>
                  <a:cubicBezTo>
                    <a:pt x="259" y="1"/>
                    <a:pt x="251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3112063" y="1461400"/>
              <a:ext cx="13150" cy="11675"/>
            </a:xfrm>
            <a:custGeom>
              <a:avLst/>
              <a:gdLst/>
              <a:ahLst/>
              <a:cxnLst/>
              <a:rect l="l" t="t" r="r" b="b"/>
              <a:pathLst>
                <a:path w="526" h="467" extrusionOk="0">
                  <a:moveTo>
                    <a:pt x="261" y="1"/>
                  </a:moveTo>
                  <a:cubicBezTo>
                    <a:pt x="173" y="1"/>
                    <a:pt x="88" y="53"/>
                    <a:pt x="50" y="138"/>
                  </a:cubicBezTo>
                  <a:lnTo>
                    <a:pt x="48" y="144"/>
                  </a:lnTo>
                  <a:cubicBezTo>
                    <a:pt x="0" y="262"/>
                    <a:pt x="54" y="399"/>
                    <a:pt x="170" y="448"/>
                  </a:cubicBezTo>
                  <a:cubicBezTo>
                    <a:pt x="202" y="459"/>
                    <a:pt x="231" y="466"/>
                    <a:pt x="261" y="466"/>
                  </a:cubicBezTo>
                  <a:cubicBezTo>
                    <a:pt x="352" y="466"/>
                    <a:pt x="435" y="412"/>
                    <a:pt x="474" y="327"/>
                  </a:cubicBezTo>
                  <a:cubicBezTo>
                    <a:pt x="526" y="212"/>
                    <a:pt x="472" y="75"/>
                    <a:pt x="356" y="22"/>
                  </a:cubicBezTo>
                  <a:cubicBezTo>
                    <a:pt x="325" y="8"/>
                    <a:pt x="293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3106263" y="1361050"/>
              <a:ext cx="13225" cy="11625"/>
            </a:xfrm>
            <a:custGeom>
              <a:avLst/>
              <a:gdLst/>
              <a:ahLst/>
              <a:cxnLst/>
              <a:rect l="l" t="t" r="r" b="b"/>
              <a:pathLst>
                <a:path w="529" h="465" extrusionOk="0">
                  <a:moveTo>
                    <a:pt x="263" y="0"/>
                  </a:moveTo>
                  <a:cubicBezTo>
                    <a:pt x="222" y="0"/>
                    <a:pt x="181" y="11"/>
                    <a:pt x="143" y="33"/>
                  </a:cubicBezTo>
                  <a:cubicBezTo>
                    <a:pt x="36" y="98"/>
                    <a:pt x="1" y="241"/>
                    <a:pt x="65" y="350"/>
                  </a:cubicBezTo>
                  <a:cubicBezTo>
                    <a:pt x="110" y="424"/>
                    <a:pt x="186" y="465"/>
                    <a:pt x="264" y="465"/>
                  </a:cubicBezTo>
                  <a:cubicBezTo>
                    <a:pt x="304" y="465"/>
                    <a:pt x="343" y="455"/>
                    <a:pt x="378" y="435"/>
                  </a:cubicBezTo>
                  <a:cubicBezTo>
                    <a:pt x="489" y="370"/>
                    <a:pt x="528" y="230"/>
                    <a:pt x="465" y="118"/>
                  </a:cubicBezTo>
                  <a:cubicBezTo>
                    <a:pt x="465" y="117"/>
                    <a:pt x="463" y="113"/>
                    <a:pt x="462" y="111"/>
                  </a:cubicBezTo>
                  <a:cubicBezTo>
                    <a:pt x="417" y="39"/>
                    <a:pt x="34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3121813" y="1410550"/>
              <a:ext cx="12025" cy="11600"/>
            </a:xfrm>
            <a:custGeom>
              <a:avLst/>
              <a:gdLst/>
              <a:ahLst/>
              <a:cxnLst/>
              <a:rect l="l" t="t" r="r" b="b"/>
              <a:pathLst>
                <a:path w="481" h="464" extrusionOk="0">
                  <a:moveTo>
                    <a:pt x="241" y="0"/>
                  </a:moveTo>
                  <a:cubicBezTo>
                    <a:pt x="236" y="0"/>
                    <a:pt x="230" y="0"/>
                    <a:pt x="225" y="1"/>
                  </a:cubicBezTo>
                  <a:cubicBezTo>
                    <a:pt x="99" y="8"/>
                    <a:pt x="1" y="119"/>
                    <a:pt x="8" y="247"/>
                  </a:cubicBezTo>
                  <a:cubicBezTo>
                    <a:pt x="16" y="369"/>
                    <a:pt x="117" y="464"/>
                    <a:pt x="240" y="464"/>
                  </a:cubicBezTo>
                  <a:lnTo>
                    <a:pt x="252" y="464"/>
                  </a:lnTo>
                  <a:cubicBezTo>
                    <a:pt x="382" y="456"/>
                    <a:pt x="480" y="345"/>
                    <a:pt x="471" y="219"/>
                  </a:cubicBezTo>
                  <a:cubicBezTo>
                    <a:pt x="464" y="95"/>
                    <a:pt x="362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3113863" y="1376600"/>
              <a:ext cx="13125" cy="11675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263" y="1"/>
                  </a:moveTo>
                  <a:cubicBezTo>
                    <a:pt x="235" y="1"/>
                    <a:pt x="206" y="6"/>
                    <a:pt x="178" y="17"/>
                  </a:cubicBezTo>
                  <a:cubicBezTo>
                    <a:pt x="60" y="63"/>
                    <a:pt x="0" y="196"/>
                    <a:pt x="47" y="317"/>
                  </a:cubicBezTo>
                  <a:lnTo>
                    <a:pt x="48" y="322"/>
                  </a:lnTo>
                  <a:cubicBezTo>
                    <a:pt x="85" y="413"/>
                    <a:pt x="171" y="467"/>
                    <a:pt x="263" y="467"/>
                  </a:cubicBezTo>
                  <a:cubicBezTo>
                    <a:pt x="291" y="467"/>
                    <a:pt x="321" y="461"/>
                    <a:pt x="348" y="450"/>
                  </a:cubicBezTo>
                  <a:cubicBezTo>
                    <a:pt x="467" y="404"/>
                    <a:pt x="524" y="268"/>
                    <a:pt x="478" y="148"/>
                  </a:cubicBezTo>
                  <a:cubicBezTo>
                    <a:pt x="442" y="56"/>
                    <a:pt x="356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3119088" y="1393300"/>
              <a:ext cx="12700" cy="11625"/>
            </a:xfrm>
            <a:custGeom>
              <a:avLst/>
              <a:gdLst/>
              <a:ahLst/>
              <a:cxnLst/>
              <a:rect l="l" t="t" r="r" b="b"/>
              <a:pathLst>
                <a:path w="508" h="465" extrusionOk="0">
                  <a:moveTo>
                    <a:pt x="254" y="0"/>
                  </a:moveTo>
                  <a:cubicBezTo>
                    <a:pt x="237" y="0"/>
                    <a:pt x="220" y="2"/>
                    <a:pt x="202" y="6"/>
                  </a:cubicBezTo>
                  <a:cubicBezTo>
                    <a:pt x="78" y="34"/>
                    <a:pt x="0" y="160"/>
                    <a:pt x="28" y="282"/>
                  </a:cubicBezTo>
                  <a:cubicBezTo>
                    <a:pt x="52" y="391"/>
                    <a:pt x="147" y="465"/>
                    <a:pt x="256" y="465"/>
                  </a:cubicBezTo>
                  <a:cubicBezTo>
                    <a:pt x="273" y="465"/>
                    <a:pt x="286" y="461"/>
                    <a:pt x="302" y="459"/>
                  </a:cubicBezTo>
                  <a:cubicBezTo>
                    <a:pt x="426" y="434"/>
                    <a:pt x="508" y="311"/>
                    <a:pt x="482" y="185"/>
                  </a:cubicBezTo>
                  <a:cubicBezTo>
                    <a:pt x="482" y="184"/>
                    <a:pt x="482" y="182"/>
                    <a:pt x="480" y="180"/>
                  </a:cubicBezTo>
                  <a:cubicBezTo>
                    <a:pt x="456" y="71"/>
                    <a:pt x="361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3117888" y="1444975"/>
              <a:ext cx="12875" cy="11700"/>
            </a:xfrm>
            <a:custGeom>
              <a:avLst/>
              <a:gdLst/>
              <a:ahLst/>
              <a:cxnLst/>
              <a:rect l="l" t="t" r="r" b="b"/>
              <a:pathLst>
                <a:path w="515" h="468" extrusionOk="0">
                  <a:moveTo>
                    <a:pt x="258" y="1"/>
                  </a:moveTo>
                  <a:cubicBezTo>
                    <a:pt x="156" y="1"/>
                    <a:pt x="62" y="70"/>
                    <a:pt x="36" y="175"/>
                  </a:cubicBezTo>
                  <a:cubicBezTo>
                    <a:pt x="0" y="297"/>
                    <a:pt x="74" y="425"/>
                    <a:pt x="197" y="458"/>
                  </a:cubicBezTo>
                  <a:cubicBezTo>
                    <a:pt x="219" y="464"/>
                    <a:pt x="239" y="468"/>
                    <a:pt x="258" y="468"/>
                  </a:cubicBezTo>
                  <a:cubicBezTo>
                    <a:pt x="359" y="468"/>
                    <a:pt x="452" y="401"/>
                    <a:pt x="480" y="297"/>
                  </a:cubicBezTo>
                  <a:lnTo>
                    <a:pt x="482" y="292"/>
                  </a:lnTo>
                  <a:cubicBezTo>
                    <a:pt x="515" y="168"/>
                    <a:pt x="441" y="40"/>
                    <a:pt x="317" y="9"/>
                  </a:cubicBezTo>
                  <a:cubicBezTo>
                    <a:pt x="297" y="3"/>
                    <a:pt x="277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2904463" y="1390625"/>
              <a:ext cx="12775" cy="11625"/>
            </a:xfrm>
            <a:custGeom>
              <a:avLst/>
              <a:gdLst/>
              <a:ahLst/>
              <a:cxnLst/>
              <a:rect l="l" t="t" r="r" b="b"/>
              <a:pathLst>
                <a:path w="511" h="465" extrusionOk="0">
                  <a:moveTo>
                    <a:pt x="254" y="0"/>
                  </a:moveTo>
                  <a:cubicBezTo>
                    <a:pt x="150" y="0"/>
                    <a:pt x="56" y="72"/>
                    <a:pt x="31" y="178"/>
                  </a:cubicBezTo>
                  <a:lnTo>
                    <a:pt x="31" y="180"/>
                  </a:lnTo>
                  <a:cubicBezTo>
                    <a:pt x="1" y="305"/>
                    <a:pt x="77" y="428"/>
                    <a:pt x="203" y="457"/>
                  </a:cubicBezTo>
                  <a:cubicBezTo>
                    <a:pt x="221" y="463"/>
                    <a:pt x="240" y="465"/>
                    <a:pt x="255" y="465"/>
                  </a:cubicBezTo>
                  <a:cubicBezTo>
                    <a:pt x="360" y="465"/>
                    <a:pt x="455" y="392"/>
                    <a:pt x="480" y="287"/>
                  </a:cubicBezTo>
                  <a:cubicBezTo>
                    <a:pt x="510" y="165"/>
                    <a:pt x="434" y="37"/>
                    <a:pt x="310" y="7"/>
                  </a:cubicBezTo>
                  <a:cubicBezTo>
                    <a:pt x="291" y="3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909738" y="1374150"/>
              <a:ext cx="13125" cy="11675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262" y="0"/>
                  </a:moveTo>
                  <a:cubicBezTo>
                    <a:pt x="171" y="0"/>
                    <a:pt x="85" y="53"/>
                    <a:pt x="49" y="142"/>
                  </a:cubicBezTo>
                  <a:lnTo>
                    <a:pt x="49" y="144"/>
                  </a:lnTo>
                  <a:cubicBezTo>
                    <a:pt x="1" y="263"/>
                    <a:pt x="53" y="400"/>
                    <a:pt x="171" y="448"/>
                  </a:cubicBezTo>
                  <a:cubicBezTo>
                    <a:pt x="201" y="459"/>
                    <a:pt x="232" y="466"/>
                    <a:pt x="262" y="466"/>
                  </a:cubicBezTo>
                  <a:cubicBezTo>
                    <a:pt x="353" y="466"/>
                    <a:pt x="438" y="413"/>
                    <a:pt x="475" y="326"/>
                  </a:cubicBezTo>
                  <a:lnTo>
                    <a:pt x="475" y="322"/>
                  </a:lnTo>
                  <a:cubicBezTo>
                    <a:pt x="525" y="204"/>
                    <a:pt x="469" y="67"/>
                    <a:pt x="353" y="18"/>
                  </a:cubicBezTo>
                  <a:cubicBezTo>
                    <a:pt x="323" y="6"/>
                    <a:pt x="29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904288" y="1442375"/>
              <a:ext cx="12800" cy="11725"/>
            </a:xfrm>
            <a:custGeom>
              <a:avLst/>
              <a:gdLst/>
              <a:ahLst/>
              <a:cxnLst/>
              <a:rect l="l" t="t" r="r" b="b"/>
              <a:pathLst>
                <a:path w="512" h="469" extrusionOk="0">
                  <a:moveTo>
                    <a:pt x="257" y="1"/>
                  </a:moveTo>
                  <a:cubicBezTo>
                    <a:pt x="240" y="1"/>
                    <a:pt x="222" y="3"/>
                    <a:pt x="204" y="7"/>
                  </a:cubicBezTo>
                  <a:cubicBezTo>
                    <a:pt x="80" y="35"/>
                    <a:pt x="1" y="161"/>
                    <a:pt x="30" y="285"/>
                  </a:cubicBezTo>
                  <a:cubicBezTo>
                    <a:pt x="30" y="285"/>
                    <a:pt x="30" y="290"/>
                    <a:pt x="34" y="290"/>
                  </a:cubicBezTo>
                  <a:cubicBezTo>
                    <a:pt x="58" y="396"/>
                    <a:pt x="152" y="468"/>
                    <a:pt x="258" y="468"/>
                  </a:cubicBezTo>
                  <a:cubicBezTo>
                    <a:pt x="276" y="468"/>
                    <a:pt x="295" y="466"/>
                    <a:pt x="313" y="461"/>
                  </a:cubicBezTo>
                  <a:cubicBezTo>
                    <a:pt x="436" y="429"/>
                    <a:pt x="511" y="307"/>
                    <a:pt x="482" y="181"/>
                  </a:cubicBezTo>
                  <a:cubicBezTo>
                    <a:pt x="458" y="75"/>
                    <a:pt x="363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917388" y="1474400"/>
              <a:ext cx="13250" cy="11625"/>
            </a:xfrm>
            <a:custGeom>
              <a:avLst/>
              <a:gdLst/>
              <a:ahLst/>
              <a:cxnLst/>
              <a:rect l="l" t="t" r="r" b="b"/>
              <a:pathLst>
                <a:path w="530" h="465" extrusionOk="0">
                  <a:moveTo>
                    <a:pt x="262" y="0"/>
                  </a:moveTo>
                  <a:cubicBezTo>
                    <a:pt x="222" y="0"/>
                    <a:pt x="180" y="11"/>
                    <a:pt x="143" y="35"/>
                  </a:cubicBezTo>
                  <a:cubicBezTo>
                    <a:pt x="34" y="102"/>
                    <a:pt x="0" y="242"/>
                    <a:pt x="65" y="352"/>
                  </a:cubicBezTo>
                  <a:lnTo>
                    <a:pt x="67" y="355"/>
                  </a:lnTo>
                  <a:cubicBezTo>
                    <a:pt x="112" y="427"/>
                    <a:pt x="187" y="464"/>
                    <a:pt x="263" y="464"/>
                  </a:cubicBezTo>
                  <a:cubicBezTo>
                    <a:pt x="306" y="464"/>
                    <a:pt x="347" y="453"/>
                    <a:pt x="386" y="429"/>
                  </a:cubicBezTo>
                  <a:cubicBezTo>
                    <a:pt x="495" y="364"/>
                    <a:pt x="530" y="222"/>
                    <a:pt x="460" y="113"/>
                  </a:cubicBezTo>
                  <a:cubicBezTo>
                    <a:pt x="416" y="41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2902013" y="1425250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240" y="1"/>
                  </a:moveTo>
                  <a:cubicBezTo>
                    <a:pt x="235" y="1"/>
                    <a:pt x="229" y="1"/>
                    <a:pt x="223" y="2"/>
                  </a:cubicBezTo>
                  <a:cubicBezTo>
                    <a:pt x="97" y="11"/>
                    <a:pt x="1" y="122"/>
                    <a:pt x="10" y="248"/>
                  </a:cubicBezTo>
                  <a:lnTo>
                    <a:pt x="10" y="251"/>
                  </a:lnTo>
                  <a:cubicBezTo>
                    <a:pt x="19" y="374"/>
                    <a:pt x="121" y="464"/>
                    <a:pt x="241" y="464"/>
                  </a:cubicBezTo>
                  <a:lnTo>
                    <a:pt x="260" y="464"/>
                  </a:lnTo>
                  <a:cubicBezTo>
                    <a:pt x="386" y="451"/>
                    <a:pt x="480" y="340"/>
                    <a:pt x="471" y="214"/>
                  </a:cubicBezTo>
                  <a:cubicBezTo>
                    <a:pt x="462" y="93"/>
                    <a:pt x="361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2902063" y="1407800"/>
              <a:ext cx="12100" cy="11625"/>
            </a:xfrm>
            <a:custGeom>
              <a:avLst/>
              <a:gdLst/>
              <a:ahLst/>
              <a:cxnLst/>
              <a:rect l="l" t="t" r="r" b="b"/>
              <a:pathLst>
                <a:path w="484" h="465" extrusionOk="0">
                  <a:moveTo>
                    <a:pt x="241" y="1"/>
                  </a:moveTo>
                  <a:cubicBezTo>
                    <a:pt x="122" y="1"/>
                    <a:pt x="20" y="92"/>
                    <a:pt x="10" y="213"/>
                  </a:cubicBezTo>
                  <a:lnTo>
                    <a:pt x="10" y="218"/>
                  </a:lnTo>
                  <a:cubicBezTo>
                    <a:pt x="1" y="344"/>
                    <a:pt x="97" y="455"/>
                    <a:pt x="223" y="464"/>
                  </a:cubicBezTo>
                  <a:lnTo>
                    <a:pt x="239" y="464"/>
                  </a:lnTo>
                  <a:cubicBezTo>
                    <a:pt x="360" y="464"/>
                    <a:pt x="462" y="372"/>
                    <a:pt x="471" y="252"/>
                  </a:cubicBezTo>
                  <a:cubicBezTo>
                    <a:pt x="484" y="126"/>
                    <a:pt x="388" y="15"/>
                    <a:pt x="262" y="2"/>
                  </a:cubicBezTo>
                  <a:cubicBezTo>
                    <a:pt x="255" y="1"/>
                    <a:pt x="248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2986913" y="1309425"/>
              <a:ext cx="12750" cy="11600"/>
            </a:xfrm>
            <a:custGeom>
              <a:avLst/>
              <a:gdLst/>
              <a:ahLst/>
              <a:cxnLst/>
              <a:rect l="l" t="t" r="r" b="b"/>
              <a:pathLst>
                <a:path w="510" h="464" extrusionOk="0">
                  <a:moveTo>
                    <a:pt x="260" y="1"/>
                  </a:moveTo>
                  <a:cubicBezTo>
                    <a:pt x="243" y="1"/>
                    <a:pt x="226" y="3"/>
                    <a:pt x="209" y="6"/>
                  </a:cubicBezTo>
                  <a:lnTo>
                    <a:pt x="202" y="8"/>
                  </a:lnTo>
                  <a:cubicBezTo>
                    <a:pt x="76" y="38"/>
                    <a:pt x="0" y="164"/>
                    <a:pt x="30" y="286"/>
                  </a:cubicBezTo>
                  <a:cubicBezTo>
                    <a:pt x="56" y="391"/>
                    <a:pt x="150" y="464"/>
                    <a:pt x="254" y="464"/>
                  </a:cubicBezTo>
                  <a:cubicBezTo>
                    <a:pt x="270" y="464"/>
                    <a:pt x="289" y="462"/>
                    <a:pt x="307" y="456"/>
                  </a:cubicBezTo>
                  <a:cubicBezTo>
                    <a:pt x="431" y="428"/>
                    <a:pt x="509" y="308"/>
                    <a:pt x="483" y="184"/>
                  </a:cubicBezTo>
                  <a:cubicBezTo>
                    <a:pt x="462" y="75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2954513" y="1322400"/>
              <a:ext cx="13250" cy="11575"/>
            </a:xfrm>
            <a:custGeom>
              <a:avLst/>
              <a:gdLst/>
              <a:ahLst/>
              <a:cxnLst/>
              <a:rect l="l" t="t" r="r" b="b"/>
              <a:pathLst>
                <a:path w="530" h="463" extrusionOk="0">
                  <a:moveTo>
                    <a:pt x="264" y="0"/>
                  </a:moveTo>
                  <a:cubicBezTo>
                    <a:pt x="225" y="0"/>
                    <a:pt x="186" y="10"/>
                    <a:pt x="150" y="30"/>
                  </a:cubicBezTo>
                  <a:cubicBezTo>
                    <a:pt x="148" y="33"/>
                    <a:pt x="145" y="35"/>
                    <a:pt x="141" y="35"/>
                  </a:cubicBezTo>
                  <a:cubicBezTo>
                    <a:pt x="34" y="102"/>
                    <a:pt x="0" y="246"/>
                    <a:pt x="67" y="354"/>
                  </a:cubicBezTo>
                  <a:cubicBezTo>
                    <a:pt x="111" y="426"/>
                    <a:pt x="187" y="463"/>
                    <a:pt x="265" y="463"/>
                  </a:cubicBezTo>
                  <a:cubicBezTo>
                    <a:pt x="306" y="463"/>
                    <a:pt x="348" y="452"/>
                    <a:pt x="385" y="428"/>
                  </a:cubicBezTo>
                  <a:cubicBezTo>
                    <a:pt x="493" y="363"/>
                    <a:pt x="530" y="224"/>
                    <a:pt x="469" y="117"/>
                  </a:cubicBezTo>
                  <a:cubicBezTo>
                    <a:pt x="425" y="42"/>
                    <a:pt x="346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2970138" y="1314575"/>
              <a:ext cx="13125" cy="11675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263" y="1"/>
                  </a:moveTo>
                  <a:cubicBezTo>
                    <a:pt x="236" y="1"/>
                    <a:pt x="209" y="5"/>
                    <a:pt x="182" y="15"/>
                  </a:cubicBezTo>
                  <a:cubicBezTo>
                    <a:pt x="181" y="15"/>
                    <a:pt x="177" y="17"/>
                    <a:pt x="173" y="19"/>
                  </a:cubicBezTo>
                  <a:cubicBezTo>
                    <a:pt x="56" y="69"/>
                    <a:pt x="1" y="202"/>
                    <a:pt x="49" y="322"/>
                  </a:cubicBezTo>
                  <a:cubicBezTo>
                    <a:pt x="86" y="413"/>
                    <a:pt x="171" y="467"/>
                    <a:pt x="264" y="467"/>
                  </a:cubicBezTo>
                  <a:cubicBezTo>
                    <a:pt x="292" y="467"/>
                    <a:pt x="321" y="461"/>
                    <a:pt x="349" y="450"/>
                  </a:cubicBezTo>
                  <a:cubicBezTo>
                    <a:pt x="466" y="404"/>
                    <a:pt x="525" y="272"/>
                    <a:pt x="482" y="152"/>
                  </a:cubicBezTo>
                  <a:cubicBezTo>
                    <a:pt x="448" y="58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2940538" y="1332475"/>
              <a:ext cx="13025" cy="11600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258" y="1"/>
                  </a:moveTo>
                  <a:cubicBezTo>
                    <a:pt x="206" y="1"/>
                    <a:pt x="154" y="18"/>
                    <a:pt x="111" y="53"/>
                  </a:cubicBezTo>
                  <a:lnTo>
                    <a:pt x="107" y="56"/>
                  </a:lnTo>
                  <a:cubicBezTo>
                    <a:pt x="11" y="140"/>
                    <a:pt x="0" y="284"/>
                    <a:pt x="80" y="382"/>
                  </a:cubicBezTo>
                  <a:cubicBezTo>
                    <a:pt x="126" y="436"/>
                    <a:pt x="191" y="464"/>
                    <a:pt x="256" y="464"/>
                  </a:cubicBezTo>
                  <a:cubicBezTo>
                    <a:pt x="309" y="464"/>
                    <a:pt x="363" y="445"/>
                    <a:pt x="407" y="408"/>
                  </a:cubicBezTo>
                  <a:cubicBezTo>
                    <a:pt x="506" y="328"/>
                    <a:pt x="520" y="182"/>
                    <a:pt x="437" y="84"/>
                  </a:cubicBezTo>
                  <a:cubicBezTo>
                    <a:pt x="391" y="29"/>
                    <a:pt x="325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2928113" y="1344700"/>
              <a:ext cx="13000" cy="11500"/>
            </a:xfrm>
            <a:custGeom>
              <a:avLst/>
              <a:gdLst/>
              <a:ahLst/>
              <a:cxnLst/>
              <a:rect l="l" t="t" r="r" b="b"/>
              <a:pathLst>
                <a:path w="520" h="460" extrusionOk="0">
                  <a:moveTo>
                    <a:pt x="260" y="1"/>
                  </a:moveTo>
                  <a:cubicBezTo>
                    <a:pt x="195" y="1"/>
                    <a:pt x="131" y="27"/>
                    <a:pt x="86" y="78"/>
                  </a:cubicBezTo>
                  <a:lnTo>
                    <a:pt x="84" y="80"/>
                  </a:lnTo>
                  <a:cubicBezTo>
                    <a:pt x="1" y="178"/>
                    <a:pt x="12" y="321"/>
                    <a:pt x="108" y="404"/>
                  </a:cubicBezTo>
                  <a:cubicBezTo>
                    <a:pt x="151" y="441"/>
                    <a:pt x="205" y="460"/>
                    <a:pt x="258" y="460"/>
                  </a:cubicBezTo>
                  <a:cubicBezTo>
                    <a:pt x="323" y="460"/>
                    <a:pt x="388" y="432"/>
                    <a:pt x="434" y="382"/>
                  </a:cubicBezTo>
                  <a:cubicBezTo>
                    <a:pt x="519" y="289"/>
                    <a:pt x="510" y="143"/>
                    <a:pt x="414" y="58"/>
                  </a:cubicBezTo>
                  <a:cubicBezTo>
                    <a:pt x="370" y="20"/>
                    <a:pt x="315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2909513" y="1458925"/>
              <a:ext cx="13125" cy="11600"/>
            </a:xfrm>
            <a:custGeom>
              <a:avLst/>
              <a:gdLst/>
              <a:ahLst/>
              <a:cxnLst/>
              <a:rect l="l" t="t" r="r" b="b"/>
              <a:pathLst>
                <a:path w="525" h="464" extrusionOk="0">
                  <a:moveTo>
                    <a:pt x="262" y="0"/>
                  </a:moveTo>
                  <a:cubicBezTo>
                    <a:pt x="234" y="0"/>
                    <a:pt x="205" y="6"/>
                    <a:pt x="177" y="17"/>
                  </a:cubicBezTo>
                  <a:cubicBezTo>
                    <a:pt x="58" y="65"/>
                    <a:pt x="1" y="200"/>
                    <a:pt x="49" y="317"/>
                  </a:cubicBezTo>
                  <a:lnTo>
                    <a:pt x="51" y="323"/>
                  </a:lnTo>
                  <a:cubicBezTo>
                    <a:pt x="88" y="410"/>
                    <a:pt x="173" y="463"/>
                    <a:pt x="264" y="463"/>
                  </a:cubicBezTo>
                  <a:cubicBezTo>
                    <a:pt x="293" y="463"/>
                    <a:pt x="325" y="456"/>
                    <a:pt x="354" y="445"/>
                  </a:cubicBezTo>
                  <a:cubicBezTo>
                    <a:pt x="469" y="398"/>
                    <a:pt x="525" y="261"/>
                    <a:pt x="477" y="145"/>
                  </a:cubicBezTo>
                  <a:cubicBezTo>
                    <a:pt x="440" y="55"/>
                    <a:pt x="353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2917613" y="1358675"/>
              <a:ext cx="13325" cy="11600"/>
            </a:xfrm>
            <a:custGeom>
              <a:avLst/>
              <a:gdLst/>
              <a:ahLst/>
              <a:cxnLst/>
              <a:rect l="l" t="t" r="r" b="b"/>
              <a:pathLst>
                <a:path w="533" h="464" extrusionOk="0">
                  <a:moveTo>
                    <a:pt x="266" y="0"/>
                  </a:moveTo>
                  <a:cubicBezTo>
                    <a:pt x="188" y="0"/>
                    <a:pt x="112" y="39"/>
                    <a:pt x="69" y="110"/>
                  </a:cubicBezTo>
                  <a:lnTo>
                    <a:pt x="67" y="112"/>
                  </a:lnTo>
                  <a:cubicBezTo>
                    <a:pt x="1" y="221"/>
                    <a:pt x="34" y="362"/>
                    <a:pt x="141" y="428"/>
                  </a:cubicBezTo>
                  <a:cubicBezTo>
                    <a:pt x="178" y="452"/>
                    <a:pt x="219" y="463"/>
                    <a:pt x="262" y="463"/>
                  </a:cubicBezTo>
                  <a:cubicBezTo>
                    <a:pt x="339" y="463"/>
                    <a:pt x="415" y="424"/>
                    <a:pt x="460" y="352"/>
                  </a:cubicBezTo>
                  <a:cubicBezTo>
                    <a:pt x="532" y="245"/>
                    <a:pt x="497" y="102"/>
                    <a:pt x="389" y="36"/>
                  </a:cubicBezTo>
                  <a:cubicBezTo>
                    <a:pt x="351" y="12"/>
                    <a:pt x="308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2871238" y="1358850"/>
              <a:ext cx="297175" cy="219175"/>
            </a:xfrm>
            <a:custGeom>
              <a:avLst/>
              <a:gdLst/>
              <a:ahLst/>
              <a:cxnLst/>
              <a:rect l="l" t="t" r="r" b="b"/>
              <a:pathLst>
                <a:path w="11887" h="8767" extrusionOk="0">
                  <a:moveTo>
                    <a:pt x="7110" y="588"/>
                  </a:moveTo>
                  <a:lnTo>
                    <a:pt x="7652" y="828"/>
                  </a:lnTo>
                  <a:lnTo>
                    <a:pt x="7110" y="1169"/>
                  </a:lnTo>
                  <a:lnTo>
                    <a:pt x="7110" y="588"/>
                  </a:lnTo>
                  <a:close/>
                  <a:moveTo>
                    <a:pt x="6884" y="2780"/>
                  </a:moveTo>
                  <a:cubicBezTo>
                    <a:pt x="6956" y="2780"/>
                    <a:pt x="7017" y="2815"/>
                    <a:pt x="7058" y="2872"/>
                  </a:cubicBezTo>
                  <a:lnTo>
                    <a:pt x="10718" y="8304"/>
                  </a:lnTo>
                  <a:lnTo>
                    <a:pt x="1191" y="8304"/>
                  </a:lnTo>
                  <a:lnTo>
                    <a:pt x="3655" y="4648"/>
                  </a:lnTo>
                  <a:cubicBezTo>
                    <a:pt x="3694" y="4588"/>
                    <a:pt x="3757" y="4555"/>
                    <a:pt x="3829" y="4555"/>
                  </a:cubicBezTo>
                  <a:cubicBezTo>
                    <a:pt x="3901" y="4555"/>
                    <a:pt x="3963" y="4588"/>
                    <a:pt x="4003" y="4648"/>
                  </a:cubicBezTo>
                  <a:lnTo>
                    <a:pt x="4479" y="5355"/>
                  </a:lnTo>
                  <a:lnTo>
                    <a:pt x="3657" y="6573"/>
                  </a:lnTo>
                  <a:cubicBezTo>
                    <a:pt x="3587" y="6679"/>
                    <a:pt x="3614" y="6823"/>
                    <a:pt x="3720" y="6893"/>
                  </a:cubicBezTo>
                  <a:cubicBezTo>
                    <a:pt x="3760" y="6921"/>
                    <a:pt x="3805" y="6934"/>
                    <a:pt x="3850" y="6934"/>
                  </a:cubicBezTo>
                  <a:cubicBezTo>
                    <a:pt x="3924" y="6934"/>
                    <a:pt x="3997" y="6898"/>
                    <a:pt x="4042" y="6832"/>
                  </a:cubicBezTo>
                  <a:lnTo>
                    <a:pt x="6710" y="2872"/>
                  </a:lnTo>
                  <a:cubicBezTo>
                    <a:pt x="6749" y="2815"/>
                    <a:pt x="6812" y="2780"/>
                    <a:pt x="6884" y="2780"/>
                  </a:cubicBezTo>
                  <a:close/>
                  <a:moveTo>
                    <a:pt x="6880" y="1"/>
                  </a:moveTo>
                  <a:cubicBezTo>
                    <a:pt x="6808" y="1"/>
                    <a:pt x="6736" y="35"/>
                    <a:pt x="6689" y="99"/>
                  </a:cubicBezTo>
                  <a:cubicBezTo>
                    <a:pt x="6662" y="140"/>
                    <a:pt x="6647" y="188"/>
                    <a:pt x="6647" y="236"/>
                  </a:cubicBezTo>
                  <a:lnTo>
                    <a:pt x="6647" y="1584"/>
                  </a:lnTo>
                  <a:lnTo>
                    <a:pt x="6647" y="1589"/>
                  </a:lnTo>
                  <a:lnTo>
                    <a:pt x="6647" y="2358"/>
                  </a:lnTo>
                  <a:cubicBezTo>
                    <a:pt x="6515" y="2408"/>
                    <a:pt x="6403" y="2495"/>
                    <a:pt x="6321" y="2613"/>
                  </a:cubicBezTo>
                  <a:lnTo>
                    <a:pt x="4753" y="4940"/>
                  </a:lnTo>
                  <a:lnTo>
                    <a:pt x="4379" y="4389"/>
                  </a:lnTo>
                  <a:cubicBezTo>
                    <a:pt x="4255" y="4203"/>
                    <a:pt x="4046" y="4092"/>
                    <a:pt x="3822" y="4092"/>
                  </a:cubicBezTo>
                  <a:cubicBezTo>
                    <a:pt x="3598" y="4092"/>
                    <a:pt x="3389" y="4203"/>
                    <a:pt x="3265" y="4389"/>
                  </a:cubicBezTo>
                  <a:lnTo>
                    <a:pt x="626" y="8304"/>
                  </a:lnTo>
                  <a:lnTo>
                    <a:pt x="258" y="8304"/>
                  </a:lnTo>
                  <a:cubicBezTo>
                    <a:pt x="143" y="8304"/>
                    <a:pt x="38" y="8387"/>
                    <a:pt x="23" y="8500"/>
                  </a:cubicBezTo>
                  <a:cubicBezTo>
                    <a:pt x="1" y="8643"/>
                    <a:pt x="112" y="8767"/>
                    <a:pt x="251" y="8767"/>
                  </a:cubicBezTo>
                  <a:lnTo>
                    <a:pt x="11634" y="8767"/>
                  </a:lnTo>
                  <a:cubicBezTo>
                    <a:pt x="11779" y="8767"/>
                    <a:pt x="11886" y="8643"/>
                    <a:pt x="11866" y="8500"/>
                  </a:cubicBezTo>
                  <a:cubicBezTo>
                    <a:pt x="11849" y="8384"/>
                    <a:pt x="11745" y="8304"/>
                    <a:pt x="11631" y="8304"/>
                  </a:cubicBezTo>
                  <a:lnTo>
                    <a:pt x="11271" y="8304"/>
                  </a:lnTo>
                  <a:cubicBezTo>
                    <a:pt x="11271" y="8300"/>
                    <a:pt x="11270" y="8300"/>
                    <a:pt x="11270" y="8298"/>
                  </a:cubicBezTo>
                  <a:lnTo>
                    <a:pt x="7437" y="2615"/>
                  </a:lnTo>
                  <a:cubicBezTo>
                    <a:pt x="7356" y="2496"/>
                    <a:pt x="7243" y="2409"/>
                    <a:pt x="7110" y="2361"/>
                  </a:cubicBezTo>
                  <a:lnTo>
                    <a:pt x="7110" y="1715"/>
                  </a:lnTo>
                  <a:lnTo>
                    <a:pt x="8263" y="991"/>
                  </a:lnTo>
                  <a:cubicBezTo>
                    <a:pt x="8313" y="958"/>
                    <a:pt x="8354" y="908"/>
                    <a:pt x="8369" y="849"/>
                  </a:cubicBezTo>
                  <a:cubicBezTo>
                    <a:pt x="8396" y="736"/>
                    <a:pt x="8339" y="625"/>
                    <a:pt x="8237" y="580"/>
                  </a:cubicBezTo>
                  <a:lnTo>
                    <a:pt x="6975" y="21"/>
                  </a:lnTo>
                  <a:cubicBezTo>
                    <a:pt x="6944" y="8"/>
                    <a:pt x="6912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2947088" y="1542150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5" y="0"/>
                    <a:pt x="1" y="102"/>
                    <a:pt x="1" y="232"/>
                  </a:cubicBezTo>
                  <a:cubicBezTo>
                    <a:pt x="1" y="359"/>
                    <a:pt x="105" y="463"/>
                    <a:pt x="232" y="463"/>
                  </a:cubicBezTo>
                  <a:cubicBezTo>
                    <a:pt x="360" y="463"/>
                    <a:pt x="464" y="359"/>
                    <a:pt x="464" y="232"/>
                  </a:cubicBezTo>
                  <a:cubicBezTo>
                    <a:pt x="464" y="102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50"/>
          <p:cNvGrpSpPr/>
          <p:nvPr/>
        </p:nvGrpSpPr>
        <p:grpSpPr>
          <a:xfrm>
            <a:off x="5917857" y="1199346"/>
            <a:ext cx="368569" cy="332530"/>
            <a:chOff x="5401988" y="1306650"/>
            <a:chExt cx="296325" cy="267350"/>
          </a:xfrm>
        </p:grpSpPr>
        <p:sp>
          <p:nvSpPr>
            <p:cNvPr id="683" name="Google Shape;683;p50"/>
            <p:cNvSpPr/>
            <p:nvPr/>
          </p:nvSpPr>
          <p:spPr>
            <a:xfrm>
              <a:off x="5495163" y="1306650"/>
              <a:ext cx="109925" cy="34600"/>
            </a:xfrm>
            <a:custGeom>
              <a:avLst/>
              <a:gdLst/>
              <a:ahLst/>
              <a:cxnLst/>
              <a:rect l="l" t="t" r="r" b="b"/>
              <a:pathLst>
                <a:path w="4397" h="1384" extrusionOk="0">
                  <a:moveTo>
                    <a:pt x="241" y="1"/>
                  </a:moveTo>
                  <a:cubicBezTo>
                    <a:pt x="106" y="1"/>
                    <a:pt x="0" y="110"/>
                    <a:pt x="0" y="241"/>
                  </a:cubicBezTo>
                  <a:lnTo>
                    <a:pt x="0" y="1234"/>
                  </a:lnTo>
                  <a:cubicBezTo>
                    <a:pt x="0" y="1254"/>
                    <a:pt x="9" y="1274"/>
                    <a:pt x="22" y="1287"/>
                  </a:cubicBezTo>
                  <a:cubicBezTo>
                    <a:pt x="91" y="1355"/>
                    <a:pt x="164" y="1384"/>
                    <a:pt x="231" y="1384"/>
                  </a:cubicBezTo>
                  <a:cubicBezTo>
                    <a:pt x="359" y="1384"/>
                    <a:pt x="463" y="1280"/>
                    <a:pt x="463" y="1152"/>
                  </a:cubicBezTo>
                  <a:lnTo>
                    <a:pt x="463" y="563"/>
                  </a:lnTo>
                  <a:cubicBezTo>
                    <a:pt x="463" y="508"/>
                    <a:pt x="507" y="463"/>
                    <a:pt x="563" y="463"/>
                  </a:cubicBezTo>
                  <a:lnTo>
                    <a:pt x="3834" y="463"/>
                  </a:lnTo>
                  <a:cubicBezTo>
                    <a:pt x="3890" y="463"/>
                    <a:pt x="3934" y="508"/>
                    <a:pt x="3934" y="563"/>
                  </a:cubicBezTo>
                  <a:lnTo>
                    <a:pt x="3934" y="1234"/>
                  </a:lnTo>
                  <a:cubicBezTo>
                    <a:pt x="3934" y="1254"/>
                    <a:pt x="3943" y="1274"/>
                    <a:pt x="3956" y="1287"/>
                  </a:cubicBezTo>
                  <a:cubicBezTo>
                    <a:pt x="4025" y="1355"/>
                    <a:pt x="4098" y="1384"/>
                    <a:pt x="4165" y="1384"/>
                  </a:cubicBezTo>
                  <a:cubicBezTo>
                    <a:pt x="4293" y="1384"/>
                    <a:pt x="4397" y="1280"/>
                    <a:pt x="4397" y="1152"/>
                  </a:cubicBezTo>
                  <a:lnTo>
                    <a:pt x="4397" y="241"/>
                  </a:lnTo>
                  <a:cubicBezTo>
                    <a:pt x="4397" y="110"/>
                    <a:pt x="4288" y="1"/>
                    <a:pt x="4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5401988" y="1353550"/>
              <a:ext cx="296325" cy="220450"/>
            </a:xfrm>
            <a:custGeom>
              <a:avLst/>
              <a:gdLst/>
              <a:ahLst/>
              <a:cxnLst/>
              <a:rect l="l" t="t" r="r" b="b"/>
              <a:pathLst>
                <a:path w="11853" h="8818" extrusionOk="0">
                  <a:moveTo>
                    <a:pt x="10720" y="463"/>
                  </a:moveTo>
                  <a:cubicBezTo>
                    <a:pt x="11088" y="463"/>
                    <a:pt x="11386" y="761"/>
                    <a:pt x="11386" y="1127"/>
                  </a:cubicBezTo>
                  <a:lnTo>
                    <a:pt x="11386" y="3038"/>
                  </a:lnTo>
                  <a:lnTo>
                    <a:pt x="6989" y="4304"/>
                  </a:lnTo>
                  <a:lnTo>
                    <a:pt x="6989" y="3934"/>
                  </a:lnTo>
                  <a:cubicBezTo>
                    <a:pt x="6989" y="3806"/>
                    <a:pt x="6885" y="3703"/>
                    <a:pt x="6758" y="3703"/>
                  </a:cubicBezTo>
                  <a:lnTo>
                    <a:pt x="5092" y="3703"/>
                  </a:lnTo>
                  <a:cubicBezTo>
                    <a:pt x="4966" y="3703"/>
                    <a:pt x="4860" y="3806"/>
                    <a:pt x="4860" y="3934"/>
                  </a:cubicBezTo>
                  <a:lnTo>
                    <a:pt x="4860" y="4297"/>
                  </a:lnTo>
                  <a:lnTo>
                    <a:pt x="463" y="3005"/>
                  </a:lnTo>
                  <a:lnTo>
                    <a:pt x="463" y="1131"/>
                  </a:lnTo>
                  <a:cubicBezTo>
                    <a:pt x="463" y="763"/>
                    <a:pt x="763" y="465"/>
                    <a:pt x="1130" y="465"/>
                  </a:cubicBezTo>
                  <a:lnTo>
                    <a:pt x="2061" y="465"/>
                  </a:lnTo>
                  <a:lnTo>
                    <a:pt x="2061" y="1259"/>
                  </a:lnTo>
                  <a:cubicBezTo>
                    <a:pt x="2061" y="1374"/>
                    <a:pt x="2144" y="1477"/>
                    <a:pt x="2257" y="1494"/>
                  </a:cubicBezTo>
                  <a:cubicBezTo>
                    <a:pt x="2269" y="1496"/>
                    <a:pt x="2280" y="1496"/>
                    <a:pt x="2291" y="1496"/>
                  </a:cubicBezTo>
                  <a:cubicBezTo>
                    <a:pt x="2420" y="1496"/>
                    <a:pt x="2524" y="1392"/>
                    <a:pt x="2524" y="1264"/>
                  </a:cubicBezTo>
                  <a:lnTo>
                    <a:pt x="2524" y="463"/>
                  </a:lnTo>
                  <a:lnTo>
                    <a:pt x="9235" y="463"/>
                  </a:lnTo>
                  <a:lnTo>
                    <a:pt x="9235" y="1255"/>
                  </a:lnTo>
                  <a:cubicBezTo>
                    <a:pt x="9235" y="1372"/>
                    <a:pt x="9318" y="1476"/>
                    <a:pt x="9431" y="1492"/>
                  </a:cubicBezTo>
                  <a:cubicBezTo>
                    <a:pt x="9443" y="1494"/>
                    <a:pt x="9454" y="1495"/>
                    <a:pt x="9465" y="1495"/>
                  </a:cubicBezTo>
                  <a:cubicBezTo>
                    <a:pt x="9594" y="1495"/>
                    <a:pt x="9698" y="1390"/>
                    <a:pt x="9698" y="1263"/>
                  </a:cubicBezTo>
                  <a:lnTo>
                    <a:pt x="9698" y="463"/>
                  </a:lnTo>
                  <a:close/>
                  <a:moveTo>
                    <a:pt x="6526" y="4165"/>
                  </a:moveTo>
                  <a:lnTo>
                    <a:pt x="6526" y="5298"/>
                  </a:lnTo>
                  <a:lnTo>
                    <a:pt x="5323" y="5298"/>
                  </a:lnTo>
                  <a:lnTo>
                    <a:pt x="5323" y="4606"/>
                  </a:lnTo>
                  <a:lnTo>
                    <a:pt x="5323" y="4604"/>
                  </a:lnTo>
                  <a:lnTo>
                    <a:pt x="5323" y="4165"/>
                  </a:lnTo>
                  <a:close/>
                  <a:moveTo>
                    <a:pt x="1432" y="7035"/>
                  </a:moveTo>
                  <a:cubicBezTo>
                    <a:pt x="1778" y="7035"/>
                    <a:pt x="2061" y="7316"/>
                    <a:pt x="2061" y="7664"/>
                  </a:cubicBezTo>
                  <a:lnTo>
                    <a:pt x="2061" y="8331"/>
                  </a:lnTo>
                  <a:lnTo>
                    <a:pt x="813" y="8331"/>
                  </a:lnTo>
                  <a:cubicBezTo>
                    <a:pt x="787" y="8331"/>
                    <a:pt x="765" y="8309"/>
                    <a:pt x="765" y="8281"/>
                  </a:cubicBezTo>
                  <a:lnTo>
                    <a:pt x="765" y="7035"/>
                  </a:lnTo>
                  <a:close/>
                  <a:moveTo>
                    <a:pt x="765" y="3610"/>
                  </a:moveTo>
                  <a:lnTo>
                    <a:pt x="4860" y="4799"/>
                  </a:lnTo>
                  <a:lnTo>
                    <a:pt x="4860" y="5530"/>
                  </a:lnTo>
                  <a:cubicBezTo>
                    <a:pt x="4860" y="5658"/>
                    <a:pt x="4966" y="5761"/>
                    <a:pt x="5092" y="5761"/>
                  </a:cubicBezTo>
                  <a:lnTo>
                    <a:pt x="6758" y="5761"/>
                  </a:lnTo>
                  <a:cubicBezTo>
                    <a:pt x="6885" y="5761"/>
                    <a:pt x="6989" y="5658"/>
                    <a:pt x="6989" y="5530"/>
                  </a:cubicBezTo>
                  <a:lnTo>
                    <a:pt x="6989" y="4806"/>
                  </a:lnTo>
                  <a:lnTo>
                    <a:pt x="11086" y="3642"/>
                  </a:lnTo>
                  <a:lnTo>
                    <a:pt x="11086" y="6572"/>
                  </a:lnTo>
                  <a:lnTo>
                    <a:pt x="10207" y="6572"/>
                  </a:lnTo>
                  <a:cubicBezTo>
                    <a:pt x="9720" y="6572"/>
                    <a:pt x="9327" y="6965"/>
                    <a:pt x="9327" y="7452"/>
                  </a:cubicBezTo>
                  <a:lnTo>
                    <a:pt x="9327" y="8331"/>
                  </a:lnTo>
                  <a:lnTo>
                    <a:pt x="2524" y="8331"/>
                  </a:lnTo>
                  <a:lnTo>
                    <a:pt x="2524" y="7452"/>
                  </a:lnTo>
                  <a:cubicBezTo>
                    <a:pt x="2524" y="6965"/>
                    <a:pt x="2129" y="6572"/>
                    <a:pt x="1644" y="6572"/>
                  </a:cubicBezTo>
                  <a:lnTo>
                    <a:pt x="765" y="6572"/>
                  </a:lnTo>
                  <a:lnTo>
                    <a:pt x="765" y="3610"/>
                  </a:lnTo>
                  <a:close/>
                  <a:moveTo>
                    <a:pt x="11086" y="7035"/>
                  </a:moveTo>
                  <a:lnTo>
                    <a:pt x="11086" y="8281"/>
                  </a:lnTo>
                  <a:cubicBezTo>
                    <a:pt x="11086" y="8307"/>
                    <a:pt x="11066" y="8331"/>
                    <a:pt x="11038" y="8331"/>
                  </a:cubicBezTo>
                  <a:lnTo>
                    <a:pt x="9790" y="8331"/>
                  </a:lnTo>
                  <a:lnTo>
                    <a:pt x="9790" y="7664"/>
                  </a:lnTo>
                  <a:cubicBezTo>
                    <a:pt x="9790" y="7316"/>
                    <a:pt x="10072" y="7035"/>
                    <a:pt x="10420" y="7035"/>
                  </a:cubicBezTo>
                  <a:close/>
                  <a:moveTo>
                    <a:pt x="424" y="0"/>
                  </a:moveTo>
                  <a:cubicBezTo>
                    <a:pt x="191" y="0"/>
                    <a:pt x="0" y="189"/>
                    <a:pt x="0" y="422"/>
                  </a:cubicBezTo>
                  <a:lnTo>
                    <a:pt x="0" y="3297"/>
                  </a:lnTo>
                  <a:cubicBezTo>
                    <a:pt x="0" y="3336"/>
                    <a:pt x="26" y="3369"/>
                    <a:pt x="63" y="3381"/>
                  </a:cubicBezTo>
                  <a:lnTo>
                    <a:pt x="302" y="3453"/>
                  </a:lnTo>
                  <a:lnTo>
                    <a:pt x="302" y="8627"/>
                  </a:lnTo>
                  <a:cubicBezTo>
                    <a:pt x="302" y="8733"/>
                    <a:pt x="387" y="8818"/>
                    <a:pt x="495" y="8818"/>
                  </a:cubicBezTo>
                  <a:lnTo>
                    <a:pt x="11362" y="8818"/>
                  </a:lnTo>
                  <a:cubicBezTo>
                    <a:pt x="11466" y="8818"/>
                    <a:pt x="11551" y="8733"/>
                    <a:pt x="11551" y="8629"/>
                  </a:cubicBezTo>
                  <a:lnTo>
                    <a:pt x="11551" y="3486"/>
                  </a:lnTo>
                  <a:lnTo>
                    <a:pt x="11790" y="3418"/>
                  </a:lnTo>
                  <a:cubicBezTo>
                    <a:pt x="11827" y="3406"/>
                    <a:pt x="11853" y="3373"/>
                    <a:pt x="11853" y="3334"/>
                  </a:cubicBezTo>
                  <a:lnTo>
                    <a:pt x="11853" y="418"/>
                  </a:lnTo>
                  <a:cubicBezTo>
                    <a:pt x="11849" y="187"/>
                    <a:pt x="11662" y="0"/>
                    <a:pt x="1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5632838" y="14015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4" y="360"/>
                    <a:pt x="464" y="232"/>
                  </a:cubicBezTo>
                  <a:cubicBezTo>
                    <a:pt x="464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5453538" y="14015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4" y="360"/>
                    <a:pt x="464" y="232"/>
                  </a:cubicBezTo>
                  <a:cubicBezTo>
                    <a:pt x="464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>
            <a:off x="2846083" y="2948603"/>
            <a:ext cx="368973" cy="366548"/>
            <a:chOff x="6670038" y="1357900"/>
            <a:chExt cx="296650" cy="294700"/>
          </a:xfrm>
        </p:grpSpPr>
        <p:sp>
          <p:nvSpPr>
            <p:cNvPr id="688" name="Google Shape;688;p50"/>
            <p:cNvSpPr/>
            <p:nvPr/>
          </p:nvSpPr>
          <p:spPr>
            <a:xfrm>
              <a:off x="6670038" y="1640675"/>
              <a:ext cx="11700" cy="11725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234" y="1"/>
                  </a:moveTo>
                  <a:cubicBezTo>
                    <a:pt x="104" y="1"/>
                    <a:pt x="1" y="106"/>
                    <a:pt x="1" y="236"/>
                  </a:cubicBezTo>
                  <a:cubicBezTo>
                    <a:pt x="1" y="363"/>
                    <a:pt x="104" y="469"/>
                    <a:pt x="234" y="469"/>
                  </a:cubicBezTo>
                  <a:cubicBezTo>
                    <a:pt x="364" y="469"/>
                    <a:pt x="467" y="363"/>
                    <a:pt x="467" y="236"/>
                  </a:cubicBezTo>
                  <a:cubicBezTo>
                    <a:pt x="467" y="106"/>
                    <a:pt x="36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818788" y="14931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3" y="1"/>
                    <a:pt x="1" y="104"/>
                    <a:pt x="1" y="232"/>
                  </a:cubicBezTo>
                  <a:cubicBezTo>
                    <a:pt x="1" y="360"/>
                    <a:pt x="103" y="463"/>
                    <a:pt x="232" y="463"/>
                  </a:cubicBezTo>
                  <a:cubicBezTo>
                    <a:pt x="360" y="463"/>
                    <a:pt x="464" y="360"/>
                    <a:pt x="464" y="232"/>
                  </a:cubicBezTo>
                  <a:cubicBezTo>
                    <a:pt x="464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855963" y="1418100"/>
              <a:ext cx="54300" cy="49400"/>
            </a:xfrm>
            <a:custGeom>
              <a:avLst/>
              <a:gdLst/>
              <a:ahLst/>
              <a:cxnLst/>
              <a:rect l="l" t="t" r="r" b="b"/>
              <a:pathLst>
                <a:path w="2172" h="1976" extrusionOk="0">
                  <a:moveTo>
                    <a:pt x="1087" y="465"/>
                  </a:moveTo>
                  <a:cubicBezTo>
                    <a:pt x="1226" y="465"/>
                    <a:pt x="1357" y="521"/>
                    <a:pt x="1457" y="617"/>
                  </a:cubicBezTo>
                  <a:cubicBezTo>
                    <a:pt x="1663" y="821"/>
                    <a:pt x="1663" y="1154"/>
                    <a:pt x="1457" y="1358"/>
                  </a:cubicBezTo>
                  <a:cubicBezTo>
                    <a:pt x="1356" y="1459"/>
                    <a:pt x="1221" y="1510"/>
                    <a:pt x="1087" y="1510"/>
                  </a:cubicBezTo>
                  <a:cubicBezTo>
                    <a:pt x="953" y="1510"/>
                    <a:pt x="819" y="1459"/>
                    <a:pt x="717" y="1358"/>
                  </a:cubicBezTo>
                  <a:cubicBezTo>
                    <a:pt x="513" y="1154"/>
                    <a:pt x="513" y="821"/>
                    <a:pt x="717" y="617"/>
                  </a:cubicBezTo>
                  <a:cubicBezTo>
                    <a:pt x="815" y="519"/>
                    <a:pt x="948" y="465"/>
                    <a:pt x="1087" y="465"/>
                  </a:cubicBezTo>
                  <a:close/>
                  <a:moveTo>
                    <a:pt x="1085" y="1"/>
                  </a:moveTo>
                  <a:cubicBezTo>
                    <a:pt x="822" y="1"/>
                    <a:pt x="574" y="102"/>
                    <a:pt x="387" y="289"/>
                  </a:cubicBezTo>
                  <a:cubicBezTo>
                    <a:pt x="0" y="676"/>
                    <a:pt x="0" y="1302"/>
                    <a:pt x="387" y="1687"/>
                  </a:cubicBezTo>
                  <a:cubicBezTo>
                    <a:pt x="580" y="1880"/>
                    <a:pt x="833" y="1976"/>
                    <a:pt x="1085" y="1976"/>
                  </a:cubicBezTo>
                  <a:cubicBezTo>
                    <a:pt x="1339" y="1976"/>
                    <a:pt x="1593" y="1880"/>
                    <a:pt x="1785" y="1687"/>
                  </a:cubicBezTo>
                  <a:cubicBezTo>
                    <a:pt x="2172" y="1300"/>
                    <a:pt x="2172" y="673"/>
                    <a:pt x="1785" y="289"/>
                  </a:cubicBezTo>
                  <a:cubicBezTo>
                    <a:pt x="1598" y="102"/>
                    <a:pt x="1350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6688513" y="1577200"/>
              <a:ext cx="58150" cy="57125"/>
            </a:xfrm>
            <a:custGeom>
              <a:avLst/>
              <a:gdLst/>
              <a:ahLst/>
              <a:cxnLst/>
              <a:rect l="l" t="t" r="r" b="b"/>
              <a:pathLst>
                <a:path w="2326" h="2285" extrusionOk="0">
                  <a:moveTo>
                    <a:pt x="1372" y="1"/>
                  </a:moveTo>
                  <a:cubicBezTo>
                    <a:pt x="1337" y="1"/>
                    <a:pt x="1302" y="9"/>
                    <a:pt x="1269" y="25"/>
                  </a:cubicBezTo>
                  <a:lnTo>
                    <a:pt x="713" y="303"/>
                  </a:lnTo>
                  <a:cubicBezTo>
                    <a:pt x="324" y="498"/>
                    <a:pt x="65" y="886"/>
                    <a:pt x="34" y="1320"/>
                  </a:cubicBezTo>
                  <a:lnTo>
                    <a:pt x="11" y="1640"/>
                  </a:lnTo>
                  <a:cubicBezTo>
                    <a:pt x="0" y="1814"/>
                    <a:pt x="61" y="1986"/>
                    <a:pt x="187" y="2108"/>
                  </a:cubicBezTo>
                  <a:cubicBezTo>
                    <a:pt x="300" y="2221"/>
                    <a:pt x="454" y="2284"/>
                    <a:pt x="613" y="2284"/>
                  </a:cubicBezTo>
                  <a:cubicBezTo>
                    <a:pt x="626" y="2284"/>
                    <a:pt x="641" y="2284"/>
                    <a:pt x="654" y="2282"/>
                  </a:cubicBezTo>
                  <a:lnTo>
                    <a:pt x="976" y="2258"/>
                  </a:lnTo>
                  <a:cubicBezTo>
                    <a:pt x="1409" y="2229"/>
                    <a:pt x="1798" y="1969"/>
                    <a:pt x="1992" y="1581"/>
                  </a:cubicBezTo>
                  <a:lnTo>
                    <a:pt x="2270" y="1025"/>
                  </a:lnTo>
                  <a:cubicBezTo>
                    <a:pt x="2326" y="912"/>
                    <a:pt x="2279" y="773"/>
                    <a:pt x="2166" y="714"/>
                  </a:cubicBezTo>
                  <a:cubicBezTo>
                    <a:pt x="2133" y="697"/>
                    <a:pt x="2097" y="690"/>
                    <a:pt x="2062" y="690"/>
                  </a:cubicBezTo>
                  <a:cubicBezTo>
                    <a:pt x="1976" y="690"/>
                    <a:pt x="1894" y="737"/>
                    <a:pt x="1854" y="820"/>
                  </a:cubicBezTo>
                  <a:lnTo>
                    <a:pt x="1576" y="1375"/>
                  </a:lnTo>
                  <a:cubicBezTo>
                    <a:pt x="1455" y="1616"/>
                    <a:pt x="1211" y="1777"/>
                    <a:pt x="945" y="1795"/>
                  </a:cubicBezTo>
                  <a:lnTo>
                    <a:pt x="622" y="1819"/>
                  </a:lnTo>
                  <a:cubicBezTo>
                    <a:pt x="619" y="1820"/>
                    <a:pt x="616" y="1820"/>
                    <a:pt x="612" y="1820"/>
                  </a:cubicBezTo>
                  <a:cubicBezTo>
                    <a:pt x="563" y="1820"/>
                    <a:pt x="531" y="1794"/>
                    <a:pt x="515" y="1779"/>
                  </a:cubicBezTo>
                  <a:cubicBezTo>
                    <a:pt x="500" y="1764"/>
                    <a:pt x="472" y="1727"/>
                    <a:pt x="476" y="1673"/>
                  </a:cubicBezTo>
                  <a:lnTo>
                    <a:pt x="500" y="1351"/>
                  </a:lnTo>
                  <a:cubicBezTo>
                    <a:pt x="517" y="1083"/>
                    <a:pt x="680" y="840"/>
                    <a:pt x="920" y="720"/>
                  </a:cubicBezTo>
                  <a:lnTo>
                    <a:pt x="1476" y="442"/>
                  </a:lnTo>
                  <a:cubicBezTo>
                    <a:pt x="1592" y="385"/>
                    <a:pt x="1639" y="246"/>
                    <a:pt x="1580" y="129"/>
                  </a:cubicBezTo>
                  <a:cubicBezTo>
                    <a:pt x="1539" y="48"/>
                    <a:pt x="1457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670088" y="1357900"/>
              <a:ext cx="296600" cy="294700"/>
            </a:xfrm>
            <a:custGeom>
              <a:avLst/>
              <a:gdLst/>
              <a:ahLst/>
              <a:cxnLst/>
              <a:rect l="l" t="t" r="r" b="b"/>
              <a:pathLst>
                <a:path w="11864" h="11788" extrusionOk="0">
                  <a:moveTo>
                    <a:pt x="4229" y="3636"/>
                  </a:moveTo>
                  <a:lnTo>
                    <a:pt x="5203" y="3664"/>
                  </a:lnTo>
                  <a:lnTo>
                    <a:pt x="3474" y="5793"/>
                  </a:lnTo>
                  <a:lnTo>
                    <a:pt x="767" y="5654"/>
                  </a:lnTo>
                  <a:lnTo>
                    <a:pt x="1761" y="4660"/>
                  </a:lnTo>
                  <a:cubicBezTo>
                    <a:pt x="2422" y="4001"/>
                    <a:pt x="3296" y="3636"/>
                    <a:pt x="4229" y="3636"/>
                  </a:cubicBezTo>
                  <a:close/>
                  <a:moveTo>
                    <a:pt x="11313" y="466"/>
                  </a:moveTo>
                  <a:cubicBezTo>
                    <a:pt x="11336" y="466"/>
                    <a:pt x="11352" y="479"/>
                    <a:pt x="11360" y="487"/>
                  </a:cubicBezTo>
                  <a:cubicBezTo>
                    <a:pt x="11369" y="496"/>
                    <a:pt x="11384" y="515"/>
                    <a:pt x="11381" y="542"/>
                  </a:cubicBezTo>
                  <a:lnTo>
                    <a:pt x="11377" y="654"/>
                  </a:lnTo>
                  <a:cubicBezTo>
                    <a:pt x="11284" y="2559"/>
                    <a:pt x="10366" y="4321"/>
                    <a:pt x="8859" y="5491"/>
                  </a:cubicBezTo>
                  <a:lnTo>
                    <a:pt x="5218" y="8318"/>
                  </a:lnTo>
                  <a:cubicBezTo>
                    <a:pt x="4914" y="8142"/>
                    <a:pt x="4633" y="7935"/>
                    <a:pt x="4375" y="7698"/>
                  </a:cubicBezTo>
                  <a:lnTo>
                    <a:pt x="5603" y="6469"/>
                  </a:lnTo>
                  <a:cubicBezTo>
                    <a:pt x="5693" y="6380"/>
                    <a:pt x="5693" y="6232"/>
                    <a:pt x="5603" y="6141"/>
                  </a:cubicBezTo>
                  <a:cubicBezTo>
                    <a:pt x="5558" y="6095"/>
                    <a:pt x="5499" y="6073"/>
                    <a:pt x="5439" y="6073"/>
                  </a:cubicBezTo>
                  <a:cubicBezTo>
                    <a:pt x="5380" y="6073"/>
                    <a:pt x="5320" y="6095"/>
                    <a:pt x="5275" y="6141"/>
                  </a:cubicBezTo>
                  <a:lnTo>
                    <a:pt x="4048" y="7366"/>
                  </a:lnTo>
                  <a:cubicBezTo>
                    <a:pt x="3822" y="7116"/>
                    <a:pt x="3622" y="6846"/>
                    <a:pt x="3453" y="6556"/>
                  </a:cubicBezTo>
                  <a:lnTo>
                    <a:pt x="6441" y="2877"/>
                  </a:lnTo>
                  <a:cubicBezTo>
                    <a:pt x="7584" y="1468"/>
                    <a:pt x="9281" y="596"/>
                    <a:pt x="11090" y="480"/>
                  </a:cubicBezTo>
                  <a:lnTo>
                    <a:pt x="11305" y="467"/>
                  </a:lnTo>
                  <a:cubicBezTo>
                    <a:pt x="11308" y="466"/>
                    <a:pt x="11311" y="466"/>
                    <a:pt x="11313" y="466"/>
                  </a:cubicBezTo>
                  <a:close/>
                  <a:moveTo>
                    <a:pt x="3381" y="7289"/>
                  </a:moveTo>
                  <a:cubicBezTo>
                    <a:pt x="3535" y="7492"/>
                    <a:pt x="3699" y="7685"/>
                    <a:pt x="3879" y="7864"/>
                  </a:cubicBezTo>
                  <a:cubicBezTo>
                    <a:pt x="4079" y="8064"/>
                    <a:pt x="4292" y="8249"/>
                    <a:pt x="4518" y="8416"/>
                  </a:cubicBezTo>
                  <a:cubicBezTo>
                    <a:pt x="4438" y="8481"/>
                    <a:pt x="4357" y="8549"/>
                    <a:pt x="4275" y="8616"/>
                  </a:cubicBezTo>
                  <a:cubicBezTo>
                    <a:pt x="4155" y="8718"/>
                    <a:pt x="4029" y="8823"/>
                    <a:pt x="3914" y="8918"/>
                  </a:cubicBezTo>
                  <a:cubicBezTo>
                    <a:pt x="3692" y="8797"/>
                    <a:pt x="3488" y="8648"/>
                    <a:pt x="3313" y="8468"/>
                  </a:cubicBezTo>
                  <a:cubicBezTo>
                    <a:pt x="3140" y="8298"/>
                    <a:pt x="2996" y="8101"/>
                    <a:pt x="2879" y="7883"/>
                  </a:cubicBezTo>
                  <a:lnTo>
                    <a:pt x="3381" y="7289"/>
                  </a:lnTo>
                  <a:close/>
                  <a:moveTo>
                    <a:pt x="8154" y="6635"/>
                  </a:moveTo>
                  <a:lnTo>
                    <a:pt x="8154" y="7548"/>
                  </a:lnTo>
                  <a:cubicBezTo>
                    <a:pt x="8154" y="8481"/>
                    <a:pt x="7789" y="9357"/>
                    <a:pt x="7130" y="10017"/>
                  </a:cubicBezTo>
                  <a:lnTo>
                    <a:pt x="6136" y="11012"/>
                  </a:lnTo>
                  <a:lnTo>
                    <a:pt x="5997" y="8309"/>
                  </a:lnTo>
                  <a:lnTo>
                    <a:pt x="8154" y="6635"/>
                  </a:lnTo>
                  <a:close/>
                  <a:moveTo>
                    <a:pt x="11326" y="0"/>
                  </a:moveTo>
                  <a:cubicBezTo>
                    <a:pt x="11312" y="0"/>
                    <a:pt x="11298" y="1"/>
                    <a:pt x="11284" y="2"/>
                  </a:cubicBezTo>
                  <a:lnTo>
                    <a:pt x="11070" y="15"/>
                  </a:lnTo>
                  <a:cubicBezTo>
                    <a:pt x="9129" y="141"/>
                    <a:pt x="7313" y="1076"/>
                    <a:pt x="6089" y="2584"/>
                  </a:cubicBezTo>
                  <a:lnTo>
                    <a:pt x="5580" y="3210"/>
                  </a:lnTo>
                  <a:lnTo>
                    <a:pt x="4247" y="3171"/>
                  </a:lnTo>
                  <a:lnTo>
                    <a:pt x="4240" y="3171"/>
                  </a:lnTo>
                  <a:cubicBezTo>
                    <a:pt x="3183" y="3171"/>
                    <a:pt x="2191" y="3584"/>
                    <a:pt x="1443" y="4330"/>
                  </a:cubicBezTo>
                  <a:lnTo>
                    <a:pt x="82" y="5691"/>
                  </a:lnTo>
                  <a:cubicBezTo>
                    <a:pt x="30" y="5743"/>
                    <a:pt x="1" y="5817"/>
                    <a:pt x="10" y="5889"/>
                  </a:cubicBezTo>
                  <a:cubicBezTo>
                    <a:pt x="25" y="6004"/>
                    <a:pt x="119" y="6087"/>
                    <a:pt x="230" y="6093"/>
                  </a:cubicBezTo>
                  <a:lnTo>
                    <a:pt x="3118" y="6241"/>
                  </a:lnTo>
                  <a:lnTo>
                    <a:pt x="3000" y="6385"/>
                  </a:lnTo>
                  <a:cubicBezTo>
                    <a:pt x="2940" y="6457"/>
                    <a:pt x="2931" y="6559"/>
                    <a:pt x="2974" y="6643"/>
                  </a:cubicBezTo>
                  <a:cubicBezTo>
                    <a:pt x="3020" y="6726"/>
                    <a:pt x="3066" y="6809"/>
                    <a:pt x="3118" y="6891"/>
                  </a:cubicBezTo>
                  <a:lnTo>
                    <a:pt x="2433" y="7703"/>
                  </a:lnTo>
                  <a:cubicBezTo>
                    <a:pt x="2376" y="7772"/>
                    <a:pt x="2361" y="7870"/>
                    <a:pt x="2400" y="7953"/>
                  </a:cubicBezTo>
                  <a:cubicBezTo>
                    <a:pt x="2552" y="8270"/>
                    <a:pt x="2748" y="8551"/>
                    <a:pt x="2990" y="8797"/>
                  </a:cubicBezTo>
                  <a:cubicBezTo>
                    <a:pt x="3238" y="9047"/>
                    <a:pt x="3529" y="9251"/>
                    <a:pt x="3851" y="9405"/>
                  </a:cubicBezTo>
                  <a:cubicBezTo>
                    <a:pt x="3885" y="9419"/>
                    <a:pt x="3916" y="9429"/>
                    <a:pt x="3951" y="9429"/>
                  </a:cubicBezTo>
                  <a:cubicBezTo>
                    <a:pt x="4005" y="9429"/>
                    <a:pt x="4055" y="9410"/>
                    <a:pt x="4097" y="9377"/>
                  </a:cubicBezTo>
                  <a:cubicBezTo>
                    <a:pt x="4246" y="9257"/>
                    <a:pt x="4414" y="9116"/>
                    <a:pt x="4577" y="8979"/>
                  </a:cubicBezTo>
                  <a:cubicBezTo>
                    <a:pt x="4695" y="8883"/>
                    <a:pt x="4816" y="8781"/>
                    <a:pt x="4927" y="8690"/>
                  </a:cubicBezTo>
                  <a:cubicBezTo>
                    <a:pt x="4994" y="8729"/>
                    <a:pt x="5062" y="8770"/>
                    <a:pt x="5131" y="8807"/>
                  </a:cubicBezTo>
                  <a:cubicBezTo>
                    <a:pt x="5166" y="8825"/>
                    <a:pt x="5205" y="8834"/>
                    <a:pt x="5242" y="8834"/>
                  </a:cubicBezTo>
                  <a:cubicBezTo>
                    <a:pt x="5293" y="8834"/>
                    <a:pt x="5343" y="8818"/>
                    <a:pt x="5386" y="8784"/>
                  </a:cubicBezTo>
                  <a:lnTo>
                    <a:pt x="5543" y="8662"/>
                  </a:lnTo>
                  <a:lnTo>
                    <a:pt x="5691" y="11565"/>
                  </a:lnTo>
                  <a:cubicBezTo>
                    <a:pt x="5695" y="11658"/>
                    <a:pt x="5753" y="11735"/>
                    <a:pt x="5840" y="11771"/>
                  </a:cubicBezTo>
                  <a:cubicBezTo>
                    <a:pt x="5867" y="11780"/>
                    <a:pt x="5895" y="11787"/>
                    <a:pt x="5923" y="11787"/>
                  </a:cubicBezTo>
                  <a:cubicBezTo>
                    <a:pt x="5982" y="11787"/>
                    <a:pt x="6043" y="11763"/>
                    <a:pt x="6086" y="11721"/>
                  </a:cubicBezTo>
                  <a:lnTo>
                    <a:pt x="7452" y="10354"/>
                  </a:lnTo>
                  <a:cubicBezTo>
                    <a:pt x="8194" y="9612"/>
                    <a:pt x="8611" y="8605"/>
                    <a:pt x="8611" y="7557"/>
                  </a:cubicBezTo>
                  <a:lnTo>
                    <a:pt x="8611" y="6283"/>
                  </a:lnTo>
                  <a:lnTo>
                    <a:pt x="9150" y="5865"/>
                  </a:lnTo>
                  <a:cubicBezTo>
                    <a:pt x="10764" y="4614"/>
                    <a:pt x="11747" y="2725"/>
                    <a:pt x="11847" y="683"/>
                  </a:cubicBezTo>
                  <a:lnTo>
                    <a:pt x="11851" y="570"/>
                  </a:lnTo>
                  <a:cubicBezTo>
                    <a:pt x="11864" y="411"/>
                    <a:pt x="11804" y="263"/>
                    <a:pt x="11697" y="154"/>
                  </a:cubicBezTo>
                  <a:cubicBezTo>
                    <a:pt x="11598" y="58"/>
                    <a:pt x="11463" y="0"/>
                    <a:pt x="1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0"/>
          <p:cNvGrpSpPr/>
          <p:nvPr/>
        </p:nvGrpSpPr>
        <p:grpSpPr>
          <a:xfrm>
            <a:off x="5968401" y="2947418"/>
            <a:ext cx="267479" cy="368911"/>
            <a:chOff x="2279938" y="1978450"/>
            <a:chExt cx="215050" cy="296600"/>
          </a:xfrm>
        </p:grpSpPr>
        <p:sp>
          <p:nvSpPr>
            <p:cNvPr id="694" name="Google Shape;694;p50"/>
            <p:cNvSpPr/>
            <p:nvPr/>
          </p:nvSpPr>
          <p:spPr>
            <a:xfrm>
              <a:off x="2279938" y="1978450"/>
              <a:ext cx="215050" cy="296600"/>
            </a:xfrm>
            <a:custGeom>
              <a:avLst/>
              <a:gdLst/>
              <a:ahLst/>
              <a:cxnLst/>
              <a:rect l="l" t="t" r="r" b="b"/>
              <a:pathLst>
                <a:path w="8602" h="11864" extrusionOk="0">
                  <a:moveTo>
                    <a:pt x="3884" y="0"/>
                  </a:moveTo>
                  <a:cubicBezTo>
                    <a:pt x="1742" y="0"/>
                    <a:pt x="0" y="1742"/>
                    <a:pt x="0" y="3884"/>
                  </a:cubicBezTo>
                  <a:lnTo>
                    <a:pt x="0" y="4555"/>
                  </a:lnTo>
                  <a:cubicBezTo>
                    <a:pt x="0" y="5378"/>
                    <a:pt x="248" y="6167"/>
                    <a:pt x="719" y="6841"/>
                  </a:cubicBezTo>
                  <a:lnTo>
                    <a:pt x="719" y="8750"/>
                  </a:lnTo>
                  <a:cubicBezTo>
                    <a:pt x="719" y="8866"/>
                    <a:pt x="802" y="8970"/>
                    <a:pt x="915" y="8987"/>
                  </a:cubicBezTo>
                  <a:cubicBezTo>
                    <a:pt x="926" y="8988"/>
                    <a:pt x="938" y="8989"/>
                    <a:pt x="949" y="8989"/>
                  </a:cubicBezTo>
                  <a:cubicBezTo>
                    <a:pt x="1076" y="8989"/>
                    <a:pt x="1181" y="8885"/>
                    <a:pt x="1181" y="8757"/>
                  </a:cubicBezTo>
                  <a:lnTo>
                    <a:pt x="1181" y="6767"/>
                  </a:lnTo>
                  <a:cubicBezTo>
                    <a:pt x="1181" y="6719"/>
                    <a:pt x="1165" y="6672"/>
                    <a:pt x="1137" y="6634"/>
                  </a:cubicBezTo>
                  <a:cubicBezTo>
                    <a:pt x="696" y="6026"/>
                    <a:pt x="463" y="5310"/>
                    <a:pt x="463" y="4556"/>
                  </a:cubicBezTo>
                  <a:lnTo>
                    <a:pt x="463" y="3886"/>
                  </a:lnTo>
                  <a:cubicBezTo>
                    <a:pt x="463" y="3886"/>
                    <a:pt x="1998" y="465"/>
                    <a:pt x="3884" y="465"/>
                  </a:cubicBezTo>
                  <a:cubicBezTo>
                    <a:pt x="5769" y="465"/>
                    <a:pt x="7304" y="2000"/>
                    <a:pt x="7313" y="3886"/>
                  </a:cubicBezTo>
                  <a:lnTo>
                    <a:pt x="7313" y="4847"/>
                  </a:lnTo>
                  <a:cubicBezTo>
                    <a:pt x="7302" y="4886"/>
                    <a:pt x="7311" y="4923"/>
                    <a:pt x="7330" y="4958"/>
                  </a:cubicBezTo>
                  <a:lnTo>
                    <a:pt x="8078" y="6323"/>
                  </a:lnTo>
                  <a:cubicBezTo>
                    <a:pt x="8133" y="6426"/>
                    <a:pt x="8092" y="6515"/>
                    <a:pt x="8072" y="6548"/>
                  </a:cubicBezTo>
                  <a:cubicBezTo>
                    <a:pt x="8054" y="6578"/>
                    <a:pt x="8006" y="6644"/>
                    <a:pt x="7911" y="6644"/>
                  </a:cubicBezTo>
                  <a:cubicBezTo>
                    <a:pt x="7900" y="6644"/>
                    <a:pt x="7888" y="6643"/>
                    <a:pt x="7876" y="6641"/>
                  </a:cubicBezTo>
                  <a:lnTo>
                    <a:pt x="7874" y="6641"/>
                  </a:lnTo>
                  <a:lnTo>
                    <a:pt x="7531" y="6665"/>
                  </a:lnTo>
                  <a:lnTo>
                    <a:pt x="7543" y="6665"/>
                  </a:lnTo>
                  <a:cubicBezTo>
                    <a:pt x="7522" y="6665"/>
                    <a:pt x="7500" y="6667"/>
                    <a:pt x="7480" y="6672"/>
                  </a:cubicBezTo>
                  <a:cubicBezTo>
                    <a:pt x="7376" y="6704"/>
                    <a:pt x="7311" y="6796"/>
                    <a:pt x="7311" y="6896"/>
                  </a:cubicBezTo>
                  <a:lnTo>
                    <a:pt x="7311" y="7931"/>
                  </a:lnTo>
                  <a:cubicBezTo>
                    <a:pt x="7311" y="8485"/>
                    <a:pt x="6861" y="8933"/>
                    <a:pt x="6310" y="8933"/>
                  </a:cubicBezTo>
                  <a:lnTo>
                    <a:pt x="5615" y="8933"/>
                  </a:lnTo>
                  <a:cubicBezTo>
                    <a:pt x="5301" y="8933"/>
                    <a:pt x="5043" y="9190"/>
                    <a:pt x="5043" y="9505"/>
                  </a:cubicBezTo>
                  <a:lnTo>
                    <a:pt x="5043" y="11273"/>
                  </a:lnTo>
                  <a:lnTo>
                    <a:pt x="1898" y="9859"/>
                  </a:lnTo>
                  <a:cubicBezTo>
                    <a:pt x="1867" y="9844"/>
                    <a:pt x="1834" y="9838"/>
                    <a:pt x="1802" y="9838"/>
                  </a:cubicBezTo>
                  <a:cubicBezTo>
                    <a:pt x="1708" y="9838"/>
                    <a:pt x="1618" y="9896"/>
                    <a:pt x="1583" y="9996"/>
                  </a:cubicBezTo>
                  <a:cubicBezTo>
                    <a:pt x="1544" y="10108"/>
                    <a:pt x="1604" y="10236"/>
                    <a:pt x="1713" y="10284"/>
                  </a:cubicBezTo>
                  <a:lnTo>
                    <a:pt x="5180" y="11841"/>
                  </a:lnTo>
                  <a:cubicBezTo>
                    <a:pt x="5210" y="11856"/>
                    <a:pt x="5241" y="11863"/>
                    <a:pt x="5275" y="11863"/>
                  </a:cubicBezTo>
                  <a:cubicBezTo>
                    <a:pt x="5347" y="11863"/>
                    <a:pt x="5417" y="11830"/>
                    <a:pt x="5464" y="11765"/>
                  </a:cubicBezTo>
                  <a:cubicBezTo>
                    <a:pt x="5491" y="11726"/>
                    <a:pt x="5506" y="11678"/>
                    <a:pt x="5506" y="11627"/>
                  </a:cubicBezTo>
                  <a:lnTo>
                    <a:pt x="5506" y="9505"/>
                  </a:lnTo>
                  <a:cubicBezTo>
                    <a:pt x="5506" y="9444"/>
                    <a:pt x="5554" y="9396"/>
                    <a:pt x="5615" y="9396"/>
                  </a:cubicBezTo>
                  <a:lnTo>
                    <a:pt x="6310" y="9396"/>
                  </a:lnTo>
                  <a:cubicBezTo>
                    <a:pt x="7117" y="9396"/>
                    <a:pt x="7774" y="8740"/>
                    <a:pt x="7774" y="7931"/>
                  </a:cubicBezTo>
                  <a:lnTo>
                    <a:pt x="7774" y="7100"/>
                  </a:lnTo>
                  <a:lnTo>
                    <a:pt x="7870" y="7124"/>
                  </a:lnTo>
                  <a:lnTo>
                    <a:pt x="7874" y="7124"/>
                  </a:lnTo>
                  <a:cubicBezTo>
                    <a:pt x="8118" y="7119"/>
                    <a:pt x="8340" y="6995"/>
                    <a:pt x="8466" y="6784"/>
                  </a:cubicBezTo>
                  <a:cubicBezTo>
                    <a:pt x="8598" y="6571"/>
                    <a:pt x="8602" y="6313"/>
                    <a:pt x="8483" y="6097"/>
                  </a:cubicBezTo>
                  <a:lnTo>
                    <a:pt x="7776" y="4784"/>
                  </a:lnTo>
                  <a:lnTo>
                    <a:pt x="7776" y="3884"/>
                  </a:lnTo>
                  <a:cubicBezTo>
                    <a:pt x="7765" y="1742"/>
                    <a:pt x="6025" y="0"/>
                    <a:pt x="3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2307238" y="2006125"/>
              <a:ext cx="139475" cy="139425"/>
            </a:xfrm>
            <a:custGeom>
              <a:avLst/>
              <a:gdLst/>
              <a:ahLst/>
              <a:cxnLst/>
              <a:rect l="l" t="t" r="r" b="b"/>
              <a:pathLst>
                <a:path w="5579" h="5577" extrusionOk="0">
                  <a:moveTo>
                    <a:pt x="3074" y="465"/>
                  </a:moveTo>
                  <a:cubicBezTo>
                    <a:pt x="3098" y="465"/>
                    <a:pt x="3133" y="504"/>
                    <a:pt x="3140" y="569"/>
                  </a:cubicBezTo>
                  <a:lnTo>
                    <a:pt x="3176" y="867"/>
                  </a:lnTo>
                  <a:cubicBezTo>
                    <a:pt x="3187" y="958"/>
                    <a:pt x="3250" y="1033"/>
                    <a:pt x="3339" y="1061"/>
                  </a:cubicBezTo>
                  <a:cubicBezTo>
                    <a:pt x="3435" y="1093"/>
                    <a:pt x="3527" y="1132"/>
                    <a:pt x="3618" y="1178"/>
                  </a:cubicBezTo>
                  <a:cubicBezTo>
                    <a:pt x="3652" y="1195"/>
                    <a:pt x="3688" y="1203"/>
                    <a:pt x="3724" y="1203"/>
                  </a:cubicBezTo>
                  <a:cubicBezTo>
                    <a:pt x="3775" y="1203"/>
                    <a:pt x="3826" y="1186"/>
                    <a:pt x="3868" y="1154"/>
                  </a:cubicBezTo>
                  <a:lnTo>
                    <a:pt x="4103" y="969"/>
                  </a:lnTo>
                  <a:cubicBezTo>
                    <a:pt x="4135" y="944"/>
                    <a:pt x="4168" y="935"/>
                    <a:pt x="4193" y="935"/>
                  </a:cubicBezTo>
                  <a:cubicBezTo>
                    <a:pt x="4208" y="935"/>
                    <a:pt x="4220" y="938"/>
                    <a:pt x="4227" y="945"/>
                  </a:cubicBezTo>
                  <a:lnTo>
                    <a:pt x="4634" y="1352"/>
                  </a:lnTo>
                  <a:cubicBezTo>
                    <a:pt x="4649" y="1367"/>
                    <a:pt x="4647" y="1422"/>
                    <a:pt x="4609" y="1474"/>
                  </a:cubicBezTo>
                  <a:lnTo>
                    <a:pt x="4422" y="1709"/>
                  </a:lnTo>
                  <a:cubicBezTo>
                    <a:pt x="4362" y="1781"/>
                    <a:pt x="4357" y="1881"/>
                    <a:pt x="4397" y="1963"/>
                  </a:cubicBezTo>
                  <a:cubicBezTo>
                    <a:pt x="4444" y="2050"/>
                    <a:pt x="4483" y="2144"/>
                    <a:pt x="4514" y="2240"/>
                  </a:cubicBezTo>
                  <a:cubicBezTo>
                    <a:pt x="4542" y="2328"/>
                    <a:pt x="4616" y="2390"/>
                    <a:pt x="4708" y="2402"/>
                  </a:cubicBezTo>
                  <a:lnTo>
                    <a:pt x="5007" y="2437"/>
                  </a:lnTo>
                  <a:cubicBezTo>
                    <a:pt x="5071" y="2444"/>
                    <a:pt x="5110" y="2481"/>
                    <a:pt x="5110" y="2503"/>
                  </a:cubicBezTo>
                  <a:lnTo>
                    <a:pt x="5110" y="3075"/>
                  </a:lnTo>
                  <a:cubicBezTo>
                    <a:pt x="5110" y="3098"/>
                    <a:pt x="5071" y="3135"/>
                    <a:pt x="5007" y="3142"/>
                  </a:cubicBezTo>
                  <a:lnTo>
                    <a:pt x="4707" y="3177"/>
                  </a:lnTo>
                  <a:cubicBezTo>
                    <a:pt x="4618" y="3188"/>
                    <a:pt x="4542" y="3251"/>
                    <a:pt x="4512" y="3338"/>
                  </a:cubicBezTo>
                  <a:cubicBezTo>
                    <a:pt x="4483" y="3435"/>
                    <a:pt x="4444" y="3529"/>
                    <a:pt x="4397" y="3616"/>
                  </a:cubicBezTo>
                  <a:cubicBezTo>
                    <a:pt x="4355" y="3697"/>
                    <a:pt x="4362" y="3797"/>
                    <a:pt x="4420" y="3870"/>
                  </a:cubicBezTo>
                  <a:lnTo>
                    <a:pt x="4609" y="4105"/>
                  </a:lnTo>
                  <a:cubicBezTo>
                    <a:pt x="4647" y="4157"/>
                    <a:pt x="4649" y="4208"/>
                    <a:pt x="4633" y="4227"/>
                  </a:cubicBezTo>
                  <a:lnTo>
                    <a:pt x="4225" y="4634"/>
                  </a:lnTo>
                  <a:cubicBezTo>
                    <a:pt x="4220" y="4641"/>
                    <a:pt x="4208" y="4644"/>
                    <a:pt x="4193" y="4644"/>
                  </a:cubicBezTo>
                  <a:cubicBezTo>
                    <a:pt x="4169" y="4644"/>
                    <a:pt x="4135" y="4634"/>
                    <a:pt x="4103" y="4610"/>
                  </a:cubicBezTo>
                  <a:lnTo>
                    <a:pt x="3868" y="4421"/>
                  </a:lnTo>
                  <a:cubicBezTo>
                    <a:pt x="3827" y="4388"/>
                    <a:pt x="3776" y="4372"/>
                    <a:pt x="3725" y="4372"/>
                  </a:cubicBezTo>
                  <a:cubicBezTo>
                    <a:pt x="3687" y="4372"/>
                    <a:pt x="3649" y="4381"/>
                    <a:pt x="3614" y="4399"/>
                  </a:cubicBezTo>
                  <a:cubicBezTo>
                    <a:pt x="3526" y="4445"/>
                    <a:pt x="3433" y="4484"/>
                    <a:pt x="3337" y="4514"/>
                  </a:cubicBezTo>
                  <a:cubicBezTo>
                    <a:pt x="3250" y="4542"/>
                    <a:pt x="3187" y="4616"/>
                    <a:pt x="3176" y="4708"/>
                  </a:cubicBezTo>
                  <a:lnTo>
                    <a:pt x="3140" y="5008"/>
                  </a:lnTo>
                  <a:cubicBezTo>
                    <a:pt x="3133" y="5073"/>
                    <a:pt x="3096" y="5112"/>
                    <a:pt x="3074" y="5112"/>
                  </a:cubicBezTo>
                  <a:lnTo>
                    <a:pt x="2500" y="5112"/>
                  </a:lnTo>
                  <a:cubicBezTo>
                    <a:pt x="2476" y="5112"/>
                    <a:pt x="2439" y="5073"/>
                    <a:pt x="2433" y="5008"/>
                  </a:cubicBezTo>
                  <a:lnTo>
                    <a:pt x="2398" y="4708"/>
                  </a:lnTo>
                  <a:cubicBezTo>
                    <a:pt x="2387" y="4619"/>
                    <a:pt x="2324" y="4542"/>
                    <a:pt x="2235" y="4514"/>
                  </a:cubicBezTo>
                  <a:cubicBezTo>
                    <a:pt x="2139" y="4484"/>
                    <a:pt x="2046" y="4445"/>
                    <a:pt x="1956" y="4399"/>
                  </a:cubicBezTo>
                  <a:cubicBezTo>
                    <a:pt x="1920" y="4381"/>
                    <a:pt x="1887" y="4373"/>
                    <a:pt x="1850" y="4373"/>
                  </a:cubicBezTo>
                  <a:cubicBezTo>
                    <a:pt x="1798" y="4373"/>
                    <a:pt x="1748" y="4390"/>
                    <a:pt x="1706" y="4425"/>
                  </a:cubicBezTo>
                  <a:lnTo>
                    <a:pt x="1471" y="4610"/>
                  </a:lnTo>
                  <a:cubicBezTo>
                    <a:pt x="1438" y="4634"/>
                    <a:pt x="1405" y="4644"/>
                    <a:pt x="1381" y="4644"/>
                  </a:cubicBezTo>
                  <a:cubicBezTo>
                    <a:pt x="1366" y="4644"/>
                    <a:pt x="1354" y="4641"/>
                    <a:pt x="1347" y="4634"/>
                  </a:cubicBezTo>
                  <a:lnTo>
                    <a:pt x="939" y="4227"/>
                  </a:lnTo>
                  <a:cubicBezTo>
                    <a:pt x="924" y="4212"/>
                    <a:pt x="926" y="4157"/>
                    <a:pt x="965" y="4105"/>
                  </a:cubicBezTo>
                  <a:lnTo>
                    <a:pt x="1152" y="3870"/>
                  </a:lnTo>
                  <a:cubicBezTo>
                    <a:pt x="1211" y="3797"/>
                    <a:pt x="1217" y="3697"/>
                    <a:pt x="1176" y="3616"/>
                  </a:cubicBezTo>
                  <a:cubicBezTo>
                    <a:pt x="1130" y="3527"/>
                    <a:pt x="1091" y="3435"/>
                    <a:pt x="1060" y="3338"/>
                  </a:cubicBezTo>
                  <a:cubicBezTo>
                    <a:pt x="1032" y="3251"/>
                    <a:pt x="958" y="3188"/>
                    <a:pt x="865" y="3177"/>
                  </a:cubicBezTo>
                  <a:lnTo>
                    <a:pt x="567" y="3142"/>
                  </a:lnTo>
                  <a:cubicBezTo>
                    <a:pt x="502" y="3135"/>
                    <a:pt x="463" y="3098"/>
                    <a:pt x="463" y="3075"/>
                  </a:cubicBezTo>
                  <a:lnTo>
                    <a:pt x="463" y="2502"/>
                  </a:lnTo>
                  <a:cubicBezTo>
                    <a:pt x="463" y="2477"/>
                    <a:pt x="502" y="2440"/>
                    <a:pt x="567" y="2435"/>
                  </a:cubicBezTo>
                  <a:lnTo>
                    <a:pt x="865" y="2400"/>
                  </a:lnTo>
                  <a:cubicBezTo>
                    <a:pt x="956" y="2389"/>
                    <a:pt x="1032" y="2326"/>
                    <a:pt x="1060" y="2237"/>
                  </a:cubicBezTo>
                  <a:cubicBezTo>
                    <a:pt x="1091" y="2142"/>
                    <a:pt x="1130" y="2048"/>
                    <a:pt x="1176" y="1959"/>
                  </a:cubicBezTo>
                  <a:cubicBezTo>
                    <a:pt x="1217" y="1879"/>
                    <a:pt x="1211" y="1780"/>
                    <a:pt x="1152" y="1707"/>
                  </a:cubicBezTo>
                  <a:lnTo>
                    <a:pt x="965" y="1472"/>
                  </a:lnTo>
                  <a:cubicBezTo>
                    <a:pt x="926" y="1420"/>
                    <a:pt x="924" y="1367"/>
                    <a:pt x="939" y="1348"/>
                  </a:cubicBezTo>
                  <a:lnTo>
                    <a:pt x="1347" y="941"/>
                  </a:lnTo>
                  <a:cubicBezTo>
                    <a:pt x="1353" y="935"/>
                    <a:pt x="1364" y="932"/>
                    <a:pt x="1378" y="932"/>
                  </a:cubicBezTo>
                  <a:cubicBezTo>
                    <a:pt x="1403" y="932"/>
                    <a:pt x="1438" y="942"/>
                    <a:pt x="1471" y="967"/>
                  </a:cubicBezTo>
                  <a:lnTo>
                    <a:pt x="1706" y="1154"/>
                  </a:lnTo>
                  <a:cubicBezTo>
                    <a:pt x="1747" y="1188"/>
                    <a:pt x="1798" y="1204"/>
                    <a:pt x="1848" y="1204"/>
                  </a:cubicBezTo>
                  <a:cubicBezTo>
                    <a:pt x="1886" y="1204"/>
                    <a:pt x="1924" y="1195"/>
                    <a:pt x="1957" y="1178"/>
                  </a:cubicBezTo>
                  <a:cubicBezTo>
                    <a:pt x="2048" y="1132"/>
                    <a:pt x="2141" y="1093"/>
                    <a:pt x="2235" y="1061"/>
                  </a:cubicBezTo>
                  <a:cubicBezTo>
                    <a:pt x="2324" y="1033"/>
                    <a:pt x="2387" y="959"/>
                    <a:pt x="2398" y="867"/>
                  </a:cubicBezTo>
                  <a:lnTo>
                    <a:pt x="2433" y="569"/>
                  </a:lnTo>
                  <a:cubicBezTo>
                    <a:pt x="2439" y="504"/>
                    <a:pt x="2476" y="465"/>
                    <a:pt x="2500" y="465"/>
                  </a:cubicBezTo>
                  <a:close/>
                  <a:moveTo>
                    <a:pt x="2500" y="0"/>
                  </a:moveTo>
                  <a:cubicBezTo>
                    <a:pt x="2233" y="0"/>
                    <a:pt x="2007" y="219"/>
                    <a:pt x="1972" y="513"/>
                  </a:cubicBezTo>
                  <a:lnTo>
                    <a:pt x="1954" y="669"/>
                  </a:lnTo>
                  <a:cubicBezTo>
                    <a:pt x="1928" y="678"/>
                    <a:pt x="1902" y="689"/>
                    <a:pt x="1880" y="698"/>
                  </a:cubicBezTo>
                  <a:lnTo>
                    <a:pt x="1758" y="602"/>
                  </a:lnTo>
                  <a:cubicBezTo>
                    <a:pt x="1644" y="512"/>
                    <a:pt x="1510" y="467"/>
                    <a:pt x="1380" y="467"/>
                  </a:cubicBezTo>
                  <a:cubicBezTo>
                    <a:pt x="1246" y="467"/>
                    <a:pt x="1116" y="516"/>
                    <a:pt x="1021" y="613"/>
                  </a:cubicBezTo>
                  <a:lnTo>
                    <a:pt x="613" y="1020"/>
                  </a:lnTo>
                  <a:cubicBezTo>
                    <a:pt x="426" y="1207"/>
                    <a:pt x="421" y="1524"/>
                    <a:pt x="602" y="1755"/>
                  </a:cubicBezTo>
                  <a:lnTo>
                    <a:pt x="699" y="1879"/>
                  </a:lnTo>
                  <a:cubicBezTo>
                    <a:pt x="687" y="1904"/>
                    <a:pt x="678" y="1929"/>
                    <a:pt x="669" y="1955"/>
                  </a:cubicBezTo>
                  <a:lnTo>
                    <a:pt x="513" y="1974"/>
                  </a:lnTo>
                  <a:cubicBezTo>
                    <a:pt x="223" y="2009"/>
                    <a:pt x="1" y="2235"/>
                    <a:pt x="1" y="2502"/>
                  </a:cubicBezTo>
                  <a:lnTo>
                    <a:pt x="1" y="3075"/>
                  </a:lnTo>
                  <a:cubicBezTo>
                    <a:pt x="1" y="3342"/>
                    <a:pt x="221" y="3568"/>
                    <a:pt x="513" y="3603"/>
                  </a:cubicBezTo>
                  <a:lnTo>
                    <a:pt x="669" y="3622"/>
                  </a:lnTo>
                  <a:cubicBezTo>
                    <a:pt x="678" y="3646"/>
                    <a:pt x="689" y="3672"/>
                    <a:pt x="699" y="3697"/>
                  </a:cubicBezTo>
                  <a:lnTo>
                    <a:pt x="602" y="3820"/>
                  </a:lnTo>
                  <a:cubicBezTo>
                    <a:pt x="419" y="4051"/>
                    <a:pt x="425" y="4368"/>
                    <a:pt x="613" y="4556"/>
                  </a:cubicBezTo>
                  <a:lnTo>
                    <a:pt x="1021" y="4964"/>
                  </a:lnTo>
                  <a:cubicBezTo>
                    <a:pt x="1116" y="5059"/>
                    <a:pt x="1246" y="5107"/>
                    <a:pt x="1380" y="5107"/>
                  </a:cubicBezTo>
                  <a:cubicBezTo>
                    <a:pt x="1510" y="5107"/>
                    <a:pt x="1644" y="5063"/>
                    <a:pt x="1758" y="4975"/>
                  </a:cubicBezTo>
                  <a:lnTo>
                    <a:pt x="1880" y="4877"/>
                  </a:lnTo>
                  <a:cubicBezTo>
                    <a:pt x="1906" y="4890"/>
                    <a:pt x="1930" y="4899"/>
                    <a:pt x="1956" y="4908"/>
                  </a:cubicBezTo>
                  <a:lnTo>
                    <a:pt x="1974" y="5062"/>
                  </a:lnTo>
                  <a:cubicBezTo>
                    <a:pt x="2009" y="5354"/>
                    <a:pt x="2235" y="5577"/>
                    <a:pt x="2502" y="5577"/>
                  </a:cubicBezTo>
                  <a:lnTo>
                    <a:pt x="3076" y="5577"/>
                  </a:lnTo>
                  <a:cubicBezTo>
                    <a:pt x="3342" y="5577"/>
                    <a:pt x="3568" y="5356"/>
                    <a:pt x="3603" y="5062"/>
                  </a:cubicBezTo>
                  <a:lnTo>
                    <a:pt x="3622" y="4908"/>
                  </a:lnTo>
                  <a:cubicBezTo>
                    <a:pt x="3648" y="4899"/>
                    <a:pt x="3674" y="4886"/>
                    <a:pt x="3700" y="4875"/>
                  </a:cubicBezTo>
                  <a:lnTo>
                    <a:pt x="3822" y="4973"/>
                  </a:lnTo>
                  <a:cubicBezTo>
                    <a:pt x="3935" y="5062"/>
                    <a:pt x="4068" y="5106"/>
                    <a:pt x="4197" y="5106"/>
                  </a:cubicBezTo>
                  <a:cubicBezTo>
                    <a:pt x="4332" y="5106"/>
                    <a:pt x="4461" y="5058"/>
                    <a:pt x="4557" y="4960"/>
                  </a:cubicBezTo>
                  <a:lnTo>
                    <a:pt x="4964" y="4553"/>
                  </a:lnTo>
                  <a:cubicBezTo>
                    <a:pt x="5153" y="4366"/>
                    <a:pt x="5157" y="4049"/>
                    <a:pt x="4977" y="3818"/>
                  </a:cubicBezTo>
                  <a:lnTo>
                    <a:pt x="4879" y="3696"/>
                  </a:lnTo>
                  <a:cubicBezTo>
                    <a:pt x="4890" y="3670"/>
                    <a:pt x="4899" y="3644"/>
                    <a:pt x="4908" y="3618"/>
                  </a:cubicBezTo>
                  <a:lnTo>
                    <a:pt x="5064" y="3599"/>
                  </a:lnTo>
                  <a:cubicBezTo>
                    <a:pt x="5356" y="3566"/>
                    <a:pt x="5579" y="3338"/>
                    <a:pt x="5579" y="3072"/>
                  </a:cubicBezTo>
                  <a:lnTo>
                    <a:pt x="5579" y="2498"/>
                  </a:lnTo>
                  <a:cubicBezTo>
                    <a:pt x="5573" y="2235"/>
                    <a:pt x="5353" y="2005"/>
                    <a:pt x="5062" y="1974"/>
                  </a:cubicBezTo>
                  <a:lnTo>
                    <a:pt x="4907" y="1955"/>
                  </a:lnTo>
                  <a:cubicBezTo>
                    <a:pt x="4897" y="1929"/>
                    <a:pt x="4886" y="1904"/>
                    <a:pt x="4877" y="1879"/>
                  </a:cubicBezTo>
                  <a:lnTo>
                    <a:pt x="4973" y="1755"/>
                  </a:lnTo>
                  <a:cubicBezTo>
                    <a:pt x="5157" y="1524"/>
                    <a:pt x="5151" y="1207"/>
                    <a:pt x="4962" y="1020"/>
                  </a:cubicBezTo>
                  <a:lnTo>
                    <a:pt x="4555" y="613"/>
                  </a:lnTo>
                  <a:cubicBezTo>
                    <a:pt x="4459" y="518"/>
                    <a:pt x="4329" y="469"/>
                    <a:pt x="4194" y="469"/>
                  </a:cubicBezTo>
                  <a:cubicBezTo>
                    <a:pt x="4065" y="469"/>
                    <a:pt x="3931" y="513"/>
                    <a:pt x="3818" y="602"/>
                  </a:cubicBezTo>
                  <a:lnTo>
                    <a:pt x="3696" y="698"/>
                  </a:lnTo>
                  <a:cubicBezTo>
                    <a:pt x="3670" y="687"/>
                    <a:pt x="3646" y="678"/>
                    <a:pt x="3620" y="669"/>
                  </a:cubicBezTo>
                  <a:lnTo>
                    <a:pt x="3601" y="513"/>
                  </a:lnTo>
                  <a:cubicBezTo>
                    <a:pt x="3566" y="223"/>
                    <a:pt x="3340" y="0"/>
                    <a:pt x="3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2347513" y="20466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172" y="463"/>
                  </a:moveTo>
                  <a:cubicBezTo>
                    <a:pt x="1563" y="463"/>
                    <a:pt x="1879" y="780"/>
                    <a:pt x="1879" y="1170"/>
                  </a:cubicBezTo>
                  <a:cubicBezTo>
                    <a:pt x="1877" y="1563"/>
                    <a:pt x="1561" y="1879"/>
                    <a:pt x="1172" y="1879"/>
                  </a:cubicBezTo>
                  <a:cubicBezTo>
                    <a:pt x="780" y="1879"/>
                    <a:pt x="463" y="1563"/>
                    <a:pt x="463" y="1170"/>
                  </a:cubicBezTo>
                  <a:cubicBezTo>
                    <a:pt x="463" y="780"/>
                    <a:pt x="780" y="463"/>
                    <a:pt x="1172" y="463"/>
                  </a:cubicBezTo>
                  <a:close/>
                  <a:moveTo>
                    <a:pt x="1172" y="0"/>
                  </a:moveTo>
                  <a:cubicBezTo>
                    <a:pt x="526" y="0"/>
                    <a:pt x="0" y="526"/>
                    <a:pt x="0" y="1170"/>
                  </a:cubicBezTo>
                  <a:cubicBezTo>
                    <a:pt x="0" y="1816"/>
                    <a:pt x="526" y="2342"/>
                    <a:pt x="1172" y="2342"/>
                  </a:cubicBezTo>
                  <a:cubicBezTo>
                    <a:pt x="1816" y="2342"/>
                    <a:pt x="2342" y="1816"/>
                    <a:pt x="2342" y="1170"/>
                  </a:cubicBezTo>
                  <a:cubicBezTo>
                    <a:pt x="2342" y="526"/>
                    <a:pt x="1815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2298488" y="2214200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4" y="360"/>
                    <a:pt x="464" y="232"/>
                  </a:cubicBezTo>
                  <a:cubicBezTo>
                    <a:pt x="464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0"/>
          <p:cNvSpPr txBox="1">
            <a:spLocks noGrp="1"/>
          </p:cNvSpPr>
          <p:nvPr>
            <p:ph type="title" idx="8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5"/>
          </p:nvPr>
        </p:nvSpPr>
        <p:spPr>
          <a:xfrm>
            <a:off x="1712525" y="36874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700" name="Google Shape;700;p50"/>
          <p:cNvSpPr txBox="1">
            <a:spLocks noGrp="1"/>
          </p:cNvSpPr>
          <p:nvPr>
            <p:ph type="title"/>
          </p:nvPr>
        </p:nvSpPr>
        <p:spPr>
          <a:xfrm>
            <a:off x="1712525" y="16407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1"/>
          </p:nvPr>
        </p:nvSpPr>
        <p:spPr>
          <a:xfrm>
            <a:off x="1712525" y="18779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 idx="2"/>
          </p:nvPr>
        </p:nvSpPr>
        <p:spPr>
          <a:xfrm>
            <a:off x="4784097" y="16407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03" name="Google Shape;703;p50"/>
          <p:cNvSpPr txBox="1">
            <a:spLocks noGrp="1"/>
          </p:cNvSpPr>
          <p:nvPr>
            <p:ph type="subTitle" idx="3"/>
          </p:nvPr>
        </p:nvSpPr>
        <p:spPr>
          <a:xfrm>
            <a:off x="4784097" y="18779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entire Solar System</a:t>
            </a:r>
            <a:endParaRPr/>
          </a:p>
        </p:txBody>
      </p:sp>
      <p:sp>
        <p:nvSpPr>
          <p:cNvPr id="704" name="Google Shape;704;p50"/>
          <p:cNvSpPr txBox="1">
            <a:spLocks noGrp="1"/>
          </p:cNvSpPr>
          <p:nvPr>
            <p:ph type="title" idx="4"/>
          </p:nvPr>
        </p:nvSpPr>
        <p:spPr>
          <a:xfrm>
            <a:off x="1712525" y="34502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05" name="Google Shape;705;p50"/>
          <p:cNvSpPr txBox="1">
            <a:spLocks noGrp="1"/>
          </p:cNvSpPr>
          <p:nvPr>
            <p:ph type="title" idx="6"/>
          </p:nvPr>
        </p:nvSpPr>
        <p:spPr>
          <a:xfrm>
            <a:off x="4784097" y="3450275"/>
            <a:ext cx="26361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06" name="Google Shape;706;p50"/>
          <p:cNvSpPr txBox="1">
            <a:spLocks noGrp="1"/>
          </p:cNvSpPr>
          <p:nvPr>
            <p:ph type="subTitle" idx="7"/>
          </p:nvPr>
        </p:nvSpPr>
        <p:spPr>
          <a:xfrm>
            <a:off x="4784097" y="3687475"/>
            <a:ext cx="26361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giant, composed mostly of hydrogen and helium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AE2A3B1A-1B4B-C214-6C8A-8EC40B9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46">
            <a:extLst>
              <a:ext uri="{FF2B5EF4-FFF2-40B4-BE49-F238E27FC236}">
                <a16:creationId xmlns:a16="http://schemas.microsoft.com/office/drawing/2014/main" id="{6B587C10-E8BB-0519-8B78-BDBD4D03433E}"/>
              </a:ext>
            </a:extLst>
          </p:cNvPr>
          <p:cNvGrpSpPr/>
          <p:nvPr/>
        </p:nvGrpSpPr>
        <p:grpSpPr>
          <a:xfrm>
            <a:off x="2683258" y="1597165"/>
            <a:ext cx="523348" cy="521291"/>
            <a:chOff x="1602488" y="1266050"/>
            <a:chExt cx="296750" cy="295600"/>
          </a:xfrm>
        </p:grpSpPr>
        <p:sp>
          <p:nvSpPr>
            <p:cNvPr id="580" name="Google Shape;580;p46">
              <a:extLst>
                <a:ext uri="{FF2B5EF4-FFF2-40B4-BE49-F238E27FC236}">
                  <a16:creationId xmlns:a16="http://schemas.microsoft.com/office/drawing/2014/main" id="{9FB56E8F-2510-41D9-CD5B-C679451481E7}"/>
                </a:ext>
              </a:extLst>
            </p:cNvPr>
            <p:cNvSpPr/>
            <p:nvPr/>
          </p:nvSpPr>
          <p:spPr>
            <a:xfrm>
              <a:off x="1689863" y="1549600"/>
              <a:ext cx="12075" cy="12050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42" y="0"/>
                  </a:moveTo>
                  <a:cubicBezTo>
                    <a:pt x="108" y="0"/>
                    <a:pt x="1" y="108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2" y="374"/>
                    <a:pt x="482" y="241"/>
                  </a:cubicBezTo>
                  <a:cubicBezTo>
                    <a:pt x="482" y="108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>
              <a:extLst>
                <a:ext uri="{FF2B5EF4-FFF2-40B4-BE49-F238E27FC236}">
                  <a16:creationId xmlns:a16="http://schemas.microsoft.com/office/drawing/2014/main" id="{23529FA4-EDAF-0E7D-1138-29BC912D801F}"/>
                </a:ext>
              </a:extLst>
            </p:cNvPr>
            <p:cNvSpPr/>
            <p:nvPr/>
          </p:nvSpPr>
          <p:spPr>
            <a:xfrm>
              <a:off x="1800063" y="1549600"/>
              <a:ext cx="12075" cy="12050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42" y="0"/>
                  </a:moveTo>
                  <a:cubicBezTo>
                    <a:pt x="110" y="0"/>
                    <a:pt x="1" y="108"/>
                    <a:pt x="1" y="241"/>
                  </a:cubicBezTo>
                  <a:cubicBezTo>
                    <a:pt x="1" y="374"/>
                    <a:pt x="110" y="482"/>
                    <a:pt x="242" y="482"/>
                  </a:cubicBezTo>
                  <a:cubicBezTo>
                    <a:pt x="375" y="482"/>
                    <a:pt x="482" y="374"/>
                    <a:pt x="482" y="241"/>
                  </a:cubicBezTo>
                  <a:cubicBezTo>
                    <a:pt x="482" y="108"/>
                    <a:pt x="375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>
              <a:extLst>
                <a:ext uri="{FF2B5EF4-FFF2-40B4-BE49-F238E27FC236}">
                  <a16:creationId xmlns:a16="http://schemas.microsoft.com/office/drawing/2014/main" id="{8671EF5C-80C6-656D-1433-EF2EEA8378BF}"/>
                </a:ext>
              </a:extLst>
            </p:cNvPr>
            <p:cNvSpPr/>
            <p:nvPr/>
          </p:nvSpPr>
          <p:spPr>
            <a:xfrm>
              <a:off x="1743713" y="1353975"/>
              <a:ext cx="12975" cy="12075"/>
            </a:xfrm>
            <a:custGeom>
              <a:avLst/>
              <a:gdLst/>
              <a:ahLst/>
              <a:cxnLst/>
              <a:rect l="l" t="t" r="r" b="b"/>
              <a:pathLst>
                <a:path w="519" h="483" extrusionOk="0">
                  <a:moveTo>
                    <a:pt x="258" y="0"/>
                  </a:moveTo>
                  <a:cubicBezTo>
                    <a:pt x="142" y="0"/>
                    <a:pt x="41" y="85"/>
                    <a:pt x="22" y="201"/>
                  </a:cubicBezTo>
                  <a:cubicBezTo>
                    <a:pt x="0" y="333"/>
                    <a:pt x="89" y="457"/>
                    <a:pt x="220" y="479"/>
                  </a:cubicBezTo>
                  <a:cubicBezTo>
                    <a:pt x="233" y="481"/>
                    <a:pt x="246" y="482"/>
                    <a:pt x="258" y="482"/>
                  </a:cubicBezTo>
                  <a:cubicBezTo>
                    <a:pt x="375" y="482"/>
                    <a:pt x="478" y="398"/>
                    <a:pt x="496" y="279"/>
                  </a:cubicBezTo>
                  <a:cubicBezTo>
                    <a:pt x="518" y="148"/>
                    <a:pt x="430" y="24"/>
                    <a:pt x="298" y="3"/>
                  </a:cubicBezTo>
                  <a:cubicBezTo>
                    <a:pt x="285" y="1"/>
                    <a:pt x="271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>
              <a:extLst>
                <a:ext uri="{FF2B5EF4-FFF2-40B4-BE49-F238E27FC236}">
                  <a16:creationId xmlns:a16="http://schemas.microsoft.com/office/drawing/2014/main" id="{67A698C0-AF54-99E9-9603-A55ECB3AAE6F}"/>
                </a:ext>
              </a:extLst>
            </p:cNvPr>
            <p:cNvSpPr/>
            <p:nvPr/>
          </p:nvSpPr>
          <p:spPr>
            <a:xfrm>
              <a:off x="1602488" y="1266050"/>
              <a:ext cx="296750" cy="276125"/>
            </a:xfrm>
            <a:custGeom>
              <a:avLst/>
              <a:gdLst/>
              <a:ahLst/>
              <a:cxnLst/>
              <a:rect l="l" t="t" r="r" b="b"/>
              <a:pathLst>
                <a:path w="11870" h="11045" extrusionOk="0">
                  <a:moveTo>
                    <a:pt x="5947" y="1330"/>
                  </a:moveTo>
                  <a:cubicBezTo>
                    <a:pt x="5973" y="1354"/>
                    <a:pt x="5995" y="1377"/>
                    <a:pt x="6019" y="1401"/>
                  </a:cubicBezTo>
                  <a:cubicBezTo>
                    <a:pt x="6643" y="2015"/>
                    <a:pt x="6988" y="2839"/>
                    <a:pt x="6988" y="3717"/>
                  </a:cubicBezTo>
                  <a:cubicBezTo>
                    <a:pt x="6991" y="4624"/>
                    <a:pt x="6610" y="5494"/>
                    <a:pt x="5940" y="6110"/>
                  </a:cubicBezTo>
                  <a:cubicBezTo>
                    <a:pt x="5255" y="5477"/>
                    <a:pt x="4873" y="4585"/>
                    <a:pt x="4892" y="3654"/>
                  </a:cubicBezTo>
                  <a:cubicBezTo>
                    <a:pt x="4909" y="2743"/>
                    <a:pt x="5316" y="1915"/>
                    <a:pt x="5947" y="1330"/>
                  </a:cubicBezTo>
                  <a:close/>
                  <a:moveTo>
                    <a:pt x="3735" y="456"/>
                  </a:moveTo>
                  <a:cubicBezTo>
                    <a:pt x="4399" y="456"/>
                    <a:pt x="5033" y="655"/>
                    <a:pt x="5569" y="1025"/>
                  </a:cubicBezTo>
                  <a:cubicBezTo>
                    <a:pt x="5553" y="1042"/>
                    <a:pt x="5536" y="1058"/>
                    <a:pt x="5519" y="1077"/>
                  </a:cubicBezTo>
                  <a:cubicBezTo>
                    <a:pt x="4831" y="1764"/>
                    <a:pt x="4442" y="2673"/>
                    <a:pt x="4425" y="3639"/>
                  </a:cubicBezTo>
                  <a:cubicBezTo>
                    <a:pt x="4403" y="4705"/>
                    <a:pt x="4842" y="5727"/>
                    <a:pt x="5623" y="6449"/>
                  </a:cubicBezTo>
                  <a:cubicBezTo>
                    <a:pt x="5357" y="6810"/>
                    <a:pt x="5214" y="7251"/>
                    <a:pt x="5214" y="7704"/>
                  </a:cubicBezTo>
                  <a:lnTo>
                    <a:pt x="5214" y="8221"/>
                  </a:lnTo>
                  <a:cubicBezTo>
                    <a:pt x="5214" y="8452"/>
                    <a:pt x="5027" y="8637"/>
                    <a:pt x="4797" y="8637"/>
                  </a:cubicBezTo>
                  <a:lnTo>
                    <a:pt x="2670" y="8637"/>
                  </a:lnTo>
                  <a:cubicBezTo>
                    <a:pt x="2439" y="8637"/>
                    <a:pt x="2254" y="8449"/>
                    <a:pt x="2254" y="8221"/>
                  </a:cubicBezTo>
                  <a:lnTo>
                    <a:pt x="2254" y="7706"/>
                  </a:lnTo>
                  <a:cubicBezTo>
                    <a:pt x="2254" y="7103"/>
                    <a:pt x="2000" y="6521"/>
                    <a:pt x="1556" y="6120"/>
                  </a:cubicBezTo>
                  <a:cubicBezTo>
                    <a:pt x="862" y="5486"/>
                    <a:pt x="475" y="4587"/>
                    <a:pt x="491" y="3644"/>
                  </a:cubicBezTo>
                  <a:cubicBezTo>
                    <a:pt x="523" y="1910"/>
                    <a:pt x="1958" y="479"/>
                    <a:pt x="3688" y="456"/>
                  </a:cubicBezTo>
                  <a:close/>
                  <a:moveTo>
                    <a:pt x="8154" y="455"/>
                  </a:moveTo>
                  <a:cubicBezTo>
                    <a:pt x="9013" y="455"/>
                    <a:pt x="9820" y="784"/>
                    <a:pt x="10433" y="1391"/>
                  </a:cubicBezTo>
                  <a:cubicBezTo>
                    <a:pt x="11055" y="2006"/>
                    <a:pt x="11399" y="2830"/>
                    <a:pt x="11399" y="3707"/>
                  </a:cubicBezTo>
                  <a:cubicBezTo>
                    <a:pt x="11397" y="4620"/>
                    <a:pt x="11010" y="5496"/>
                    <a:pt x="10337" y="6112"/>
                  </a:cubicBezTo>
                  <a:cubicBezTo>
                    <a:pt x="9890" y="6521"/>
                    <a:pt x="9633" y="7101"/>
                    <a:pt x="9633" y="7704"/>
                  </a:cubicBezTo>
                  <a:lnTo>
                    <a:pt x="9633" y="8221"/>
                  </a:lnTo>
                  <a:cubicBezTo>
                    <a:pt x="9633" y="8452"/>
                    <a:pt x="9446" y="8637"/>
                    <a:pt x="9217" y="8637"/>
                  </a:cubicBezTo>
                  <a:lnTo>
                    <a:pt x="7089" y="8637"/>
                  </a:lnTo>
                  <a:cubicBezTo>
                    <a:pt x="6858" y="8637"/>
                    <a:pt x="6673" y="8449"/>
                    <a:pt x="6673" y="8221"/>
                  </a:cubicBezTo>
                  <a:lnTo>
                    <a:pt x="6673" y="7706"/>
                  </a:lnTo>
                  <a:cubicBezTo>
                    <a:pt x="6673" y="7251"/>
                    <a:pt x="6528" y="6808"/>
                    <a:pt x="6266" y="6445"/>
                  </a:cubicBezTo>
                  <a:cubicBezTo>
                    <a:pt x="7028" y="5742"/>
                    <a:pt x="7465" y="4746"/>
                    <a:pt x="7465" y="3707"/>
                  </a:cubicBezTo>
                  <a:cubicBezTo>
                    <a:pt x="7465" y="2704"/>
                    <a:pt x="7071" y="1764"/>
                    <a:pt x="6362" y="1060"/>
                  </a:cubicBezTo>
                  <a:lnTo>
                    <a:pt x="6328" y="1029"/>
                  </a:lnTo>
                  <a:cubicBezTo>
                    <a:pt x="6839" y="673"/>
                    <a:pt x="7454" y="464"/>
                    <a:pt x="8108" y="455"/>
                  </a:cubicBezTo>
                  <a:close/>
                  <a:moveTo>
                    <a:pt x="4820" y="9100"/>
                  </a:moveTo>
                  <a:lnTo>
                    <a:pt x="4820" y="10222"/>
                  </a:lnTo>
                  <a:cubicBezTo>
                    <a:pt x="4820" y="10418"/>
                    <a:pt x="4660" y="10581"/>
                    <a:pt x="4464" y="10581"/>
                  </a:cubicBezTo>
                  <a:lnTo>
                    <a:pt x="3000" y="10581"/>
                  </a:lnTo>
                  <a:cubicBezTo>
                    <a:pt x="2802" y="10581"/>
                    <a:pt x="2642" y="10420"/>
                    <a:pt x="2642" y="10224"/>
                  </a:cubicBezTo>
                  <a:lnTo>
                    <a:pt x="2642" y="9100"/>
                  </a:lnTo>
                  <a:close/>
                  <a:moveTo>
                    <a:pt x="9242" y="9100"/>
                  </a:moveTo>
                  <a:lnTo>
                    <a:pt x="9241" y="10233"/>
                  </a:lnTo>
                  <a:cubicBezTo>
                    <a:pt x="9241" y="10426"/>
                    <a:pt x="9085" y="10581"/>
                    <a:pt x="8893" y="10581"/>
                  </a:cubicBezTo>
                  <a:lnTo>
                    <a:pt x="7421" y="10581"/>
                  </a:lnTo>
                  <a:cubicBezTo>
                    <a:pt x="7224" y="10581"/>
                    <a:pt x="7065" y="10420"/>
                    <a:pt x="7065" y="10224"/>
                  </a:cubicBezTo>
                  <a:lnTo>
                    <a:pt x="7065" y="9100"/>
                  </a:lnTo>
                  <a:close/>
                  <a:moveTo>
                    <a:pt x="3752" y="0"/>
                  </a:moveTo>
                  <a:cubicBezTo>
                    <a:pt x="3730" y="0"/>
                    <a:pt x="3707" y="1"/>
                    <a:pt x="3685" y="1"/>
                  </a:cubicBezTo>
                  <a:cubicBezTo>
                    <a:pt x="2718" y="14"/>
                    <a:pt x="1808" y="399"/>
                    <a:pt x="1117" y="1086"/>
                  </a:cubicBezTo>
                  <a:cubicBezTo>
                    <a:pt x="428" y="1771"/>
                    <a:pt x="38" y="2680"/>
                    <a:pt x="21" y="3644"/>
                  </a:cubicBezTo>
                  <a:cubicBezTo>
                    <a:pt x="1" y="4718"/>
                    <a:pt x="445" y="5749"/>
                    <a:pt x="1241" y="6471"/>
                  </a:cubicBezTo>
                  <a:cubicBezTo>
                    <a:pt x="1587" y="6788"/>
                    <a:pt x="1789" y="7240"/>
                    <a:pt x="1789" y="7714"/>
                  </a:cubicBezTo>
                  <a:lnTo>
                    <a:pt x="1789" y="8225"/>
                  </a:lnTo>
                  <a:cubicBezTo>
                    <a:pt x="1789" y="8532"/>
                    <a:pt x="1946" y="8806"/>
                    <a:pt x="2182" y="8963"/>
                  </a:cubicBezTo>
                  <a:lnTo>
                    <a:pt x="2182" y="10222"/>
                  </a:lnTo>
                  <a:cubicBezTo>
                    <a:pt x="2182" y="10676"/>
                    <a:pt x="2550" y="11044"/>
                    <a:pt x="3004" y="11044"/>
                  </a:cubicBezTo>
                  <a:lnTo>
                    <a:pt x="4464" y="11044"/>
                  </a:lnTo>
                  <a:cubicBezTo>
                    <a:pt x="4918" y="11044"/>
                    <a:pt x="5286" y="10676"/>
                    <a:pt x="5286" y="10222"/>
                  </a:cubicBezTo>
                  <a:lnTo>
                    <a:pt x="5286" y="8963"/>
                  </a:lnTo>
                  <a:cubicBezTo>
                    <a:pt x="5521" y="8806"/>
                    <a:pt x="5679" y="8532"/>
                    <a:pt x="5679" y="8225"/>
                  </a:cubicBezTo>
                  <a:lnTo>
                    <a:pt x="5679" y="7715"/>
                  </a:lnTo>
                  <a:cubicBezTo>
                    <a:pt x="5679" y="7399"/>
                    <a:pt x="5769" y="7092"/>
                    <a:pt x="5934" y="6827"/>
                  </a:cubicBezTo>
                  <a:cubicBezTo>
                    <a:pt x="6097" y="7092"/>
                    <a:pt x="6188" y="7399"/>
                    <a:pt x="6188" y="7715"/>
                  </a:cubicBezTo>
                  <a:lnTo>
                    <a:pt x="6188" y="8225"/>
                  </a:lnTo>
                  <a:cubicBezTo>
                    <a:pt x="6188" y="8532"/>
                    <a:pt x="6354" y="8806"/>
                    <a:pt x="6604" y="8963"/>
                  </a:cubicBezTo>
                  <a:lnTo>
                    <a:pt x="6604" y="10222"/>
                  </a:lnTo>
                  <a:cubicBezTo>
                    <a:pt x="6604" y="10676"/>
                    <a:pt x="6973" y="11044"/>
                    <a:pt x="7426" y="11044"/>
                  </a:cubicBezTo>
                  <a:lnTo>
                    <a:pt x="8887" y="11044"/>
                  </a:lnTo>
                  <a:cubicBezTo>
                    <a:pt x="9341" y="11044"/>
                    <a:pt x="9707" y="10676"/>
                    <a:pt x="9707" y="10222"/>
                  </a:cubicBezTo>
                  <a:lnTo>
                    <a:pt x="9707" y="8963"/>
                  </a:lnTo>
                  <a:cubicBezTo>
                    <a:pt x="9944" y="8806"/>
                    <a:pt x="10101" y="8532"/>
                    <a:pt x="10101" y="8225"/>
                  </a:cubicBezTo>
                  <a:lnTo>
                    <a:pt x="10101" y="7714"/>
                  </a:lnTo>
                  <a:cubicBezTo>
                    <a:pt x="10101" y="7242"/>
                    <a:pt x="10303" y="6786"/>
                    <a:pt x="10655" y="6466"/>
                  </a:cubicBezTo>
                  <a:cubicBezTo>
                    <a:pt x="11425" y="5762"/>
                    <a:pt x="11869" y="4761"/>
                    <a:pt x="11869" y="3718"/>
                  </a:cubicBezTo>
                  <a:cubicBezTo>
                    <a:pt x="11862" y="2715"/>
                    <a:pt x="11470" y="1775"/>
                    <a:pt x="10757" y="1069"/>
                  </a:cubicBezTo>
                  <a:cubicBezTo>
                    <a:pt x="10055" y="381"/>
                    <a:pt x="9136" y="1"/>
                    <a:pt x="8156" y="1"/>
                  </a:cubicBezTo>
                  <a:cubicBezTo>
                    <a:pt x="8135" y="1"/>
                    <a:pt x="8114" y="1"/>
                    <a:pt x="8093" y="1"/>
                  </a:cubicBezTo>
                  <a:cubicBezTo>
                    <a:pt x="7313" y="12"/>
                    <a:pt x="6565" y="266"/>
                    <a:pt x="5945" y="725"/>
                  </a:cubicBezTo>
                  <a:cubicBezTo>
                    <a:pt x="5313" y="257"/>
                    <a:pt x="4553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>
              <a:extLst>
                <a:ext uri="{FF2B5EF4-FFF2-40B4-BE49-F238E27FC236}">
                  <a16:creationId xmlns:a16="http://schemas.microsoft.com/office/drawing/2014/main" id="{F1A34D43-21E8-DA3C-F15D-F0E6FB528558}"/>
                </a:ext>
              </a:extLst>
            </p:cNvPr>
            <p:cNvSpPr/>
            <p:nvPr/>
          </p:nvSpPr>
          <p:spPr>
            <a:xfrm>
              <a:off x="1831863" y="1308400"/>
              <a:ext cx="34800" cy="99175"/>
            </a:xfrm>
            <a:custGeom>
              <a:avLst/>
              <a:gdLst/>
              <a:ahLst/>
              <a:cxnLst/>
              <a:rect l="l" t="t" r="r" b="b"/>
              <a:pathLst>
                <a:path w="1392" h="3967" extrusionOk="0">
                  <a:moveTo>
                    <a:pt x="286" y="1"/>
                  </a:moveTo>
                  <a:cubicBezTo>
                    <a:pt x="214" y="1"/>
                    <a:pt x="143" y="33"/>
                    <a:pt x="97" y="94"/>
                  </a:cubicBezTo>
                  <a:cubicBezTo>
                    <a:pt x="21" y="197"/>
                    <a:pt x="42" y="344"/>
                    <a:pt x="143" y="419"/>
                  </a:cubicBezTo>
                  <a:cubicBezTo>
                    <a:pt x="641" y="790"/>
                    <a:pt x="926" y="1358"/>
                    <a:pt x="926" y="1976"/>
                  </a:cubicBezTo>
                  <a:cubicBezTo>
                    <a:pt x="926" y="2595"/>
                    <a:pt x="628" y="3182"/>
                    <a:pt x="129" y="3544"/>
                  </a:cubicBezTo>
                  <a:cubicBezTo>
                    <a:pt x="23" y="3622"/>
                    <a:pt x="1" y="3767"/>
                    <a:pt x="77" y="3872"/>
                  </a:cubicBezTo>
                  <a:cubicBezTo>
                    <a:pt x="123" y="3935"/>
                    <a:pt x="193" y="3967"/>
                    <a:pt x="264" y="3967"/>
                  </a:cubicBezTo>
                  <a:cubicBezTo>
                    <a:pt x="312" y="3967"/>
                    <a:pt x="358" y="3954"/>
                    <a:pt x="401" y="3922"/>
                  </a:cubicBezTo>
                  <a:cubicBezTo>
                    <a:pt x="1021" y="3472"/>
                    <a:pt x="1391" y="2743"/>
                    <a:pt x="1391" y="1976"/>
                  </a:cubicBezTo>
                  <a:cubicBezTo>
                    <a:pt x="1391" y="1221"/>
                    <a:pt x="1030" y="501"/>
                    <a:pt x="425" y="47"/>
                  </a:cubicBezTo>
                  <a:cubicBezTo>
                    <a:pt x="383" y="16"/>
                    <a:pt x="335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>
              <a:extLst>
                <a:ext uri="{FF2B5EF4-FFF2-40B4-BE49-F238E27FC236}">
                  <a16:creationId xmlns:a16="http://schemas.microsoft.com/office/drawing/2014/main" id="{14BE6794-20BD-5ABB-05F0-CA0C5F408EAD}"/>
                </a:ext>
              </a:extLst>
            </p:cNvPr>
            <p:cNvSpPr/>
            <p:nvPr/>
          </p:nvSpPr>
          <p:spPr>
            <a:xfrm>
              <a:off x="1633863" y="1306875"/>
              <a:ext cx="36600" cy="102000"/>
            </a:xfrm>
            <a:custGeom>
              <a:avLst/>
              <a:gdLst/>
              <a:ahLst/>
              <a:cxnLst/>
              <a:rect l="l" t="t" r="r" b="b"/>
              <a:pathLst>
                <a:path w="1464" h="4080" extrusionOk="0">
                  <a:moveTo>
                    <a:pt x="1193" y="1"/>
                  </a:moveTo>
                  <a:cubicBezTo>
                    <a:pt x="1149" y="1"/>
                    <a:pt x="1104" y="14"/>
                    <a:pt x="1064" y="40"/>
                  </a:cubicBezTo>
                  <a:cubicBezTo>
                    <a:pt x="399" y="490"/>
                    <a:pt x="1" y="1238"/>
                    <a:pt x="1" y="2037"/>
                  </a:cubicBezTo>
                  <a:cubicBezTo>
                    <a:pt x="1" y="2843"/>
                    <a:pt x="403" y="3591"/>
                    <a:pt x="1069" y="4039"/>
                  </a:cubicBezTo>
                  <a:cubicBezTo>
                    <a:pt x="1108" y="4066"/>
                    <a:pt x="1154" y="4079"/>
                    <a:pt x="1199" y="4079"/>
                  </a:cubicBezTo>
                  <a:cubicBezTo>
                    <a:pt x="1273" y="4079"/>
                    <a:pt x="1347" y="4042"/>
                    <a:pt x="1393" y="3974"/>
                  </a:cubicBezTo>
                  <a:cubicBezTo>
                    <a:pt x="1463" y="3868"/>
                    <a:pt x="1436" y="3724"/>
                    <a:pt x="1330" y="3654"/>
                  </a:cubicBezTo>
                  <a:cubicBezTo>
                    <a:pt x="791" y="3293"/>
                    <a:pt x="469" y="2687"/>
                    <a:pt x="469" y="2037"/>
                  </a:cubicBezTo>
                  <a:cubicBezTo>
                    <a:pt x="469" y="1391"/>
                    <a:pt x="788" y="790"/>
                    <a:pt x="1325" y="427"/>
                  </a:cubicBezTo>
                  <a:cubicBezTo>
                    <a:pt x="1432" y="355"/>
                    <a:pt x="1460" y="210"/>
                    <a:pt x="1387" y="103"/>
                  </a:cubicBezTo>
                  <a:cubicBezTo>
                    <a:pt x="1342" y="37"/>
                    <a:pt x="1269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6">
            <a:extLst>
              <a:ext uri="{FF2B5EF4-FFF2-40B4-BE49-F238E27FC236}">
                <a16:creationId xmlns:a16="http://schemas.microsoft.com/office/drawing/2014/main" id="{262A1852-0F30-4B90-9F76-1B51B02CC55C}"/>
              </a:ext>
            </a:extLst>
          </p:cNvPr>
          <p:cNvGrpSpPr/>
          <p:nvPr/>
        </p:nvGrpSpPr>
        <p:grpSpPr>
          <a:xfrm>
            <a:off x="5967231" y="1596327"/>
            <a:ext cx="520130" cy="522966"/>
            <a:chOff x="3532488" y="1306950"/>
            <a:chExt cx="294925" cy="296550"/>
          </a:xfrm>
        </p:grpSpPr>
        <p:sp>
          <p:nvSpPr>
            <p:cNvPr id="587" name="Google Shape;587;p46">
              <a:extLst>
                <a:ext uri="{FF2B5EF4-FFF2-40B4-BE49-F238E27FC236}">
                  <a16:creationId xmlns:a16="http://schemas.microsoft.com/office/drawing/2014/main" id="{0C54CEC6-0EA8-CDBE-2311-843260A09B85}"/>
                </a:ext>
              </a:extLst>
            </p:cNvPr>
            <p:cNvSpPr/>
            <p:nvPr/>
          </p:nvSpPr>
          <p:spPr>
            <a:xfrm>
              <a:off x="3674213" y="1435100"/>
              <a:ext cx="11575" cy="11575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2" y="0"/>
                  </a:moveTo>
                  <a:cubicBezTo>
                    <a:pt x="104" y="0"/>
                    <a:pt x="0" y="104"/>
                    <a:pt x="0" y="231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1"/>
                  </a:cubicBezTo>
                  <a:cubicBezTo>
                    <a:pt x="463" y="104"/>
                    <a:pt x="359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6">
              <a:extLst>
                <a:ext uri="{FF2B5EF4-FFF2-40B4-BE49-F238E27FC236}">
                  <a16:creationId xmlns:a16="http://schemas.microsoft.com/office/drawing/2014/main" id="{C00CE460-09FE-6452-136F-AA08F3F75A54}"/>
                </a:ext>
              </a:extLst>
            </p:cNvPr>
            <p:cNvSpPr/>
            <p:nvPr/>
          </p:nvSpPr>
          <p:spPr>
            <a:xfrm>
              <a:off x="3659588" y="1508250"/>
              <a:ext cx="11575" cy="11600"/>
            </a:xfrm>
            <a:custGeom>
              <a:avLst/>
              <a:gdLst/>
              <a:ahLst/>
              <a:cxnLst/>
              <a:rect l="l" t="t" r="r" b="b"/>
              <a:pathLst>
                <a:path w="463" h="464" extrusionOk="0">
                  <a:moveTo>
                    <a:pt x="232" y="1"/>
                  </a:moveTo>
                  <a:cubicBezTo>
                    <a:pt x="104" y="1"/>
                    <a:pt x="0" y="105"/>
                    <a:pt x="0" y="232"/>
                  </a:cubicBezTo>
                  <a:cubicBezTo>
                    <a:pt x="0" y="360"/>
                    <a:pt x="104" y="464"/>
                    <a:pt x="232" y="464"/>
                  </a:cubicBezTo>
                  <a:cubicBezTo>
                    <a:pt x="359" y="464"/>
                    <a:pt x="463" y="360"/>
                    <a:pt x="463" y="232"/>
                  </a:cubicBezTo>
                  <a:cubicBezTo>
                    <a:pt x="463" y="105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>
              <a:extLst>
                <a:ext uri="{FF2B5EF4-FFF2-40B4-BE49-F238E27FC236}">
                  <a16:creationId xmlns:a16="http://schemas.microsoft.com/office/drawing/2014/main" id="{D038093D-F66A-D289-B5B7-22D06A250E27}"/>
                </a:ext>
              </a:extLst>
            </p:cNvPr>
            <p:cNvSpPr/>
            <p:nvPr/>
          </p:nvSpPr>
          <p:spPr>
            <a:xfrm>
              <a:off x="3688838" y="1508250"/>
              <a:ext cx="11575" cy="11600"/>
            </a:xfrm>
            <a:custGeom>
              <a:avLst/>
              <a:gdLst/>
              <a:ahLst/>
              <a:cxnLst/>
              <a:rect l="l" t="t" r="r" b="b"/>
              <a:pathLst>
                <a:path w="463" h="464" extrusionOk="0">
                  <a:moveTo>
                    <a:pt x="232" y="1"/>
                  </a:moveTo>
                  <a:cubicBezTo>
                    <a:pt x="104" y="1"/>
                    <a:pt x="0" y="105"/>
                    <a:pt x="0" y="232"/>
                  </a:cubicBezTo>
                  <a:cubicBezTo>
                    <a:pt x="0" y="360"/>
                    <a:pt x="104" y="464"/>
                    <a:pt x="232" y="464"/>
                  </a:cubicBezTo>
                  <a:cubicBezTo>
                    <a:pt x="359" y="464"/>
                    <a:pt x="463" y="360"/>
                    <a:pt x="463" y="232"/>
                  </a:cubicBezTo>
                  <a:cubicBezTo>
                    <a:pt x="463" y="105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>
              <a:extLst>
                <a:ext uri="{FF2B5EF4-FFF2-40B4-BE49-F238E27FC236}">
                  <a16:creationId xmlns:a16="http://schemas.microsoft.com/office/drawing/2014/main" id="{25E5FD2C-1E47-9B38-BEE4-1B28F2BB5338}"/>
                </a:ext>
              </a:extLst>
            </p:cNvPr>
            <p:cNvSpPr/>
            <p:nvPr/>
          </p:nvSpPr>
          <p:spPr>
            <a:xfrm>
              <a:off x="3532488" y="1361025"/>
              <a:ext cx="294925" cy="242475"/>
            </a:xfrm>
            <a:custGeom>
              <a:avLst/>
              <a:gdLst/>
              <a:ahLst/>
              <a:cxnLst/>
              <a:rect l="l" t="t" r="r" b="b"/>
              <a:pathLst>
                <a:path w="11797" h="9699" extrusionOk="0">
                  <a:moveTo>
                    <a:pt x="3734" y="821"/>
                  </a:moveTo>
                  <a:lnTo>
                    <a:pt x="3734" y="821"/>
                  </a:lnTo>
                  <a:cubicBezTo>
                    <a:pt x="3688" y="862"/>
                    <a:pt x="3642" y="904"/>
                    <a:pt x="3597" y="947"/>
                  </a:cubicBezTo>
                  <a:cubicBezTo>
                    <a:pt x="2992" y="1552"/>
                    <a:pt x="2650" y="2352"/>
                    <a:pt x="2633" y="3202"/>
                  </a:cubicBezTo>
                  <a:cubicBezTo>
                    <a:pt x="2616" y="4048"/>
                    <a:pt x="2929" y="4866"/>
                    <a:pt x="3501" y="5483"/>
                  </a:cubicBezTo>
                  <a:cubicBezTo>
                    <a:pt x="2315" y="5025"/>
                    <a:pt x="1278" y="4231"/>
                    <a:pt x="521" y="3194"/>
                  </a:cubicBezTo>
                  <a:cubicBezTo>
                    <a:pt x="1333" y="2082"/>
                    <a:pt x="2463" y="1260"/>
                    <a:pt x="3734" y="821"/>
                  </a:cubicBezTo>
                  <a:close/>
                  <a:moveTo>
                    <a:pt x="8078" y="823"/>
                  </a:moveTo>
                  <a:cubicBezTo>
                    <a:pt x="9346" y="1262"/>
                    <a:pt x="10471" y="2082"/>
                    <a:pt x="11284" y="3193"/>
                  </a:cubicBezTo>
                  <a:cubicBezTo>
                    <a:pt x="10523" y="4233"/>
                    <a:pt x="9490" y="5025"/>
                    <a:pt x="8305" y="5483"/>
                  </a:cubicBezTo>
                  <a:cubicBezTo>
                    <a:pt x="8861" y="4881"/>
                    <a:pt x="9174" y="4089"/>
                    <a:pt x="9174" y="3265"/>
                  </a:cubicBezTo>
                  <a:cubicBezTo>
                    <a:pt x="9174" y="2382"/>
                    <a:pt x="8826" y="1554"/>
                    <a:pt x="8198" y="936"/>
                  </a:cubicBezTo>
                  <a:cubicBezTo>
                    <a:pt x="8159" y="897"/>
                    <a:pt x="8120" y="860"/>
                    <a:pt x="8078" y="823"/>
                  </a:cubicBezTo>
                  <a:close/>
                  <a:moveTo>
                    <a:pt x="5910" y="464"/>
                  </a:moveTo>
                  <a:cubicBezTo>
                    <a:pt x="6650" y="464"/>
                    <a:pt x="7345" y="751"/>
                    <a:pt x="7872" y="1275"/>
                  </a:cubicBezTo>
                  <a:cubicBezTo>
                    <a:pt x="8409" y="1806"/>
                    <a:pt x="8705" y="2517"/>
                    <a:pt x="8705" y="3276"/>
                  </a:cubicBezTo>
                  <a:cubicBezTo>
                    <a:pt x="8705" y="4063"/>
                    <a:pt x="8372" y="4820"/>
                    <a:pt x="7791" y="5351"/>
                  </a:cubicBezTo>
                  <a:cubicBezTo>
                    <a:pt x="7641" y="5490"/>
                    <a:pt x="7513" y="5649"/>
                    <a:pt x="7415" y="5825"/>
                  </a:cubicBezTo>
                  <a:cubicBezTo>
                    <a:pt x="7402" y="5842"/>
                    <a:pt x="7393" y="5858"/>
                    <a:pt x="7387" y="5875"/>
                  </a:cubicBezTo>
                  <a:cubicBezTo>
                    <a:pt x="7245" y="6145"/>
                    <a:pt x="7169" y="6449"/>
                    <a:pt x="7169" y="6760"/>
                  </a:cubicBezTo>
                  <a:lnTo>
                    <a:pt x="7169" y="7210"/>
                  </a:lnTo>
                  <a:cubicBezTo>
                    <a:pt x="7169" y="7395"/>
                    <a:pt x="7019" y="7545"/>
                    <a:pt x="6834" y="7545"/>
                  </a:cubicBezTo>
                  <a:lnTo>
                    <a:pt x="4982" y="7545"/>
                  </a:lnTo>
                  <a:cubicBezTo>
                    <a:pt x="4797" y="7545"/>
                    <a:pt x="4647" y="7395"/>
                    <a:pt x="4647" y="7210"/>
                  </a:cubicBezTo>
                  <a:lnTo>
                    <a:pt x="4647" y="6760"/>
                  </a:lnTo>
                  <a:cubicBezTo>
                    <a:pt x="4647" y="6223"/>
                    <a:pt x="4421" y="5712"/>
                    <a:pt x="4029" y="5353"/>
                  </a:cubicBezTo>
                  <a:cubicBezTo>
                    <a:pt x="3431" y="4807"/>
                    <a:pt x="3096" y="4029"/>
                    <a:pt x="3112" y="3219"/>
                  </a:cubicBezTo>
                  <a:cubicBezTo>
                    <a:pt x="3140" y="1721"/>
                    <a:pt x="4375" y="484"/>
                    <a:pt x="5869" y="464"/>
                  </a:cubicBezTo>
                  <a:close/>
                  <a:moveTo>
                    <a:pt x="6822" y="7986"/>
                  </a:moveTo>
                  <a:lnTo>
                    <a:pt x="6822" y="8930"/>
                  </a:lnTo>
                  <a:cubicBezTo>
                    <a:pt x="6824" y="9087"/>
                    <a:pt x="6697" y="9211"/>
                    <a:pt x="6541" y="9211"/>
                  </a:cubicBezTo>
                  <a:lnTo>
                    <a:pt x="5277" y="9211"/>
                  </a:lnTo>
                  <a:cubicBezTo>
                    <a:pt x="5121" y="9211"/>
                    <a:pt x="4993" y="9087"/>
                    <a:pt x="4993" y="8930"/>
                  </a:cubicBezTo>
                  <a:lnTo>
                    <a:pt x="4993" y="7986"/>
                  </a:lnTo>
                  <a:close/>
                  <a:moveTo>
                    <a:pt x="5838" y="1"/>
                  </a:moveTo>
                  <a:cubicBezTo>
                    <a:pt x="3531" y="18"/>
                    <a:pt x="1372" y="1160"/>
                    <a:pt x="56" y="3070"/>
                  </a:cubicBezTo>
                  <a:cubicBezTo>
                    <a:pt x="0" y="3148"/>
                    <a:pt x="0" y="3256"/>
                    <a:pt x="56" y="3333"/>
                  </a:cubicBezTo>
                  <a:cubicBezTo>
                    <a:pt x="1011" y="4720"/>
                    <a:pt x="2420" y="5720"/>
                    <a:pt x="4031" y="6157"/>
                  </a:cubicBezTo>
                  <a:cubicBezTo>
                    <a:pt x="4116" y="6344"/>
                    <a:pt x="4162" y="6551"/>
                    <a:pt x="4162" y="6760"/>
                  </a:cubicBezTo>
                  <a:lnTo>
                    <a:pt x="4162" y="7210"/>
                  </a:lnTo>
                  <a:cubicBezTo>
                    <a:pt x="4162" y="7482"/>
                    <a:pt x="4301" y="7726"/>
                    <a:pt x="4510" y="7869"/>
                  </a:cubicBezTo>
                  <a:lnTo>
                    <a:pt x="4510" y="8952"/>
                  </a:lnTo>
                  <a:cubicBezTo>
                    <a:pt x="4510" y="9363"/>
                    <a:pt x="4843" y="9698"/>
                    <a:pt x="5254" y="9698"/>
                  </a:cubicBezTo>
                  <a:lnTo>
                    <a:pt x="6545" y="9698"/>
                  </a:lnTo>
                  <a:cubicBezTo>
                    <a:pt x="6956" y="9698"/>
                    <a:pt x="7289" y="9365"/>
                    <a:pt x="7289" y="8952"/>
                  </a:cubicBezTo>
                  <a:lnTo>
                    <a:pt x="7289" y="7869"/>
                  </a:lnTo>
                  <a:cubicBezTo>
                    <a:pt x="7498" y="7726"/>
                    <a:pt x="7637" y="7482"/>
                    <a:pt x="7637" y="7210"/>
                  </a:cubicBezTo>
                  <a:lnTo>
                    <a:pt x="7637" y="6760"/>
                  </a:lnTo>
                  <a:cubicBezTo>
                    <a:pt x="7637" y="6551"/>
                    <a:pt x="7683" y="6344"/>
                    <a:pt x="7770" y="6157"/>
                  </a:cubicBezTo>
                  <a:cubicBezTo>
                    <a:pt x="9381" y="5720"/>
                    <a:pt x="10788" y="4720"/>
                    <a:pt x="11747" y="3333"/>
                  </a:cubicBezTo>
                  <a:cubicBezTo>
                    <a:pt x="11797" y="3256"/>
                    <a:pt x="11797" y="3150"/>
                    <a:pt x="11741" y="3072"/>
                  </a:cubicBezTo>
                  <a:cubicBezTo>
                    <a:pt x="10416" y="1149"/>
                    <a:pt x="8235" y="1"/>
                    <a:pt x="5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>
              <a:extLst>
                <a:ext uri="{FF2B5EF4-FFF2-40B4-BE49-F238E27FC236}">
                  <a16:creationId xmlns:a16="http://schemas.microsoft.com/office/drawing/2014/main" id="{DC03FE17-32E2-8CD0-C572-B73AED6A35EE}"/>
                </a:ext>
              </a:extLst>
            </p:cNvPr>
            <p:cNvSpPr/>
            <p:nvPr/>
          </p:nvSpPr>
          <p:spPr>
            <a:xfrm>
              <a:off x="3628763" y="1389650"/>
              <a:ext cx="102575" cy="102525"/>
            </a:xfrm>
            <a:custGeom>
              <a:avLst/>
              <a:gdLst/>
              <a:ahLst/>
              <a:cxnLst/>
              <a:rect l="l" t="t" r="r" b="b"/>
              <a:pathLst>
                <a:path w="4103" h="4101" extrusionOk="0">
                  <a:moveTo>
                    <a:pt x="2050" y="463"/>
                  </a:moveTo>
                  <a:cubicBezTo>
                    <a:pt x="2925" y="463"/>
                    <a:pt x="3638" y="1176"/>
                    <a:pt x="3638" y="2049"/>
                  </a:cubicBezTo>
                  <a:cubicBezTo>
                    <a:pt x="3638" y="2925"/>
                    <a:pt x="2927" y="3638"/>
                    <a:pt x="2050" y="3638"/>
                  </a:cubicBezTo>
                  <a:cubicBezTo>
                    <a:pt x="1176" y="3638"/>
                    <a:pt x="463" y="2925"/>
                    <a:pt x="463" y="2049"/>
                  </a:cubicBezTo>
                  <a:cubicBezTo>
                    <a:pt x="463" y="1176"/>
                    <a:pt x="1176" y="463"/>
                    <a:pt x="2050" y="463"/>
                  </a:cubicBezTo>
                  <a:close/>
                  <a:moveTo>
                    <a:pt x="2050" y="0"/>
                  </a:moveTo>
                  <a:cubicBezTo>
                    <a:pt x="918" y="0"/>
                    <a:pt x="0" y="920"/>
                    <a:pt x="0" y="2049"/>
                  </a:cubicBezTo>
                  <a:cubicBezTo>
                    <a:pt x="0" y="3181"/>
                    <a:pt x="920" y="4101"/>
                    <a:pt x="2050" y="4101"/>
                  </a:cubicBezTo>
                  <a:cubicBezTo>
                    <a:pt x="3179" y="4101"/>
                    <a:pt x="4101" y="3179"/>
                    <a:pt x="4101" y="2049"/>
                  </a:cubicBezTo>
                  <a:cubicBezTo>
                    <a:pt x="4103" y="918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6">
              <a:extLst>
                <a:ext uri="{FF2B5EF4-FFF2-40B4-BE49-F238E27FC236}">
                  <a16:creationId xmlns:a16="http://schemas.microsoft.com/office/drawing/2014/main" id="{76173712-751A-0CBB-53C6-14191359DB11}"/>
                </a:ext>
              </a:extLst>
            </p:cNvPr>
            <p:cNvSpPr/>
            <p:nvPr/>
          </p:nvSpPr>
          <p:spPr>
            <a:xfrm>
              <a:off x="3674713" y="1306950"/>
              <a:ext cx="11600" cy="36725"/>
            </a:xfrm>
            <a:custGeom>
              <a:avLst/>
              <a:gdLst/>
              <a:ahLst/>
              <a:cxnLst/>
              <a:rect l="l" t="t" r="r" b="b"/>
              <a:pathLst>
                <a:path w="464" h="1469" extrusionOk="0">
                  <a:moveTo>
                    <a:pt x="235" y="1"/>
                  </a:moveTo>
                  <a:cubicBezTo>
                    <a:pt x="223" y="1"/>
                    <a:pt x="211" y="2"/>
                    <a:pt x="199" y="3"/>
                  </a:cubicBezTo>
                  <a:cubicBezTo>
                    <a:pt x="82" y="18"/>
                    <a:pt x="0" y="124"/>
                    <a:pt x="0" y="239"/>
                  </a:cubicBezTo>
                  <a:lnTo>
                    <a:pt x="0" y="1229"/>
                  </a:lnTo>
                  <a:cubicBezTo>
                    <a:pt x="0" y="1346"/>
                    <a:pt x="84" y="1449"/>
                    <a:pt x="199" y="1466"/>
                  </a:cubicBezTo>
                  <a:cubicBezTo>
                    <a:pt x="210" y="1468"/>
                    <a:pt x="221" y="1468"/>
                    <a:pt x="232" y="1468"/>
                  </a:cubicBezTo>
                  <a:cubicBezTo>
                    <a:pt x="360" y="1468"/>
                    <a:pt x="463" y="1364"/>
                    <a:pt x="463" y="1236"/>
                  </a:cubicBezTo>
                  <a:lnTo>
                    <a:pt x="463" y="231"/>
                  </a:lnTo>
                  <a:cubicBezTo>
                    <a:pt x="463" y="104"/>
                    <a:pt x="361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6">
              <a:extLst>
                <a:ext uri="{FF2B5EF4-FFF2-40B4-BE49-F238E27FC236}">
                  <a16:creationId xmlns:a16="http://schemas.microsoft.com/office/drawing/2014/main" id="{16F95292-292D-9468-D9CB-AA367A472D24}"/>
                </a:ext>
              </a:extLst>
            </p:cNvPr>
            <p:cNvSpPr/>
            <p:nvPr/>
          </p:nvSpPr>
          <p:spPr>
            <a:xfrm>
              <a:off x="3697288" y="1324750"/>
              <a:ext cx="30525" cy="29325"/>
            </a:xfrm>
            <a:custGeom>
              <a:avLst/>
              <a:gdLst/>
              <a:ahLst/>
              <a:cxnLst/>
              <a:rect l="l" t="t" r="r" b="b"/>
              <a:pathLst>
                <a:path w="1221" h="1173" extrusionOk="0">
                  <a:moveTo>
                    <a:pt x="965" y="1"/>
                  </a:moveTo>
                  <a:cubicBezTo>
                    <a:pt x="905" y="1"/>
                    <a:pt x="846" y="24"/>
                    <a:pt x="801" y="69"/>
                  </a:cubicBezTo>
                  <a:lnTo>
                    <a:pt x="90" y="778"/>
                  </a:lnTo>
                  <a:cubicBezTo>
                    <a:pt x="1" y="869"/>
                    <a:pt x="1" y="1015"/>
                    <a:pt x="90" y="1106"/>
                  </a:cubicBezTo>
                  <a:cubicBezTo>
                    <a:pt x="136" y="1152"/>
                    <a:pt x="195" y="1172"/>
                    <a:pt x="255" y="1172"/>
                  </a:cubicBezTo>
                  <a:cubicBezTo>
                    <a:pt x="316" y="1172"/>
                    <a:pt x="373" y="1148"/>
                    <a:pt x="419" y="1106"/>
                  </a:cubicBezTo>
                  <a:lnTo>
                    <a:pt x="1130" y="395"/>
                  </a:lnTo>
                  <a:cubicBezTo>
                    <a:pt x="1221" y="304"/>
                    <a:pt x="1221" y="158"/>
                    <a:pt x="1128" y="69"/>
                  </a:cubicBezTo>
                  <a:cubicBezTo>
                    <a:pt x="1083" y="24"/>
                    <a:pt x="1024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>
              <a:extLst>
                <a:ext uri="{FF2B5EF4-FFF2-40B4-BE49-F238E27FC236}">
                  <a16:creationId xmlns:a16="http://schemas.microsoft.com/office/drawing/2014/main" id="{6477BDC2-10AA-6DBD-C902-B983B2A35A54}"/>
                </a:ext>
              </a:extLst>
            </p:cNvPr>
            <p:cNvSpPr/>
            <p:nvPr/>
          </p:nvSpPr>
          <p:spPr>
            <a:xfrm>
              <a:off x="3632263" y="1324750"/>
              <a:ext cx="30450" cy="29325"/>
            </a:xfrm>
            <a:custGeom>
              <a:avLst/>
              <a:gdLst/>
              <a:ahLst/>
              <a:cxnLst/>
              <a:rect l="l" t="t" r="r" b="b"/>
              <a:pathLst>
                <a:path w="1218" h="1173" extrusionOk="0">
                  <a:moveTo>
                    <a:pt x="254" y="1"/>
                  </a:moveTo>
                  <a:cubicBezTo>
                    <a:pt x="195" y="1"/>
                    <a:pt x="136" y="23"/>
                    <a:pt x="92" y="67"/>
                  </a:cubicBezTo>
                  <a:cubicBezTo>
                    <a:pt x="1" y="158"/>
                    <a:pt x="1" y="304"/>
                    <a:pt x="92" y="395"/>
                  </a:cubicBezTo>
                  <a:lnTo>
                    <a:pt x="801" y="1106"/>
                  </a:lnTo>
                  <a:cubicBezTo>
                    <a:pt x="847" y="1152"/>
                    <a:pt x="906" y="1172"/>
                    <a:pt x="965" y="1172"/>
                  </a:cubicBezTo>
                  <a:cubicBezTo>
                    <a:pt x="1026" y="1172"/>
                    <a:pt x="1084" y="1148"/>
                    <a:pt x="1130" y="1106"/>
                  </a:cubicBezTo>
                  <a:cubicBezTo>
                    <a:pt x="1217" y="1015"/>
                    <a:pt x="1217" y="869"/>
                    <a:pt x="1128" y="778"/>
                  </a:cubicBezTo>
                  <a:lnTo>
                    <a:pt x="417" y="67"/>
                  </a:lnTo>
                  <a:cubicBezTo>
                    <a:pt x="372" y="23"/>
                    <a:pt x="31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46">
            <a:extLst>
              <a:ext uri="{FF2B5EF4-FFF2-40B4-BE49-F238E27FC236}">
                <a16:creationId xmlns:a16="http://schemas.microsoft.com/office/drawing/2014/main" id="{84A63F5B-5952-FC64-B755-0DEB3243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7744" y="2126600"/>
            <a:ext cx="280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596" name="Google Shape;596;p46">
            <a:extLst>
              <a:ext uri="{FF2B5EF4-FFF2-40B4-BE49-F238E27FC236}">
                <a16:creationId xmlns:a16="http://schemas.microsoft.com/office/drawing/2014/main" id="{A33DBD2A-F698-1C61-43AE-5A77B23ECD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82281" y="2126600"/>
            <a:ext cx="280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597" name="Google Shape;597;p46">
            <a:extLst>
              <a:ext uri="{FF2B5EF4-FFF2-40B4-BE49-F238E27FC236}">
                <a16:creationId xmlns:a16="http://schemas.microsoft.com/office/drawing/2014/main" id="{F8F0000F-205C-270D-1383-13F341EEDA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2281" y="2536456"/>
            <a:ext cx="2804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598" name="Google Shape;598;p46">
            <a:extLst>
              <a:ext uri="{FF2B5EF4-FFF2-40B4-BE49-F238E27FC236}">
                <a16:creationId xmlns:a16="http://schemas.microsoft.com/office/drawing/2014/main" id="{429E89BB-0BE5-5D3C-DDC0-08403207E8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37744" y="2536456"/>
            <a:ext cx="2804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pic>
        <p:nvPicPr>
          <p:cNvPr id="599" name="Google Shape;599;p46">
            <a:extLst>
              <a:ext uri="{FF2B5EF4-FFF2-40B4-BE49-F238E27FC236}">
                <a16:creationId xmlns:a16="http://schemas.microsoft.com/office/drawing/2014/main" id="{9E24F635-6121-546E-F456-94FB20371B37}"/>
              </a:ext>
            </a:extLst>
          </p:cNvPr>
          <p:cNvPicPr preferRelativeResize="0"/>
          <p:nvPr/>
        </p:nvPicPr>
        <p:blipFill rotWithShape="1">
          <a:blip r:embed="rId3">
            <a:alphaModFix amt="75000"/>
          </a:blip>
          <a:srcRect t="19" b="19"/>
          <a:stretch/>
        </p:blipFill>
        <p:spPr>
          <a:xfrm rot="-1655849">
            <a:off x="1433659" y="3416896"/>
            <a:ext cx="2803727" cy="2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6">
            <a:extLst>
              <a:ext uri="{FF2B5EF4-FFF2-40B4-BE49-F238E27FC236}">
                <a16:creationId xmlns:a16="http://schemas.microsoft.com/office/drawing/2014/main" id="{AA1F1086-1697-3140-8554-ED62B3B02DA4}"/>
              </a:ext>
            </a:extLst>
          </p:cNvPr>
          <p:cNvPicPr preferRelativeResize="0"/>
          <p:nvPr/>
        </p:nvPicPr>
        <p:blipFill rotWithShape="1">
          <a:blip r:embed="rId3">
            <a:alphaModFix amt="69000"/>
          </a:blip>
          <a:srcRect t="19" b="19"/>
          <a:stretch/>
        </p:blipFill>
        <p:spPr>
          <a:xfrm rot="9252124">
            <a:off x="4870573" y="-880553"/>
            <a:ext cx="2803726" cy="27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A71DA-35D9-3EC3-20E4-8C98BA32DAF2}"/>
              </a:ext>
            </a:extLst>
          </p:cNvPr>
          <p:cNvSpPr txBox="1"/>
          <p:nvPr/>
        </p:nvSpPr>
        <p:spPr>
          <a:xfrm>
            <a:off x="3052996" y="446809"/>
            <a:ext cx="165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USP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DC631DA9-172E-BDDF-FCDB-0B362920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58">
            <a:extLst>
              <a:ext uri="{FF2B5EF4-FFF2-40B4-BE49-F238E27FC236}">
                <a16:creationId xmlns:a16="http://schemas.microsoft.com/office/drawing/2014/main" id="{C4C017C1-9B28-9DEA-BDCE-B5416BEA6ECD}"/>
              </a:ext>
            </a:extLst>
          </p:cNvPr>
          <p:cNvPicPr preferRelativeResize="0"/>
          <p:nvPr/>
        </p:nvPicPr>
        <p:blipFill rotWithShape="1">
          <a:blip r:embed="rId3">
            <a:alphaModFix amt="62000"/>
          </a:blip>
          <a:srcRect l="179" r="179"/>
          <a:stretch/>
        </p:blipFill>
        <p:spPr>
          <a:xfrm>
            <a:off x="-1253864" y="2352301"/>
            <a:ext cx="2617024" cy="25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58">
            <a:extLst>
              <a:ext uri="{FF2B5EF4-FFF2-40B4-BE49-F238E27FC236}">
                <a16:creationId xmlns:a16="http://schemas.microsoft.com/office/drawing/2014/main" id="{7D4F65AC-21E0-BE7D-CF5A-8F86BDA3F58A}"/>
              </a:ext>
            </a:extLst>
          </p:cNvPr>
          <p:cNvPicPr preferRelativeResize="0"/>
          <p:nvPr/>
        </p:nvPicPr>
        <p:blipFill rotWithShape="1">
          <a:blip r:embed="rId3">
            <a:alphaModFix amt="67000"/>
          </a:blip>
          <a:srcRect l="179" r="179"/>
          <a:stretch/>
        </p:blipFill>
        <p:spPr>
          <a:xfrm>
            <a:off x="7929625" y="3"/>
            <a:ext cx="2617024" cy="2589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p58">
            <a:extLst>
              <a:ext uri="{FF2B5EF4-FFF2-40B4-BE49-F238E27FC236}">
                <a16:creationId xmlns:a16="http://schemas.microsoft.com/office/drawing/2014/main" id="{7EAA5AC0-8955-EA92-E5AD-C97E1389CE25}"/>
              </a:ext>
            </a:extLst>
          </p:cNvPr>
          <p:cNvGrpSpPr/>
          <p:nvPr/>
        </p:nvGrpSpPr>
        <p:grpSpPr>
          <a:xfrm>
            <a:off x="2323604" y="328734"/>
            <a:ext cx="4539600" cy="2090220"/>
            <a:chOff x="2323604" y="1519981"/>
            <a:chExt cx="4539600" cy="1900200"/>
          </a:xfrm>
        </p:grpSpPr>
        <p:sp>
          <p:nvSpPr>
            <p:cNvPr id="861" name="Google Shape;861;p58">
              <a:extLst>
                <a:ext uri="{FF2B5EF4-FFF2-40B4-BE49-F238E27FC236}">
                  <a16:creationId xmlns:a16="http://schemas.microsoft.com/office/drawing/2014/main" id="{0A64858A-FD59-721A-3F60-EE968C90AFA3}"/>
                </a:ext>
              </a:extLst>
            </p:cNvPr>
            <p:cNvSpPr/>
            <p:nvPr/>
          </p:nvSpPr>
          <p:spPr>
            <a:xfrm rot="-611594">
              <a:off x="2389621" y="1900983"/>
              <a:ext cx="4407567" cy="1138196"/>
            </a:xfrm>
            <a:prstGeom prst="donut">
              <a:avLst>
                <a:gd name="adj" fmla="val 1091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8">
              <a:extLst>
                <a:ext uri="{FF2B5EF4-FFF2-40B4-BE49-F238E27FC236}">
                  <a16:creationId xmlns:a16="http://schemas.microsoft.com/office/drawing/2014/main" id="{7E6A1BF0-A8CC-6A7E-6143-A06D1A1779F7}"/>
                </a:ext>
              </a:extLst>
            </p:cNvPr>
            <p:cNvSpPr/>
            <p:nvPr/>
          </p:nvSpPr>
          <p:spPr>
            <a:xfrm rot="167562">
              <a:off x="6244475" y="1780237"/>
              <a:ext cx="98517" cy="98517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69"/>
          <p:cNvSpPr txBox="1">
            <a:spLocks noGrp="1"/>
          </p:cNvSpPr>
          <p:nvPr>
            <p:ph type="title"/>
          </p:nvPr>
        </p:nvSpPr>
        <p:spPr>
          <a:xfrm>
            <a:off x="1519024" y="737744"/>
            <a:ext cx="6053277" cy="103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27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65"/>
          <p:cNvGrpSpPr/>
          <p:nvPr/>
        </p:nvGrpSpPr>
        <p:grpSpPr>
          <a:xfrm>
            <a:off x="5067830" y="3782266"/>
            <a:ext cx="375892" cy="331756"/>
            <a:chOff x="4770463" y="3242375"/>
            <a:chExt cx="296375" cy="261575"/>
          </a:xfrm>
        </p:grpSpPr>
        <p:sp>
          <p:nvSpPr>
            <p:cNvPr id="1113" name="Google Shape;1113;p65"/>
            <p:cNvSpPr/>
            <p:nvPr/>
          </p:nvSpPr>
          <p:spPr>
            <a:xfrm>
              <a:off x="5028988" y="333027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0"/>
                  </a:moveTo>
                  <a:cubicBezTo>
                    <a:pt x="104" y="0"/>
                    <a:pt x="1" y="102"/>
                    <a:pt x="1" y="232"/>
                  </a:cubicBezTo>
                  <a:cubicBezTo>
                    <a:pt x="1" y="359"/>
                    <a:pt x="104" y="463"/>
                    <a:pt x="232" y="463"/>
                  </a:cubicBezTo>
                  <a:cubicBezTo>
                    <a:pt x="362" y="463"/>
                    <a:pt x="464" y="359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5"/>
            <p:cNvSpPr/>
            <p:nvPr/>
          </p:nvSpPr>
          <p:spPr>
            <a:xfrm>
              <a:off x="4875988" y="33638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0"/>
                  </a:moveTo>
                  <a:cubicBezTo>
                    <a:pt x="104" y="0"/>
                    <a:pt x="0" y="102"/>
                    <a:pt x="0" y="232"/>
                  </a:cubicBezTo>
                  <a:cubicBezTo>
                    <a:pt x="0" y="360"/>
                    <a:pt x="104" y="463"/>
                    <a:pt x="232" y="463"/>
                  </a:cubicBezTo>
                  <a:cubicBezTo>
                    <a:pt x="359" y="463"/>
                    <a:pt x="463" y="360"/>
                    <a:pt x="463" y="232"/>
                  </a:cubicBezTo>
                  <a:cubicBezTo>
                    <a:pt x="463" y="102"/>
                    <a:pt x="359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5"/>
            <p:cNvSpPr/>
            <p:nvPr/>
          </p:nvSpPr>
          <p:spPr>
            <a:xfrm>
              <a:off x="4770463" y="3242375"/>
              <a:ext cx="296375" cy="261575"/>
            </a:xfrm>
            <a:custGeom>
              <a:avLst/>
              <a:gdLst/>
              <a:ahLst/>
              <a:cxnLst/>
              <a:rect l="l" t="t" r="r" b="b"/>
              <a:pathLst>
                <a:path w="11855" h="10463" extrusionOk="0">
                  <a:moveTo>
                    <a:pt x="8039" y="462"/>
                  </a:moveTo>
                  <a:cubicBezTo>
                    <a:pt x="8446" y="462"/>
                    <a:pt x="8790" y="739"/>
                    <a:pt x="8892" y="1113"/>
                  </a:cubicBezTo>
                  <a:lnTo>
                    <a:pt x="7183" y="1113"/>
                  </a:lnTo>
                  <a:cubicBezTo>
                    <a:pt x="7285" y="739"/>
                    <a:pt x="7631" y="462"/>
                    <a:pt x="8039" y="462"/>
                  </a:cubicBezTo>
                  <a:close/>
                  <a:moveTo>
                    <a:pt x="2040" y="1707"/>
                  </a:moveTo>
                  <a:cubicBezTo>
                    <a:pt x="2388" y="1707"/>
                    <a:pt x="2674" y="1993"/>
                    <a:pt x="2674" y="2342"/>
                  </a:cubicBezTo>
                  <a:cubicBezTo>
                    <a:pt x="2674" y="2692"/>
                    <a:pt x="2388" y="2976"/>
                    <a:pt x="2040" y="2976"/>
                  </a:cubicBezTo>
                  <a:cubicBezTo>
                    <a:pt x="1691" y="2976"/>
                    <a:pt x="1405" y="2692"/>
                    <a:pt x="1405" y="2342"/>
                  </a:cubicBezTo>
                  <a:cubicBezTo>
                    <a:pt x="1405" y="1993"/>
                    <a:pt x="1691" y="1707"/>
                    <a:pt x="2040" y="1707"/>
                  </a:cubicBezTo>
                  <a:close/>
                  <a:moveTo>
                    <a:pt x="6304" y="3427"/>
                  </a:moveTo>
                  <a:cubicBezTo>
                    <a:pt x="6208" y="3724"/>
                    <a:pt x="5932" y="3936"/>
                    <a:pt x="5608" y="3936"/>
                  </a:cubicBezTo>
                  <a:lnTo>
                    <a:pt x="3062" y="3936"/>
                  </a:lnTo>
                  <a:cubicBezTo>
                    <a:pt x="2933" y="3936"/>
                    <a:pt x="2829" y="4040"/>
                    <a:pt x="2829" y="4168"/>
                  </a:cubicBezTo>
                  <a:lnTo>
                    <a:pt x="2829" y="9999"/>
                  </a:lnTo>
                  <a:lnTo>
                    <a:pt x="2342" y="9999"/>
                  </a:lnTo>
                  <a:lnTo>
                    <a:pt x="2342" y="7406"/>
                  </a:lnTo>
                  <a:cubicBezTo>
                    <a:pt x="2342" y="7289"/>
                    <a:pt x="2259" y="7185"/>
                    <a:pt x="2146" y="7169"/>
                  </a:cubicBezTo>
                  <a:cubicBezTo>
                    <a:pt x="2135" y="7167"/>
                    <a:pt x="2123" y="7166"/>
                    <a:pt x="2112" y="7166"/>
                  </a:cubicBezTo>
                  <a:cubicBezTo>
                    <a:pt x="1984" y="7166"/>
                    <a:pt x="1879" y="7271"/>
                    <a:pt x="1879" y="7398"/>
                  </a:cubicBezTo>
                  <a:lnTo>
                    <a:pt x="1879" y="9999"/>
                  </a:lnTo>
                  <a:lnTo>
                    <a:pt x="1394" y="9999"/>
                  </a:lnTo>
                  <a:lnTo>
                    <a:pt x="1394" y="5082"/>
                  </a:lnTo>
                  <a:cubicBezTo>
                    <a:pt x="1394" y="4966"/>
                    <a:pt x="1311" y="4862"/>
                    <a:pt x="1198" y="4845"/>
                  </a:cubicBezTo>
                  <a:cubicBezTo>
                    <a:pt x="1187" y="4844"/>
                    <a:pt x="1175" y="4843"/>
                    <a:pt x="1164" y="4843"/>
                  </a:cubicBezTo>
                  <a:cubicBezTo>
                    <a:pt x="1035" y="4843"/>
                    <a:pt x="931" y="4947"/>
                    <a:pt x="931" y="5075"/>
                  </a:cubicBezTo>
                  <a:lnTo>
                    <a:pt x="931" y="7271"/>
                  </a:lnTo>
                  <a:cubicBezTo>
                    <a:pt x="667" y="7221"/>
                    <a:pt x="469" y="6997"/>
                    <a:pt x="469" y="6725"/>
                  </a:cubicBezTo>
                  <a:lnTo>
                    <a:pt x="469" y="5001"/>
                  </a:lnTo>
                  <a:cubicBezTo>
                    <a:pt x="469" y="4133"/>
                    <a:pt x="1193" y="3427"/>
                    <a:pt x="2083" y="3427"/>
                  </a:cubicBezTo>
                  <a:close/>
                  <a:moveTo>
                    <a:pt x="11164" y="1576"/>
                  </a:moveTo>
                  <a:cubicBezTo>
                    <a:pt x="11290" y="1576"/>
                    <a:pt x="11391" y="1678"/>
                    <a:pt x="11391" y="1804"/>
                  </a:cubicBezTo>
                  <a:lnTo>
                    <a:pt x="11391" y="7321"/>
                  </a:lnTo>
                  <a:cubicBezTo>
                    <a:pt x="11391" y="7445"/>
                    <a:pt x="11290" y="7546"/>
                    <a:pt x="11164" y="7546"/>
                  </a:cubicBezTo>
                  <a:lnTo>
                    <a:pt x="4906" y="7546"/>
                  </a:lnTo>
                  <a:cubicBezTo>
                    <a:pt x="4782" y="7546"/>
                    <a:pt x="4680" y="7445"/>
                    <a:pt x="4680" y="7321"/>
                  </a:cubicBezTo>
                  <a:lnTo>
                    <a:pt x="4680" y="5973"/>
                  </a:lnTo>
                  <a:cubicBezTo>
                    <a:pt x="4680" y="5858"/>
                    <a:pt x="4597" y="5753"/>
                    <a:pt x="4484" y="5738"/>
                  </a:cubicBezTo>
                  <a:cubicBezTo>
                    <a:pt x="4472" y="5736"/>
                    <a:pt x="4459" y="5735"/>
                    <a:pt x="4447" y="5735"/>
                  </a:cubicBezTo>
                  <a:cubicBezTo>
                    <a:pt x="4320" y="5735"/>
                    <a:pt x="4218" y="5839"/>
                    <a:pt x="4218" y="5965"/>
                  </a:cubicBezTo>
                  <a:lnTo>
                    <a:pt x="4218" y="7343"/>
                  </a:lnTo>
                  <a:cubicBezTo>
                    <a:pt x="4218" y="7724"/>
                    <a:pt x="4525" y="8033"/>
                    <a:pt x="4906" y="8033"/>
                  </a:cubicBezTo>
                  <a:lnTo>
                    <a:pt x="7191" y="8033"/>
                  </a:lnTo>
                  <a:lnTo>
                    <a:pt x="6534" y="9999"/>
                  </a:lnTo>
                  <a:lnTo>
                    <a:pt x="3290" y="9999"/>
                  </a:lnTo>
                  <a:lnTo>
                    <a:pt x="3290" y="4399"/>
                  </a:lnTo>
                  <a:lnTo>
                    <a:pt x="5636" y="4399"/>
                  </a:lnTo>
                  <a:cubicBezTo>
                    <a:pt x="6295" y="4399"/>
                    <a:pt x="6832" y="3859"/>
                    <a:pt x="6830" y="3194"/>
                  </a:cubicBezTo>
                  <a:cubicBezTo>
                    <a:pt x="6830" y="3066"/>
                    <a:pt x="6726" y="2965"/>
                    <a:pt x="6598" y="2965"/>
                  </a:cubicBezTo>
                  <a:lnTo>
                    <a:pt x="4680" y="2965"/>
                  </a:lnTo>
                  <a:lnTo>
                    <a:pt x="4680" y="1804"/>
                  </a:lnTo>
                  <a:cubicBezTo>
                    <a:pt x="4680" y="1678"/>
                    <a:pt x="4782" y="1576"/>
                    <a:pt x="4906" y="1576"/>
                  </a:cubicBezTo>
                  <a:close/>
                  <a:moveTo>
                    <a:pt x="8514" y="8033"/>
                  </a:moveTo>
                  <a:lnTo>
                    <a:pt x="9174" y="9999"/>
                  </a:lnTo>
                  <a:lnTo>
                    <a:pt x="7059" y="9999"/>
                  </a:lnTo>
                  <a:lnTo>
                    <a:pt x="7718" y="8033"/>
                  </a:lnTo>
                  <a:close/>
                  <a:moveTo>
                    <a:pt x="8029" y="1"/>
                  </a:moveTo>
                  <a:cubicBezTo>
                    <a:pt x="7365" y="1"/>
                    <a:pt x="6813" y="482"/>
                    <a:pt x="6702" y="1113"/>
                  </a:cubicBezTo>
                  <a:lnTo>
                    <a:pt x="4904" y="1113"/>
                  </a:lnTo>
                  <a:cubicBezTo>
                    <a:pt x="4523" y="1113"/>
                    <a:pt x="4216" y="1421"/>
                    <a:pt x="4216" y="1804"/>
                  </a:cubicBezTo>
                  <a:lnTo>
                    <a:pt x="4216" y="2965"/>
                  </a:lnTo>
                  <a:lnTo>
                    <a:pt x="2927" y="2965"/>
                  </a:lnTo>
                  <a:cubicBezTo>
                    <a:pt x="3070" y="2768"/>
                    <a:pt x="3146" y="2522"/>
                    <a:pt x="3127" y="2259"/>
                  </a:cubicBezTo>
                  <a:cubicBezTo>
                    <a:pt x="3092" y="1717"/>
                    <a:pt x="2657" y="1280"/>
                    <a:pt x="2116" y="1241"/>
                  </a:cubicBezTo>
                  <a:cubicBezTo>
                    <a:pt x="2089" y="1239"/>
                    <a:pt x="2062" y="1238"/>
                    <a:pt x="2035" y="1238"/>
                  </a:cubicBezTo>
                  <a:cubicBezTo>
                    <a:pt x="1431" y="1238"/>
                    <a:pt x="939" y="1729"/>
                    <a:pt x="939" y="2333"/>
                  </a:cubicBezTo>
                  <a:cubicBezTo>
                    <a:pt x="939" y="2646"/>
                    <a:pt x="1070" y="2926"/>
                    <a:pt x="1278" y="3124"/>
                  </a:cubicBezTo>
                  <a:cubicBezTo>
                    <a:pt x="528" y="3433"/>
                    <a:pt x="0" y="4153"/>
                    <a:pt x="0" y="4994"/>
                  </a:cubicBezTo>
                  <a:lnTo>
                    <a:pt x="0" y="6739"/>
                  </a:lnTo>
                  <a:cubicBezTo>
                    <a:pt x="0" y="7261"/>
                    <a:pt x="406" y="7695"/>
                    <a:pt x="926" y="7750"/>
                  </a:cubicBezTo>
                  <a:lnTo>
                    <a:pt x="926" y="9999"/>
                  </a:lnTo>
                  <a:lnTo>
                    <a:pt x="358" y="9999"/>
                  </a:lnTo>
                  <a:cubicBezTo>
                    <a:pt x="241" y="9999"/>
                    <a:pt x="137" y="10083"/>
                    <a:pt x="121" y="10196"/>
                  </a:cubicBezTo>
                  <a:cubicBezTo>
                    <a:pt x="100" y="10340"/>
                    <a:pt x="211" y="10462"/>
                    <a:pt x="350" y="10462"/>
                  </a:cubicBezTo>
                  <a:lnTo>
                    <a:pt x="11349" y="10462"/>
                  </a:lnTo>
                  <a:cubicBezTo>
                    <a:pt x="11465" y="10462"/>
                    <a:pt x="11569" y="10379"/>
                    <a:pt x="11586" y="10266"/>
                  </a:cubicBezTo>
                  <a:cubicBezTo>
                    <a:pt x="11606" y="10122"/>
                    <a:pt x="11495" y="9999"/>
                    <a:pt x="11356" y="9999"/>
                  </a:cubicBezTo>
                  <a:lnTo>
                    <a:pt x="9660" y="9999"/>
                  </a:lnTo>
                  <a:lnTo>
                    <a:pt x="9001" y="8032"/>
                  </a:lnTo>
                  <a:lnTo>
                    <a:pt x="11162" y="8032"/>
                  </a:lnTo>
                  <a:cubicBezTo>
                    <a:pt x="11543" y="8032"/>
                    <a:pt x="11852" y="7724"/>
                    <a:pt x="11852" y="7343"/>
                  </a:cubicBezTo>
                  <a:lnTo>
                    <a:pt x="11852" y="1806"/>
                  </a:lnTo>
                  <a:cubicBezTo>
                    <a:pt x="11854" y="1424"/>
                    <a:pt x="11543" y="1113"/>
                    <a:pt x="11162" y="1113"/>
                  </a:cubicBezTo>
                  <a:lnTo>
                    <a:pt x="9355" y="1113"/>
                  </a:lnTo>
                  <a:cubicBezTo>
                    <a:pt x="9244" y="482"/>
                    <a:pt x="8692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5"/>
            <p:cNvSpPr/>
            <p:nvPr/>
          </p:nvSpPr>
          <p:spPr>
            <a:xfrm>
              <a:off x="4903188" y="3347875"/>
              <a:ext cx="120325" cy="66925"/>
            </a:xfrm>
            <a:custGeom>
              <a:avLst/>
              <a:gdLst/>
              <a:ahLst/>
              <a:cxnLst/>
              <a:rect l="l" t="t" r="r" b="b"/>
              <a:pathLst>
                <a:path w="4813" h="2677" extrusionOk="0">
                  <a:moveTo>
                    <a:pt x="4558" y="0"/>
                  </a:moveTo>
                  <a:cubicBezTo>
                    <a:pt x="4499" y="0"/>
                    <a:pt x="4439" y="23"/>
                    <a:pt x="4394" y="68"/>
                  </a:cubicBezTo>
                  <a:lnTo>
                    <a:pt x="3404" y="1059"/>
                  </a:lnTo>
                  <a:lnTo>
                    <a:pt x="3043" y="698"/>
                  </a:lnTo>
                  <a:cubicBezTo>
                    <a:pt x="2998" y="652"/>
                    <a:pt x="2939" y="630"/>
                    <a:pt x="2880" y="630"/>
                  </a:cubicBezTo>
                  <a:cubicBezTo>
                    <a:pt x="2821" y="630"/>
                    <a:pt x="2762" y="652"/>
                    <a:pt x="2717" y="698"/>
                  </a:cubicBezTo>
                  <a:lnTo>
                    <a:pt x="1439" y="1975"/>
                  </a:lnTo>
                  <a:lnTo>
                    <a:pt x="1084" y="1620"/>
                  </a:lnTo>
                  <a:cubicBezTo>
                    <a:pt x="1039" y="1575"/>
                    <a:pt x="982" y="1551"/>
                    <a:pt x="919" y="1551"/>
                  </a:cubicBezTo>
                  <a:cubicBezTo>
                    <a:pt x="856" y="1551"/>
                    <a:pt x="799" y="1577"/>
                    <a:pt x="754" y="1620"/>
                  </a:cubicBezTo>
                  <a:lnTo>
                    <a:pt x="90" y="2282"/>
                  </a:lnTo>
                  <a:cubicBezTo>
                    <a:pt x="1" y="2373"/>
                    <a:pt x="1" y="2519"/>
                    <a:pt x="90" y="2610"/>
                  </a:cubicBezTo>
                  <a:cubicBezTo>
                    <a:pt x="136" y="2656"/>
                    <a:pt x="195" y="2677"/>
                    <a:pt x="254" y="2677"/>
                  </a:cubicBezTo>
                  <a:cubicBezTo>
                    <a:pt x="316" y="2677"/>
                    <a:pt x="373" y="2653"/>
                    <a:pt x="419" y="2610"/>
                  </a:cubicBezTo>
                  <a:lnTo>
                    <a:pt x="919" y="2110"/>
                  </a:lnTo>
                  <a:lnTo>
                    <a:pt x="1275" y="2466"/>
                  </a:lnTo>
                  <a:cubicBezTo>
                    <a:pt x="1320" y="2511"/>
                    <a:pt x="1379" y="2534"/>
                    <a:pt x="1438" y="2534"/>
                  </a:cubicBezTo>
                  <a:cubicBezTo>
                    <a:pt x="1498" y="2534"/>
                    <a:pt x="1557" y="2511"/>
                    <a:pt x="1602" y="2466"/>
                  </a:cubicBezTo>
                  <a:lnTo>
                    <a:pt x="2880" y="1188"/>
                  </a:lnTo>
                  <a:lnTo>
                    <a:pt x="3241" y="1549"/>
                  </a:lnTo>
                  <a:cubicBezTo>
                    <a:pt x="3285" y="1595"/>
                    <a:pt x="3344" y="1617"/>
                    <a:pt x="3403" y="1617"/>
                  </a:cubicBezTo>
                  <a:cubicBezTo>
                    <a:pt x="3462" y="1617"/>
                    <a:pt x="3521" y="1595"/>
                    <a:pt x="3566" y="1549"/>
                  </a:cubicBezTo>
                  <a:lnTo>
                    <a:pt x="4722" y="394"/>
                  </a:lnTo>
                  <a:cubicBezTo>
                    <a:pt x="4812" y="307"/>
                    <a:pt x="4812" y="159"/>
                    <a:pt x="4722" y="68"/>
                  </a:cubicBezTo>
                  <a:cubicBezTo>
                    <a:pt x="4676" y="23"/>
                    <a:pt x="4617" y="0"/>
                    <a:pt x="4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65"/>
          <p:cNvGrpSpPr/>
          <p:nvPr/>
        </p:nvGrpSpPr>
        <p:grpSpPr>
          <a:xfrm>
            <a:off x="5069035" y="2617621"/>
            <a:ext cx="373483" cy="375353"/>
            <a:chOff x="1573713" y="3936950"/>
            <a:chExt cx="294475" cy="295950"/>
          </a:xfrm>
        </p:grpSpPr>
        <p:sp>
          <p:nvSpPr>
            <p:cNvPr id="1118" name="Google Shape;1118;p65"/>
            <p:cNvSpPr/>
            <p:nvPr/>
          </p:nvSpPr>
          <p:spPr>
            <a:xfrm>
              <a:off x="1573713" y="3936950"/>
              <a:ext cx="294475" cy="295950"/>
            </a:xfrm>
            <a:custGeom>
              <a:avLst/>
              <a:gdLst/>
              <a:ahLst/>
              <a:cxnLst/>
              <a:rect l="l" t="t" r="r" b="b"/>
              <a:pathLst>
                <a:path w="11779" h="11838" extrusionOk="0">
                  <a:moveTo>
                    <a:pt x="2485" y="465"/>
                  </a:moveTo>
                  <a:cubicBezTo>
                    <a:pt x="2505" y="465"/>
                    <a:pt x="2525" y="467"/>
                    <a:pt x="2546" y="470"/>
                  </a:cubicBezTo>
                  <a:cubicBezTo>
                    <a:pt x="2707" y="498"/>
                    <a:pt x="2820" y="644"/>
                    <a:pt x="2820" y="809"/>
                  </a:cubicBezTo>
                  <a:lnTo>
                    <a:pt x="2820" y="1563"/>
                  </a:lnTo>
                  <a:lnTo>
                    <a:pt x="2148" y="1563"/>
                  </a:lnTo>
                  <a:lnTo>
                    <a:pt x="2148" y="800"/>
                  </a:lnTo>
                  <a:cubicBezTo>
                    <a:pt x="2148" y="616"/>
                    <a:pt x="2299" y="465"/>
                    <a:pt x="2485" y="465"/>
                  </a:cubicBezTo>
                  <a:close/>
                  <a:moveTo>
                    <a:pt x="9523" y="2025"/>
                  </a:moveTo>
                  <a:lnTo>
                    <a:pt x="11095" y="3805"/>
                  </a:lnTo>
                  <a:cubicBezTo>
                    <a:pt x="11278" y="4012"/>
                    <a:pt x="11278" y="4321"/>
                    <a:pt x="11097" y="4527"/>
                  </a:cubicBezTo>
                  <a:lnTo>
                    <a:pt x="9525" y="6307"/>
                  </a:lnTo>
                  <a:lnTo>
                    <a:pt x="2148" y="6307"/>
                  </a:lnTo>
                  <a:lnTo>
                    <a:pt x="2148" y="2025"/>
                  </a:lnTo>
                  <a:close/>
                  <a:moveTo>
                    <a:pt x="3781" y="10519"/>
                  </a:moveTo>
                  <a:cubicBezTo>
                    <a:pt x="3812" y="10519"/>
                    <a:pt x="3838" y="10543"/>
                    <a:pt x="3838" y="10577"/>
                  </a:cubicBezTo>
                  <a:lnTo>
                    <a:pt x="3838" y="11374"/>
                  </a:lnTo>
                  <a:lnTo>
                    <a:pt x="1154" y="11374"/>
                  </a:lnTo>
                  <a:lnTo>
                    <a:pt x="1154" y="10577"/>
                  </a:lnTo>
                  <a:cubicBezTo>
                    <a:pt x="1154" y="10543"/>
                    <a:pt x="1179" y="10519"/>
                    <a:pt x="1211" y="10519"/>
                  </a:cubicBezTo>
                  <a:close/>
                  <a:moveTo>
                    <a:pt x="2482" y="1"/>
                  </a:moveTo>
                  <a:cubicBezTo>
                    <a:pt x="2042" y="1"/>
                    <a:pt x="1685" y="360"/>
                    <a:pt x="1685" y="800"/>
                  </a:cubicBezTo>
                  <a:lnTo>
                    <a:pt x="1685" y="1792"/>
                  </a:lnTo>
                  <a:lnTo>
                    <a:pt x="1685" y="6524"/>
                  </a:lnTo>
                  <a:lnTo>
                    <a:pt x="1685" y="10056"/>
                  </a:lnTo>
                  <a:lnTo>
                    <a:pt x="1189" y="10056"/>
                  </a:lnTo>
                  <a:cubicBezTo>
                    <a:pt x="902" y="10056"/>
                    <a:pt x="667" y="10290"/>
                    <a:pt x="667" y="10577"/>
                  </a:cubicBezTo>
                  <a:lnTo>
                    <a:pt x="667" y="11374"/>
                  </a:lnTo>
                  <a:lnTo>
                    <a:pt x="257" y="11374"/>
                  </a:lnTo>
                  <a:cubicBezTo>
                    <a:pt x="143" y="11374"/>
                    <a:pt x="37" y="11458"/>
                    <a:pt x="22" y="11571"/>
                  </a:cubicBezTo>
                  <a:cubicBezTo>
                    <a:pt x="0" y="11715"/>
                    <a:pt x="111" y="11837"/>
                    <a:pt x="250" y="11837"/>
                  </a:cubicBezTo>
                  <a:lnTo>
                    <a:pt x="4656" y="11837"/>
                  </a:lnTo>
                  <a:cubicBezTo>
                    <a:pt x="4773" y="11837"/>
                    <a:pt x="4877" y="11754"/>
                    <a:pt x="4893" y="11641"/>
                  </a:cubicBezTo>
                  <a:cubicBezTo>
                    <a:pt x="4914" y="11497"/>
                    <a:pt x="4802" y="11374"/>
                    <a:pt x="4664" y="11374"/>
                  </a:cubicBezTo>
                  <a:lnTo>
                    <a:pt x="4301" y="11374"/>
                  </a:lnTo>
                  <a:lnTo>
                    <a:pt x="4301" y="10577"/>
                  </a:lnTo>
                  <a:cubicBezTo>
                    <a:pt x="4301" y="10290"/>
                    <a:pt x="4066" y="10056"/>
                    <a:pt x="3779" y="10056"/>
                  </a:cubicBezTo>
                  <a:lnTo>
                    <a:pt x="3283" y="10056"/>
                  </a:lnTo>
                  <a:lnTo>
                    <a:pt x="3283" y="8412"/>
                  </a:lnTo>
                  <a:cubicBezTo>
                    <a:pt x="3283" y="8298"/>
                    <a:pt x="3199" y="8192"/>
                    <a:pt x="3084" y="8177"/>
                  </a:cubicBezTo>
                  <a:cubicBezTo>
                    <a:pt x="3072" y="8175"/>
                    <a:pt x="3060" y="8174"/>
                    <a:pt x="3048" y="8174"/>
                  </a:cubicBezTo>
                  <a:cubicBezTo>
                    <a:pt x="2922" y="8174"/>
                    <a:pt x="2820" y="8278"/>
                    <a:pt x="2820" y="8405"/>
                  </a:cubicBezTo>
                  <a:lnTo>
                    <a:pt x="2820" y="10056"/>
                  </a:lnTo>
                  <a:lnTo>
                    <a:pt x="2148" y="10056"/>
                  </a:lnTo>
                  <a:lnTo>
                    <a:pt x="2148" y="6770"/>
                  </a:lnTo>
                  <a:lnTo>
                    <a:pt x="9629" y="6770"/>
                  </a:lnTo>
                  <a:cubicBezTo>
                    <a:pt x="9697" y="6770"/>
                    <a:pt x="9758" y="6743"/>
                    <a:pt x="9803" y="6691"/>
                  </a:cubicBezTo>
                  <a:lnTo>
                    <a:pt x="11445" y="4832"/>
                  </a:lnTo>
                  <a:cubicBezTo>
                    <a:pt x="11778" y="4452"/>
                    <a:pt x="11778" y="3879"/>
                    <a:pt x="11441" y="3499"/>
                  </a:cubicBezTo>
                  <a:lnTo>
                    <a:pt x="9801" y="1640"/>
                  </a:lnTo>
                  <a:cubicBezTo>
                    <a:pt x="9757" y="1590"/>
                    <a:pt x="9695" y="1563"/>
                    <a:pt x="9627" y="1563"/>
                  </a:cubicBezTo>
                  <a:lnTo>
                    <a:pt x="3283" y="1563"/>
                  </a:lnTo>
                  <a:lnTo>
                    <a:pt x="3283" y="811"/>
                  </a:lnTo>
                  <a:cubicBezTo>
                    <a:pt x="3283" y="415"/>
                    <a:pt x="2962" y="45"/>
                    <a:pt x="2570" y="6"/>
                  </a:cubicBezTo>
                  <a:cubicBezTo>
                    <a:pt x="2540" y="2"/>
                    <a:pt x="2511" y="1"/>
                    <a:pt x="2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5"/>
            <p:cNvSpPr/>
            <p:nvPr/>
          </p:nvSpPr>
          <p:spPr>
            <a:xfrm>
              <a:off x="1644188" y="4003500"/>
              <a:ext cx="11600" cy="76900"/>
            </a:xfrm>
            <a:custGeom>
              <a:avLst/>
              <a:gdLst/>
              <a:ahLst/>
              <a:cxnLst/>
              <a:rect l="l" t="t" r="r" b="b"/>
              <a:pathLst>
                <a:path w="464" h="3076" extrusionOk="0">
                  <a:moveTo>
                    <a:pt x="232" y="0"/>
                  </a:moveTo>
                  <a:cubicBezTo>
                    <a:pt x="104" y="0"/>
                    <a:pt x="1" y="104"/>
                    <a:pt x="1" y="232"/>
                  </a:cubicBezTo>
                  <a:lnTo>
                    <a:pt x="1" y="2844"/>
                  </a:lnTo>
                  <a:cubicBezTo>
                    <a:pt x="1" y="2972"/>
                    <a:pt x="104" y="3075"/>
                    <a:pt x="232" y="3075"/>
                  </a:cubicBezTo>
                  <a:cubicBezTo>
                    <a:pt x="360" y="3075"/>
                    <a:pt x="464" y="2972"/>
                    <a:pt x="464" y="2844"/>
                  </a:cubicBezTo>
                  <a:lnTo>
                    <a:pt x="464" y="232"/>
                  </a:ln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5"/>
            <p:cNvSpPr/>
            <p:nvPr/>
          </p:nvSpPr>
          <p:spPr>
            <a:xfrm>
              <a:off x="1758738" y="4013025"/>
              <a:ext cx="40525" cy="59550"/>
            </a:xfrm>
            <a:custGeom>
              <a:avLst/>
              <a:gdLst/>
              <a:ahLst/>
              <a:cxnLst/>
              <a:rect l="l" t="t" r="r" b="b"/>
              <a:pathLst>
                <a:path w="1621" h="2382" extrusionOk="0">
                  <a:moveTo>
                    <a:pt x="1158" y="463"/>
                  </a:moveTo>
                  <a:lnTo>
                    <a:pt x="1158" y="1922"/>
                  </a:lnTo>
                  <a:lnTo>
                    <a:pt x="464" y="1922"/>
                  </a:lnTo>
                  <a:lnTo>
                    <a:pt x="464" y="463"/>
                  </a:lnTo>
                  <a:close/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lnTo>
                    <a:pt x="1" y="1946"/>
                  </a:lnTo>
                  <a:cubicBezTo>
                    <a:pt x="1" y="2187"/>
                    <a:pt x="195" y="2381"/>
                    <a:pt x="436" y="2381"/>
                  </a:cubicBezTo>
                  <a:lnTo>
                    <a:pt x="1184" y="2381"/>
                  </a:lnTo>
                  <a:cubicBezTo>
                    <a:pt x="1424" y="2381"/>
                    <a:pt x="1617" y="2187"/>
                    <a:pt x="1617" y="1946"/>
                  </a:cubicBezTo>
                  <a:lnTo>
                    <a:pt x="1617" y="436"/>
                  </a:lnTo>
                  <a:cubicBezTo>
                    <a:pt x="1621" y="195"/>
                    <a:pt x="1424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5"/>
            <p:cNvSpPr/>
            <p:nvPr/>
          </p:nvSpPr>
          <p:spPr>
            <a:xfrm>
              <a:off x="1708388" y="4013025"/>
              <a:ext cx="40525" cy="58075"/>
            </a:xfrm>
            <a:custGeom>
              <a:avLst/>
              <a:gdLst/>
              <a:ahLst/>
              <a:cxnLst/>
              <a:rect l="l" t="t" r="r" b="b"/>
              <a:pathLst>
                <a:path w="1621" h="2323" extrusionOk="0">
                  <a:moveTo>
                    <a:pt x="1158" y="463"/>
                  </a:moveTo>
                  <a:lnTo>
                    <a:pt x="1158" y="1158"/>
                  </a:lnTo>
                  <a:lnTo>
                    <a:pt x="463" y="1158"/>
                  </a:lnTo>
                  <a:lnTo>
                    <a:pt x="463" y="660"/>
                  </a:lnTo>
                  <a:lnTo>
                    <a:pt x="463" y="463"/>
                  </a:lnTo>
                  <a:close/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lnTo>
                    <a:pt x="0" y="660"/>
                  </a:lnTo>
                  <a:lnTo>
                    <a:pt x="0" y="1387"/>
                  </a:lnTo>
                  <a:lnTo>
                    <a:pt x="0" y="2083"/>
                  </a:lnTo>
                  <a:cubicBezTo>
                    <a:pt x="0" y="2200"/>
                    <a:pt x="84" y="2304"/>
                    <a:pt x="199" y="2320"/>
                  </a:cubicBezTo>
                  <a:cubicBezTo>
                    <a:pt x="210" y="2322"/>
                    <a:pt x="221" y="2323"/>
                    <a:pt x="232" y="2323"/>
                  </a:cubicBezTo>
                  <a:cubicBezTo>
                    <a:pt x="360" y="2323"/>
                    <a:pt x="463" y="2218"/>
                    <a:pt x="463" y="2091"/>
                  </a:cubicBezTo>
                  <a:lnTo>
                    <a:pt x="463" y="1621"/>
                  </a:lnTo>
                  <a:lnTo>
                    <a:pt x="1185" y="1621"/>
                  </a:lnTo>
                  <a:cubicBezTo>
                    <a:pt x="1426" y="1621"/>
                    <a:pt x="1620" y="1426"/>
                    <a:pt x="1620" y="1185"/>
                  </a:cubicBezTo>
                  <a:lnTo>
                    <a:pt x="1620" y="438"/>
                  </a:lnTo>
                  <a:cubicBezTo>
                    <a:pt x="1620" y="197"/>
                    <a:pt x="1424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5"/>
            <p:cNvSpPr/>
            <p:nvPr/>
          </p:nvSpPr>
          <p:spPr>
            <a:xfrm>
              <a:off x="1684688" y="4013025"/>
              <a:ext cx="11600" cy="59600"/>
            </a:xfrm>
            <a:custGeom>
              <a:avLst/>
              <a:gdLst/>
              <a:ahLst/>
              <a:cxnLst/>
              <a:rect l="l" t="t" r="r" b="b"/>
              <a:pathLst>
                <a:path w="464" h="2384" extrusionOk="0">
                  <a:moveTo>
                    <a:pt x="231" y="0"/>
                  </a:moveTo>
                  <a:cubicBezTo>
                    <a:pt x="220" y="0"/>
                    <a:pt x="208" y="1"/>
                    <a:pt x="197" y="2"/>
                  </a:cubicBezTo>
                  <a:cubicBezTo>
                    <a:pt x="82" y="19"/>
                    <a:pt x="1" y="123"/>
                    <a:pt x="1" y="239"/>
                  </a:cubicBezTo>
                  <a:lnTo>
                    <a:pt x="1" y="2146"/>
                  </a:lnTo>
                  <a:cubicBezTo>
                    <a:pt x="1" y="2261"/>
                    <a:pt x="84" y="2367"/>
                    <a:pt x="197" y="2381"/>
                  </a:cubicBezTo>
                  <a:cubicBezTo>
                    <a:pt x="209" y="2383"/>
                    <a:pt x="220" y="2384"/>
                    <a:pt x="231" y="2384"/>
                  </a:cubicBezTo>
                  <a:cubicBezTo>
                    <a:pt x="360" y="2384"/>
                    <a:pt x="463" y="2281"/>
                    <a:pt x="463" y="2154"/>
                  </a:cubicBezTo>
                  <a:lnTo>
                    <a:pt x="463" y="232"/>
                  </a:lnTo>
                  <a:cubicBezTo>
                    <a:pt x="463" y="104"/>
                    <a:pt x="36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5"/>
            <p:cNvSpPr/>
            <p:nvPr/>
          </p:nvSpPr>
          <p:spPr>
            <a:xfrm>
              <a:off x="1643463" y="4116925"/>
              <a:ext cx="11575" cy="11600"/>
            </a:xfrm>
            <a:custGeom>
              <a:avLst/>
              <a:gdLst/>
              <a:ahLst/>
              <a:cxnLst/>
              <a:rect l="l" t="t" r="r" b="b"/>
              <a:pathLst>
                <a:path w="463" h="464" extrusionOk="0">
                  <a:moveTo>
                    <a:pt x="232" y="1"/>
                  </a:moveTo>
                  <a:cubicBezTo>
                    <a:pt x="102" y="1"/>
                    <a:pt x="0" y="104"/>
                    <a:pt x="0" y="232"/>
                  </a:cubicBezTo>
                  <a:cubicBezTo>
                    <a:pt x="0" y="360"/>
                    <a:pt x="102" y="464"/>
                    <a:pt x="232" y="464"/>
                  </a:cubicBezTo>
                  <a:cubicBezTo>
                    <a:pt x="359" y="464"/>
                    <a:pt x="463" y="360"/>
                    <a:pt x="463" y="232"/>
                  </a:cubicBezTo>
                  <a:cubicBezTo>
                    <a:pt x="463" y="104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65"/>
          <p:cNvGrpSpPr/>
          <p:nvPr/>
        </p:nvGrpSpPr>
        <p:grpSpPr>
          <a:xfrm>
            <a:off x="3705040" y="1502544"/>
            <a:ext cx="368441" cy="375734"/>
            <a:chOff x="2256563" y="3948825"/>
            <a:chExt cx="290500" cy="296250"/>
          </a:xfrm>
        </p:grpSpPr>
        <p:sp>
          <p:nvSpPr>
            <p:cNvPr id="1125" name="Google Shape;1125;p65"/>
            <p:cNvSpPr/>
            <p:nvPr/>
          </p:nvSpPr>
          <p:spPr>
            <a:xfrm>
              <a:off x="2256563" y="3948825"/>
              <a:ext cx="250600" cy="296250"/>
            </a:xfrm>
            <a:custGeom>
              <a:avLst/>
              <a:gdLst/>
              <a:ahLst/>
              <a:cxnLst/>
              <a:rect l="l" t="t" r="r" b="b"/>
              <a:pathLst>
                <a:path w="10024" h="11850" extrusionOk="0">
                  <a:moveTo>
                    <a:pt x="8813" y="464"/>
                  </a:moveTo>
                  <a:cubicBezTo>
                    <a:pt x="9222" y="475"/>
                    <a:pt x="9555" y="827"/>
                    <a:pt x="9555" y="1251"/>
                  </a:cubicBezTo>
                  <a:lnTo>
                    <a:pt x="9555" y="3178"/>
                  </a:lnTo>
                  <a:cubicBezTo>
                    <a:pt x="9555" y="3237"/>
                    <a:pt x="9507" y="3287"/>
                    <a:pt x="9448" y="3287"/>
                  </a:cubicBezTo>
                  <a:lnTo>
                    <a:pt x="8028" y="3287"/>
                  </a:lnTo>
                  <a:lnTo>
                    <a:pt x="8028" y="1243"/>
                  </a:lnTo>
                  <a:cubicBezTo>
                    <a:pt x="8028" y="1049"/>
                    <a:pt x="8096" y="862"/>
                    <a:pt x="8226" y="717"/>
                  </a:cubicBezTo>
                  <a:cubicBezTo>
                    <a:pt x="8374" y="556"/>
                    <a:pt x="8574" y="466"/>
                    <a:pt x="8790" y="464"/>
                  </a:cubicBezTo>
                  <a:close/>
                  <a:moveTo>
                    <a:pt x="7830" y="464"/>
                  </a:moveTo>
                  <a:cubicBezTo>
                    <a:pt x="7663" y="678"/>
                    <a:pt x="7567" y="941"/>
                    <a:pt x="7565" y="1219"/>
                  </a:cubicBezTo>
                  <a:lnTo>
                    <a:pt x="7565" y="1225"/>
                  </a:lnTo>
                  <a:lnTo>
                    <a:pt x="7565" y="10981"/>
                  </a:lnTo>
                  <a:cubicBezTo>
                    <a:pt x="7565" y="11203"/>
                    <a:pt x="7385" y="11386"/>
                    <a:pt x="7161" y="11386"/>
                  </a:cubicBezTo>
                  <a:lnTo>
                    <a:pt x="863" y="11386"/>
                  </a:lnTo>
                  <a:cubicBezTo>
                    <a:pt x="641" y="11386"/>
                    <a:pt x="460" y="11205"/>
                    <a:pt x="460" y="10981"/>
                  </a:cubicBezTo>
                  <a:lnTo>
                    <a:pt x="460" y="1228"/>
                  </a:lnTo>
                  <a:cubicBezTo>
                    <a:pt x="460" y="806"/>
                    <a:pt x="802" y="464"/>
                    <a:pt x="1224" y="464"/>
                  </a:cubicBezTo>
                  <a:close/>
                  <a:moveTo>
                    <a:pt x="1230" y="1"/>
                  </a:moveTo>
                  <a:cubicBezTo>
                    <a:pt x="554" y="1"/>
                    <a:pt x="6" y="547"/>
                    <a:pt x="0" y="1219"/>
                  </a:cubicBezTo>
                  <a:lnTo>
                    <a:pt x="0" y="1225"/>
                  </a:lnTo>
                  <a:lnTo>
                    <a:pt x="0" y="10981"/>
                  </a:lnTo>
                  <a:cubicBezTo>
                    <a:pt x="0" y="11460"/>
                    <a:pt x="389" y="11849"/>
                    <a:pt x="869" y="11849"/>
                  </a:cubicBezTo>
                  <a:lnTo>
                    <a:pt x="7165" y="11849"/>
                  </a:lnTo>
                  <a:cubicBezTo>
                    <a:pt x="7644" y="11849"/>
                    <a:pt x="8033" y="11460"/>
                    <a:pt x="8033" y="10981"/>
                  </a:cubicBezTo>
                  <a:lnTo>
                    <a:pt x="8033" y="3750"/>
                  </a:lnTo>
                  <a:lnTo>
                    <a:pt x="9450" y="3750"/>
                  </a:lnTo>
                  <a:cubicBezTo>
                    <a:pt x="9766" y="3750"/>
                    <a:pt x="10023" y="3492"/>
                    <a:pt x="10023" y="3176"/>
                  </a:cubicBezTo>
                  <a:lnTo>
                    <a:pt x="10023" y="1251"/>
                  </a:lnTo>
                  <a:cubicBezTo>
                    <a:pt x="10018" y="578"/>
                    <a:pt x="9485" y="19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2287388" y="3982475"/>
              <a:ext cx="91575" cy="91575"/>
            </a:xfrm>
            <a:custGeom>
              <a:avLst/>
              <a:gdLst/>
              <a:ahLst/>
              <a:cxnLst/>
              <a:rect l="l" t="t" r="r" b="b"/>
              <a:pathLst>
                <a:path w="3663" h="3663" extrusionOk="0">
                  <a:moveTo>
                    <a:pt x="1831" y="462"/>
                  </a:moveTo>
                  <a:cubicBezTo>
                    <a:pt x="2585" y="462"/>
                    <a:pt x="3199" y="1075"/>
                    <a:pt x="3199" y="1830"/>
                  </a:cubicBezTo>
                  <a:cubicBezTo>
                    <a:pt x="3198" y="2583"/>
                    <a:pt x="2585" y="3196"/>
                    <a:pt x="1831" y="3196"/>
                  </a:cubicBezTo>
                  <a:cubicBezTo>
                    <a:pt x="1078" y="3196"/>
                    <a:pt x="463" y="2583"/>
                    <a:pt x="463" y="1830"/>
                  </a:cubicBezTo>
                  <a:cubicBezTo>
                    <a:pt x="463" y="1075"/>
                    <a:pt x="1078" y="462"/>
                    <a:pt x="1831" y="462"/>
                  </a:cubicBezTo>
                  <a:close/>
                  <a:moveTo>
                    <a:pt x="1831" y="1"/>
                  </a:moveTo>
                  <a:cubicBezTo>
                    <a:pt x="822" y="1"/>
                    <a:pt x="0" y="823"/>
                    <a:pt x="0" y="1832"/>
                  </a:cubicBezTo>
                  <a:cubicBezTo>
                    <a:pt x="0" y="2841"/>
                    <a:pt x="822" y="3663"/>
                    <a:pt x="1831" y="3663"/>
                  </a:cubicBezTo>
                  <a:cubicBezTo>
                    <a:pt x="2840" y="3663"/>
                    <a:pt x="3662" y="2841"/>
                    <a:pt x="3662" y="1832"/>
                  </a:cubicBezTo>
                  <a:cubicBezTo>
                    <a:pt x="3660" y="821"/>
                    <a:pt x="2840" y="1"/>
                    <a:pt x="1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2313538" y="4008575"/>
              <a:ext cx="25425" cy="39225"/>
            </a:xfrm>
            <a:custGeom>
              <a:avLst/>
              <a:gdLst/>
              <a:ahLst/>
              <a:cxnLst/>
              <a:rect l="l" t="t" r="r" b="b"/>
              <a:pathLst>
                <a:path w="1017" h="1569" extrusionOk="0">
                  <a:moveTo>
                    <a:pt x="785" y="1"/>
                  </a:moveTo>
                  <a:cubicBezTo>
                    <a:pt x="352" y="1"/>
                    <a:pt x="0" y="353"/>
                    <a:pt x="0" y="786"/>
                  </a:cubicBezTo>
                  <a:cubicBezTo>
                    <a:pt x="0" y="1217"/>
                    <a:pt x="352" y="1569"/>
                    <a:pt x="785" y="1569"/>
                  </a:cubicBezTo>
                  <a:cubicBezTo>
                    <a:pt x="913" y="1569"/>
                    <a:pt x="1017" y="1465"/>
                    <a:pt x="1017" y="1338"/>
                  </a:cubicBezTo>
                  <a:cubicBezTo>
                    <a:pt x="1017" y="1212"/>
                    <a:pt x="913" y="1106"/>
                    <a:pt x="785" y="1106"/>
                  </a:cubicBezTo>
                  <a:cubicBezTo>
                    <a:pt x="608" y="1106"/>
                    <a:pt x="463" y="964"/>
                    <a:pt x="463" y="786"/>
                  </a:cubicBezTo>
                  <a:cubicBezTo>
                    <a:pt x="463" y="606"/>
                    <a:pt x="608" y="464"/>
                    <a:pt x="785" y="464"/>
                  </a:cubicBezTo>
                  <a:cubicBezTo>
                    <a:pt x="913" y="464"/>
                    <a:pt x="1017" y="360"/>
                    <a:pt x="1017" y="232"/>
                  </a:cubicBezTo>
                  <a:cubicBezTo>
                    <a:pt x="1017" y="105"/>
                    <a:pt x="913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2286913" y="4096325"/>
              <a:ext cx="135125" cy="11600"/>
            </a:xfrm>
            <a:custGeom>
              <a:avLst/>
              <a:gdLst/>
              <a:ahLst/>
              <a:cxnLst/>
              <a:rect l="l" t="t" r="r" b="b"/>
              <a:pathLst>
                <a:path w="5405" h="464" extrusionOk="0">
                  <a:moveTo>
                    <a:pt x="258" y="1"/>
                  </a:moveTo>
                  <a:cubicBezTo>
                    <a:pt x="143" y="1"/>
                    <a:pt x="38" y="84"/>
                    <a:pt x="23" y="197"/>
                  </a:cubicBezTo>
                  <a:cubicBezTo>
                    <a:pt x="1" y="342"/>
                    <a:pt x="112" y="464"/>
                    <a:pt x="251" y="464"/>
                  </a:cubicBezTo>
                  <a:lnTo>
                    <a:pt x="5148" y="464"/>
                  </a:lnTo>
                  <a:cubicBezTo>
                    <a:pt x="5264" y="464"/>
                    <a:pt x="5368" y="380"/>
                    <a:pt x="5384" y="268"/>
                  </a:cubicBezTo>
                  <a:cubicBezTo>
                    <a:pt x="5405" y="123"/>
                    <a:pt x="5294" y="1"/>
                    <a:pt x="5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2286913" y="4121225"/>
              <a:ext cx="135125" cy="11600"/>
            </a:xfrm>
            <a:custGeom>
              <a:avLst/>
              <a:gdLst/>
              <a:ahLst/>
              <a:cxnLst/>
              <a:rect l="l" t="t" r="r" b="b"/>
              <a:pathLst>
                <a:path w="5405" h="464" extrusionOk="0">
                  <a:moveTo>
                    <a:pt x="258" y="1"/>
                  </a:moveTo>
                  <a:cubicBezTo>
                    <a:pt x="143" y="1"/>
                    <a:pt x="38" y="84"/>
                    <a:pt x="23" y="197"/>
                  </a:cubicBezTo>
                  <a:cubicBezTo>
                    <a:pt x="1" y="340"/>
                    <a:pt x="112" y="464"/>
                    <a:pt x="251" y="464"/>
                  </a:cubicBezTo>
                  <a:lnTo>
                    <a:pt x="5148" y="464"/>
                  </a:lnTo>
                  <a:cubicBezTo>
                    <a:pt x="5264" y="464"/>
                    <a:pt x="5368" y="380"/>
                    <a:pt x="5384" y="266"/>
                  </a:cubicBezTo>
                  <a:cubicBezTo>
                    <a:pt x="5405" y="123"/>
                    <a:pt x="5294" y="1"/>
                    <a:pt x="5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5"/>
            <p:cNvSpPr/>
            <p:nvPr/>
          </p:nvSpPr>
          <p:spPr>
            <a:xfrm>
              <a:off x="2286913" y="4146700"/>
              <a:ext cx="76175" cy="11600"/>
            </a:xfrm>
            <a:custGeom>
              <a:avLst/>
              <a:gdLst/>
              <a:ahLst/>
              <a:cxnLst/>
              <a:rect l="l" t="t" r="r" b="b"/>
              <a:pathLst>
                <a:path w="3047" h="464" extrusionOk="0">
                  <a:moveTo>
                    <a:pt x="258" y="0"/>
                  </a:moveTo>
                  <a:cubicBezTo>
                    <a:pt x="143" y="0"/>
                    <a:pt x="38" y="84"/>
                    <a:pt x="23" y="196"/>
                  </a:cubicBezTo>
                  <a:cubicBezTo>
                    <a:pt x="1" y="339"/>
                    <a:pt x="112" y="463"/>
                    <a:pt x="251" y="463"/>
                  </a:cubicBezTo>
                  <a:lnTo>
                    <a:pt x="2791" y="463"/>
                  </a:lnTo>
                  <a:cubicBezTo>
                    <a:pt x="2906" y="463"/>
                    <a:pt x="3009" y="380"/>
                    <a:pt x="3026" y="265"/>
                  </a:cubicBezTo>
                  <a:cubicBezTo>
                    <a:pt x="3046" y="122"/>
                    <a:pt x="2935" y="0"/>
                    <a:pt x="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>
              <a:off x="2472938" y="4064500"/>
              <a:ext cx="74125" cy="180525"/>
            </a:xfrm>
            <a:custGeom>
              <a:avLst/>
              <a:gdLst/>
              <a:ahLst/>
              <a:cxnLst/>
              <a:rect l="l" t="t" r="r" b="b"/>
              <a:pathLst>
                <a:path w="2965" h="7221" extrusionOk="0">
                  <a:moveTo>
                    <a:pt x="1687" y="1207"/>
                  </a:moveTo>
                  <a:lnTo>
                    <a:pt x="2214" y="2263"/>
                  </a:lnTo>
                  <a:lnTo>
                    <a:pt x="1916" y="2848"/>
                  </a:lnTo>
                  <a:lnTo>
                    <a:pt x="994" y="2848"/>
                  </a:lnTo>
                  <a:lnTo>
                    <a:pt x="698" y="2279"/>
                  </a:lnTo>
                  <a:lnTo>
                    <a:pt x="1224" y="1215"/>
                  </a:lnTo>
                  <a:lnTo>
                    <a:pt x="1224" y="2174"/>
                  </a:lnTo>
                  <a:cubicBezTo>
                    <a:pt x="1224" y="2290"/>
                    <a:pt x="1307" y="2394"/>
                    <a:pt x="1422" y="2411"/>
                  </a:cubicBezTo>
                  <a:cubicBezTo>
                    <a:pt x="1434" y="2412"/>
                    <a:pt x="1445" y="2413"/>
                    <a:pt x="1456" y="2413"/>
                  </a:cubicBezTo>
                  <a:cubicBezTo>
                    <a:pt x="1583" y="2413"/>
                    <a:pt x="1687" y="2309"/>
                    <a:pt x="1687" y="2181"/>
                  </a:cubicBezTo>
                  <a:lnTo>
                    <a:pt x="1687" y="1207"/>
                  </a:lnTo>
                  <a:close/>
                  <a:moveTo>
                    <a:pt x="1850" y="3310"/>
                  </a:moveTo>
                  <a:lnTo>
                    <a:pt x="1850" y="3820"/>
                  </a:lnTo>
                  <a:lnTo>
                    <a:pt x="1109" y="3820"/>
                  </a:lnTo>
                  <a:lnTo>
                    <a:pt x="1109" y="3310"/>
                  </a:lnTo>
                  <a:close/>
                  <a:moveTo>
                    <a:pt x="2126" y="4282"/>
                  </a:moveTo>
                  <a:cubicBezTo>
                    <a:pt x="2322" y="4282"/>
                    <a:pt x="2483" y="4440"/>
                    <a:pt x="2490" y="4636"/>
                  </a:cubicBezTo>
                  <a:lnTo>
                    <a:pt x="2277" y="6759"/>
                  </a:lnTo>
                  <a:lnTo>
                    <a:pt x="658" y="6759"/>
                  </a:lnTo>
                  <a:lnTo>
                    <a:pt x="446" y="4636"/>
                  </a:lnTo>
                  <a:cubicBezTo>
                    <a:pt x="452" y="4440"/>
                    <a:pt x="613" y="4282"/>
                    <a:pt x="813" y="4282"/>
                  </a:cubicBezTo>
                  <a:close/>
                  <a:moveTo>
                    <a:pt x="1480" y="0"/>
                  </a:moveTo>
                  <a:cubicBezTo>
                    <a:pt x="1391" y="0"/>
                    <a:pt x="1309" y="52"/>
                    <a:pt x="1272" y="132"/>
                  </a:cubicBezTo>
                  <a:lnTo>
                    <a:pt x="254" y="2189"/>
                  </a:lnTo>
                  <a:cubicBezTo>
                    <a:pt x="222" y="2255"/>
                    <a:pt x="222" y="2331"/>
                    <a:pt x="258" y="2400"/>
                  </a:cubicBezTo>
                  <a:lnTo>
                    <a:pt x="648" y="3146"/>
                  </a:lnTo>
                  <a:lnTo>
                    <a:pt x="648" y="3840"/>
                  </a:lnTo>
                  <a:cubicBezTo>
                    <a:pt x="278" y="3921"/>
                    <a:pt x="0" y="4253"/>
                    <a:pt x="0" y="4647"/>
                  </a:cubicBezTo>
                  <a:lnTo>
                    <a:pt x="0" y="4671"/>
                  </a:lnTo>
                  <a:lnTo>
                    <a:pt x="234" y="7013"/>
                  </a:lnTo>
                  <a:cubicBezTo>
                    <a:pt x="245" y="7131"/>
                    <a:pt x="345" y="7220"/>
                    <a:pt x="465" y="7220"/>
                  </a:cubicBezTo>
                  <a:lnTo>
                    <a:pt x="2501" y="7220"/>
                  </a:lnTo>
                  <a:cubicBezTo>
                    <a:pt x="2620" y="7220"/>
                    <a:pt x="2720" y="7131"/>
                    <a:pt x="2731" y="7013"/>
                  </a:cubicBezTo>
                  <a:lnTo>
                    <a:pt x="2964" y="4671"/>
                  </a:lnTo>
                  <a:lnTo>
                    <a:pt x="2964" y="4651"/>
                  </a:lnTo>
                  <a:cubicBezTo>
                    <a:pt x="2962" y="4255"/>
                    <a:pt x="2685" y="3921"/>
                    <a:pt x="2313" y="3840"/>
                  </a:cubicBezTo>
                  <a:lnTo>
                    <a:pt x="2313" y="3144"/>
                  </a:lnTo>
                  <a:lnTo>
                    <a:pt x="2703" y="2377"/>
                  </a:lnTo>
                  <a:cubicBezTo>
                    <a:pt x="2737" y="2313"/>
                    <a:pt x="2738" y="2235"/>
                    <a:pt x="2703" y="2170"/>
                  </a:cubicBezTo>
                  <a:lnTo>
                    <a:pt x="1685" y="128"/>
                  </a:lnTo>
                  <a:cubicBezTo>
                    <a:pt x="1646" y="50"/>
                    <a:pt x="15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2287988" y="4196000"/>
              <a:ext cx="71475" cy="18100"/>
            </a:xfrm>
            <a:custGeom>
              <a:avLst/>
              <a:gdLst/>
              <a:ahLst/>
              <a:cxnLst/>
              <a:rect l="l" t="t" r="r" b="b"/>
              <a:pathLst>
                <a:path w="2859" h="724" extrusionOk="0">
                  <a:moveTo>
                    <a:pt x="803" y="0"/>
                  </a:moveTo>
                  <a:cubicBezTo>
                    <a:pt x="751" y="0"/>
                    <a:pt x="698" y="8"/>
                    <a:pt x="647" y="24"/>
                  </a:cubicBezTo>
                  <a:lnTo>
                    <a:pt x="189" y="166"/>
                  </a:lnTo>
                  <a:cubicBezTo>
                    <a:pt x="67" y="203"/>
                    <a:pt x="0" y="333"/>
                    <a:pt x="37" y="455"/>
                  </a:cubicBezTo>
                  <a:cubicBezTo>
                    <a:pt x="68" y="555"/>
                    <a:pt x="159" y="617"/>
                    <a:pt x="258" y="617"/>
                  </a:cubicBezTo>
                  <a:cubicBezTo>
                    <a:pt x="280" y="617"/>
                    <a:pt x="303" y="614"/>
                    <a:pt x="326" y="607"/>
                  </a:cubicBezTo>
                  <a:lnTo>
                    <a:pt x="782" y="466"/>
                  </a:lnTo>
                  <a:cubicBezTo>
                    <a:pt x="789" y="464"/>
                    <a:pt x="796" y="463"/>
                    <a:pt x="803" y="463"/>
                  </a:cubicBezTo>
                  <a:cubicBezTo>
                    <a:pt x="825" y="463"/>
                    <a:pt x="847" y="473"/>
                    <a:pt x="863" y="492"/>
                  </a:cubicBezTo>
                  <a:lnTo>
                    <a:pt x="915" y="548"/>
                  </a:lnTo>
                  <a:cubicBezTo>
                    <a:pt x="1020" y="662"/>
                    <a:pt x="1162" y="724"/>
                    <a:pt x="1309" y="724"/>
                  </a:cubicBezTo>
                  <a:cubicBezTo>
                    <a:pt x="1361" y="724"/>
                    <a:pt x="1414" y="716"/>
                    <a:pt x="1467" y="700"/>
                  </a:cubicBezTo>
                  <a:cubicBezTo>
                    <a:pt x="1472" y="698"/>
                    <a:pt x="1476" y="698"/>
                    <a:pt x="1480" y="696"/>
                  </a:cubicBezTo>
                  <a:lnTo>
                    <a:pt x="1880" y="550"/>
                  </a:lnTo>
                  <a:cubicBezTo>
                    <a:pt x="1895" y="544"/>
                    <a:pt x="1910" y="542"/>
                    <a:pt x="1926" y="542"/>
                  </a:cubicBezTo>
                  <a:cubicBezTo>
                    <a:pt x="1959" y="542"/>
                    <a:pt x="1992" y="553"/>
                    <a:pt x="2018" y="576"/>
                  </a:cubicBezTo>
                  <a:cubicBezTo>
                    <a:pt x="2129" y="672"/>
                    <a:pt x="2272" y="724"/>
                    <a:pt x="2415" y="724"/>
                  </a:cubicBezTo>
                  <a:cubicBezTo>
                    <a:pt x="2513" y="724"/>
                    <a:pt x="2613" y="700"/>
                    <a:pt x="2703" y="650"/>
                  </a:cubicBezTo>
                  <a:cubicBezTo>
                    <a:pt x="2816" y="592"/>
                    <a:pt x="2859" y="450"/>
                    <a:pt x="2796" y="339"/>
                  </a:cubicBezTo>
                  <a:cubicBezTo>
                    <a:pt x="2753" y="262"/>
                    <a:pt x="2673" y="219"/>
                    <a:pt x="2591" y="219"/>
                  </a:cubicBezTo>
                  <a:cubicBezTo>
                    <a:pt x="2554" y="219"/>
                    <a:pt x="2516" y="228"/>
                    <a:pt x="2481" y="246"/>
                  </a:cubicBezTo>
                  <a:cubicBezTo>
                    <a:pt x="2460" y="258"/>
                    <a:pt x="2437" y="263"/>
                    <a:pt x="2414" y="263"/>
                  </a:cubicBezTo>
                  <a:cubicBezTo>
                    <a:pt x="2382" y="263"/>
                    <a:pt x="2350" y="252"/>
                    <a:pt x="2324" y="231"/>
                  </a:cubicBezTo>
                  <a:cubicBezTo>
                    <a:pt x="2212" y="133"/>
                    <a:pt x="2069" y="81"/>
                    <a:pt x="1925" y="81"/>
                  </a:cubicBezTo>
                  <a:cubicBezTo>
                    <a:pt x="1857" y="81"/>
                    <a:pt x="1788" y="93"/>
                    <a:pt x="1722" y="116"/>
                  </a:cubicBezTo>
                  <a:lnTo>
                    <a:pt x="1332" y="259"/>
                  </a:lnTo>
                  <a:cubicBezTo>
                    <a:pt x="1326" y="260"/>
                    <a:pt x="1321" y="261"/>
                    <a:pt x="1316" y="261"/>
                  </a:cubicBezTo>
                  <a:cubicBezTo>
                    <a:pt x="1294" y="261"/>
                    <a:pt x="1273" y="251"/>
                    <a:pt x="1254" y="233"/>
                  </a:cubicBezTo>
                  <a:lnTo>
                    <a:pt x="1204" y="178"/>
                  </a:lnTo>
                  <a:cubicBezTo>
                    <a:pt x="1097" y="63"/>
                    <a:pt x="952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2363513" y="4200600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3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4" y="360"/>
                    <a:pt x="464" y="232"/>
                  </a:cubicBezTo>
                  <a:cubicBezTo>
                    <a:pt x="464" y="103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65"/>
          <p:cNvGrpSpPr/>
          <p:nvPr/>
        </p:nvGrpSpPr>
        <p:grpSpPr>
          <a:xfrm>
            <a:off x="5103739" y="1502616"/>
            <a:ext cx="304075" cy="375575"/>
            <a:chOff x="2905963" y="3967450"/>
            <a:chExt cx="239750" cy="296125"/>
          </a:xfrm>
        </p:grpSpPr>
        <p:sp>
          <p:nvSpPr>
            <p:cNvPr id="1135" name="Google Shape;1135;p65"/>
            <p:cNvSpPr/>
            <p:nvPr/>
          </p:nvSpPr>
          <p:spPr>
            <a:xfrm>
              <a:off x="2905963" y="3967450"/>
              <a:ext cx="239750" cy="296125"/>
            </a:xfrm>
            <a:custGeom>
              <a:avLst/>
              <a:gdLst/>
              <a:ahLst/>
              <a:cxnLst/>
              <a:rect l="l" t="t" r="r" b="b"/>
              <a:pathLst>
                <a:path w="9590" h="11845" extrusionOk="0">
                  <a:moveTo>
                    <a:pt x="4795" y="463"/>
                  </a:moveTo>
                  <a:cubicBezTo>
                    <a:pt x="5095" y="463"/>
                    <a:pt x="5350" y="655"/>
                    <a:pt x="5447" y="922"/>
                  </a:cubicBezTo>
                  <a:lnTo>
                    <a:pt x="4145" y="922"/>
                  </a:lnTo>
                  <a:cubicBezTo>
                    <a:pt x="4243" y="655"/>
                    <a:pt x="4497" y="463"/>
                    <a:pt x="4795" y="463"/>
                  </a:cubicBezTo>
                  <a:close/>
                  <a:moveTo>
                    <a:pt x="8961" y="1377"/>
                  </a:moveTo>
                  <a:cubicBezTo>
                    <a:pt x="9048" y="1377"/>
                    <a:pt x="9118" y="1446"/>
                    <a:pt x="9118" y="1535"/>
                  </a:cubicBezTo>
                  <a:lnTo>
                    <a:pt x="9123" y="8120"/>
                  </a:lnTo>
                  <a:cubicBezTo>
                    <a:pt x="9123" y="8207"/>
                    <a:pt x="9053" y="8277"/>
                    <a:pt x="8966" y="8277"/>
                  </a:cubicBezTo>
                  <a:lnTo>
                    <a:pt x="8359" y="8277"/>
                  </a:lnTo>
                  <a:lnTo>
                    <a:pt x="8357" y="4988"/>
                  </a:lnTo>
                  <a:cubicBezTo>
                    <a:pt x="8366" y="4860"/>
                    <a:pt x="8263" y="4756"/>
                    <a:pt x="8135" y="4756"/>
                  </a:cubicBezTo>
                  <a:cubicBezTo>
                    <a:pt x="8007" y="4756"/>
                    <a:pt x="7903" y="4860"/>
                    <a:pt x="7894" y="4988"/>
                  </a:cubicBezTo>
                  <a:lnTo>
                    <a:pt x="7896" y="8301"/>
                  </a:lnTo>
                  <a:lnTo>
                    <a:pt x="7202" y="8301"/>
                  </a:lnTo>
                  <a:lnTo>
                    <a:pt x="7200" y="5695"/>
                  </a:lnTo>
                  <a:cubicBezTo>
                    <a:pt x="7191" y="5569"/>
                    <a:pt x="7087" y="5463"/>
                    <a:pt x="6959" y="5463"/>
                  </a:cubicBezTo>
                  <a:cubicBezTo>
                    <a:pt x="6832" y="5463"/>
                    <a:pt x="6728" y="5569"/>
                    <a:pt x="6737" y="5695"/>
                  </a:cubicBezTo>
                  <a:lnTo>
                    <a:pt x="6739" y="8277"/>
                  </a:lnTo>
                  <a:lnTo>
                    <a:pt x="6091" y="8277"/>
                  </a:lnTo>
                  <a:lnTo>
                    <a:pt x="6089" y="6452"/>
                  </a:lnTo>
                  <a:cubicBezTo>
                    <a:pt x="6089" y="6337"/>
                    <a:pt x="6006" y="6232"/>
                    <a:pt x="5893" y="6217"/>
                  </a:cubicBezTo>
                  <a:cubicBezTo>
                    <a:pt x="5880" y="6215"/>
                    <a:pt x="5868" y="6214"/>
                    <a:pt x="5856" y="6214"/>
                  </a:cubicBezTo>
                  <a:cubicBezTo>
                    <a:pt x="5728" y="6214"/>
                    <a:pt x="5626" y="6318"/>
                    <a:pt x="5626" y="6444"/>
                  </a:cubicBezTo>
                  <a:lnTo>
                    <a:pt x="5628" y="8281"/>
                  </a:lnTo>
                  <a:lnTo>
                    <a:pt x="5026" y="8281"/>
                  </a:lnTo>
                  <a:lnTo>
                    <a:pt x="5025" y="5865"/>
                  </a:lnTo>
                  <a:cubicBezTo>
                    <a:pt x="5025" y="5748"/>
                    <a:pt x="4941" y="5645"/>
                    <a:pt x="4828" y="5628"/>
                  </a:cubicBezTo>
                  <a:cubicBezTo>
                    <a:pt x="4817" y="5626"/>
                    <a:pt x="4805" y="5626"/>
                    <a:pt x="4794" y="5626"/>
                  </a:cubicBezTo>
                  <a:cubicBezTo>
                    <a:pt x="4665" y="5626"/>
                    <a:pt x="4562" y="5730"/>
                    <a:pt x="4562" y="5858"/>
                  </a:cubicBezTo>
                  <a:lnTo>
                    <a:pt x="4564" y="8281"/>
                  </a:lnTo>
                  <a:lnTo>
                    <a:pt x="3893" y="8281"/>
                  </a:lnTo>
                  <a:lnTo>
                    <a:pt x="3893" y="7015"/>
                  </a:lnTo>
                  <a:cubicBezTo>
                    <a:pt x="3893" y="6898"/>
                    <a:pt x="3810" y="6794"/>
                    <a:pt x="3697" y="6778"/>
                  </a:cubicBezTo>
                  <a:cubicBezTo>
                    <a:pt x="3686" y="6776"/>
                    <a:pt x="3674" y="6775"/>
                    <a:pt x="3663" y="6775"/>
                  </a:cubicBezTo>
                  <a:cubicBezTo>
                    <a:pt x="3534" y="6775"/>
                    <a:pt x="3431" y="6880"/>
                    <a:pt x="3431" y="7007"/>
                  </a:cubicBezTo>
                  <a:lnTo>
                    <a:pt x="3431" y="8281"/>
                  </a:lnTo>
                  <a:lnTo>
                    <a:pt x="2897" y="8281"/>
                  </a:lnTo>
                  <a:lnTo>
                    <a:pt x="2897" y="7107"/>
                  </a:lnTo>
                  <a:cubicBezTo>
                    <a:pt x="2897" y="6991"/>
                    <a:pt x="2814" y="6887"/>
                    <a:pt x="2701" y="6870"/>
                  </a:cubicBezTo>
                  <a:cubicBezTo>
                    <a:pt x="2690" y="6869"/>
                    <a:pt x="2679" y="6868"/>
                    <a:pt x="2667" y="6868"/>
                  </a:cubicBezTo>
                  <a:cubicBezTo>
                    <a:pt x="2540" y="6868"/>
                    <a:pt x="2435" y="6972"/>
                    <a:pt x="2435" y="7100"/>
                  </a:cubicBezTo>
                  <a:lnTo>
                    <a:pt x="2435" y="8281"/>
                  </a:lnTo>
                  <a:lnTo>
                    <a:pt x="1811" y="8281"/>
                  </a:lnTo>
                  <a:lnTo>
                    <a:pt x="1811" y="7378"/>
                  </a:lnTo>
                  <a:cubicBezTo>
                    <a:pt x="1811" y="7263"/>
                    <a:pt x="1727" y="7157"/>
                    <a:pt x="1615" y="7142"/>
                  </a:cubicBezTo>
                  <a:cubicBezTo>
                    <a:pt x="1602" y="7141"/>
                    <a:pt x="1590" y="7140"/>
                    <a:pt x="1578" y="7140"/>
                  </a:cubicBezTo>
                  <a:cubicBezTo>
                    <a:pt x="1450" y="7140"/>
                    <a:pt x="1348" y="7243"/>
                    <a:pt x="1348" y="7370"/>
                  </a:cubicBezTo>
                  <a:lnTo>
                    <a:pt x="1348" y="8281"/>
                  </a:lnTo>
                  <a:lnTo>
                    <a:pt x="626" y="8281"/>
                  </a:lnTo>
                  <a:cubicBezTo>
                    <a:pt x="541" y="8281"/>
                    <a:pt x="469" y="8211"/>
                    <a:pt x="469" y="8124"/>
                  </a:cubicBezTo>
                  <a:lnTo>
                    <a:pt x="463" y="1542"/>
                  </a:lnTo>
                  <a:cubicBezTo>
                    <a:pt x="463" y="1455"/>
                    <a:pt x="533" y="1385"/>
                    <a:pt x="620" y="1385"/>
                  </a:cubicBezTo>
                  <a:lnTo>
                    <a:pt x="3869" y="1381"/>
                  </a:lnTo>
                  <a:lnTo>
                    <a:pt x="5711" y="1379"/>
                  </a:lnTo>
                  <a:lnTo>
                    <a:pt x="8961" y="1377"/>
                  </a:lnTo>
                  <a:close/>
                  <a:moveTo>
                    <a:pt x="4791" y="0"/>
                  </a:moveTo>
                  <a:cubicBezTo>
                    <a:pt x="4236" y="0"/>
                    <a:pt x="3771" y="396"/>
                    <a:pt x="3662" y="922"/>
                  </a:cubicBezTo>
                  <a:lnTo>
                    <a:pt x="620" y="924"/>
                  </a:lnTo>
                  <a:cubicBezTo>
                    <a:pt x="278" y="924"/>
                    <a:pt x="0" y="1202"/>
                    <a:pt x="0" y="1544"/>
                  </a:cubicBezTo>
                  <a:lnTo>
                    <a:pt x="6" y="8125"/>
                  </a:lnTo>
                  <a:cubicBezTo>
                    <a:pt x="6" y="8468"/>
                    <a:pt x="283" y="8746"/>
                    <a:pt x="626" y="8746"/>
                  </a:cubicBezTo>
                  <a:lnTo>
                    <a:pt x="3516" y="8744"/>
                  </a:lnTo>
                  <a:lnTo>
                    <a:pt x="2581" y="11534"/>
                  </a:lnTo>
                  <a:cubicBezTo>
                    <a:pt x="2544" y="11643"/>
                    <a:pt x="2588" y="11767"/>
                    <a:pt x="2692" y="11819"/>
                  </a:cubicBezTo>
                  <a:cubicBezTo>
                    <a:pt x="2727" y="11837"/>
                    <a:pt x="2764" y="11845"/>
                    <a:pt x="2798" y="11845"/>
                  </a:cubicBezTo>
                  <a:cubicBezTo>
                    <a:pt x="2896" y="11845"/>
                    <a:pt x="2986" y="11784"/>
                    <a:pt x="3018" y="11687"/>
                  </a:cubicBezTo>
                  <a:lnTo>
                    <a:pt x="4005" y="8744"/>
                  </a:lnTo>
                  <a:lnTo>
                    <a:pt x="5589" y="8740"/>
                  </a:lnTo>
                  <a:lnTo>
                    <a:pt x="6580" y="11682"/>
                  </a:lnTo>
                  <a:cubicBezTo>
                    <a:pt x="6611" y="11780"/>
                    <a:pt x="6702" y="11839"/>
                    <a:pt x="6800" y="11839"/>
                  </a:cubicBezTo>
                  <a:cubicBezTo>
                    <a:pt x="6830" y="11839"/>
                    <a:pt x="6859" y="11832"/>
                    <a:pt x="6889" y="11821"/>
                  </a:cubicBezTo>
                  <a:cubicBezTo>
                    <a:pt x="6998" y="11774"/>
                    <a:pt x="7054" y="11637"/>
                    <a:pt x="7017" y="11526"/>
                  </a:cubicBezTo>
                  <a:lnTo>
                    <a:pt x="6080" y="8738"/>
                  </a:lnTo>
                  <a:lnTo>
                    <a:pt x="8970" y="8736"/>
                  </a:lnTo>
                  <a:cubicBezTo>
                    <a:pt x="9312" y="8736"/>
                    <a:pt x="9590" y="8459"/>
                    <a:pt x="9590" y="8116"/>
                  </a:cubicBezTo>
                  <a:lnTo>
                    <a:pt x="9586" y="1535"/>
                  </a:lnTo>
                  <a:cubicBezTo>
                    <a:pt x="9581" y="1196"/>
                    <a:pt x="9303" y="918"/>
                    <a:pt x="8961" y="918"/>
                  </a:cubicBezTo>
                  <a:lnTo>
                    <a:pt x="5921" y="922"/>
                  </a:lnTo>
                  <a:cubicBezTo>
                    <a:pt x="5811" y="396"/>
                    <a:pt x="5347" y="0"/>
                    <a:pt x="4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2940763" y="4023775"/>
              <a:ext cx="174100" cy="107400"/>
            </a:xfrm>
            <a:custGeom>
              <a:avLst/>
              <a:gdLst/>
              <a:ahLst/>
              <a:cxnLst/>
              <a:rect l="l" t="t" r="r" b="b"/>
              <a:pathLst>
                <a:path w="6964" h="4296" extrusionOk="0">
                  <a:moveTo>
                    <a:pt x="5708" y="0"/>
                  </a:moveTo>
                  <a:cubicBezTo>
                    <a:pt x="5643" y="0"/>
                    <a:pt x="5584" y="32"/>
                    <a:pt x="5549" y="87"/>
                  </a:cubicBezTo>
                  <a:cubicBezTo>
                    <a:pt x="5430" y="272"/>
                    <a:pt x="5560" y="463"/>
                    <a:pt x="5734" y="463"/>
                  </a:cubicBezTo>
                  <a:lnTo>
                    <a:pt x="6176" y="463"/>
                  </a:lnTo>
                  <a:lnTo>
                    <a:pt x="4255" y="2386"/>
                  </a:lnTo>
                  <a:lnTo>
                    <a:pt x="3746" y="1877"/>
                  </a:lnTo>
                  <a:cubicBezTo>
                    <a:pt x="3736" y="1868"/>
                    <a:pt x="3727" y="1861"/>
                    <a:pt x="3718" y="1855"/>
                  </a:cubicBezTo>
                  <a:cubicBezTo>
                    <a:pt x="3677" y="1828"/>
                    <a:pt x="3632" y="1816"/>
                    <a:pt x="3589" y="1816"/>
                  </a:cubicBezTo>
                  <a:cubicBezTo>
                    <a:pt x="3528" y="1816"/>
                    <a:pt x="3469" y="1840"/>
                    <a:pt x="3425" y="1885"/>
                  </a:cubicBezTo>
                  <a:lnTo>
                    <a:pt x="1755" y="3555"/>
                  </a:lnTo>
                  <a:lnTo>
                    <a:pt x="1256" y="3058"/>
                  </a:lnTo>
                  <a:cubicBezTo>
                    <a:pt x="1211" y="3013"/>
                    <a:pt x="1152" y="2990"/>
                    <a:pt x="1093" y="2990"/>
                  </a:cubicBezTo>
                  <a:cubicBezTo>
                    <a:pt x="1034" y="2990"/>
                    <a:pt x="975" y="3013"/>
                    <a:pt x="930" y="3058"/>
                  </a:cubicBezTo>
                  <a:lnTo>
                    <a:pt x="67" y="3921"/>
                  </a:lnTo>
                  <a:cubicBezTo>
                    <a:pt x="21" y="3967"/>
                    <a:pt x="0" y="4032"/>
                    <a:pt x="13" y="4095"/>
                  </a:cubicBezTo>
                  <a:cubicBezTo>
                    <a:pt x="43" y="4229"/>
                    <a:pt x="145" y="4295"/>
                    <a:pt x="247" y="4295"/>
                  </a:cubicBezTo>
                  <a:cubicBezTo>
                    <a:pt x="308" y="4295"/>
                    <a:pt x="365" y="4273"/>
                    <a:pt x="411" y="4229"/>
                  </a:cubicBezTo>
                  <a:lnTo>
                    <a:pt x="1093" y="3549"/>
                  </a:lnTo>
                  <a:lnTo>
                    <a:pt x="1592" y="4047"/>
                  </a:lnTo>
                  <a:cubicBezTo>
                    <a:pt x="1637" y="4092"/>
                    <a:pt x="1696" y="4114"/>
                    <a:pt x="1755" y="4114"/>
                  </a:cubicBezTo>
                  <a:cubicBezTo>
                    <a:pt x="1814" y="4114"/>
                    <a:pt x="1873" y="4092"/>
                    <a:pt x="1918" y="4047"/>
                  </a:cubicBezTo>
                  <a:lnTo>
                    <a:pt x="3586" y="2375"/>
                  </a:lnTo>
                  <a:lnTo>
                    <a:pt x="4095" y="2884"/>
                  </a:lnTo>
                  <a:cubicBezTo>
                    <a:pt x="4105" y="2894"/>
                    <a:pt x="4114" y="2901"/>
                    <a:pt x="4123" y="2909"/>
                  </a:cubicBezTo>
                  <a:cubicBezTo>
                    <a:pt x="4165" y="2935"/>
                    <a:pt x="4209" y="2948"/>
                    <a:pt x="4253" y="2948"/>
                  </a:cubicBezTo>
                  <a:cubicBezTo>
                    <a:pt x="4315" y="2948"/>
                    <a:pt x="4374" y="2923"/>
                    <a:pt x="4418" y="2877"/>
                  </a:cubicBezTo>
                  <a:lnTo>
                    <a:pt x="6500" y="791"/>
                  </a:lnTo>
                  <a:lnTo>
                    <a:pt x="6500" y="1257"/>
                  </a:lnTo>
                  <a:cubicBezTo>
                    <a:pt x="6500" y="1322"/>
                    <a:pt x="6530" y="1383"/>
                    <a:pt x="6585" y="1416"/>
                  </a:cubicBezTo>
                  <a:cubicBezTo>
                    <a:pt x="6635" y="1448"/>
                    <a:pt x="6685" y="1462"/>
                    <a:pt x="6732" y="1462"/>
                  </a:cubicBezTo>
                  <a:cubicBezTo>
                    <a:pt x="6860" y="1462"/>
                    <a:pt x="6963" y="1359"/>
                    <a:pt x="6963" y="1231"/>
                  </a:cubicBezTo>
                  <a:lnTo>
                    <a:pt x="6963" y="232"/>
                  </a:lnTo>
                  <a:lnTo>
                    <a:pt x="6963" y="217"/>
                  </a:lnTo>
                  <a:cubicBezTo>
                    <a:pt x="6963" y="213"/>
                    <a:pt x="6963" y="209"/>
                    <a:pt x="6961" y="207"/>
                  </a:cubicBezTo>
                  <a:cubicBezTo>
                    <a:pt x="6961" y="202"/>
                    <a:pt x="6961" y="198"/>
                    <a:pt x="6958" y="193"/>
                  </a:cubicBezTo>
                  <a:cubicBezTo>
                    <a:pt x="6958" y="189"/>
                    <a:pt x="6956" y="185"/>
                    <a:pt x="6956" y="182"/>
                  </a:cubicBezTo>
                  <a:cubicBezTo>
                    <a:pt x="6956" y="178"/>
                    <a:pt x="6954" y="174"/>
                    <a:pt x="6954" y="170"/>
                  </a:cubicBezTo>
                  <a:cubicBezTo>
                    <a:pt x="6954" y="165"/>
                    <a:pt x="6952" y="163"/>
                    <a:pt x="6948" y="157"/>
                  </a:cubicBezTo>
                  <a:cubicBezTo>
                    <a:pt x="6946" y="154"/>
                    <a:pt x="6946" y="152"/>
                    <a:pt x="6945" y="146"/>
                  </a:cubicBezTo>
                  <a:cubicBezTo>
                    <a:pt x="6943" y="145"/>
                    <a:pt x="6943" y="139"/>
                    <a:pt x="6939" y="137"/>
                  </a:cubicBezTo>
                  <a:cubicBezTo>
                    <a:pt x="6937" y="133"/>
                    <a:pt x="6937" y="132"/>
                    <a:pt x="6935" y="126"/>
                  </a:cubicBezTo>
                  <a:cubicBezTo>
                    <a:pt x="6934" y="124"/>
                    <a:pt x="6934" y="122"/>
                    <a:pt x="6930" y="117"/>
                  </a:cubicBezTo>
                  <a:cubicBezTo>
                    <a:pt x="6928" y="113"/>
                    <a:pt x="6926" y="109"/>
                    <a:pt x="6924" y="106"/>
                  </a:cubicBezTo>
                  <a:cubicBezTo>
                    <a:pt x="6921" y="104"/>
                    <a:pt x="6919" y="98"/>
                    <a:pt x="6917" y="96"/>
                  </a:cubicBezTo>
                  <a:cubicBezTo>
                    <a:pt x="6915" y="95"/>
                    <a:pt x="6911" y="89"/>
                    <a:pt x="6909" y="87"/>
                  </a:cubicBezTo>
                  <a:lnTo>
                    <a:pt x="6897" y="72"/>
                  </a:lnTo>
                  <a:lnTo>
                    <a:pt x="6893" y="70"/>
                  </a:lnTo>
                  <a:lnTo>
                    <a:pt x="6891" y="69"/>
                  </a:lnTo>
                  <a:lnTo>
                    <a:pt x="6878" y="54"/>
                  </a:lnTo>
                  <a:cubicBezTo>
                    <a:pt x="6874" y="52"/>
                    <a:pt x="6871" y="50"/>
                    <a:pt x="6869" y="46"/>
                  </a:cubicBezTo>
                  <a:cubicBezTo>
                    <a:pt x="6865" y="45"/>
                    <a:pt x="6861" y="43"/>
                    <a:pt x="6859" y="41"/>
                  </a:cubicBezTo>
                  <a:cubicBezTo>
                    <a:pt x="6856" y="37"/>
                    <a:pt x="6852" y="35"/>
                    <a:pt x="6850" y="33"/>
                  </a:cubicBezTo>
                  <a:cubicBezTo>
                    <a:pt x="6847" y="32"/>
                    <a:pt x="6843" y="28"/>
                    <a:pt x="6841" y="28"/>
                  </a:cubicBezTo>
                  <a:cubicBezTo>
                    <a:pt x="6837" y="26"/>
                    <a:pt x="6834" y="26"/>
                    <a:pt x="6832" y="24"/>
                  </a:cubicBezTo>
                  <a:cubicBezTo>
                    <a:pt x="6828" y="22"/>
                    <a:pt x="6824" y="22"/>
                    <a:pt x="6822" y="19"/>
                  </a:cubicBezTo>
                  <a:cubicBezTo>
                    <a:pt x="6819" y="17"/>
                    <a:pt x="6815" y="17"/>
                    <a:pt x="6813" y="15"/>
                  </a:cubicBezTo>
                  <a:cubicBezTo>
                    <a:pt x="6808" y="13"/>
                    <a:pt x="6806" y="13"/>
                    <a:pt x="6800" y="11"/>
                  </a:cubicBezTo>
                  <a:cubicBezTo>
                    <a:pt x="6798" y="11"/>
                    <a:pt x="6795" y="8"/>
                    <a:pt x="6791" y="8"/>
                  </a:cubicBezTo>
                  <a:cubicBezTo>
                    <a:pt x="6787" y="8"/>
                    <a:pt x="6782" y="6"/>
                    <a:pt x="6780" y="6"/>
                  </a:cubicBezTo>
                  <a:cubicBezTo>
                    <a:pt x="6776" y="6"/>
                    <a:pt x="6772" y="6"/>
                    <a:pt x="6769" y="4"/>
                  </a:cubicBezTo>
                  <a:cubicBezTo>
                    <a:pt x="6763" y="4"/>
                    <a:pt x="6761" y="0"/>
                    <a:pt x="6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2941313" y="40242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4"/>
                    <a:pt x="1" y="232"/>
                  </a:cubicBezTo>
                  <a:cubicBezTo>
                    <a:pt x="1" y="362"/>
                    <a:pt x="104" y="463"/>
                    <a:pt x="232" y="463"/>
                  </a:cubicBezTo>
                  <a:cubicBezTo>
                    <a:pt x="360" y="463"/>
                    <a:pt x="463" y="362"/>
                    <a:pt x="463" y="232"/>
                  </a:cubicBezTo>
                  <a:cubicBezTo>
                    <a:pt x="463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2941313" y="404787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2"/>
                    <a:pt x="1" y="232"/>
                  </a:cubicBezTo>
                  <a:cubicBezTo>
                    <a:pt x="1" y="360"/>
                    <a:pt x="104" y="463"/>
                    <a:pt x="232" y="463"/>
                  </a:cubicBezTo>
                  <a:cubicBezTo>
                    <a:pt x="360" y="463"/>
                    <a:pt x="463" y="360"/>
                    <a:pt x="463" y="232"/>
                  </a:cubicBezTo>
                  <a:cubicBezTo>
                    <a:pt x="463" y="102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5"/>
            <p:cNvSpPr/>
            <p:nvPr/>
          </p:nvSpPr>
          <p:spPr>
            <a:xfrm>
              <a:off x="2941313" y="407147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3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3" y="360"/>
                    <a:pt x="463" y="232"/>
                  </a:cubicBezTo>
                  <a:cubicBezTo>
                    <a:pt x="463" y="103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65"/>
          <p:cNvGrpSpPr/>
          <p:nvPr/>
        </p:nvGrpSpPr>
        <p:grpSpPr>
          <a:xfrm>
            <a:off x="3700347" y="2626539"/>
            <a:ext cx="377827" cy="375607"/>
            <a:chOff x="4133063" y="3936925"/>
            <a:chExt cx="297900" cy="296150"/>
          </a:xfrm>
        </p:grpSpPr>
        <p:sp>
          <p:nvSpPr>
            <p:cNvPr id="1141" name="Google Shape;1141;p65"/>
            <p:cNvSpPr/>
            <p:nvPr/>
          </p:nvSpPr>
          <p:spPr>
            <a:xfrm>
              <a:off x="4347338" y="3990500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4" y="0"/>
                    <a:pt x="1" y="102"/>
                    <a:pt x="1" y="231"/>
                  </a:cubicBezTo>
                  <a:cubicBezTo>
                    <a:pt x="1" y="359"/>
                    <a:pt x="104" y="463"/>
                    <a:pt x="232" y="463"/>
                  </a:cubicBezTo>
                  <a:cubicBezTo>
                    <a:pt x="360" y="463"/>
                    <a:pt x="463" y="359"/>
                    <a:pt x="463" y="231"/>
                  </a:cubicBezTo>
                  <a:cubicBezTo>
                    <a:pt x="463" y="102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4173863" y="4164475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5" y="0"/>
                    <a:pt x="1" y="104"/>
                    <a:pt x="1" y="232"/>
                  </a:cubicBezTo>
                  <a:cubicBezTo>
                    <a:pt x="1" y="361"/>
                    <a:pt x="105" y="463"/>
                    <a:pt x="232" y="463"/>
                  </a:cubicBezTo>
                  <a:cubicBezTo>
                    <a:pt x="360" y="463"/>
                    <a:pt x="464" y="361"/>
                    <a:pt x="464" y="232"/>
                  </a:cubicBez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4296888" y="3936925"/>
              <a:ext cx="111750" cy="163550"/>
            </a:xfrm>
            <a:custGeom>
              <a:avLst/>
              <a:gdLst/>
              <a:ahLst/>
              <a:cxnLst/>
              <a:rect l="l" t="t" r="r" b="b"/>
              <a:pathLst>
                <a:path w="4470" h="6542" extrusionOk="0">
                  <a:moveTo>
                    <a:pt x="2241" y="462"/>
                  </a:moveTo>
                  <a:cubicBezTo>
                    <a:pt x="2707" y="462"/>
                    <a:pt x="3146" y="643"/>
                    <a:pt x="3479" y="971"/>
                  </a:cubicBezTo>
                  <a:cubicBezTo>
                    <a:pt x="3816" y="1306"/>
                    <a:pt x="4003" y="1754"/>
                    <a:pt x="4003" y="2232"/>
                  </a:cubicBezTo>
                  <a:cubicBezTo>
                    <a:pt x="4003" y="2730"/>
                    <a:pt x="3794" y="3208"/>
                    <a:pt x="3427" y="3543"/>
                  </a:cubicBezTo>
                  <a:cubicBezTo>
                    <a:pt x="3150" y="3794"/>
                    <a:pt x="2992" y="4155"/>
                    <a:pt x="2992" y="4528"/>
                  </a:cubicBezTo>
                  <a:lnTo>
                    <a:pt x="2992" y="4824"/>
                  </a:lnTo>
                  <a:cubicBezTo>
                    <a:pt x="2992" y="4903"/>
                    <a:pt x="2928" y="4966"/>
                    <a:pt x="2852" y="4966"/>
                  </a:cubicBezTo>
                  <a:lnTo>
                    <a:pt x="2483" y="4966"/>
                  </a:lnTo>
                  <a:lnTo>
                    <a:pt x="2483" y="3300"/>
                  </a:lnTo>
                  <a:cubicBezTo>
                    <a:pt x="2483" y="3183"/>
                    <a:pt x="2400" y="3080"/>
                    <a:pt x="2287" y="3063"/>
                  </a:cubicBezTo>
                  <a:cubicBezTo>
                    <a:pt x="2275" y="3062"/>
                    <a:pt x="2264" y="3061"/>
                    <a:pt x="2253" y="3061"/>
                  </a:cubicBezTo>
                  <a:cubicBezTo>
                    <a:pt x="2124" y="3061"/>
                    <a:pt x="2020" y="3165"/>
                    <a:pt x="2020" y="3293"/>
                  </a:cubicBezTo>
                  <a:lnTo>
                    <a:pt x="2020" y="4966"/>
                  </a:lnTo>
                  <a:lnTo>
                    <a:pt x="1630" y="4966"/>
                  </a:lnTo>
                  <a:cubicBezTo>
                    <a:pt x="1550" y="4966"/>
                    <a:pt x="1489" y="4901"/>
                    <a:pt x="1489" y="4824"/>
                  </a:cubicBezTo>
                  <a:lnTo>
                    <a:pt x="1489" y="4528"/>
                  </a:lnTo>
                  <a:cubicBezTo>
                    <a:pt x="1489" y="4154"/>
                    <a:pt x="1332" y="3794"/>
                    <a:pt x="1056" y="3544"/>
                  </a:cubicBezTo>
                  <a:cubicBezTo>
                    <a:pt x="678" y="3200"/>
                    <a:pt x="467" y="2710"/>
                    <a:pt x="476" y="2199"/>
                  </a:cubicBezTo>
                  <a:cubicBezTo>
                    <a:pt x="495" y="1254"/>
                    <a:pt x="1276" y="473"/>
                    <a:pt x="2215" y="462"/>
                  </a:cubicBezTo>
                  <a:close/>
                  <a:moveTo>
                    <a:pt x="2759" y="5429"/>
                  </a:moveTo>
                  <a:lnTo>
                    <a:pt x="2759" y="5970"/>
                  </a:lnTo>
                  <a:lnTo>
                    <a:pt x="2761" y="5970"/>
                  </a:lnTo>
                  <a:cubicBezTo>
                    <a:pt x="2761" y="6027"/>
                    <a:pt x="2715" y="6077"/>
                    <a:pt x="2655" y="6077"/>
                  </a:cubicBezTo>
                  <a:lnTo>
                    <a:pt x="1824" y="6077"/>
                  </a:lnTo>
                  <a:cubicBezTo>
                    <a:pt x="1767" y="6077"/>
                    <a:pt x="1717" y="6027"/>
                    <a:pt x="1717" y="5970"/>
                  </a:cubicBezTo>
                  <a:lnTo>
                    <a:pt x="1717" y="5429"/>
                  </a:lnTo>
                  <a:close/>
                  <a:moveTo>
                    <a:pt x="2242" y="1"/>
                  </a:moveTo>
                  <a:cubicBezTo>
                    <a:pt x="2231" y="1"/>
                    <a:pt x="2219" y="1"/>
                    <a:pt x="2207" y="1"/>
                  </a:cubicBezTo>
                  <a:cubicBezTo>
                    <a:pt x="1630" y="8"/>
                    <a:pt x="1084" y="240"/>
                    <a:pt x="669" y="653"/>
                  </a:cubicBezTo>
                  <a:cubicBezTo>
                    <a:pt x="254" y="1064"/>
                    <a:pt x="21" y="1608"/>
                    <a:pt x="12" y="2186"/>
                  </a:cubicBezTo>
                  <a:cubicBezTo>
                    <a:pt x="1" y="2830"/>
                    <a:pt x="267" y="3448"/>
                    <a:pt x="743" y="3880"/>
                  </a:cubicBezTo>
                  <a:cubicBezTo>
                    <a:pt x="921" y="4042"/>
                    <a:pt x="1026" y="4276"/>
                    <a:pt x="1026" y="4522"/>
                  </a:cubicBezTo>
                  <a:lnTo>
                    <a:pt x="1026" y="4824"/>
                  </a:lnTo>
                  <a:cubicBezTo>
                    <a:pt x="1026" y="5016"/>
                    <a:pt x="1115" y="5188"/>
                    <a:pt x="1258" y="5300"/>
                  </a:cubicBezTo>
                  <a:lnTo>
                    <a:pt x="1258" y="5972"/>
                  </a:lnTo>
                  <a:cubicBezTo>
                    <a:pt x="1258" y="6286"/>
                    <a:pt x="1511" y="6542"/>
                    <a:pt x="1826" y="6542"/>
                  </a:cubicBezTo>
                  <a:lnTo>
                    <a:pt x="2670" y="6542"/>
                  </a:lnTo>
                  <a:cubicBezTo>
                    <a:pt x="2670" y="6542"/>
                    <a:pt x="3240" y="6283"/>
                    <a:pt x="3248" y="5970"/>
                  </a:cubicBezTo>
                  <a:lnTo>
                    <a:pt x="3248" y="5296"/>
                  </a:lnTo>
                  <a:cubicBezTo>
                    <a:pt x="3379" y="5185"/>
                    <a:pt x="3455" y="4822"/>
                    <a:pt x="3455" y="4822"/>
                  </a:cubicBezTo>
                  <a:lnTo>
                    <a:pt x="3455" y="4522"/>
                  </a:lnTo>
                  <a:cubicBezTo>
                    <a:pt x="3455" y="4278"/>
                    <a:pt x="3559" y="4044"/>
                    <a:pt x="3740" y="3878"/>
                  </a:cubicBezTo>
                  <a:cubicBezTo>
                    <a:pt x="4203" y="3457"/>
                    <a:pt x="4466" y="2858"/>
                    <a:pt x="4466" y="2230"/>
                  </a:cubicBezTo>
                  <a:cubicBezTo>
                    <a:pt x="4470" y="1628"/>
                    <a:pt x="4233" y="1064"/>
                    <a:pt x="3805" y="643"/>
                  </a:cubicBezTo>
                  <a:cubicBezTo>
                    <a:pt x="3386" y="230"/>
                    <a:pt x="2831" y="1"/>
                    <a:pt x="2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5"/>
            <p:cNvSpPr/>
            <p:nvPr/>
          </p:nvSpPr>
          <p:spPr>
            <a:xfrm>
              <a:off x="4133063" y="4090450"/>
              <a:ext cx="297900" cy="142625"/>
            </a:xfrm>
            <a:custGeom>
              <a:avLst/>
              <a:gdLst/>
              <a:ahLst/>
              <a:cxnLst/>
              <a:rect l="l" t="t" r="r" b="b"/>
              <a:pathLst>
                <a:path w="11916" h="5705" extrusionOk="0">
                  <a:moveTo>
                    <a:pt x="1878" y="949"/>
                  </a:moveTo>
                  <a:cubicBezTo>
                    <a:pt x="1925" y="949"/>
                    <a:pt x="1969" y="976"/>
                    <a:pt x="1988" y="1023"/>
                  </a:cubicBezTo>
                  <a:lnTo>
                    <a:pt x="3071" y="3476"/>
                  </a:lnTo>
                  <a:lnTo>
                    <a:pt x="3131" y="3611"/>
                  </a:lnTo>
                  <a:cubicBezTo>
                    <a:pt x="3160" y="3676"/>
                    <a:pt x="3132" y="3746"/>
                    <a:pt x="3071" y="3774"/>
                  </a:cubicBezTo>
                  <a:cubicBezTo>
                    <a:pt x="3066" y="3778"/>
                    <a:pt x="3064" y="3778"/>
                    <a:pt x="3058" y="3779"/>
                  </a:cubicBezTo>
                  <a:lnTo>
                    <a:pt x="448" y="5094"/>
                  </a:lnTo>
                  <a:lnTo>
                    <a:pt x="448" y="4087"/>
                  </a:lnTo>
                  <a:lnTo>
                    <a:pt x="1133" y="3753"/>
                  </a:lnTo>
                  <a:cubicBezTo>
                    <a:pt x="1250" y="3698"/>
                    <a:pt x="1296" y="3559"/>
                    <a:pt x="1240" y="3444"/>
                  </a:cubicBezTo>
                  <a:cubicBezTo>
                    <a:pt x="1201" y="3361"/>
                    <a:pt x="1118" y="3314"/>
                    <a:pt x="1032" y="3314"/>
                  </a:cubicBezTo>
                  <a:cubicBezTo>
                    <a:pt x="998" y="3314"/>
                    <a:pt x="963" y="3321"/>
                    <a:pt x="929" y="3337"/>
                  </a:cubicBezTo>
                  <a:lnTo>
                    <a:pt x="472" y="3568"/>
                  </a:lnTo>
                  <a:lnTo>
                    <a:pt x="472" y="1562"/>
                  </a:lnTo>
                  <a:lnTo>
                    <a:pt x="1827" y="960"/>
                  </a:lnTo>
                  <a:cubicBezTo>
                    <a:pt x="1844" y="953"/>
                    <a:pt x="1861" y="949"/>
                    <a:pt x="1878" y="949"/>
                  </a:cubicBezTo>
                  <a:close/>
                  <a:moveTo>
                    <a:pt x="4684" y="1"/>
                  </a:moveTo>
                  <a:cubicBezTo>
                    <a:pt x="4298" y="1"/>
                    <a:pt x="3913" y="82"/>
                    <a:pt x="3549" y="242"/>
                  </a:cubicBezTo>
                  <a:lnTo>
                    <a:pt x="2373" y="760"/>
                  </a:lnTo>
                  <a:cubicBezTo>
                    <a:pt x="2265" y="592"/>
                    <a:pt x="2077" y="495"/>
                    <a:pt x="1882" y="495"/>
                  </a:cubicBezTo>
                  <a:cubicBezTo>
                    <a:pt x="1804" y="495"/>
                    <a:pt x="1725" y="510"/>
                    <a:pt x="1650" y="543"/>
                  </a:cubicBezTo>
                  <a:lnTo>
                    <a:pt x="150" y="1206"/>
                  </a:lnTo>
                  <a:cubicBezTo>
                    <a:pt x="67" y="1243"/>
                    <a:pt x="11" y="1326"/>
                    <a:pt x="11" y="1417"/>
                  </a:cubicBezTo>
                  <a:lnTo>
                    <a:pt x="0" y="5473"/>
                  </a:lnTo>
                  <a:cubicBezTo>
                    <a:pt x="0" y="5555"/>
                    <a:pt x="41" y="5629"/>
                    <a:pt x="109" y="5670"/>
                  </a:cubicBezTo>
                  <a:cubicBezTo>
                    <a:pt x="146" y="5694"/>
                    <a:pt x="187" y="5705"/>
                    <a:pt x="231" y="5705"/>
                  </a:cubicBezTo>
                  <a:cubicBezTo>
                    <a:pt x="267" y="5705"/>
                    <a:pt x="304" y="5695"/>
                    <a:pt x="335" y="5679"/>
                  </a:cubicBezTo>
                  <a:lnTo>
                    <a:pt x="3269" y="4196"/>
                  </a:lnTo>
                  <a:cubicBezTo>
                    <a:pt x="3534" y="4076"/>
                    <a:pt x="3667" y="3779"/>
                    <a:pt x="3592" y="3505"/>
                  </a:cubicBezTo>
                  <a:lnTo>
                    <a:pt x="3617" y="3494"/>
                  </a:lnTo>
                  <a:cubicBezTo>
                    <a:pt x="3849" y="3392"/>
                    <a:pt x="4095" y="3341"/>
                    <a:pt x="4340" y="3341"/>
                  </a:cubicBezTo>
                  <a:cubicBezTo>
                    <a:pt x="4613" y="3341"/>
                    <a:pt x="4885" y="3404"/>
                    <a:pt x="5136" y="3529"/>
                  </a:cubicBezTo>
                  <a:lnTo>
                    <a:pt x="6261" y="4089"/>
                  </a:lnTo>
                  <a:cubicBezTo>
                    <a:pt x="6578" y="4246"/>
                    <a:pt x="6921" y="4325"/>
                    <a:pt x="7264" y="4325"/>
                  </a:cubicBezTo>
                  <a:cubicBezTo>
                    <a:pt x="7573" y="4325"/>
                    <a:pt x="7883" y="4261"/>
                    <a:pt x="8174" y="4133"/>
                  </a:cubicBezTo>
                  <a:lnTo>
                    <a:pt x="11250" y="2774"/>
                  </a:lnTo>
                  <a:cubicBezTo>
                    <a:pt x="11710" y="2570"/>
                    <a:pt x="11915" y="2037"/>
                    <a:pt x="11713" y="1580"/>
                  </a:cubicBezTo>
                  <a:cubicBezTo>
                    <a:pt x="11565" y="1243"/>
                    <a:pt x="11235" y="1043"/>
                    <a:pt x="10888" y="1043"/>
                  </a:cubicBezTo>
                  <a:cubicBezTo>
                    <a:pt x="10766" y="1043"/>
                    <a:pt x="10642" y="1068"/>
                    <a:pt x="10523" y="1121"/>
                  </a:cubicBezTo>
                  <a:cubicBezTo>
                    <a:pt x="10519" y="1121"/>
                    <a:pt x="10519" y="1121"/>
                    <a:pt x="10519" y="1123"/>
                  </a:cubicBezTo>
                  <a:lnTo>
                    <a:pt x="9016" y="1817"/>
                  </a:lnTo>
                  <a:cubicBezTo>
                    <a:pt x="8899" y="1871"/>
                    <a:pt x="8849" y="2010"/>
                    <a:pt x="8903" y="2124"/>
                  </a:cubicBezTo>
                  <a:cubicBezTo>
                    <a:pt x="8941" y="2209"/>
                    <a:pt x="9025" y="2259"/>
                    <a:pt x="9112" y="2259"/>
                  </a:cubicBezTo>
                  <a:cubicBezTo>
                    <a:pt x="9145" y="2259"/>
                    <a:pt x="9179" y="2252"/>
                    <a:pt x="9210" y="2237"/>
                  </a:cubicBezTo>
                  <a:lnTo>
                    <a:pt x="10712" y="1547"/>
                  </a:lnTo>
                  <a:cubicBezTo>
                    <a:pt x="10769" y="1521"/>
                    <a:pt x="10829" y="1509"/>
                    <a:pt x="10888" y="1509"/>
                  </a:cubicBezTo>
                  <a:cubicBezTo>
                    <a:pt x="11057" y="1509"/>
                    <a:pt x="11218" y="1608"/>
                    <a:pt x="11291" y="1773"/>
                  </a:cubicBezTo>
                  <a:cubicBezTo>
                    <a:pt x="11387" y="1995"/>
                    <a:pt x="11287" y="2256"/>
                    <a:pt x="11065" y="2354"/>
                  </a:cubicBezTo>
                  <a:lnTo>
                    <a:pt x="7988" y="3713"/>
                  </a:lnTo>
                  <a:cubicBezTo>
                    <a:pt x="7757" y="3815"/>
                    <a:pt x="7510" y="3866"/>
                    <a:pt x="7264" y="3866"/>
                  </a:cubicBezTo>
                  <a:cubicBezTo>
                    <a:pt x="6992" y="3866"/>
                    <a:pt x="6720" y="3803"/>
                    <a:pt x="6470" y="3678"/>
                  </a:cubicBezTo>
                  <a:lnTo>
                    <a:pt x="5343" y="3117"/>
                  </a:lnTo>
                  <a:cubicBezTo>
                    <a:pt x="5026" y="2960"/>
                    <a:pt x="4684" y="2881"/>
                    <a:pt x="4341" y="2881"/>
                  </a:cubicBezTo>
                  <a:cubicBezTo>
                    <a:pt x="4032" y="2881"/>
                    <a:pt x="3722" y="2945"/>
                    <a:pt x="3430" y="3074"/>
                  </a:cubicBezTo>
                  <a:lnTo>
                    <a:pt x="3410" y="3083"/>
                  </a:lnTo>
                  <a:lnTo>
                    <a:pt x="2568" y="1178"/>
                  </a:lnTo>
                  <a:lnTo>
                    <a:pt x="3738" y="662"/>
                  </a:lnTo>
                  <a:cubicBezTo>
                    <a:pt x="4040" y="529"/>
                    <a:pt x="4361" y="462"/>
                    <a:pt x="4683" y="462"/>
                  </a:cubicBezTo>
                  <a:cubicBezTo>
                    <a:pt x="4954" y="462"/>
                    <a:pt x="5226" y="510"/>
                    <a:pt x="5487" y="606"/>
                  </a:cubicBezTo>
                  <a:lnTo>
                    <a:pt x="7751" y="1439"/>
                  </a:lnTo>
                  <a:cubicBezTo>
                    <a:pt x="7959" y="1515"/>
                    <a:pt x="8070" y="1745"/>
                    <a:pt x="7998" y="1954"/>
                  </a:cubicBezTo>
                  <a:cubicBezTo>
                    <a:pt x="7940" y="2121"/>
                    <a:pt x="7781" y="2229"/>
                    <a:pt x="7611" y="2229"/>
                  </a:cubicBezTo>
                  <a:cubicBezTo>
                    <a:pt x="7568" y="2229"/>
                    <a:pt x="7524" y="2222"/>
                    <a:pt x="7481" y="2208"/>
                  </a:cubicBezTo>
                  <a:lnTo>
                    <a:pt x="5730" y="1615"/>
                  </a:lnTo>
                  <a:cubicBezTo>
                    <a:pt x="5705" y="1607"/>
                    <a:pt x="5681" y="1603"/>
                    <a:pt x="5656" y="1603"/>
                  </a:cubicBezTo>
                  <a:cubicBezTo>
                    <a:pt x="5560" y="1603"/>
                    <a:pt x="5469" y="1664"/>
                    <a:pt x="5435" y="1761"/>
                  </a:cubicBezTo>
                  <a:cubicBezTo>
                    <a:pt x="5395" y="1884"/>
                    <a:pt x="5460" y="2013"/>
                    <a:pt x="5582" y="2056"/>
                  </a:cubicBezTo>
                  <a:lnTo>
                    <a:pt x="7333" y="2648"/>
                  </a:lnTo>
                  <a:cubicBezTo>
                    <a:pt x="7426" y="2678"/>
                    <a:pt x="7518" y="2695"/>
                    <a:pt x="7611" y="2695"/>
                  </a:cubicBezTo>
                  <a:cubicBezTo>
                    <a:pt x="7972" y="2695"/>
                    <a:pt x="8312" y="2467"/>
                    <a:pt x="8435" y="2106"/>
                  </a:cubicBezTo>
                  <a:cubicBezTo>
                    <a:pt x="8588" y="1661"/>
                    <a:pt x="8351" y="1169"/>
                    <a:pt x="7913" y="1006"/>
                  </a:cubicBezTo>
                  <a:lnTo>
                    <a:pt x="5647" y="173"/>
                  </a:lnTo>
                  <a:cubicBezTo>
                    <a:pt x="5334" y="58"/>
                    <a:pt x="5009" y="1"/>
                    <a:pt x="4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65"/>
          <p:cNvGrpSpPr/>
          <p:nvPr/>
        </p:nvGrpSpPr>
        <p:grpSpPr>
          <a:xfrm>
            <a:off x="3702868" y="3760302"/>
            <a:ext cx="372785" cy="375702"/>
            <a:chOff x="5406338" y="3918150"/>
            <a:chExt cx="293925" cy="296225"/>
          </a:xfrm>
        </p:grpSpPr>
        <p:sp>
          <p:nvSpPr>
            <p:cNvPr id="1146" name="Google Shape;1146;p65"/>
            <p:cNvSpPr/>
            <p:nvPr/>
          </p:nvSpPr>
          <p:spPr>
            <a:xfrm>
              <a:off x="5406338" y="3918150"/>
              <a:ext cx="293925" cy="296225"/>
            </a:xfrm>
            <a:custGeom>
              <a:avLst/>
              <a:gdLst/>
              <a:ahLst/>
              <a:cxnLst/>
              <a:rect l="l" t="t" r="r" b="b"/>
              <a:pathLst>
                <a:path w="11757" h="11849" extrusionOk="0">
                  <a:moveTo>
                    <a:pt x="5889" y="498"/>
                  </a:moveTo>
                  <a:cubicBezTo>
                    <a:pt x="6547" y="1230"/>
                    <a:pt x="6856" y="2207"/>
                    <a:pt x="6730" y="3185"/>
                  </a:cubicBezTo>
                  <a:lnTo>
                    <a:pt x="6676" y="3607"/>
                  </a:lnTo>
                  <a:lnTo>
                    <a:pt x="6454" y="5371"/>
                  </a:lnTo>
                  <a:lnTo>
                    <a:pt x="6432" y="5560"/>
                  </a:lnTo>
                  <a:cubicBezTo>
                    <a:pt x="6245" y="5603"/>
                    <a:pt x="6052" y="5625"/>
                    <a:pt x="5860" y="5625"/>
                  </a:cubicBezTo>
                  <a:lnTo>
                    <a:pt x="5851" y="5625"/>
                  </a:lnTo>
                  <a:cubicBezTo>
                    <a:pt x="5664" y="5625"/>
                    <a:pt x="5473" y="5601"/>
                    <a:pt x="5292" y="5560"/>
                  </a:cubicBezTo>
                  <a:lnTo>
                    <a:pt x="5108" y="3801"/>
                  </a:lnTo>
                  <a:lnTo>
                    <a:pt x="5088" y="3601"/>
                  </a:lnTo>
                  <a:lnTo>
                    <a:pt x="5036" y="3111"/>
                  </a:lnTo>
                  <a:cubicBezTo>
                    <a:pt x="4942" y="2176"/>
                    <a:pt x="5242" y="1233"/>
                    <a:pt x="5865" y="528"/>
                  </a:cubicBezTo>
                  <a:lnTo>
                    <a:pt x="5889" y="498"/>
                  </a:lnTo>
                  <a:close/>
                  <a:moveTo>
                    <a:pt x="4690" y="4114"/>
                  </a:moveTo>
                  <a:lnTo>
                    <a:pt x="4814" y="5308"/>
                  </a:lnTo>
                  <a:lnTo>
                    <a:pt x="3955" y="6082"/>
                  </a:lnTo>
                  <a:lnTo>
                    <a:pt x="3955" y="5567"/>
                  </a:lnTo>
                  <a:cubicBezTo>
                    <a:pt x="3955" y="5099"/>
                    <a:pt x="4138" y="4656"/>
                    <a:pt x="4470" y="4323"/>
                  </a:cubicBezTo>
                  <a:lnTo>
                    <a:pt x="4690" y="4114"/>
                  </a:lnTo>
                  <a:close/>
                  <a:moveTo>
                    <a:pt x="7091" y="4134"/>
                  </a:moveTo>
                  <a:lnTo>
                    <a:pt x="7282" y="4323"/>
                  </a:lnTo>
                  <a:cubicBezTo>
                    <a:pt x="7615" y="4656"/>
                    <a:pt x="7796" y="5099"/>
                    <a:pt x="7796" y="5571"/>
                  </a:cubicBezTo>
                  <a:lnTo>
                    <a:pt x="7796" y="6084"/>
                  </a:lnTo>
                  <a:lnTo>
                    <a:pt x="6941" y="5312"/>
                  </a:lnTo>
                  <a:lnTo>
                    <a:pt x="6980" y="5010"/>
                  </a:lnTo>
                  <a:lnTo>
                    <a:pt x="7091" y="4134"/>
                  </a:lnTo>
                  <a:close/>
                  <a:moveTo>
                    <a:pt x="11293" y="10414"/>
                  </a:moveTo>
                  <a:lnTo>
                    <a:pt x="11293" y="10531"/>
                  </a:lnTo>
                  <a:cubicBezTo>
                    <a:pt x="11292" y="11003"/>
                    <a:pt x="10912" y="11386"/>
                    <a:pt x="10444" y="11386"/>
                  </a:cubicBezTo>
                  <a:lnTo>
                    <a:pt x="1307" y="11386"/>
                  </a:lnTo>
                  <a:cubicBezTo>
                    <a:pt x="841" y="11386"/>
                    <a:pt x="461" y="11006"/>
                    <a:pt x="461" y="10540"/>
                  </a:cubicBezTo>
                  <a:lnTo>
                    <a:pt x="461" y="10414"/>
                  </a:lnTo>
                  <a:lnTo>
                    <a:pt x="4673" y="10414"/>
                  </a:lnTo>
                  <a:cubicBezTo>
                    <a:pt x="4775" y="10775"/>
                    <a:pt x="5101" y="11040"/>
                    <a:pt x="5490" y="11040"/>
                  </a:cubicBezTo>
                  <a:lnTo>
                    <a:pt x="6258" y="11040"/>
                  </a:lnTo>
                  <a:cubicBezTo>
                    <a:pt x="6645" y="11040"/>
                    <a:pt x="6973" y="10775"/>
                    <a:pt x="7074" y="10414"/>
                  </a:cubicBezTo>
                  <a:close/>
                  <a:moveTo>
                    <a:pt x="5889" y="0"/>
                  </a:moveTo>
                  <a:cubicBezTo>
                    <a:pt x="5778" y="0"/>
                    <a:pt x="5673" y="49"/>
                    <a:pt x="5599" y="132"/>
                  </a:cubicBezTo>
                  <a:lnTo>
                    <a:pt x="5519" y="223"/>
                  </a:lnTo>
                  <a:cubicBezTo>
                    <a:pt x="4836" y="1000"/>
                    <a:pt x="4494" y="2028"/>
                    <a:pt x="4571" y="3055"/>
                  </a:cubicBezTo>
                  <a:lnTo>
                    <a:pt x="1731" y="3055"/>
                  </a:lnTo>
                  <a:cubicBezTo>
                    <a:pt x="1208" y="3055"/>
                    <a:pt x="787" y="3479"/>
                    <a:pt x="787" y="3999"/>
                  </a:cubicBezTo>
                  <a:lnTo>
                    <a:pt x="787" y="9951"/>
                  </a:lnTo>
                  <a:lnTo>
                    <a:pt x="232" y="9951"/>
                  </a:lnTo>
                  <a:cubicBezTo>
                    <a:pt x="104" y="9951"/>
                    <a:pt x="0" y="10055"/>
                    <a:pt x="0" y="10183"/>
                  </a:cubicBezTo>
                  <a:lnTo>
                    <a:pt x="0" y="10540"/>
                  </a:lnTo>
                  <a:cubicBezTo>
                    <a:pt x="0" y="11264"/>
                    <a:pt x="585" y="11849"/>
                    <a:pt x="1309" y="11849"/>
                  </a:cubicBezTo>
                  <a:lnTo>
                    <a:pt x="10446" y="11849"/>
                  </a:lnTo>
                  <a:cubicBezTo>
                    <a:pt x="11171" y="11849"/>
                    <a:pt x="11756" y="11264"/>
                    <a:pt x="11756" y="10540"/>
                  </a:cubicBezTo>
                  <a:lnTo>
                    <a:pt x="11756" y="10183"/>
                  </a:lnTo>
                  <a:cubicBezTo>
                    <a:pt x="11754" y="10055"/>
                    <a:pt x="11653" y="9951"/>
                    <a:pt x="11523" y="9951"/>
                  </a:cubicBezTo>
                  <a:lnTo>
                    <a:pt x="6887" y="9951"/>
                  </a:lnTo>
                  <a:cubicBezTo>
                    <a:pt x="6760" y="9951"/>
                    <a:pt x="6654" y="10053"/>
                    <a:pt x="6656" y="10181"/>
                  </a:cubicBezTo>
                  <a:cubicBezTo>
                    <a:pt x="6658" y="10397"/>
                    <a:pt x="6486" y="10577"/>
                    <a:pt x="6269" y="10577"/>
                  </a:cubicBezTo>
                  <a:lnTo>
                    <a:pt x="5504" y="10577"/>
                  </a:lnTo>
                  <a:cubicBezTo>
                    <a:pt x="5292" y="10577"/>
                    <a:pt x="5108" y="10405"/>
                    <a:pt x="5116" y="10192"/>
                  </a:cubicBezTo>
                  <a:cubicBezTo>
                    <a:pt x="5117" y="10060"/>
                    <a:pt x="5014" y="9951"/>
                    <a:pt x="4884" y="9951"/>
                  </a:cubicBezTo>
                  <a:lnTo>
                    <a:pt x="1270" y="9951"/>
                  </a:lnTo>
                  <a:lnTo>
                    <a:pt x="1270" y="3999"/>
                  </a:lnTo>
                  <a:cubicBezTo>
                    <a:pt x="1270" y="3733"/>
                    <a:pt x="1485" y="3518"/>
                    <a:pt x="1752" y="3518"/>
                  </a:cubicBezTo>
                  <a:lnTo>
                    <a:pt x="4621" y="3518"/>
                  </a:lnTo>
                  <a:lnTo>
                    <a:pt x="4625" y="3538"/>
                  </a:lnTo>
                  <a:lnTo>
                    <a:pt x="4146" y="3992"/>
                  </a:lnTo>
                  <a:lnTo>
                    <a:pt x="4140" y="3997"/>
                  </a:lnTo>
                  <a:cubicBezTo>
                    <a:pt x="3722" y="4416"/>
                    <a:pt x="3492" y="4977"/>
                    <a:pt x="3492" y="5567"/>
                  </a:cubicBezTo>
                  <a:lnTo>
                    <a:pt x="3492" y="6593"/>
                  </a:lnTo>
                  <a:cubicBezTo>
                    <a:pt x="3492" y="6665"/>
                    <a:pt x="3524" y="6732"/>
                    <a:pt x="3575" y="6778"/>
                  </a:cubicBezTo>
                  <a:cubicBezTo>
                    <a:pt x="3620" y="6813"/>
                    <a:pt x="3672" y="6832"/>
                    <a:pt x="3722" y="6832"/>
                  </a:cubicBezTo>
                  <a:cubicBezTo>
                    <a:pt x="3777" y="6832"/>
                    <a:pt x="3833" y="6811"/>
                    <a:pt x="3877" y="6773"/>
                  </a:cubicBezTo>
                  <a:lnTo>
                    <a:pt x="4884" y="5860"/>
                  </a:lnTo>
                  <a:cubicBezTo>
                    <a:pt x="4914" y="5912"/>
                    <a:pt x="4960" y="5949"/>
                    <a:pt x="5018" y="5964"/>
                  </a:cubicBezTo>
                  <a:cubicBezTo>
                    <a:pt x="5288" y="6045"/>
                    <a:pt x="5569" y="6084"/>
                    <a:pt x="5851" y="6088"/>
                  </a:cubicBezTo>
                  <a:lnTo>
                    <a:pt x="5884" y="6088"/>
                  </a:lnTo>
                  <a:cubicBezTo>
                    <a:pt x="6167" y="6088"/>
                    <a:pt x="6452" y="6045"/>
                    <a:pt x="6726" y="5964"/>
                  </a:cubicBezTo>
                  <a:cubicBezTo>
                    <a:pt x="6784" y="5945"/>
                    <a:pt x="6832" y="5906"/>
                    <a:pt x="6861" y="5856"/>
                  </a:cubicBezTo>
                  <a:lnTo>
                    <a:pt x="7876" y="6773"/>
                  </a:lnTo>
                  <a:cubicBezTo>
                    <a:pt x="7919" y="6811"/>
                    <a:pt x="7976" y="6832"/>
                    <a:pt x="8031" y="6832"/>
                  </a:cubicBezTo>
                  <a:cubicBezTo>
                    <a:pt x="8081" y="6832"/>
                    <a:pt x="8131" y="6815"/>
                    <a:pt x="8176" y="6778"/>
                  </a:cubicBezTo>
                  <a:cubicBezTo>
                    <a:pt x="8231" y="6736"/>
                    <a:pt x="8259" y="6665"/>
                    <a:pt x="8259" y="6593"/>
                  </a:cubicBezTo>
                  <a:lnTo>
                    <a:pt x="8259" y="5569"/>
                  </a:lnTo>
                  <a:cubicBezTo>
                    <a:pt x="8259" y="4973"/>
                    <a:pt x="8028" y="4416"/>
                    <a:pt x="7611" y="3997"/>
                  </a:cubicBezTo>
                  <a:lnTo>
                    <a:pt x="7171" y="3553"/>
                  </a:lnTo>
                  <a:lnTo>
                    <a:pt x="7174" y="3518"/>
                  </a:lnTo>
                  <a:lnTo>
                    <a:pt x="9999" y="3518"/>
                  </a:lnTo>
                  <a:cubicBezTo>
                    <a:pt x="10266" y="3518"/>
                    <a:pt x="10481" y="3733"/>
                    <a:pt x="10481" y="3999"/>
                  </a:cubicBezTo>
                  <a:lnTo>
                    <a:pt x="10481" y="8235"/>
                  </a:lnTo>
                  <a:cubicBezTo>
                    <a:pt x="10481" y="8350"/>
                    <a:pt x="10564" y="8454"/>
                    <a:pt x="10679" y="8470"/>
                  </a:cubicBezTo>
                  <a:cubicBezTo>
                    <a:pt x="10690" y="8472"/>
                    <a:pt x="10702" y="8473"/>
                    <a:pt x="10713" y="8473"/>
                  </a:cubicBezTo>
                  <a:cubicBezTo>
                    <a:pt x="10840" y="8473"/>
                    <a:pt x="10944" y="8368"/>
                    <a:pt x="10944" y="8241"/>
                  </a:cubicBezTo>
                  <a:lnTo>
                    <a:pt x="10944" y="3999"/>
                  </a:lnTo>
                  <a:cubicBezTo>
                    <a:pt x="10944" y="3477"/>
                    <a:pt x="10521" y="3055"/>
                    <a:pt x="9999" y="3055"/>
                  </a:cubicBezTo>
                  <a:lnTo>
                    <a:pt x="7211" y="3055"/>
                  </a:lnTo>
                  <a:cubicBezTo>
                    <a:pt x="7293" y="2002"/>
                    <a:pt x="6939" y="961"/>
                    <a:pt x="6226" y="174"/>
                  </a:cubicBezTo>
                  <a:lnTo>
                    <a:pt x="6184" y="130"/>
                  </a:lnTo>
                  <a:cubicBezTo>
                    <a:pt x="6110" y="47"/>
                    <a:pt x="6002" y="0"/>
                    <a:pt x="5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5451963" y="4018825"/>
              <a:ext cx="204825" cy="135400"/>
            </a:xfrm>
            <a:custGeom>
              <a:avLst/>
              <a:gdLst/>
              <a:ahLst/>
              <a:cxnLst/>
              <a:rect l="l" t="t" r="r" b="b"/>
              <a:pathLst>
                <a:path w="8193" h="5416" extrusionOk="0">
                  <a:moveTo>
                    <a:pt x="232" y="0"/>
                  </a:moveTo>
                  <a:cubicBezTo>
                    <a:pt x="106" y="0"/>
                    <a:pt x="1" y="104"/>
                    <a:pt x="1" y="231"/>
                  </a:cubicBezTo>
                  <a:lnTo>
                    <a:pt x="1" y="5184"/>
                  </a:lnTo>
                  <a:cubicBezTo>
                    <a:pt x="1" y="5311"/>
                    <a:pt x="106" y="5415"/>
                    <a:pt x="232" y="5415"/>
                  </a:cubicBezTo>
                  <a:lnTo>
                    <a:pt x="7961" y="5415"/>
                  </a:lnTo>
                  <a:cubicBezTo>
                    <a:pt x="8089" y="5415"/>
                    <a:pt x="8193" y="5311"/>
                    <a:pt x="8193" y="5184"/>
                  </a:cubicBezTo>
                  <a:lnTo>
                    <a:pt x="8193" y="231"/>
                  </a:lnTo>
                  <a:cubicBezTo>
                    <a:pt x="8193" y="104"/>
                    <a:pt x="8091" y="0"/>
                    <a:pt x="7961" y="0"/>
                  </a:cubicBezTo>
                  <a:lnTo>
                    <a:pt x="6799" y="0"/>
                  </a:lnTo>
                  <a:cubicBezTo>
                    <a:pt x="6682" y="0"/>
                    <a:pt x="6579" y="83"/>
                    <a:pt x="6562" y="196"/>
                  </a:cubicBezTo>
                  <a:cubicBezTo>
                    <a:pt x="6542" y="341"/>
                    <a:pt x="6653" y="463"/>
                    <a:pt x="6791" y="463"/>
                  </a:cubicBezTo>
                  <a:lnTo>
                    <a:pt x="7730" y="463"/>
                  </a:lnTo>
                  <a:lnTo>
                    <a:pt x="7730" y="4952"/>
                  </a:lnTo>
                  <a:lnTo>
                    <a:pt x="464" y="4952"/>
                  </a:lnTo>
                  <a:lnTo>
                    <a:pt x="464" y="463"/>
                  </a:lnTo>
                  <a:lnTo>
                    <a:pt x="1191" y="463"/>
                  </a:lnTo>
                  <a:cubicBezTo>
                    <a:pt x="1306" y="463"/>
                    <a:pt x="1412" y="380"/>
                    <a:pt x="1426" y="267"/>
                  </a:cubicBezTo>
                  <a:cubicBezTo>
                    <a:pt x="1447" y="122"/>
                    <a:pt x="133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5547363" y="3973450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60"/>
                    <a:pt x="104" y="464"/>
                    <a:pt x="232" y="464"/>
                  </a:cubicBezTo>
                  <a:cubicBezTo>
                    <a:pt x="361" y="464"/>
                    <a:pt x="463" y="360"/>
                    <a:pt x="463" y="232"/>
                  </a:cubicBezTo>
                  <a:cubicBezTo>
                    <a:pt x="463" y="104"/>
                    <a:pt x="361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5668563" y="4143650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5" y="0"/>
                    <a:pt x="1" y="104"/>
                    <a:pt x="1" y="231"/>
                  </a:cubicBezTo>
                  <a:cubicBezTo>
                    <a:pt x="1" y="361"/>
                    <a:pt x="105" y="463"/>
                    <a:pt x="232" y="463"/>
                  </a:cubicBezTo>
                  <a:cubicBezTo>
                    <a:pt x="360" y="463"/>
                    <a:pt x="464" y="361"/>
                    <a:pt x="464" y="231"/>
                  </a:cubicBez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5532413" y="4078825"/>
              <a:ext cx="11600" cy="35150"/>
            </a:xfrm>
            <a:custGeom>
              <a:avLst/>
              <a:gdLst/>
              <a:ahLst/>
              <a:cxnLst/>
              <a:rect l="l" t="t" r="r" b="b"/>
              <a:pathLst>
                <a:path w="464" h="1406" extrusionOk="0">
                  <a:moveTo>
                    <a:pt x="233" y="0"/>
                  </a:moveTo>
                  <a:cubicBezTo>
                    <a:pt x="221" y="0"/>
                    <a:pt x="209" y="1"/>
                    <a:pt x="197" y="3"/>
                  </a:cubicBezTo>
                  <a:cubicBezTo>
                    <a:pt x="84" y="18"/>
                    <a:pt x="0" y="123"/>
                    <a:pt x="0" y="238"/>
                  </a:cubicBezTo>
                  <a:lnTo>
                    <a:pt x="0" y="1166"/>
                  </a:lnTo>
                  <a:cubicBezTo>
                    <a:pt x="0" y="1282"/>
                    <a:pt x="84" y="1386"/>
                    <a:pt x="197" y="1403"/>
                  </a:cubicBezTo>
                  <a:cubicBezTo>
                    <a:pt x="208" y="1404"/>
                    <a:pt x="220" y="1405"/>
                    <a:pt x="231" y="1405"/>
                  </a:cubicBezTo>
                  <a:cubicBezTo>
                    <a:pt x="360" y="1405"/>
                    <a:pt x="463" y="1301"/>
                    <a:pt x="463" y="1173"/>
                  </a:cubicBezTo>
                  <a:lnTo>
                    <a:pt x="463" y="231"/>
                  </a:lnTo>
                  <a:cubicBezTo>
                    <a:pt x="463" y="104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5561888" y="4077425"/>
              <a:ext cx="11600" cy="46300"/>
            </a:xfrm>
            <a:custGeom>
              <a:avLst/>
              <a:gdLst/>
              <a:ahLst/>
              <a:cxnLst/>
              <a:rect l="l" t="t" r="r" b="b"/>
              <a:pathLst>
                <a:path w="464" h="1852" extrusionOk="0">
                  <a:moveTo>
                    <a:pt x="235" y="1"/>
                  </a:moveTo>
                  <a:cubicBezTo>
                    <a:pt x="223" y="1"/>
                    <a:pt x="211" y="2"/>
                    <a:pt x="199" y="3"/>
                  </a:cubicBezTo>
                  <a:cubicBezTo>
                    <a:pt x="84" y="22"/>
                    <a:pt x="1" y="124"/>
                    <a:pt x="1" y="239"/>
                  </a:cubicBezTo>
                  <a:lnTo>
                    <a:pt x="1" y="1614"/>
                  </a:lnTo>
                  <a:cubicBezTo>
                    <a:pt x="1" y="1729"/>
                    <a:pt x="84" y="1833"/>
                    <a:pt x="199" y="1849"/>
                  </a:cubicBezTo>
                  <a:cubicBezTo>
                    <a:pt x="210" y="1851"/>
                    <a:pt x="221" y="1852"/>
                    <a:pt x="233" y="1852"/>
                  </a:cubicBezTo>
                  <a:cubicBezTo>
                    <a:pt x="360" y="1852"/>
                    <a:pt x="464" y="1747"/>
                    <a:pt x="464" y="1620"/>
                  </a:cubicBezTo>
                  <a:lnTo>
                    <a:pt x="464" y="231"/>
                  </a:lnTo>
                  <a:cubicBezTo>
                    <a:pt x="464" y="104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65"/>
          <p:cNvSpPr txBox="1">
            <a:spLocks noGrp="1"/>
          </p:cNvSpPr>
          <p:nvPr>
            <p:ph type="title"/>
          </p:nvPr>
        </p:nvSpPr>
        <p:spPr>
          <a:xfrm>
            <a:off x="1200650" y="1292950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153" name="Google Shape;1153;p65"/>
          <p:cNvSpPr txBox="1">
            <a:spLocks noGrp="1"/>
          </p:cNvSpPr>
          <p:nvPr>
            <p:ph type="subTitle" idx="1"/>
          </p:nvPr>
        </p:nvSpPr>
        <p:spPr>
          <a:xfrm>
            <a:off x="1200700" y="1558425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not the only planet with rings</a:t>
            </a:r>
            <a:endParaRPr/>
          </a:p>
        </p:txBody>
      </p:sp>
      <p:sp>
        <p:nvSpPr>
          <p:cNvPr id="1154" name="Google Shape;1154;p65"/>
          <p:cNvSpPr txBox="1">
            <a:spLocks noGrp="1"/>
          </p:cNvSpPr>
          <p:nvPr>
            <p:ph type="title" idx="6"/>
          </p:nvPr>
        </p:nvSpPr>
        <p:spPr>
          <a:xfrm>
            <a:off x="5646550" y="1292950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1155" name="Google Shape;1155;p65"/>
          <p:cNvSpPr txBox="1">
            <a:spLocks noGrp="1"/>
          </p:cNvSpPr>
          <p:nvPr>
            <p:ph type="subTitle" idx="7"/>
          </p:nvPr>
        </p:nvSpPr>
        <p:spPr>
          <a:xfrm>
            <a:off x="5646550" y="1558425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only planet known to harbor life</a:t>
            </a:r>
            <a:endParaRPr/>
          </a:p>
        </p:txBody>
      </p:sp>
      <p:sp>
        <p:nvSpPr>
          <p:cNvPr id="1156" name="Google Shape;1156;p65"/>
          <p:cNvSpPr txBox="1">
            <a:spLocks noGrp="1"/>
          </p:cNvSpPr>
          <p:nvPr>
            <p:ph type="title" idx="15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157" name="Google Shape;1157;p65"/>
          <p:cNvSpPr txBox="1">
            <a:spLocks noGrp="1"/>
          </p:cNvSpPr>
          <p:nvPr>
            <p:ph type="title" idx="2"/>
          </p:nvPr>
        </p:nvSpPr>
        <p:spPr>
          <a:xfrm>
            <a:off x="1200650" y="2439038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158" name="Google Shape;1158;p65"/>
          <p:cNvSpPr txBox="1">
            <a:spLocks noGrp="1"/>
          </p:cNvSpPr>
          <p:nvPr>
            <p:ph type="subTitle" idx="3"/>
          </p:nvPr>
        </p:nvSpPr>
        <p:spPr>
          <a:xfrm>
            <a:off x="1200700" y="2706256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159" name="Google Shape;1159;p65"/>
          <p:cNvSpPr txBox="1">
            <a:spLocks noGrp="1"/>
          </p:cNvSpPr>
          <p:nvPr>
            <p:ph type="title" idx="4"/>
          </p:nvPr>
        </p:nvSpPr>
        <p:spPr>
          <a:xfrm>
            <a:off x="1200650" y="3585125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160" name="Google Shape;1160;p65"/>
          <p:cNvSpPr txBox="1">
            <a:spLocks noGrp="1"/>
          </p:cNvSpPr>
          <p:nvPr>
            <p:ph type="subTitle" idx="5"/>
          </p:nvPr>
        </p:nvSpPr>
        <p:spPr>
          <a:xfrm>
            <a:off x="1200700" y="3854088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161" name="Google Shape;1161;p65"/>
          <p:cNvSpPr txBox="1">
            <a:spLocks noGrp="1"/>
          </p:cNvSpPr>
          <p:nvPr>
            <p:ph type="title" idx="8"/>
          </p:nvPr>
        </p:nvSpPr>
        <p:spPr>
          <a:xfrm>
            <a:off x="5646550" y="2439445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162" name="Google Shape;1162;p65"/>
          <p:cNvSpPr txBox="1">
            <a:spLocks noGrp="1"/>
          </p:cNvSpPr>
          <p:nvPr>
            <p:ph type="subTitle" idx="9"/>
          </p:nvPr>
        </p:nvSpPr>
        <p:spPr>
          <a:xfrm>
            <a:off x="5646550" y="2706256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163" name="Google Shape;1163;p65"/>
          <p:cNvSpPr txBox="1">
            <a:spLocks noGrp="1"/>
          </p:cNvSpPr>
          <p:nvPr>
            <p:ph type="title" idx="13"/>
          </p:nvPr>
        </p:nvSpPr>
        <p:spPr>
          <a:xfrm>
            <a:off x="5646550" y="3588102"/>
            <a:ext cx="2296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164" name="Google Shape;1164;p65"/>
          <p:cNvSpPr txBox="1">
            <a:spLocks noGrp="1"/>
          </p:cNvSpPr>
          <p:nvPr>
            <p:ph type="subTitle" idx="14"/>
          </p:nvPr>
        </p:nvSpPr>
        <p:spPr>
          <a:xfrm>
            <a:off x="5646550" y="3854088"/>
            <a:ext cx="2296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of them 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6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1296124" y="2066900"/>
            <a:ext cx="768300" cy="76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3259574" y="2066900"/>
            <a:ext cx="768300" cy="76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5139774" y="2066900"/>
            <a:ext cx="768300" cy="76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7079524" y="2066900"/>
            <a:ext cx="768300" cy="76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66"/>
          <p:cNvSpPr txBox="1"/>
          <p:nvPr/>
        </p:nvSpPr>
        <p:spPr>
          <a:xfrm>
            <a:off x="799625" y="30597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MARS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75" name="Google Shape;1175;p66"/>
          <p:cNvSpPr txBox="1"/>
          <p:nvPr/>
        </p:nvSpPr>
        <p:spPr>
          <a:xfrm>
            <a:off x="799625" y="3433200"/>
            <a:ext cx="1761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Despite being red, Mars is cold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76" name="Google Shape;1176;p66"/>
          <p:cNvSpPr txBox="1"/>
          <p:nvPr/>
        </p:nvSpPr>
        <p:spPr>
          <a:xfrm>
            <a:off x="4655225" y="30597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SATURN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77" name="Google Shape;1177;p66"/>
          <p:cNvSpPr txBox="1"/>
          <p:nvPr/>
        </p:nvSpPr>
        <p:spPr>
          <a:xfrm>
            <a:off x="4655225" y="3433200"/>
            <a:ext cx="1761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Saturn is a gas giant with rings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78" name="Google Shape;1178;p66"/>
          <p:cNvSpPr txBox="1"/>
          <p:nvPr/>
        </p:nvSpPr>
        <p:spPr>
          <a:xfrm>
            <a:off x="2727425" y="30597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79" name="Google Shape;1179;p66"/>
          <p:cNvSpPr txBox="1"/>
          <p:nvPr/>
        </p:nvSpPr>
        <p:spPr>
          <a:xfrm>
            <a:off x="2727425" y="3433200"/>
            <a:ext cx="1761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Venus has a beautiful name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0" name="Google Shape;1180;p66"/>
          <p:cNvSpPr txBox="1"/>
          <p:nvPr/>
        </p:nvSpPr>
        <p:spPr>
          <a:xfrm>
            <a:off x="6583025" y="30597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JUPITER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81" name="Google Shape;1181;p66"/>
          <p:cNvSpPr txBox="1"/>
          <p:nvPr/>
        </p:nvSpPr>
        <p:spPr>
          <a:xfrm>
            <a:off x="6583025" y="3433200"/>
            <a:ext cx="1761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Jupiter is the biggest planet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2" name="Google Shape;1182;p66"/>
          <p:cNvSpPr txBox="1"/>
          <p:nvPr/>
        </p:nvSpPr>
        <p:spPr>
          <a:xfrm>
            <a:off x="799625" y="14586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WEEK 01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83" name="Google Shape;1183;p66"/>
          <p:cNvSpPr txBox="1"/>
          <p:nvPr/>
        </p:nvSpPr>
        <p:spPr>
          <a:xfrm>
            <a:off x="4655225" y="14586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WEEK 03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84" name="Google Shape;1184;p66"/>
          <p:cNvSpPr txBox="1"/>
          <p:nvPr/>
        </p:nvSpPr>
        <p:spPr>
          <a:xfrm>
            <a:off x="2727425" y="14586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WEEK 02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85" name="Google Shape;1185;p66"/>
          <p:cNvSpPr txBox="1"/>
          <p:nvPr/>
        </p:nvSpPr>
        <p:spPr>
          <a:xfrm>
            <a:off x="6583025" y="1458650"/>
            <a:ext cx="176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WEEK 04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186" name="Google Shape;1186;p66"/>
          <p:cNvCxnSpPr>
            <a:stCxn id="1170" idx="6"/>
            <a:endCxn id="1171" idx="2"/>
          </p:cNvCxnSpPr>
          <p:nvPr/>
        </p:nvCxnSpPr>
        <p:spPr>
          <a:xfrm>
            <a:off x="2064424" y="2451050"/>
            <a:ext cx="119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66"/>
          <p:cNvCxnSpPr>
            <a:stCxn id="1171" idx="6"/>
            <a:endCxn id="1172" idx="2"/>
          </p:cNvCxnSpPr>
          <p:nvPr/>
        </p:nvCxnSpPr>
        <p:spPr>
          <a:xfrm>
            <a:off x="4027874" y="2451050"/>
            <a:ext cx="111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66"/>
          <p:cNvCxnSpPr>
            <a:stCxn id="1172" idx="6"/>
            <a:endCxn id="1173" idx="2"/>
          </p:cNvCxnSpPr>
          <p:nvPr/>
        </p:nvCxnSpPr>
        <p:spPr>
          <a:xfrm>
            <a:off x="5908074" y="2451050"/>
            <a:ext cx="117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9" name="Google Shape;1189;p66"/>
          <p:cNvGrpSpPr/>
          <p:nvPr/>
        </p:nvGrpSpPr>
        <p:grpSpPr>
          <a:xfrm>
            <a:off x="1538281" y="2255220"/>
            <a:ext cx="283974" cy="391660"/>
            <a:chOff x="2279938" y="1978450"/>
            <a:chExt cx="215050" cy="296600"/>
          </a:xfrm>
        </p:grpSpPr>
        <p:sp>
          <p:nvSpPr>
            <p:cNvPr id="1190" name="Google Shape;1190;p66"/>
            <p:cNvSpPr/>
            <p:nvPr/>
          </p:nvSpPr>
          <p:spPr>
            <a:xfrm>
              <a:off x="2279938" y="1978450"/>
              <a:ext cx="215050" cy="296600"/>
            </a:xfrm>
            <a:custGeom>
              <a:avLst/>
              <a:gdLst/>
              <a:ahLst/>
              <a:cxnLst/>
              <a:rect l="l" t="t" r="r" b="b"/>
              <a:pathLst>
                <a:path w="8602" h="11864" extrusionOk="0">
                  <a:moveTo>
                    <a:pt x="3884" y="0"/>
                  </a:moveTo>
                  <a:cubicBezTo>
                    <a:pt x="1742" y="0"/>
                    <a:pt x="0" y="1742"/>
                    <a:pt x="0" y="3884"/>
                  </a:cubicBezTo>
                  <a:lnTo>
                    <a:pt x="0" y="4555"/>
                  </a:lnTo>
                  <a:cubicBezTo>
                    <a:pt x="0" y="5378"/>
                    <a:pt x="248" y="6167"/>
                    <a:pt x="719" y="6841"/>
                  </a:cubicBezTo>
                  <a:lnTo>
                    <a:pt x="719" y="8750"/>
                  </a:lnTo>
                  <a:cubicBezTo>
                    <a:pt x="719" y="8866"/>
                    <a:pt x="802" y="8970"/>
                    <a:pt x="915" y="8987"/>
                  </a:cubicBezTo>
                  <a:cubicBezTo>
                    <a:pt x="926" y="8988"/>
                    <a:pt x="938" y="8989"/>
                    <a:pt x="949" y="8989"/>
                  </a:cubicBezTo>
                  <a:cubicBezTo>
                    <a:pt x="1076" y="8989"/>
                    <a:pt x="1181" y="8885"/>
                    <a:pt x="1181" y="8757"/>
                  </a:cubicBezTo>
                  <a:lnTo>
                    <a:pt x="1181" y="6767"/>
                  </a:lnTo>
                  <a:cubicBezTo>
                    <a:pt x="1181" y="6719"/>
                    <a:pt x="1165" y="6672"/>
                    <a:pt x="1137" y="6634"/>
                  </a:cubicBezTo>
                  <a:cubicBezTo>
                    <a:pt x="696" y="6026"/>
                    <a:pt x="463" y="5310"/>
                    <a:pt x="463" y="4556"/>
                  </a:cubicBezTo>
                  <a:lnTo>
                    <a:pt x="463" y="3886"/>
                  </a:lnTo>
                  <a:cubicBezTo>
                    <a:pt x="463" y="3886"/>
                    <a:pt x="1998" y="465"/>
                    <a:pt x="3884" y="465"/>
                  </a:cubicBezTo>
                  <a:cubicBezTo>
                    <a:pt x="5769" y="465"/>
                    <a:pt x="7304" y="2000"/>
                    <a:pt x="7313" y="3886"/>
                  </a:cubicBezTo>
                  <a:lnTo>
                    <a:pt x="7313" y="4847"/>
                  </a:lnTo>
                  <a:cubicBezTo>
                    <a:pt x="7302" y="4886"/>
                    <a:pt x="7311" y="4923"/>
                    <a:pt x="7330" y="4958"/>
                  </a:cubicBezTo>
                  <a:lnTo>
                    <a:pt x="8078" y="6323"/>
                  </a:lnTo>
                  <a:cubicBezTo>
                    <a:pt x="8133" y="6426"/>
                    <a:pt x="8092" y="6515"/>
                    <a:pt x="8072" y="6548"/>
                  </a:cubicBezTo>
                  <a:cubicBezTo>
                    <a:pt x="8054" y="6578"/>
                    <a:pt x="8006" y="6644"/>
                    <a:pt x="7911" y="6644"/>
                  </a:cubicBezTo>
                  <a:cubicBezTo>
                    <a:pt x="7900" y="6644"/>
                    <a:pt x="7888" y="6643"/>
                    <a:pt x="7876" y="6641"/>
                  </a:cubicBezTo>
                  <a:lnTo>
                    <a:pt x="7874" y="6641"/>
                  </a:lnTo>
                  <a:lnTo>
                    <a:pt x="7531" y="6665"/>
                  </a:lnTo>
                  <a:lnTo>
                    <a:pt x="7543" y="6665"/>
                  </a:lnTo>
                  <a:cubicBezTo>
                    <a:pt x="7522" y="6665"/>
                    <a:pt x="7500" y="6667"/>
                    <a:pt x="7480" y="6672"/>
                  </a:cubicBezTo>
                  <a:cubicBezTo>
                    <a:pt x="7376" y="6704"/>
                    <a:pt x="7311" y="6796"/>
                    <a:pt x="7311" y="6896"/>
                  </a:cubicBezTo>
                  <a:lnTo>
                    <a:pt x="7311" y="7931"/>
                  </a:lnTo>
                  <a:cubicBezTo>
                    <a:pt x="7311" y="8485"/>
                    <a:pt x="6861" y="8933"/>
                    <a:pt x="6310" y="8933"/>
                  </a:cubicBezTo>
                  <a:lnTo>
                    <a:pt x="5615" y="8933"/>
                  </a:lnTo>
                  <a:cubicBezTo>
                    <a:pt x="5301" y="8933"/>
                    <a:pt x="5043" y="9190"/>
                    <a:pt x="5043" y="9505"/>
                  </a:cubicBezTo>
                  <a:lnTo>
                    <a:pt x="5043" y="11273"/>
                  </a:lnTo>
                  <a:lnTo>
                    <a:pt x="1898" y="9859"/>
                  </a:lnTo>
                  <a:cubicBezTo>
                    <a:pt x="1867" y="9844"/>
                    <a:pt x="1834" y="9838"/>
                    <a:pt x="1802" y="9838"/>
                  </a:cubicBezTo>
                  <a:cubicBezTo>
                    <a:pt x="1708" y="9838"/>
                    <a:pt x="1618" y="9896"/>
                    <a:pt x="1583" y="9996"/>
                  </a:cubicBezTo>
                  <a:cubicBezTo>
                    <a:pt x="1544" y="10108"/>
                    <a:pt x="1604" y="10236"/>
                    <a:pt x="1713" y="10284"/>
                  </a:cubicBezTo>
                  <a:lnTo>
                    <a:pt x="5180" y="11841"/>
                  </a:lnTo>
                  <a:cubicBezTo>
                    <a:pt x="5210" y="11856"/>
                    <a:pt x="5241" y="11863"/>
                    <a:pt x="5275" y="11863"/>
                  </a:cubicBezTo>
                  <a:cubicBezTo>
                    <a:pt x="5347" y="11863"/>
                    <a:pt x="5417" y="11830"/>
                    <a:pt x="5464" y="11765"/>
                  </a:cubicBezTo>
                  <a:cubicBezTo>
                    <a:pt x="5491" y="11726"/>
                    <a:pt x="5506" y="11678"/>
                    <a:pt x="5506" y="11627"/>
                  </a:cubicBezTo>
                  <a:lnTo>
                    <a:pt x="5506" y="9505"/>
                  </a:lnTo>
                  <a:cubicBezTo>
                    <a:pt x="5506" y="9444"/>
                    <a:pt x="5554" y="9396"/>
                    <a:pt x="5615" y="9396"/>
                  </a:cubicBezTo>
                  <a:lnTo>
                    <a:pt x="6310" y="9396"/>
                  </a:lnTo>
                  <a:cubicBezTo>
                    <a:pt x="7117" y="9396"/>
                    <a:pt x="7774" y="8740"/>
                    <a:pt x="7774" y="7931"/>
                  </a:cubicBezTo>
                  <a:lnTo>
                    <a:pt x="7774" y="7100"/>
                  </a:lnTo>
                  <a:lnTo>
                    <a:pt x="7870" y="7124"/>
                  </a:lnTo>
                  <a:lnTo>
                    <a:pt x="7874" y="7124"/>
                  </a:lnTo>
                  <a:cubicBezTo>
                    <a:pt x="8118" y="7119"/>
                    <a:pt x="8340" y="6995"/>
                    <a:pt x="8466" y="6784"/>
                  </a:cubicBezTo>
                  <a:cubicBezTo>
                    <a:pt x="8598" y="6571"/>
                    <a:pt x="8602" y="6313"/>
                    <a:pt x="8483" y="6097"/>
                  </a:cubicBezTo>
                  <a:lnTo>
                    <a:pt x="7776" y="4784"/>
                  </a:lnTo>
                  <a:lnTo>
                    <a:pt x="7776" y="3884"/>
                  </a:lnTo>
                  <a:cubicBezTo>
                    <a:pt x="7765" y="1742"/>
                    <a:pt x="6025" y="0"/>
                    <a:pt x="3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2307238" y="2006125"/>
              <a:ext cx="139475" cy="139425"/>
            </a:xfrm>
            <a:custGeom>
              <a:avLst/>
              <a:gdLst/>
              <a:ahLst/>
              <a:cxnLst/>
              <a:rect l="l" t="t" r="r" b="b"/>
              <a:pathLst>
                <a:path w="5579" h="5577" extrusionOk="0">
                  <a:moveTo>
                    <a:pt x="3074" y="465"/>
                  </a:moveTo>
                  <a:cubicBezTo>
                    <a:pt x="3098" y="465"/>
                    <a:pt x="3133" y="504"/>
                    <a:pt x="3140" y="569"/>
                  </a:cubicBezTo>
                  <a:lnTo>
                    <a:pt x="3176" y="867"/>
                  </a:lnTo>
                  <a:cubicBezTo>
                    <a:pt x="3187" y="958"/>
                    <a:pt x="3250" y="1033"/>
                    <a:pt x="3339" y="1061"/>
                  </a:cubicBezTo>
                  <a:cubicBezTo>
                    <a:pt x="3435" y="1093"/>
                    <a:pt x="3527" y="1132"/>
                    <a:pt x="3618" y="1178"/>
                  </a:cubicBezTo>
                  <a:cubicBezTo>
                    <a:pt x="3652" y="1195"/>
                    <a:pt x="3688" y="1203"/>
                    <a:pt x="3724" y="1203"/>
                  </a:cubicBezTo>
                  <a:cubicBezTo>
                    <a:pt x="3775" y="1203"/>
                    <a:pt x="3826" y="1186"/>
                    <a:pt x="3868" y="1154"/>
                  </a:cubicBezTo>
                  <a:lnTo>
                    <a:pt x="4103" y="969"/>
                  </a:lnTo>
                  <a:cubicBezTo>
                    <a:pt x="4135" y="944"/>
                    <a:pt x="4168" y="935"/>
                    <a:pt x="4193" y="935"/>
                  </a:cubicBezTo>
                  <a:cubicBezTo>
                    <a:pt x="4208" y="935"/>
                    <a:pt x="4220" y="938"/>
                    <a:pt x="4227" y="945"/>
                  </a:cubicBezTo>
                  <a:lnTo>
                    <a:pt x="4634" y="1352"/>
                  </a:lnTo>
                  <a:cubicBezTo>
                    <a:pt x="4649" y="1367"/>
                    <a:pt x="4647" y="1422"/>
                    <a:pt x="4609" y="1474"/>
                  </a:cubicBezTo>
                  <a:lnTo>
                    <a:pt x="4422" y="1709"/>
                  </a:lnTo>
                  <a:cubicBezTo>
                    <a:pt x="4362" y="1781"/>
                    <a:pt x="4357" y="1881"/>
                    <a:pt x="4397" y="1963"/>
                  </a:cubicBezTo>
                  <a:cubicBezTo>
                    <a:pt x="4444" y="2050"/>
                    <a:pt x="4483" y="2144"/>
                    <a:pt x="4514" y="2240"/>
                  </a:cubicBezTo>
                  <a:cubicBezTo>
                    <a:pt x="4542" y="2328"/>
                    <a:pt x="4616" y="2390"/>
                    <a:pt x="4708" y="2402"/>
                  </a:cubicBezTo>
                  <a:lnTo>
                    <a:pt x="5007" y="2437"/>
                  </a:lnTo>
                  <a:cubicBezTo>
                    <a:pt x="5071" y="2444"/>
                    <a:pt x="5110" y="2481"/>
                    <a:pt x="5110" y="2503"/>
                  </a:cubicBezTo>
                  <a:lnTo>
                    <a:pt x="5110" y="3075"/>
                  </a:lnTo>
                  <a:cubicBezTo>
                    <a:pt x="5110" y="3098"/>
                    <a:pt x="5071" y="3135"/>
                    <a:pt x="5007" y="3142"/>
                  </a:cubicBezTo>
                  <a:lnTo>
                    <a:pt x="4707" y="3177"/>
                  </a:lnTo>
                  <a:cubicBezTo>
                    <a:pt x="4618" y="3188"/>
                    <a:pt x="4542" y="3251"/>
                    <a:pt x="4512" y="3338"/>
                  </a:cubicBezTo>
                  <a:cubicBezTo>
                    <a:pt x="4483" y="3435"/>
                    <a:pt x="4444" y="3529"/>
                    <a:pt x="4397" y="3616"/>
                  </a:cubicBezTo>
                  <a:cubicBezTo>
                    <a:pt x="4355" y="3697"/>
                    <a:pt x="4362" y="3797"/>
                    <a:pt x="4420" y="3870"/>
                  </a:cubicBezTo>
                  <a:lnTo>
                    <a:pt x="4609" y="4105"/>
                  </a:lnTo>
                  <a:cubicBezTo>
                    <a:pt x="4647" y="4157"/>
                    <a:pt x="4649" y="4208"/>
                    <a:pt x="4633" y="4227"/>
                  </a:cubicBezTo>
                  <a:lnTo>
                    <a:pt x="4225" y="4634"/>
                  </a:lnTo>
                  <a:cubicBezTo>
                    <a:pt x="4220" y="4641"/>
                    <a:pt x="4208" y="4644"/>
                    <a:pt x="4193" y="4644"/>
                  </a:cubicBezTo>
                  <a:cubicBezTo>
                    <a:pt x="4169" y="4644"/>
                    <a:pt x="4135" y="4634"/>
                    <a:pt x="4103" y="4610"/>
                  </a:cubicBezTo>
                  <a:lnTo>
                    <a:pt x="3868" y="4421"/>
                  </a:lnTo>
                  <a:cubicBezTo>
                    <a:pt x="3827" y="4388"/>
                    <a:pt x="3776" y="4372"/>
                    <a:pt x="3725" y="4372"/>
                  </a:cubicBezTo>
                  <a:cubicBezTo>
                    <a:pt x="3687" y="4372"/>
                    <a:pt x="3649" y="4381"/>
                    <a:pt x="3614" y="4399"/>
                  </a:cubicBezTo>
                  <a:cubicBezTo>
                    <a:pt x="3526" y="4445"/>
                    <a:pt x="3433" y="4484"/>
                    <a:pt x="3337" y="4514"/>
                  </a:cubicBezTo>
                  <a:cubicBezTo>
                    <a:pt x="3250" y="4542"/>
                    <a:pt x="3187" y="4616"/>
                    <a:pt x="3176" y="4708"/>
                  </a:cubicBezTo>
                  <a:lnTo>
                    <a:pt x="3140" y="5008"/>
                  </a:lnTo>
                  <a:cubicBezTo>
                    <a:pt x="3133" y="5073"/>
                    <a:pt x="3096" y="5112"/>
                    <a:pt x="3074" y="5112"/>
                  </a:cubicBezTo>
                  <a:lnTo>
                    <a:pt x="2500" y="5112"/>
                  </a:lnTo>
                  <a:cubicBezTo>
                    <a:pt x="2476" y="5112"/>
                    <a:pt x="2439" y="5073"/>
                    <a:pt x="2433" y="5008"/>
                  </a:cubicBezTo>
                  <a:lnTo>
                    <a:pt x="2398" y="4708"/>
                  </a:lnTo>
                  <a:cubicBezTo>
                    <a:pt x="2387" y="4619"/>
                    <a:pt x="2324" y="4542"/>
                    <a:pt x="2235" y="4514"/>
                  </a:cubicBezTo>
                  <a:cubicBezTo>
                    <a:pt x="2139" y="4484"/>
                    <a:pt x="2046" y="4445"/>
                    <a:pt x="1956" y="4399"/>
                  </a:cubicBezTo>
                  <a:cubicBezTo>
                    <a:pt x="1920" y="4381"/>
                    <a:pt x="1887" y="4373"/>
                    <a:pt x="1850" y="4373"/>
                  </a:cubicBezTo>
                  <a:cubicBezTo>
                    <a:pt x="1798" y="4373"/>
                    <a:pt x="1748" y="4390"/>
                    <a:pt x="1706" y="4425"/>
                  </a:cubicBezTo>
                  <a:lnTo>
                    <a:pt x="1471" y="4610"/>
                  </a:lnTo>
                  <a:cubicBezTo>
                    <a:pt x="1438" y="4634"/>
                    <a:pt x="1405" y="4644"/>
                    <a:pt x="1381" y="4644"/>
                  </a:cubicBezTo>
                  <a:cubicBezTo>
                    <a:pt x="1366" y="4644"/>
                    <a:pt x="1354" y="4641"/>
                    <a:pt x="1347" y="4634"/>
                  </a:cubicBezTo>
                  <a:lnTo>
                    <a:pt x="939" y="4227"/>
                  </a:lnTo>
                  <a:cubicBezTo>
                    <a:pt x="924" y="4212"/>
                    <a:pt x="926" y="4157"/>
                    <a:pt x="965" y="4105"/>
                  </a:cubicBezTo>
                  <a:lnTo>
                    <a:pt x="1152" y="3870"/>
                  </a:lnTo>
                  <a:cubicBezTo>
                    <a:pt x="1211" y="3797"/>
                    <a:pt x="1217" y="3697"/>
                    <a:pt x="1176" y="3616"/>
                  </a:cubicBezTo>
                  <a:cubicBezTo>
                    <a:pt x="1130" y="3527"/>
                    <a:pt x="1091" y="3435"/>
                    <a:pt x="1060" y="3338"/>
                  </a:cubicBezTo>
                  <a:cubicBezTo>
                    <a:pt x="1032" y="3251"/>
                    <a:pt x="958" y="3188"/>
                    <a:pt x="865" y="3177"/>
                  </a:cubicBezTo>
                  <a:lnTo>
                    <a:pt x="567" y="3142"/>
                  </a:lnTo>
                  <a:cubicBezTo>
                    <a:pt x="502" y="3135"/>
                    <a:pt x="463" y="3098"/>
                    <a:pt x="463" y="3075"/>
                  </a:cubicBezTo>
                  <a:lnTo>
                    <a:pt x="463" y="2502"/>
                  </a:lnTo>
                  <a:cubicBezTo>
                    <a:pt x="463" y="2477"/>
                    <a:pt x="502" y="2440"/>
                    <a:pt x="567" y="2435"/>
                  </a:cubicBezTo>
                  <a:lnTo>
                    <a:pt x="865" y="2400"/>
                  </a:lnTo>
                  <a:cubicBezTo>
                    <a:pt x="956" y="2389"/>
                    <a:pt x="1032" y="2326"/>
                    <a:pt x="1060" y="2237"/>
                  </a:cubicBezTo>
                  <a:cubicBezTo>
                    <a:pt x="1091" y="2142"/>
                    <a:pt x="1130" y="2048"/>
                    <a:pt x="1176" y="1959"/>
                  </a:cubicBezTo>
                  <a:cubicBezTo>
                    <a:pt x="1217" y="1879"/>
                    <a:pt x="1211" y="1780"/>
                    <a:pt x="1152" y="1707"/>
                  </a:cubicBezTo>
                  <a:lnTo>
                    <a:pt x="965" y="1472"/>
                  </a:lnTo>
                  <a:cubicBezTo>
                    <a:pt x="926" y="1420"/>
                    <a:pt x="924" y="1367"/>
                    <a:pt x="939" y="1348"/>
                  </a:cubicBezTo>
                  <a:lnTo>
                    <a:pt x="1347" y="941"/>
                  </a:lnTo>
                  <a:cubicBezTo>
                    <a:pt x="1353" y="935"/>
                    <a:pt x="1364" y="932"/>
                    <a:pt x="1378" y="932"/>
                  </a:cubicBezTo>
                  <a:cubicBezTo>
                    <a:pt x="1403" y="932"/>
                    <a:pt x="1438" y="942"/>
                    <a:pt x="1471" y="967"/>
                  </a:cubicBezTo>
                  <a:lnTo>
                    <a:pt x="1706" y="1154"/>
                  </a:lnTo>
                  <a:cubicBezTo>
                    <a:pt x="1747" y="1188"/>
                    <a:pt x="1798" y="1204"/>
                    <a:pt x="1848" y="1204"/>
                  </a:cubicBezTo>
                  <a:cubicBezTo>
                    <a:pt x="1886" y="1204"/>
                    <a:pt x="1924" y="1195"/>
                    <a:pt x="1957" y="1178"/>
                  </a:cubicBezTo>
                  <a:cubicBezTo>
                    <a:pt x="2048" y="1132"/>
                    <a:pt x="2141" y="1093"/>
                    <a:pt x="2235" y="1061"/>
                  </a:cubicBezTo>
                  <a:cubicBezTo>
                    <a:pt x="2324" y="1033"/>
                    <a:pt x="2387" y="959"/>
                    <a:pt x="2398" y="867"/>
                  </a:cubicBezTo>
                  <a:lnTo>
                    <a:pt x="2433" y="569"/>
                  </a:lnTo>
                  <a:cubicBezTo>
                    <a:pt x="2439" y="504"/>
                    <a:pt x="2476" y="465"/>
                    <a:pt x="2500" y="465"/>
                  </a:cubicBezTo>
                  <a:close/>
                  <a:moveTo>
                    <a:pt x="2500" y="0"/>
                  </a:moveTo>
                  <a:cubicBezTo>
                    <a:pt x="2233" y="0"/>
                    <a:pt x="2007" y="219"/>
                    <a:pt x="1972" y="513"/>
                  </a:cubicBezTo>
                  <a:lnTo>
                    <a:pt x="1954" y="669"/>
                  </a:lnTo>
                  <a:cubicBezTo>
                    <a:pt x="1928" y="678"/>
                    <a:pt x="1902" y="689"/>
                    <a:pt x="1880" y="698"/>
                  </a:cubicBezTo>
                  <a:lnTo>
                    <a:pt x="1758" y="602"/>
                  </a:lnTo>
                  <a:cubicBezTo>
                    <a:pt x="1644" y="512"/>
                    <a:pt x="1510" y="467"/>
                    <a:pt x="1380" y="467"/>
                  </a:cubicBezTo>
                  <a:cubicBezTo>
                    <a:pt x="1246" y="467"/>
                    <a:pt x="1116" y="516"/>
                    <a:pt x="1021" y="613"/>
                  </a:cubicBezTo>
                  <a:lnTo>
                    <a:pt x="613" y="1020"/>
                  </a:lnTo>
                  <a:cubicBezTo>
                    <a:pt x="426" y="1207"/>
                    <a:pt x="421" y="1524"/>
                    <a:pt x="602" y="1755"/>
                  </a:cubicBezTo>
                  <a:lnTo>
                    <a:pt x="699" y="1879"/>
                  </a:lnTo>
                  <a:cubicBezTo>
                    <a:pt x="687" y="1904"/>
                    <a:pt x="678" y="1929"/>
                    <a:pt x="669" y="1955"/>
                  </a:cubicBezTo>
                  <a:lnTo>
                    <a:pt x="513" y="1974"/>
                  </a:lnTo>
                  <a:cubicBezTo>
                    <a:pt x="223" y="2009"/>
                    <a:pt x="1" y="2235"/>
                    <a:pt x="1" y="2502"/>
                  </a:cubicBezTo>
                  <a:lnTo>
                    <a:pt x="1" y="3075"/>
                  </a:lnTo>
                  <a:cubicBezTo>
                    <a:pt x="1" y="3342"/>
                    <a:pt x="221" y="3568"/>
                    <a:pt x="513" y="3603"/>
                  </a:cubicBezTo>
                  <a:lnTo>
                    <a:pt x="669" y="3622"/>
                  </a:lnTo>
                  <a:cubicBezTo>
                    <a:pt x="678" y="3646"/>
                    <a:pt x="689" y="3672"/>
                    <a:pt x="699" y="3697"/>
                  </a:cubicBezTo>
                  <a:lnTo>
                    <a:pt x="602" y="3820"/>
                  </a:lnTo>
                  <a:cubicBezTo>
                    <a:pt x="419" y="4051"/>
                    <a:pt x="425" y="4368"/>
                    <a:pt x="613" y="4556"/>
                  </a:cubicBezTo>
                  <a:lnTo>
                    <a:pt x="1021" y="4964"/>
                  </a:lnTo>
                  <a:cubicBezTo>
                    <a:pt x="1116" y="5059"/>
                    <a:pt x="1246" y="5107"/>
                    <a:pt x="1380" y="5107"/>
                  </a:cubicBezTo>
                  <a:cubicBezTo>
                    <a:pt x="1510" y="5107"/>
                    <a:pt x="1644" y="5063"/>
                    <a:pt x="1758" y="4975"/>
                  </a:cubicBezTo>
                  <a:lnTo>
                    <a:pt x="1880" y="4877"/>
                  </a:lnTo>
                  <a:cubicBezTo>
                    <a:pt x="1906" y="4890"/>
                    <a:pt x="1930" y="4899"/>
                    <a:pt x="1956" y="4908"/>
                  </a:cubicBezTo>
                  <a:lnTo>
                    <a:pt x="1974" y="5062"/>
                  </a:lnTo>
                  <a:cubicBezTo>
                    <a:pt x="2009" y="5354"/>
                    <a:pt x="2235" y="5577"/>
                    <a:pt x="2502" y="5577"/>
                  </a:cubicBezTo>
                  <a:lnTo>
                    <a:pt x="3076" y="5577"/>
                  </a:lnTo>
                  <a:cubicBezTo>
                    <a:pt x="3342" y="5577"/>
                    <a:pt x="3568" y="5356"/>
                    <a:pt x="3603" y="5062"/>
                  </a:cubicBezTo>
                  <a:lnTo>
                    <a:pt x="3622" y="4908"/>
                  </a:lnTo>
                  <a:cubicBezTo>
                    <a:pt x="3648" y="4899"/>
                    <a:pt x="3674" y="4886"/>
                    <a:pt x="3700" y="4875"/>
                  </a:cubicBezTo>
                  <a:lnTo>
                    <a:pt x="3822" y="4973"/>
                  </a:lnTo>
                  <a:cubicBezTo>
                    <a:pt x="3935" y="5062"/>
                    <a:pt x="4068" y="5106"/>
                    <a:pt x="4197" y="5106"/>
                  </a:cubicBezTo>
                  <a:cubicBezTo>
                    <a:pt x="4332" y="5106"/>
                    <a:pt x="4461" y="5058"/>
                    <a:pt x="4557" y="4960"/>
                  </a:cubicBezTo>
                  <a:lnTo>
                    <a:pt x="4964" y="4553"/>
                  </a:lnTo>
                  <a:cubicBezTo>
                    <a:pt x="5153" y="4366"/>
                    <a:pt x="5157" y="4049"/>
                    <a:pt x="4977" y="3818"/>
                  </a:cubicBezTo>
                  <a:lnTo>
                    <a:pt x="4879" y="3696"/>
                  </a:lnTo>
                  <a:cubicBezTo>
                    <a:pt x="4890" y="3670"/>
                    <a:pt x="4899" y="3644"/>
                    <a:pt x="4908" y="3618"/>
                  </a:cubicBezTo>
                  <a:lnTo>
                    <a:pt x="5064" y="3599"/>
                  </a:lnTo>
                  <a:cubicBezTo>
                    <a:pt x="5356" y="3566"/>
                    <a:pt x="5579" y="3338"/>
                    <a:pt x="5579" y="3072"/>
                  </a:cubicBezTo>
                  <a:lnTo>
                    <a:pt x="5579" y="2498"/>
                  </a:lnTo>
                  <a:cubicBezTo>
                    <a:pt x="5573" y="2235"/>
                    <a:pt x="5353" y="2005"/>
                    <a:pt x="5062" y="1974"/>
                  </a:cubicBezTo>
                  <a:lnTo>
                    <a:pt x="4907" y="1955"/>
                  </a:lnTo>
                  <a:cubicBezTo>
                    <a:pt x="4897" y="1929"/>
                    <a:pt x="4886" y="1904"/>
                    <a:pt x="4877" y="1879"/>
                  </a:cubicBezTo>
                  <a:lnTo>
                    <a:pt x="4973" y="1755"/>
                  </a:lnTo>
                  <a:cubicBezTo>
                    <a:pt x="5157" y="1524"/>
                    <a:pt x="5151" y="1207"/>
                    <a:pt x="4962" y="1020"/>
                  </a:cubicBezTo>
                  <a:lnTo>
                    <a:pt x="4555" y="613"/>
                  </a:lnTo>
                  <a:cubicBezTo>
                    <a:pt x="4459" y="518"/>
                    <a:pt x="4329" y="469"/>
                    <a:pt x="4194" y="469"/>
                  </a:cubicBezTo>
                  <a:cubicBezTo>
                    <a:pt x="4065" y="469"/>
                    <a:pt x="3931" y="513"/>
                    <a:pt x="3818" y="602"/>
                  </a:cubicBezTo>
                  <a:lnTo>
                    <a:pt x="3696" y="698"/>
                  </a:lnTo>
                  <a:cubicBezTo>
                    <a:pt x="3670" y="687"/>
                    <a:pt x="3646" y="678"/>
                    <a:pt x="3620" y="669"/>
                  </a:cubicBezTo>
                  <a:lnTo>
                    <a:pt x="3601" y="513"/>
                  </a:lnTo>
                  <a:cubicBezTo>
                    <a:pt x="3566" y="223"/>
                    <a:pt x="3340" y="0"/>
                    <a:pt x="3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6"/>
            <p:cNvSpPr/>
            <p:nvPr/>
          </p:nvSpPr>
          <p:spPr>
            <a:xfrm>
              <a:off x="2347513" y="20466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172" y="463"/>
                  </a:moveTo>
                  <a:cubicBezTo>
                    <a:pt x="1563" y="463"/>
                    <a:pt x="1879" y="780"/>
                    <a:pt x="1879" y="1170"/>
                  </a:cubicBezTo>
                  <a:cubicBezTo>
                    <a:pt x="1877" y="1563"/>
                    <a:pt x="1561" y="1879"/>
                    <a:pt x="1172" y="1879"/>
                  </a:cubicBezTo>
                  <a:cubicBezTo>
                    <a:pt x="780" y="1879"/>
                    <a:pt x="463" y="1563"/>
                    <a:pt x="463" y="1170"/>
                  </a:cubicBezTo>
                  <a:cubicBezTo>
                    <a:pt x="463" y="780"/>
                    <a:pt x="780" y="463"/>
                    <a:pt x="1172" y="463"/>
                  </a:cubicBezTo>
                  <a:close/>
                  <a:moveTo>
                    <a:pt x="1172" y="0"/>
                  </a:moveTo>
                  <a:cubicBezTo>
                    <a:pt x="526" y="0"/>
                    <a:pt x="0" y="526"/>
                    <a:pt x="0" y="1170"/>
                  </a:cubicBezTo>
                  <a:cubicBezTo>
                    <a:pt x="0" y="1816"/>
                    <a:pt x="526" y="2342"/>
                    <a:pt x="1172" y="2342"/>
                  </a:cubicBezTo>
                  <a:cubicBezTo>
                    <a:pt x="1816" y="2342"/>
                    <a:pt x="2342" y="1816"/>
                    <a:pt x="2342" y="1170"/>
                  </a:cubicBezTo>
                  <a:cubicBezTo>
                    <a:pt x="2342" y="526"/>
                    <a:pt x="1815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6"/>
            <p:cNvSpPr/>
            <p:nvPr/>
          </p:nvSpPr>
          <p:spPr>
            <a:xfrm>
              <a:off x="2298488" y="2214200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cubicBezTo>
                    <a:pt x="360" y="464"/>
                    <a:pt x="464" y="360"/>
                    <a:pt x="464" y="232"/>
                  </a:cubicBezTo>
                  <a:cubicBezTo>
                    <a:pt x="464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66"/>
          <p:cNvGrpSpPr/>
          <p:nvPr/>
        </p:nvGrpSpPr>
        <p:grpSpPr>
          <a:xfrm>
            <a:off x="3448092" y="2255550"/>
            <a:ext cx="391264" cy="391000"/>
            <a:chOff x="1602763" y="2540275"/>
            <a:chExt cx="296300" cy="296100"/>
          </a:xfrm>
        </p:grpSpPr>
        <p:sp>
          <p:nvSpPr>
            <p:cNvPr id="1195" name="Google Shape;1195;p66"/>
            <p:cNvSpPr/>
            <p:nvPr/>
          </p:nvSpPr>
          <p:spPr>
            <a:xfrm>
              <a:off x="1602763" y="2540275"/>
              <a:ext cx="296300" cy="296100"/>
            </a:xfrm>
            <a:custGeom>
              <a:avLst/>
              <a:gdLst/>
              <a:ahLst/>
              <a:cxnLst/>
              <a:rect l="l" t="t" r="r" b="b"/>
              <a:pathLst>
                <a:path w="11852" h="11844" extrusionOk="0">
                  <a:moveTo>
                    <a:pt x="4145" y="462"/>
                  </a:moveTo>
                  <a:cubicBezTo>
                    <a:pt x="4160" y="462"/>
                    <a:pt x="4175" y="462"/>
                    <a:pt x="4190" y="463"/>
                  </a:cubicBezTo>
                  <a:cubicBezTo>
                    <a:pt x="4577" y="489"/>
                    <a:pt x="4885" y="809"/>
                    <a:pt x="4885" y="1204"/>
                  </a:cubicBezTo>
                  <a:lnTo>
                    <a:pt x="4885" y="1637"/>
                  </a:lnTo>
                  <a:cubicBezTo>
                    <a:pt x="4885" y="1763"/>
                    <a:pt x="4990" y="1868"/>
                    <a:pt x="5116" y="1868"/>
                  </a:cubicBezTo>
                  <a:lnTo>
                    <a:pt x="6412" y="1868"/>
                  </a:lnTo>
                  <a:lnTo>
                    <a:pt x="6412" y="3164"/>
                  </a:lnTo>
                  <a:cubicBezTo>
                    <a:pt x="6412" y="3290"/>
                    <a:pt x="6517" y="3396"/>
                    <a:pt x="6643" y="3396"/>
                  </a:cubicBezTo>
                  <a:lnTo>
                    <a:pt x="7058" y="3396"/>
                  </a:lnTo>
                  <a:cubicBezTo>
                    <a:pt x="7491" y="3396"/>
                    <a:pt x="7841" y="3749"/>
                    <a:pt x="7815" y="4182"/>
                  </a:cubicBezTo>
                  <a:cubicBezTo>
                    <a:pt x="7793" y="4567"/>
                    <a:pt x="7469" y="4877"/>
                    <a:pt x="7077" y="4877"/>
                  </a:cubicBezTo>
                  <a:lnTo>
                    <a:pt x="6623" y="4877"/>
                  </a:lnTo>
                  <a:cubicBezTo>
                    <a:pt x="6497" y="4877"/>
                    <a:pt x="6392" y="4980"/>
                    <a:pt x="6392" y="5108"/>
                  </a:cubicBezTo>
                  <a:lnTo>
                    <a:pt x="6392" y="6404"/>
                  </a:lnTo>
                  <a:lnTo>
                    <a:pt x="4240" y="6404"/>
                  </a:lnTo>
                  <a:lnTo>
                    <a:pt x="4240" y="5164"/>
                  </a:lnTo>
                  <a:cubicBezTo>
                    <a:pt x="4240" y="5047"/>
                    <a:pt x="4157" y="4943"/>
                    <a:pt x="4044" y="4927"/>
                  </a:cubicBezTo>
                  <a:cubicBezTo>
                    <a:pt x="4033" y="4925"/>
                    <a:pt x="4021" y="4924"/>
                    <a:pt x="4010" y="4924"/>
                  </a:cubicBezTo>
                  <a:cubicBezTo>
                    <a:pt x="3881" y="4924"/>
                    <a:pt x="3777" y="5028"/>
                    <a:pt x="3777" y="5156"/>
                  </a:cubicBezTo>
                  <a:lnTo>
                    <a:pt x="3777" y="6404"/>
                  </a:lnTo>
                  <a:lnTo>
                    <a:pt x="1880" y="6404"/>
                  </a:lnTo>
                  <a:lnTo>
                    <a:pt x="1880" y="5108"/>
                  </a:lnTo>
                  <a:cubicBezTo>
                    <a:pt x="1878" y="4980"/>
                    <a:pt x="1772" y="4877"/>
                    <a:pt x="1647" y="4877"/>
                  </a:cubicBezTo>
                  <a:lnTo>
                    <a:pt x="1225" y="4877"/>
                  </a:lnTo>
                  <a:cubicBezTo>
                    <a:pt x="791" y="4877"/>
                    <a:pt x="443" y="4521"/>
                    <a:pt x="467" y="4090"/>
                  </a:cubicBezTo>
                  <a:cubicBezTo>
                    <a:pt x="491" y="3703"/>
                    <a:pt x="815" y="3396"/>
                    <a:pt x="1206" y="3396"/>
                  </a:cubicBezTo>
                  <a:lnTo>
                    <a:pt x="1647" y="3396"/>
                  </a:lnTo>
                  <a:cubicBezTo>
                    <a:pt x="1772" y="3396"/>
                    <a:pt x="1878" y="3290"/>
                    <a:pt x="1878" y="3164"/>
                  </a:cubicBezTo>
                  <a:lnTo>
                    <a:pt x="1878" y="1868"/>
                  </a:lnTo>
                  <a:lnTo>
                    <a:pt x="3174" y="1868"/>
                  </a:lnTo>
                  <a:cubicBezTo>
                    <a:pt x="3300" y="1868"/>
                    <a:pt x="3403" y="1763"/>
                    <a:pt x="3403" y="1637"/>
                  </a:cubicBezTo>
                  <a:lnTo>
                    <a:pt x="3403" y="1220"/>
                  </a:lnTo>
                  <a:cubicBezTo>
                    <a:pt x="3403" y="802"/>
                    <a:pt x="3735" y="462"/>
                    <a:pt x="4145" y="462"/>
                  </a:cubicBezTo>
                  <a:close/>
                  <a:moveTo>
                    <a:pt x="9124" y="771"/>
                  </a:moveTo>
                  <a:cubicBezTo>
                    <a:pt x="9138" y="771"/>
                    <a:pt x="9152" y="772"/>
                    <a:pt x="9167" y="772"/>
                  </a:cubicBezTo>
                  <a:cubicBezTo>
                    <a:pt x="9554" y="798"/>
                    <a:pt x="9861" y="1120"/>
                    <a:pt x="9861" y="1513"/>
                  </a:cubicBezTo>
                  <a:lnTo>
                    <a:pt x="9861" y="1659"/>
                  </a:lnTo>
                  <a:cubicBezTo>
                    <a:pt x="9861" y="1787"/>
                    <a:pt x="9965" y="1890"/>
                    <a:pt x="10092" y="1890"/>
                  </a:cubicBezTo>
                  <a:lnTo>
                    <a:pt x="11388" y="1890"/>
                  </a:lnTo>
                  <a:lnTo>
                    <a:pt x="11388" y="3720"/>
                  </a:lnTo>
                  <a:lnTo>
                    <a:pt x="10148" y="3720"/>
                  </a:lnTo>
                  <a:cubicBezTo>
                    <a:pt x="10033" y="3720"/>
                    <a:pt x="9928" y="3803"/>
                    <a:pt x="9913" y="3916"/>
                  </a:cubicBezTo>
                  <a:cubicBezTo>
                    <a:pt x="9890" y="4058"/>
                    <a:pt x="10002" y="4182"/>
                    <a:pt x="10140" y="4182"/>
                  </a:cubicBezTo>
                  <a:lnTo>
                    <a:pt x="11388" y="4182"/>
                  </a:lnTo>
                  <a:lnTo>
                    <a:pt x="11388" y="6404"/>
                  </a:lnTo>
                  <a:lnTo>
                    <a:pt x="10092" y="6404"/>
                  </a:lnTo>
                  <a:cubicBezTo>
                    <a:pt x="9965" y="6404"/>
                    <a:pt x="9861" y="6508"/>
                    <a:pt x="9861" y="6635"/>
                  </a:cubicBezTo>
                  <a:lnTo>
                    <a:pt x="9861" y="7361"/>
                  </a:lnTo>
                  <a:cubicBezTo>
                    <a:pt x="9861" y="7779"/>
                    <a:pt x="9532" y="8120"/>
                    <a:pt x="9119" y="8120"/>
                  </a:cubicBezTo>
                  <a:cubicBezTo>
                    <a:pt x="9104" y="8120"/>
                    <a:pt x="9089" y="8119"/>
                    <a:pt x="9074" y="8118"/>
                  </a:cubicBezTo>
                  <a:cubicBezTo>
                    <a:pt x="8687" y="8092"/>
                    <a:pt x="8380" y="7770"/>
                    <a:pt x="8380" y="7378"/>
                  </a:cubicBezTo>
                  <a:lnTo>
                    <a:pt x="8380" y="6635"/>
                  </a:lnTo>
                  <a:cubicBezTo>
                    <a:pt x="8380" y="6508"/>
                    <a:pt x="8276" y="6404"/>
                    <a:pt x="8148" y="6404"/>
                  </a:cubicBezTo>
                  <a:lnTo>
                    <a:pt x="6852" y="6404"/>
                  </a:lnTo>
                  <a:lnTo>
                    <a:pt x="6852" y="5339"/>
                  </a:lnTo>
                  <a:lnTo>
                    <a:pt x="7034" y="5339"/>
                  </a:lnTo>
                  <a:cubicBezTo>
                    <a:pt x="7693" y="5339"/>
                    <a:pt x="8247" y="4817"/>
                    <a:pt x="8258" y="4158"/>
                  </a:cubicBezTo>
                  <a:cubicBezTo>
                    <a:pt x="8269" y="3484"/>
                    <a:pt x="7724" y="2933"/>
                    <a:pt x="7054" y="2933"/>
                  </a:cubicBezTo>
                  <a:lnTo>
                    <a:pt x="6852" y="2933"/>
                  </a:lnTo>
                  <a:lnTo>
                    <a:pt x="6852" y="1868"/>
                  </a:lnTo>
                  <a:lnTo>
                    <a:pt x="8148" y="1868"/>
                  </a:lnTo>
                  <a:cubicBezTo>
                    <a:pt x="8276" y="1868"/>
                    <a:pt x="8380" y="1763"/>
                    <a:pt x="8380" y="1637"/>
                  </a:cubicBezTo>
                  <a:lnTo>
                    <a:pt x="8380" y="1529"/>
                  </a:lnTo>
                  <a:cubicBezTo>
                    <a:pt x="8380" y="1110"/>
                    <a:pt x="8711" y="771"/>
                    <a:pt x="9124" y="771"/>
                  </a:cubicBezTo>
                  <a:close/>
                  <a:moveTo>
                    <a:pt x="6414" y="6867"/>
                  </a:moveTo>
                  <a:lnTo>
                    <a:pt x="6390" y="8163"/>
                  </a:lnTo>
                  <a:cubicBezTo>
                    <a:pt x="6390" y="8289"/>
                    <a:pt x="6493" y="8394"/>
                    <a:pt x="6621" y="8394"/>
                  </a:cubicBezTo>
                  <a:lnTo>
                    <a:pt x="6741" y="8394"/>
                  </a:lnTo>
                  <a:cubicBezTo>
                    <a:pt x="7175" y="8394"/>
                    <a:pt x="7525" y="8748"/>
                    <a:pt x="7499" y="9181"/>
                  </a:cubicBezTo>
                  <a:cubicBezTo>
                    <a:pt x="7475" y="9566"/>
                    <a:pt x="7151" y="9875"/>
                    <a:pt x="6760" y="9875"/>
                  </a:cubicBezTo>
                  <a:lnTo>
                    <a:pt x="6621" y="9875"/>
                  </a:lnTo>
                  <a:cubicBezTo>
                    <a:pt x="6493" y="9875"/>
                    <a:pt x="6390" y="9979"/>
                    <a:pt x="6390" y="10107"/>
                  </a:cubicBezTo>
                  <a:lnTo>
                    <a:pt x="6390" y="11402"/>
                  </a:lnTo>
                  <a:lnTo>
                    <a:pt x="4933" y="11402"/>
                  </a:lnTo>
                  <a:lnTo>
                    <a:pt x="4933" y="10162"/>
                  </a:lnTo>
                  <a:cubicBezTo>
                    <a:pt x="4933" y="10045"/>
                    <a:pt x="4849" y="9942"/>
                    <a:pt x="4735" y="9925"/>
                  </a:cubicBezTo>
                  <a:cubicBezTo>
                    <a:pt x="4723" y="9924"/>
                    <a:pt x="4712" y="9923"/>
                    <a:pt x="4701" y="9923"/>
                  </a:cubicBezTo>
                  <a:cubicBezTo>
                    <a:pt x="4573" y="9923"/>
                    <a:pt x="4470" y="10027"/>
                    <a:pt x="4470" y="10155"/>
                  </a:cubicBezTo>
                  <a:lnTo>
                    <a:pt x="4470" y="11402"/>
                  </a:lnTo>
                  <a:lnTo>
                    <a:pt x="1878" y="11402"/>
                  </a:lnTo>
                  <a:lnTo>
                    <a:pt x="1878" y="10406"/>
                  </a:lnTo>
                  <a:lnTo>
                    <a:pt x="2132" y="10406"/>
                  </a:lnTo>
                  <a:cubicBezTo>
                    <a:pt x="2865" y="10406"/>
                    <a:pt x="3465" y="9797"/>
                    <a:pt x="3426" y="9064"/>
                  </a:cubicBezTo>
                  <a:cubicBezTo>
                    <a:pt x="3391" y="8394"/>
                    <a:pt x="2833" y="7861"/>
                    <a:pt x="2156" y="7861"/>
                  </a:cubicBezTo>
                  <a:lnTo>
                    <a:pt x="1878" y="7861"/>
                  </a:lnTo>
                  <a:lnTo>
                    <a:pt x="1878" y="6867"/>
                  </a:lnTo>
                  <a:close/>
                  <a:moveTo>
                    <a:pt x="11388" y="6867"/>
                  </a:moveTo>
                  <a:lnTo>
                    <a:pt x="11388" y="9597"/>
                  </a:lnTo>
                  <a:lnTo>
                    <a:pt x="10148" y="9597"/>
                  </a:lnTo>
                  <a:cubicBezTo>
                    <a:pt x="10033" y="9597"/>
                    <a:pt x="9928" y="9681"/>
                    <a:pt x="9913" y="9794"/>
                  </a:cubicBezTo>
                  <a:cubicBezTo>
                    <a:pt x="9890" y="9936"/>
                    <a:pt x="10002" y="10060"/>
                    <a:pt x="10140" y="10060"/>
                  </a:cubicBezTo>
                  <a:lnTo>
                    <a:pt x="11388" y="10060"/>
                  </a:lnTo>
                  <a:lnTo>
                    <a:pt x="11388" y="11402"/>
                  </a:lnTo>
                  <a:lnTo>
                    <a:pt x="6852" y="11402"/>
                  </a:lnTo>
                  <a:lnTo>
                    <a:pt x="6852" y="10338"/>
                  </a:lnTo>
                  <a:cubicBezTo>
                    <a:pt x="7473" y="10288"/>
                    <a:pt x="7965" y="9768"/>
                    <a:pt x="7965" y="9135"/>
                  </a:cubicBezTo>
                  <a:cubicBezTo>
                    <a:pt x="7965" y="8500"/>
                    <a:pt x="7475" y="7979"/>
                    <a:pt x="6852" y="7931"/>
                  </a:cubicBezTo>
                  <a:lnTo>
                    <a:pt x="6852" y="6867"/>
                  </a:lnTo>
                  <a:lnTo>
                    <a:pt x="7917" y="6867"/>
                  </a:lnTo>
                  <a:lnTo>
                    <a:pt x="7917" y="7357"/>
                  </a:lnTo>
                  <a:cubicBezTo>
                    <a:pt x="7917" y="8016"/>
                    <a:pt x="8437" y="8570"/>
                    <a:pt x="9098" y="8581"/>
                  </a:cubicBezTo>
                  <a:cubicBezTo>
                    <a:pt x="9105" y="8581"/>
                    <a:pt x="9112" y="8581"/>
                    <a:pt x="9118" y="8581"/>
                  </a:cubicBezTo>
                  <a:cubicBezTo>
                    <a:pt x="9781" y="8581"/>
                    <a:pt x="10324" y="8041"/>
                    <a:pt x="10324" y="7376"/>
                  </a:cubicBezTo>
                  <a:lnTo>
                    <a:pt x="10324" y="6867"/>
                  </a:lnTo>
                  <a:close/>
                  <a:moveTo>
                    <a:pt x="4143" y="0"/>
                  </a:moveTo>
                  <a:cubicBezTo>
                    <a:pt x="3480" y="0"/>
                    <a:pt x="2939" y="540"/>
                    <a:pt x="2939" y="1206"/>
                  </a:cubicBezTo>
                  <a:lnTo>
                    <a:pt x="2939" y="1407"/>
                  </a:lnTo>
                  <a:lnTo>
                    <a:pt x="1621" y="1407"/>
                  </a:lnTo>
                  <a:cubicBezTo>
                    <a:pt x="1493" y="1407"/>
                    <a:pt x="1389" y="1511"/>
                    <a:pt x="1389" y="1639"/>
                  </a:cubicBezTo>
                  <a:lnTo>
                    <a:pt x="1389" y="2935"/>
                  </a:lnTo>
                  <a:lnTo>
                    <a:pt x="1206" y="2935"/>
                  </a:lnTo>
                  <a:cubicBezTo>
                    <a:pt x="541" y="2936"/>
                    <a:pt x="1" y="3475"/>
                    <a:pt x="1" y="4140"/>
                  </a:cubicBezTo>
                  <a:cubicBezTo>
                    <a:pt x="1" y="4802"/>
                    <a:pt x="538" y="5341"/>
                    <a:pt x="1199" y="5341"/>
                  </a:cubicBezTo>
                  <a:cubicBezTo>
                    <a:pt x="1201" y="5341"/>
                    <a:pt x="1204" y="5341"/>
                    <a:pt x="1206" y="5341"/>
                  </a:cubicBezTo>
                  <a:lnTo>
                    <a:pt x="1411" y="5341"/>
                  </a:lnTo>
                  <a:lnTo>
                    <a:pt x="1411" y="6613"/>
                  </a:lnTo>
                  <a:lnTo>
                    <a:pt x="1411" y="6637"/>
                  </a:lnTo>
                  <a:lnTo>
                    <a:pt x="1411" y="8087"/>
                  </a:lnTo>
                  <a:cubicBezTo>
                    <a:pt x="1408" y="8215"/>
                    <a:pt x="1510" y="8318"/>
                    <a:pt x="1639" y="8326"/>
                  </a:cubicBezTo>
                  <a:lnTo>
                    <a:pt x="2148" y="8326"/>
                  </a:lnTo>
                  <a:cubicBezTo>
                    <a:pt x="2153" y="8326"/>
                    <a:pt x="2157" y="8326"/>
                    <a:pt x="2162" y="8326"/>
                  </a:cubicBezTo>
                  <a:cubicBezTo>
                    <a:pt x="2604" y="8326"/>
                    <a:pt x="2961" y="8687"/>
                    <a:pt x="2961" y="9131"/>
                  </a:cubicBezTo>
                  <a:cubicBezTo>
                    <a:pt x="2961" y="9581"/>
                    <a:pt x="2594" y="9944"/>
                    <a:pt x="2148" y="9946"/>
                  </a:cubicBezTo>
                  <a:lnTo>
                    <a:pt x="1639" y="9946"/>
                  </a:lnTo>
                  <a:cubicBezTo>
                    <a:pt x="1639" y="9946"/>
                    <a:pt x="1638" y="9945"/>
                    <a:pt x="1638" y="9945"/>
                  </a:cubicBezTo>
                  <a:cubicBezTo>
                    <a:pt x="1511" y="9945"/>
                    <a:pt x="1411" y="10175"/>
                    <a:pt x="1411" y="10175"/>
                  </a:cubicBezTo>
                  <a:lnTo>
                    <a:pt x="1411" y="11612"/>
                  </a:lnTo>
                  <a:cubicBezTo>
                    <a:pt x="1411" y="11739"/>
                    <a:pt x="1517" y="11843"/>
                    <a:pt x="1643" y="11843"/>
                  </a:cubicBezTo>
                  <a:lnTo>
                    <a:pt x="11618" y="11843"/>
                  </a:lnTo>
                  <a:cubicBezTo>
                    <a:pt x="11746" y="11843"/>
                    <a:pt x="11849" y="11739"/>
                    <a:pt x="11849" y="11612"/>
                  </a:cubicBezTo>
                  <a:lnTo>
                    <a:pt x="11849" y="1639"/>
                  </a:lnTo>
                  <a:cubicBezTo>
                    <a:pt x="11851" y="1509"/>
                    <a:pt x="11747" y="1405"/>
                    <a:pt x="11620" y="1405"/>
                  </a:cubicBezTo>
                  <a:lnTo>
                    <a:pt x="10326" y="1405"/>
                  </a:lnTo>
                  <a:cubicBezTo>
                    <a:pt x="10270" y="791"/>
                    <a:pt x="9753" y="309"/>
                    <a:pt x="9128" y="309"/>
                  </a:cubicBezTo>
                  <a:cubicBezTo>
                    <a:pt x="8500" y="309"/>
                    <a:pt x="7984" y="791"/>
                    <a:pt x="7928" y="1405"/>
                  </a:cubicBezTo>
                  <a:lnTo>
                    <a:pt x="5346" y="1405"/>
                  </a:lnTo>
                  <a:lnTo>
                    <a:pt x="5346" y="1224"/>
                  </a:lnTo>
                  <a:cubicBezTo>
                    <a:pt x="5346" y="565"/>
                    <a:pt x="4825" y="11"/>
                    <a:pt x="4166" y="0"/>
                  </a:cubicBezTo>
                  <a:cubicBezTo>
                    <a:pt x="4158" y="0"/>
                    <a:pt x="4151" y="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6"/>
            <p:cNvSpPr/>
            <p:nvPr/>
          </p:nvSpPr>
          <p:spPr>
            <a:xfrm>
              <a:off x="1714163" y="2766325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5" y="0"/>
                    <a:pt x="1" y="102"/>
                    <a:pt x="1" y="231"/>
                  </a:cubicBezTo>
                  <a:cubicBezTo>
                    <a:pt x="1" y="359"/>
                    <a:pt x="105" y="463"/>
                    <a:pt x="232" y="463"/>
                  </a:cubicBezTo>
                  <a:cubicBezTo>
                    <a:pt x="360" y="463"/>
                    <a:pt x="464" y="359"/>
                    <a:pt x="464" y="231"/>
                  </a:cubicBezTo>
                  <a:cubicBezTo>
                    <a:pt x="464" y="102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6"/>
            <p:cNvSpPr/>
            <p:nvPr/>
          </p:nvSpPr>
          <p:spPr>
            <a:xfrm>
              <a:off x="1828688" y="2780375"/>
              <a:ext cx="11575" cy="11600"/>
            </a:xfrm>
            <a:custGeom>
              <a:avLst/>
              <a:gdLst/>
              <a:ahLst/>
              <a:cxnLst/>
              <a:rect l="l" t="t" r="r" b="b"/>
              <a:pathLst>
                <a:path w="463" h="464" extrusionOk="0">
                  <a:moveTo>
                    <a:pt x="231" y="1"/>
                  </a:moveTo>
                  <a:cubicBezTo>
                    <a:pt x="104" y="1"/>
                    <a:pt x="0" y="105"/>
                    <a:pt x="0" y="232"/>
                  </a:cubicBezTo>
                  <a:cubicBezTo>
                    <a:pt x="0" y="362"/>
                    <a:pt x="104" y="464"/>
                    <a:pt x="231" y="464"/>
                  </a:cubicBezTo>
                  <a:cubicBezTo>
                    <a:pt x="359" y="464"/>
                    <a:pt x="463" y="362"/>
                    <a:pt x="463" y="232"/>
                  </a:cubicBezTo>
                  <a:cubicBezTo>
                    <a:pt x="463" y="105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6"/>
            <p:cNvSpPr/>
            <p:nvPr/>
          </p:nvSpPr>
          <p:spPr>
            <a:xfrm>
              <a:off x="1828688" y="2633075"/>
              <a:ext cx="11575" cy="11575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1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3" y="359"/>
                    <a:pt x="463" y="232"/>
                  </a:cubicBezTo>
                  <a:cubicBezTo>
                    <a:pt x="463" y="104"/>
                    <a:pt x="359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6"/>
            <p:cNvSpPr/>
            <p:nvPr/>
          </p:nvSpPr>
          <p:spPr>
            <a:xfrm>
              <a:off x="1696963" y="26415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1"/>
                  </a:moveTo>
                  <a:cubicBezTo>
                    <a:pt x="104" y="1"/>
                    <a:pt x="0" y="105"/>
                    <a:pt x="0" y="232"/>
                  </a:cubicBezTo>
                  <a:cubicBezTo>
                    <a:pt x="0" y="362"/>
                    <a:pt x="104" y="464"/>
                    <a:pt x="232" y="464"/>
                  </a:cubicBezTo>
                  <a:cubicBezTo>
                    <a:pt x="359" y="464"/>
                    <a:pt x="463" y="362"/>
                    <a:pt x="463" y="232"/>
                  </a:cubicBezTo>
                  <a:cubicBezTo>
                    <a:pt x="463" y="105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66"/>
          <p:cNvGrpSpPr/>
          <p:nvPr/>
        </p:nvGrpSpPr>
        <p:grpSpPr>
          <a:xfrm>
            <a:off x="5343540" y="2255533"/>
            <a:ext cx="360662" cy="391033"/>
            <a:chOff x="2235463" y="2559575"/>
            <a:chExt cx="273125" cy="296125"/>
          </a:xfrm>
        </p:grpSpPr>
        <p:sp>
          <p:nvSpPr>
            <p:cNvPr id="1201" name="Google Shape;1201;p66"/>
            <p:cNvSpPr/>
            <p:nvPr/>
          </p:nvSpPr>
          <p:spPr>
            <a:xfrm>
              <a:off x="2235463" y="2758025"/>
              <a:ext cx="273125" cy="97675"/>
            </a:xfrm>
            <a:custGeom>
              <a:avLst/>
              <a:gdLst/>
              <a:ahLst/>
              <a:cxnLst/>
              <a:rect l="l" t="t" r="r" b="b"/>
              <a:pathLst>
                <a:path w="10925" h="3907" extrusionOk="0">
                  <a:moveTo>
                    <a:pt x="1067" y="2272"/>
                  </a:moveTo>
                  <a:cubicBezTo>
                    <a:pt x="1391" y="2272"/>
                    <a:pt x="1655" y="2537"/>
                    <a:pt x="1655" y="2861"/>
                  </a:cubicBezTo>
                  <a:cubicBezTo>
                    <a:pt x="1655" y="3185"/>
                    <a:pt x="1391" y="3448"/>
                    <a:pt x="1067" y="3448"/>
                  </a:cubicBezTo>
                  <a:cubicBezTo>
                    <a:pt x="743" y="3448"/>
                    <a:pt x="480" y="3185"/>
                    <a:pt x="480" y="2861"/>
                  </a:cubicBezTo>
                  <a:cubicBezTo>
                    <a:pt x="480" y="2537"/>
                    <a:pt x="743" y="2272"/>
                    <a:pt x="1067" y="2272"/>
                  </a:cubicBezTo>
                  <a:close/>
                  <a:moveTo>
                    <a:pt x="5471" y="2272"/>
                  </a:moveTo>
                  <a:cubicBezTo>
                    <a:pt x="5795" y="2272"/>
                    <a:pt x="6058" y="2537"/>
                    <a:pt x="6058" y="2861"/>
                  </a:cubicBezTo>
                  <a:cubicBezTo>
                    <a:pt x="6058" y="3185"/>
                    <a:pt x="5795" y="3448"/>
                    <a:pt x="5471" y="3448"/>
                  </a:cubicBezTo>
                  <a:cubicBezTo>
                    <a:pt x="5147" y="3448"/>
                    <a:pt x="4882" y="3185"/>
                    <a:pt x="4882" y="2861"/>
                  </a:cubicBezTo>
                  <a:cubicBezTo>
                    <a:pt x="4882" y="2537"/>
                    <a:pt x="5147" y="2272"/>
                    <a:pt x="5471" y="2272"/>
                  </a:cubicBezTo>
                  <a:close/>
                  <a:moveTo>
                    <a:pt x="9875" y="2272"/>
                  </a:moveTo>
                  <a:cubicBezTo>
                    <a:pt x="10199" y="2272"/>
                    <a:pt x="10462" y="2537"/>
                    <a:pt x="10462" y="2861"/>
                  </a:cubicBezTo>
                  <a:cubicBezTo>
                    <a:pt x="10462" y="3185"/>
                    <a:pt x="10199" y="3448"/>
                    <a:pt x="9875" y="3448"/>
                  </a:cubicBezTo>
                  <a:cubicBezTo>
                    <a:pt x="9551" y="3448"/>
                    <a:pt x="9286" y="3185"/>
                    <a:pt x="9286" y="2861"/>
                  </a:cubicBezTo>
                  <a:cubicBezTo>
                    <a:pt x="9286" y="2537"/>
                    <a:pt x="9551" y="2272"/>
                    <a:pt x="9875" y="2272"/>
                  </a:cubicBezTo>
                  <a:close/>
                  <a:moveTo>
                    <a:pt x="5476" y="0"/>
                  </a:moveTo>
                  <a:cubicBezTo>
                    <a:pt x="5348" y="0"/>
                    <a:pt x="5243" y="104"/>
                    <a:pt x="5243" y="232"/>
                  </a:cubicBezTo>
                  <a:lnTo>
                    <a:pt x="5243" y="447"/>
                  </a:lnTo>
                  <a:lnTo>
                    <a:pt x="1713" y="447"/>
                  </a:lnTo>
                  <a:cubicBezTo>
                    <a:pt x="1235" y="447"/>
                    <a:pt x="846" y="834"/>
                    <a:pt x="846" y="1313"/>
                  </a:cubicBezTo>
                  <a:lnTo>
                    <a:pt x="846" y="1832"/>
                  </a:lnTo>
                  <a:cubicBezTo>
                    <a:pt x="361" y="1943"/>
                    <a:pt x="0" y="2389"/>
                    <a:pt x="30" y="2915"/>
                  </a:cubicBezTo>
                  <a:cubicBezTo>
                    <a:pt x="59" y="3435"/>
                    <a:pt x="476" y="3863"/>
                    <a:pt x="998" y="3900"/>
                  </a:cubicBezTo>
                  <a:cubicBezTo>
                    <a:pt x="1025" y="3902"/>
                    <a:pt x="1052" y="3903"/>
                    <a:pt x="1079" y="3903"/>
                  </a:cubicBezTo>
                  <a:cubicBezTo>
                    <a:pt x="1657" y="3903"/>
                    <a:pt x="2129" y="3431"/>
                    <a:pt x="2129" y="2854"/>
                  </a:cubicBezTo>
                  <a:cubicBezTo>
                    <a:pt x="2129" y="2354"/>
                    <a:pt x="1777" y="1935"/>
                    <a:pt x="1309" y="1828"/>
                  </a:cubicBezTo>
                  <a:lnTo>
                    <a:pt x="1309" y="1310"/>
                  </a:lnTo>
                  <a:cubicBezTo>
                    <a:pt x="1309" y="1087"/>
                    <a:pt x="1491" y="908"/>
                    <a:pt x="1713" y="908"/>
                  </a:cubicBezTo>
                  <a:lnTo>
                    <a:pt x="5243" y="908"/>
                  </a:lnTo>
                  <a:lnTo>
                    <a:pt x="5243" y="1833"/>
                  </a:lnTo>
                  <a:cubicBezTo>
                    <a:pt x="4771" y="1939"/>
                    <a:pt x="4419" y="2359"/>
                    <a:pt x="4419" y="2855"/>
                  </a:cubicBezTo>
                  <a:cubicBezTo>
                    <a:pt x="4419" y="3435"/>
                    <a:pt x="4891" y="3907"/>
                    <a:pt x="5471" y="3907"/>
                  </a:cubicBezTo>
                  <a:cubicBezTo>
                    <a:pt x="6048" y="3907"/>
                    <a:pt x="6521" y="3435"/>
                    <a:pt x="6521" y="2855"/>
                  </a:cubicBezTo>
                  <a:cubicBezTo>
                    <a:pt x="6521" y="2356"/>
                    <a:pt x="6169" y="1937"/>
                    <a:pt x="5706" y="1833"/>
                  </a:cubicBezTo>
                  <a:lnTo>
                    <a:pt x="5706" y="930"/>
                  </a:lnTo>
                  <a:lnTo>
                    <a:pt x="9240" y="930"/>
                  </a:lnTo>
                  <a:cubicBezTo>
                    <a:pt x="9240" y="930"/>
                    <a:pt x="9644" y="1093"/>
                    <a:pt x="9640" y="1315"/>
                  </a:cubicBezTo>
                  <a:lnTo>
                    <a:pt x="9640" y="1833"/>
                  </a:lnTo>
                  <a:cubicBezTo>
                    <a:pt x="9175" y="1939"/>
                    <a:pt x="8824" y="2359"/>
                    <a:pt x="8824" y="2855"/>
                  </a:cubicBezTo>
                  <a:cubicBezTo>
                    <a:pt x="8824" y="3435"/>
                    <a:pt x="9296" y="3907"/>
                    <a:pt x="9875" y="3907"/>
                  </a:cubicBezTo>
                  <a:cubicBezTo>
                    <a:pt x="10453" y="3907"/>
                    <a:pt x="10925" y="3435"/>
                    <a:pt x="10925" y="2855"/>
                  </a:cubicBezTo>
                  <a:cubicBezTo>
                    <a:pt x="10925" y="2361"/>
                    <a:pt x="10573" y="1943"/>
                    <a:pt x="10103" y="1835"/>
                  </a:cubicBezTo>
                  <a:lnTo>
                    <a:pt x="10103" y="1317"/>
                  </a:lnTo>
                  <a:cubicBezTo>
                    <a:pt x="10107" y="841"/>
                    <a:pt x="9240" y="447"/>
                    <a:pt x="9240" y="447"/>
                  </a:cubicBezTo>
                  <a:lnTo>
                    <a:pt x="5706" y="447"/>
                  </a:lnTo>
                  <a:lnTo>
                    <a:pt x="5706" y="240"/>
                  </a:lnTo>
                  <a:cubicBezTo>
                    <a:pt x="5706" y="123"/>
                    <a:pt x="5623" y="19"/>
                    <a:pt x="5510" y="3"/>
                  </a:cubicBezTo>
                  <a:cubicBezTo>
                    <a:pt x="5498" y="1"/>
                    <a:pt x="5487" y="0"/>
                    <a:pt x="5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6"/>
            <p:cNvSpPr/>
            <p:nvPr/>
          </p:nvSpPr>
          <p:spPr>
            <a:xfrm>
              <a:off x="2281413" y="2559575"/>
              <a:ext cx="181650" cy="181575"/>
            </a:xfrm>
            <a:custGeom>
              <a:avLst/>
              <a:gdLst/>
              <a:ahLst/>
              <a:cxnLst/>
              <a:rect l="l" t="t" r="r" b="b"/>
              <a:pathLst>
                <a:path w="7266" h="7263" extrusionOk="0">
                  <a:moveTo>
                    <a:pt x="3570" y="2855"/>
                  </a:moveTo>
                  <a:cubicBezTo>
                    <a:pt x="3998" y="2855"/>
                    <a:pt x="4347" y="3203"/>
                    <a:pt x="4347" y="3633"/>
                  </a:cubicBezTo>
                  <a:cubicBezTo>
                    <a:pt x="4347" y="4060"/>
                    <a:pt x="3998" y="4410"/>
                    <a:pt x="3570" y="4410"/>
                  </a:cubicBezTo>
                  <a:cubicBezTo>
                    <a:pt x="3140" y="4406"/>
                    <a:pt x="2792" y="4060"/>
                    <a:pt x="2792" y="3633"/>
                  </a:cubicBezTo>
                  <a:cubicBezTo>
                    <a:pt x="2792" y="3203"/>
                    <a:pt x="3142" y="2855"/>
                    <a:pt x="3570" y="2855"/>
                  </a:cubicBezTo>
                  <a:close/>
                  <a:moveTo>
                    <a:pt x="3631" y="461"/>
                  </a:moveTo>
                  <a:cubicBezTo>
                    <a:pt x="5377" y="461"/>
                    <a:pt x="6799" y="1883"/>
                    <a:pt x="6799" y="3629"/>
                  </a:cubicBezTo>
                  <a:cubicBezTo>
                    <a:pt x="6802" y="4512"/>
                    <a:pt x="6441" y="5308"/>
                    <a:pt x="5862" y="5882"/>
                  </a:cubicBezTo>
                  <a:cubicBezTo>
                    <a:pt x="5710" y="5513"/>
                    <a:pt x="5464" y="5182"/>
                    <a:pt x="5144" y="4930"/>
                  </a:cubicBezTo>
                  <a:cubicBezTo>
                    <a:pt x="4927" y="4756"/>
                    <a:pt x="4677" y="4625"/>
                    <a:pt x="4412" y="4536"/>
                  </a:cubicBezTo>
                  <a:cubicBezTo>
                    <a:pt x="4653" y="4310"/>
                    <a:pt x="4807" y="3988"/>
                    <a:pt x="4807" y="3633"/>
                  </a:cubicBezTo>
                  <a:cubicBezTo>
                    <a:pt x="4807" y="2949"/>
                    <a:pt x="4251" y="2392"/>
                    <a:pt x="3566" y="2392"/>
                  </a:cubicBezTo>
                  <a:cubicBezTo>
                    <a:pt x="2881" y="2392"/>
                    <a:pt x="2326" y="2948"/>
                    <a:pt x="2326" y="3633"/>
                  </a:cubicBezTo>
                  <a:cubicBezTo>
                    <a:pt x="2326" y="4007"/>
                    <a:pt x="2492" y="4342"/>
                    <a:pt x="2755" y="4569"/>
                  </a:cubicBezTo>
                  <a:cubicBezTo>
                    <a:pt x="2526" y="4656"/>
                    <a:pt x="2311" y="4777"/>
                    <a:pt x="2118" y="4930"/>
                  </a:cubicBezTo>
                  <a:cubicBezTo>
                    <a:pt x="1800" y="5182"/>
                    <a:pt x="1552" y="5513"/>
                    <a:pt x="1402" y="5882"/>
                  </a:cubicBezTo>
                  <a:cubicBezTo>
                    <a:pt x="821" y="5308"/>
                    <a:pt x="462" y="4508"/>
                    <a:pt x="462" y="3629"/>
                  </a:cubicBezTo>
                  <a:cubicBezTo>
                    <a:pt x="462" y="1883"/>
                    <a:pt x="1883" y="461"/>
                    <a:pt x="3631" y="461"/>
                  </a:cubicBezTo>
                  <a:close/>
                  <a:moveTo>
                    <a:pt x="3633" y="4869"/>
                  </a:moveTo>
                  <a:cubicBezTo>
                    <a:pt x="4486" y="4869"/>
                    <a:pt x="5242" y="5421"/>
                    <a:pt x="5484" y="6200"/>
                  </a:cubicBezTo>
                  <a:cubicBezTo>
                    <a:pt x="4964" y="6578"/>
                    <a:pt x="4325" y="6800"/>
                    <a:pt x="3633" y="6800"/>
                  </a:cubicBezTo>
                  <a:cubicBezTo>
                    <a:pt x="2942" y="6800"/>
                    <a:pt x="2302" y="6578"/>
                    <a:pt x="1782" y="6200"/>
                  </a:cubicBezTo>
                  <a:cubicBezTo>
                    <a:pt x="2024" y="5421"/>
                    <a:pt x="2778" y="4869"/>
                    <a:pt x="3633" y="4869"/>
                  </a:cubicBezTo>
                  <a:close/>
                  <a:moveTo>
                    <a:pt x="3633" y="0"/>
                  </a:moveTo>
                  <a:cubicBezTo>
                    <a:pt x="1632" y="0"/>
                    <a:pt x="1" y="1629"/>
                    <a:pt x="1" y="3633"/>
                  </a:cubicBezTo>
                  <a:cubicBezTo>
                    <a:pt x="1" y="4773"/>
                    <a:pt x="530" y="5791"/>
                    <a:pt x="1356" y="6458"/>
                  </a:cubicBezTo>
                  <a:cubicBezTo>
                    <a:pt x="1363" y="6465"/>
                    <a:pt x="1367" y="6469"/>
                    <a:pt x="1374" y="6472"/>
                  </a:cubicBezTo>
                  <a:cubicBezTo>
                    <a:pt x="1554" y="6617"/>
                    <a:pt x="1746" y="6741"/>
                    <a:pt x="1948" y="6848"/>
                  </a:cubicBezTo>
                  <a:lnTo>
                    <a:pt x="1948" y="6846"/>
                  </a:lnTo>
                  <a:cubicBezTo>
                    <a:pt x="2452" y="7111"/>
                    <a:pt x="3026" y="7263"/>
                    <a:pt x="3635" y="7263"/>
                  </a:cubicBezTo>
                  <a:cubicBezTo>
                    <a:pt x="4383" y="7263"/>
                    <a:pt x="5079" y="7035"/>
                    <a:pt x="5658" y="6645"/>
                  </a:cubicBezTo>
                  <a:cubicBezTo>
                    <a:pt x="5738" y="6591"/>
                    <a:pt x="5816" y="6534"/>
                    <a:pt x="5893" y="6472"/>
                  </a:cubicBezTo>
                  <a:cubicBezTo>
                    <a:pt x="5901" y="6469"/>
                    <a:pt x="5904" y="6461"/>
                    <a:pt x="5912" y="6458"/>
                  </a:cubicBezTo>
                  <a:cubicBezTo>
                    <a:pt x="6736" y="5791"/>
                    <a:pt x="7265" y="4773"/>
                    <a:pt x="7265" y="3633"/>
                  </a:cubicBezTo>
                  <a:cubicBezTo>
                    <a:pt x="7265" y="1628"/>
                    <a:pt x="5636" y="0"/>
                    <a:pt x="3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6"/>
            <p:cNvSpPr/>
            <p:nvPr/>
          </p:nvSpPr>
          <p:spPr>
            <a:xfrm>
              <a:off x="2366438" y="2743825"/>
              <a:ext cx="11600" cy="11600"/>
            </a:xfrm>
            <a:custGeom>
              <a:avLst/>
              <a:gdLst/>
              <a:ahLst/>
              <a:cxnLst/>
              <a:rect l="l" t="t" r="r" b="b"/>
              <a:pathLst>
                <a:path w="464" h="464" extrusionOk="0"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61"/>
                    <a:pt x="104" y="463"/>
                    <a:pt x="232" y="463"/>
                  </a:cubicBezTo>
                  <a:cubicBezTo>
                    <a:pt x="360" y="463"/>
                    <a:pt x="463" y="361"/>
                    <a:pt x="463" y="232"/>
                  </a:cubicBezTo>
                  <a:cubicBezTo>
                    <a:pt x="463" y="104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66"/>
          <p:cNvGrpSpPr/>
          <p:nvPr/>
        </p:nvGrpSpPr>
        <p:grpSpPr>
          <a:xfrm>
            <a:off x="7267713" y="2258389"/>
            <a:ext cx="391924" cy="385322"/>
            <a:chOff x="5402113" y="2617425"/>
            <a:chExt cx="296800" cy="291800"/>
          </a:xfrm>
        </p:grpSpPr>
        <p:sp>
          <p:nvSpPr>
            <p:cNvPr id="1205" name="Google Shape;1205;p66"/>
            <p:cNvSpPr/>
            <p:nvPr/>
          </p:nvSpPr>
          <p:spPr>
            <a:xfrm>
              <a:off x="5472988" y="2617425"/>
              <a:ext cx="49775" cy="49775"/>
            </a:xfrm>
            <a:custGeom>
              <a:avLst/>
              <a:gdLst/>
              <a:ahLst/>
              <a:cxnLst/>
              <a:rect l="l" t="t" r="r" b="b"/>
              <a:pathLst>
                <a:path w="1991" h="1991" extrusionOk="0">
                  <a:moveTo>
                    <a:pt x="996" y="461"/>
                  </a:moveTo>
                  <a:cubicBezTo>
                    <a:pt x="1289" y="461"/>
                    <a:pt x="1528" y="700"/>
                    <a:pt x="1528" y="995"/>
                  </a:cubicBezTo>
                  <a:cubicBezTo>
                    <a:pt x="1528" y="1287"/>
                    <a:pt x="1289" y="1526"/>
                    <a:pt x="996" y="1526"/>
                  </a:cubicBezTo>
                  <a:cubicBezTo>
                    <a:pt x="702" y="1526"/>
                    <a:pt x="463" y="1287"/>
                    <a:pt x="463" y="995"/>
                  </a:cubicBezTo>
                  <a:cubicBezTo>
                    <a:pt x="463" y="700"/>
                    <a:pt x="702" y="461"/>
                    <a:pt x="996" y="461"/>
                  </a:cubicBezTo>
                  <a:close/>
                  <a:moveTo>
                    <a:pt x="996" y="0"/>
                  </a:moveTo>
                  <a:cubicBezTo>
                    <a:pt x="447" y="0"/>
                    <a:pt x="0" y="448"/>
                    <a:pt x="0" y="996"/>
                  </a:cubicBezTo>
                  <a:cubicBezTo>
                    <a:pt x="0" y="1544"/>
                    <a:pt x="447" y="1991"/>
                    <a:pt x="996" y="1991"/>
                  </a:cubicBezTo>
                  <a:cubicBezTo>
                    <a:pt x="1544" y="1991"/>
                    <a:pt x="1991" y="1544"/>
                    <a:pt x="1991" y="996"/>
                  </a:cubicBezTo>
                  <a:cubicBezTo>
                    <a:pt x="1991" y="448"/>
                    <a:pt x="1544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6"/>
            <p:cNvSpPr/>
            <p:nvPr/>
          </p:nvSpPr>
          <p:spPr>
            <a:xfrm>
              <a:off x="5585688" y="2617425"/>
              <a:ext cx="49775" cy="49775"/>
            </a:xfrm>
            <a:custGeom>
              <a:avLst/>
              <a:gdLst/>
              <a:ahLst/>
              <a:cxnLst/>
              <a:rect l="l" t="t" r="r" b="b"/>
              <a:pathLst>
                <a:path w="1991" h="1991" extrusionOk="0">
                  <a:moveTo>
                    <a:pt x="996" y="461"/>
                  </a:moveTo>
                  <a:cubicBezTo>
                    <a:pt x="1289" y="461"/>
                    <a:pt x="1528" y="700"/>
                    <a:pt x="1528" y="995"/>
                  </a:cubicBezTo>
                  <a:cubicBezTo>
                    <a:pt x="1528" y="1287"/>
                    <a:pt x="1289" y="1526"/>
                    <a:pt x="996" y="1526"/>
                  </a:cubicBezTo>
                  <a:cubicBezTo>
                    <a:pt x="702" y="1526"/>
                    <a:pt x="463" y="1287"/>
                    <a:pt x="463" y="995"/>
                  </a:cubicBezTo>
                  <a:cubicBezTo>
                    <a:pt x="463" y="700"/>
                    <a:pt x="702" y="461"/>
                    <a:pt x="996" y="461"/>
                  </a:cubicBezTo>
                  <a:close/>
                  <a:moveTo>
                    <a:pt x="996" y="0"/>
                  </a:moveTo>
                  <a:cubicBezTo>
                    <a:pt x="446" y="0"/>
                    <a:pt x="0" y="448"/>
                    <a:pt x="0" y="996"/>
                  </a:cubicBezTo>
                  <a:cubicBezTo>
                    <a:pt x="0" y="1544"/>
                    <a:pt x="446" y="1991"/>
                    <a:pt x="996" y="1991"/>
                  </a:cubicBezTo>
                  <a:cubicBezTo>
                    <a:pt x="1544" y="1991"/>
                    <a:pt x="1990" y="1544"/>
                    <a:pt x="1990" y="996"/>
                  </a:cubicBezTo>
                  <a:cubicBezTo>
                    <a:pt x="1990" y="448"/>
                    <a:pt x="1544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6"/>
            <p:cNvSpPr/>
            <p:nvPr/>
          </p:nvSpPr>
          <p:spPr>
            <a:xfrm>
              <a:off x="5402113" y="2648175"/>
              <a:ext cx="296800" cy="261050"/>
            </a:xfrm>
            <a:custGeom>
              <a:avLst/>
              <a:gdLst/>
              <a:ahLst/>
              <a:cxnLst/>
              <a:rect l="l" t="t" r="r" b="b"/>
              <a:pathLst>
                <a:path w="11872" h="10442" extrusionOk="0">
                  <a:moveTo>
                    <a:pt x="6105" y="472"/>
                  </a:moveTo>
                  <a:cubicBezTo>
                    <a:pt x="6521" y="472"/>
                    <a:pt x="6862" y="812"/>
                    <a:pt x="6862" y="1229"/>
                  </a:cubicBezTo>
                  <a:cubicBezTo>
                    <a:pt x="6862" y="1646"/>
                    <a:pt x="6521" y="1984"/>
                    <a:pt x="6105" y="1984"/>
                  </a:cubicBezTo>
                  <a:cubicBezTo>
                    <a:pt x="5688" y="1984"/>
                    <a:pt x="5349" y="1646"/>
                    <a:pt x="5349" y="1229"/>
                  </a:cubicBezTo>
                  <a:cubicBezTo>
                    <a:pt x="5349" y="811"/>
                    <a:pt x="5686" y="472"/>
                    <a:pt x="6105" y="472"/>
                  </a:cubicBezTo>
                  <a:close/>
                  <a:moveTo>
                    <a:pt x="9163" y="1647"/>
                  </a:moveTo>
                  <a:cubicBezTo>
                    <a:pt x="9515" y="1647"/>
                    <a:pt x="9798" y="1932"/>
                    <a:pt x="9802" y="2282"/>
                  </a:cubicBezTo>
                  <a:cubicBezTo>
                    <a:pt x="9802" y="2451"/>
                    <a:pt x="9737" y="2612"/>
                    <a:pt x="9617" y="2732"/>
                  </a:cubicBezTo>
                  <a:cubicBezTo>
                    <a:pt x="9496" y="2853"/>
                    <a:pt x="9335" y="2921"/>
                    <a:pt x="9167" y="2921"/>
                  </a:cubicBezTo>
                  <a:cubicBezTo>
                    <a:pt x="9052" y="2921"/>
                    <a:pt x="8935" y="2890"/>
                    <a:pt x="8835" y="2828"/>
                  </a:cubicBezTo>
                  <a:cubicBezTo>
                    <a:pt x="8641" y="2704"/>
                    <a:pt x="8530" y="2505"/>
                    <a:pt x="8530" y="2284"/>
                  </a:cubicBezTo>
                  <a:cubicBezTo>
                    <a:pt x="8528" y="1934"/>
                    <a:pt x="8813" y="1647"/>
                    <a:pt x="9163" y="1647"/>
                  </a:cubicBezTo>
                  <a:close/>
                  <a:moveTo>
                    <a:pt x="3069" y="1653"/>
                  </a:moveTo>
                  <a:cubicBezTo>
                    <a:pt x="3420" y="1653"/>
                    <a:pt x="3707" y="1940"/>
                    <a:pt x="3707" y="2292"/>
                  </a:cubicBezTo>
                  <a:cubicBezTo>
                    <a:pt x="3707" y="2643"/>
                    <a:pt x="3420" y="2930"/>
                    <a:pt x="3069" y="2930"/>
                  </a:cubicBezTo>
                  <a:cubicBezTo>
                    <a:pt x="2717" y="2930"/>
                    <a:pt x="2430" y="2643"/>
                    <a:pt x="2430" y="2292"/>
                  </a:cubicBezTo>
                  <a:cubicBezTo>
                    <a:pt x="2430" y="1940"/>
                    <a:pt x="2717" y="1653"/>
                    <a:pt x="3069" y="1653"/>
                  </a:cubicBezTo>
                  <a:close/>
                  <a:moveTo>
                    <a:pt x="8076" y="7120"/>
                  </a:moveTo>
                  <a:lnTo>
                    <a:pt x="8082" y="9976"/>
                  </a:lnTo>
                  <a:lnTo>
                    <a:pt x="7499" y="9976"/>
                  </a:lnTo>
                  <a:lnTo>
                    <a:pt x="7499" y="7348"/>
                  </a:lnTo>
                  <a:cubicBezTo>
                    <a:pt x="7714" y="7323"/>
                    <a:pt x="7913" y="7244"/>
                    <a:pt x="8076" y="7120"/>
                  </a:cubicBezTo>
                  <a:close/>
                  <a:moveTo>
                    <a:pt x="4281" y="7129"/>
                  </a:moveTo>
                  <a:cubicBezTo>
                    <a:pt x="4453" y="7255"/>
                    <a:pt x="4659" y="7333"/>
                    <a:pt x="4883" y="7351"/>
                  </a:cubicBezTo>
                  <a:lnTo>
                    <a:pt x="4883" y="9978"/>
                  </a:lnTo>
                  <a:lnTo>
                    <a:pt x="4281" y="9978"/>
                  </a:lnTo>
                  <a:lnTo>
                    <a:pt x="4281" y="7129"/>
                  </a:lnTo>
                  <a:close/>
                  <a:moveTo>
                    <a:pt x="6168" y="2449"/>
                  </a:moveTo>
                  <a:cubicBezTo>
                    <a:pt x="6943" y="2449"/>
                    <a:pt x="7630" y="2897"/>
                    <a:pt x="7919" y="3591"/>
                  </a:cubicBezTo>
                  <a:cubicBezTo>
                    <a:pt x="8010" y="3806"/>
                    <a:pt x="8054" y="4036"/>
                    <a:pt x="8054" y="4269"/>
                  </a:cubicBezTo>
                  <a:lnTo>
                    <a:pt x="8054" y="6240"/>
                  </a:lnTo>
                  <a:cubicBezTo>
                    <a:pt x="8054" y="6561"/>
                    <a:pt x="7815" y="6829"/>
                    <a:pt x="7499" y="6887"/>
                  </a:cubicBezTo>
                  <a:lnTo>
                    <a:pt x="7499" y="4337"/>
                  </a:lnTo>
                  <a:cubicBezTo>
                    <a:pt x="7499" y="4221"/>
                    <a:pt x="7417" y="4117"/>
                    <a:pt x="7303" y="4100"/>
                  </a:cubicBezTo>
                  <a:cubicBezTo>
                    <a:pt x="7291" y="4099"/>
                    <a:pt x="7280" y="4098"/>
                    <a:pt x="7268" y="4098"/>
                  </a:cubicBezTo>
                  <a:cubicBezTo>
                    <a:pt x="7139" y="4098"/>
                    <a:pt x="7036" y="4202"/>
                    <a:pt x="7036" y="4330"/>
                  </a:cubicBezTo>
                  <a:lnTo>
                    <a:pt x="7036" y="9978"/>
                  </a:lnTo>
                  <a:lnTo>
                    <a:pt x="6364" y="9978"/>
                  </a:lnTo>
                  <a:lnTo>
                    <a:pt x="6364" y="7194"/>
                  </a:lnTo>
                  <a:cubicBezTo>
                    <a:pt x="6364" y="7068"/>
                    <a:pt x="6262" y="6962"/>
                    <a:pt x="6133" y="6962"/>
                  </a:cubicBezTo>
                  <a:cubicBezTo>
                    <a:pt x="6003" y="6962"/>
                    <a:pt x="5901" y="7068"/>
                    <a:pt x="5901" y="7194"/>
                  </a:cubicBezTo>
                  <a:lnTo>
                    <a:pt x="5901" y="10002"/>
                  </a:lnTo>
                  <a:lnTo>
                    <a:pt x="5346" y="10002"/>
                  </a:lnTo>
                  <a:lnTo>
                    <a:pt x="5346" y="4360"/>
                  </a:lnTo>
                  <a:cubicBezTo>
                    <a:pt x="5346" y="4245"/>
                    <a:pt x="5262" y="4139"/>
                    <a:pt x="5149" y="4124"/>
                  </a:cubicBezTo>
                  <a:cubicBezTo>
                    <a:pt x="5137" y="4122"/>
                    <a:pt x="5125" y="4122"/>
                    <a:pt x="5113" y="4122"/>
                  </a:cubicBezTo>
                  <a:cubicBezTo>
                    <a:pt x="4986" y="4122"/>
                    <a:pt x="4883" y="4225"/>
                    <a:pt x="4883" y="4352"/>
                  </a:cubicBezTo>
                  <a:lnTo>
                    <a:pt x="4883" y="6901"/>
                  </a:lnTo>
                  <a:cubicBezTo>
                    <a:pt x="4544" y="6855"/>
                    <a:pt x="4281" y="6574"/>
                    <a:pt x="4281" y="6237"/>
                  </a:cubicBezTo>
                  <a:lnTo>
                    <a:pt x="4281" y="6078"/>
                  </a:lnTo>
                  <a:lnTo>
                    <a:pt x="4281" y="4273"/>
                  </a:lnTo>
                  <a:cubicBezTo>
                    <a:pt x="4281" y="4036"/>
                    <a:pt x="4328" y="3804"/>
                    <a:pt x="4420" y="3588"/>
                  </a:cubicBezTo>
                  <a:lnTo>
                    <a:pt x="4420" y="3584"/>
                  </a:lnTo>
                  <a:cubicBezTo>
                    <a:pt x="4713" y="2895"/>
                    <a:pt x="5398" y="2449"/>
                    <a:pt x="6168" y="2449"/>
                  </a:cubicBezTo>
                  <a:close/>
                  <a:moveTo>
                    <a:pt x="6103" y="1"/>
                  </a:moveTo>
                  <a:cubicBezTo>
                    <a:pt x="5431" y="1"/>
                    <a:pt x="4883" y="549"/>
                    <a:pt x="4883" y="1220"/>
                  </a:cubicBezTo>
                  <a:cubicBezTo>
                    <a:pt x="4883" y="1584"/>
                    <a:pt x="5046" y="1912"/>
                    <a:pt x="5299" y="2136"/>
                  </a:cubicBezTo>
                  <a:cubicBezTo>
                    <a:pt x="4798" y="2329"/>
                    <a:pt x="4372" y="2686"/>
                    <a:pt x="4105" y="3162"/>
                  </a:cubicBezTo>
                  <a:cubicBezTo>
                    <a:pt x="4024" y="3119"/>
                    <a:pt x="3941" y="3082"/>
                    <a:pt x="3855" y="3052"/>
                  </a:cubicBezTo>
                  <a:cubicBezTo>
                    <a:pt x="4070" y="2830"/>
                    <a:pt x="4196" y="2517"/>
                    <a:pt x="4163" y="2177"/>
                  </a:cubicBezTo>
                  <a:cubicBezTo>
                    <a:pt x="4113" y="1647"/>
                    <a:pt x="3681" y="1227"/>
                    <a:pt x="3152" y="1185"/>
                  </a:cubicBezTo>
                  <a:cubicBezTo>
                    <a:pt x="3124" y="1182"/>
                    <a:pt x="3096" y="1181"/>
                    <a:pt x="3068" y="1181"/>
                  </a:cubicBezTo>
                  <a:cubicBezTo>
                    <a:pt x="2461" y="1181"/>
                    <a:pt x="1965" y="1675"/>
                    <a:pt x="1965" y="2284"/>
                  </a:cubicBezTo>
                  <a:cubicBezTo>
                    <a:pt x="1965" y="2599"/>
                    <a:pt x="2097" y="2880"/>
                    <a:pt x="2310" y="3082"/>
                  </a:cubicBezTo>
                  <a:cubicBezTo>
                    <a:pt x="1556" y="3393"/>
                    <a:pt x="1023" y="4121"/>
                    <a:pt x="1023" y="4967"/>
                  </a:cubicBezTo>
                  <a:lnTo>
                    <a:pt x="1023" y="5991"/>
                  </a:lnTo>
                  <a:cubicBezTo>
                    <a:pt x="1023" y="6107"/>
                    <a:pt x="1106" y="6211"/>
                    <a:pt x="1219" y="6227"/>
                  </a:cubicBezTo>
                  <a:cubicBezTo>
                    <a:pt x="1231" y="6229"/>
                    <a:pt x="1242" y="6230"/>
                    <a:pt x="1253" y="6230"/>
                  </a:cubicBezTo>
                  <a:cubicBezTo>
                    <a:pt x="1382" y="6230"/>
                    <a:pt x="1486" y="6126"/>
                    <a:pt x="1486" y="5998"/>
                  </a:cubicBezTo>
                  <a:lnTo>
                    <a:pt x="1486" y="4959"/>
                  </a:lnTo>
                  <a:cubicBezTo>
                    <a:pt x="1486" y="4087"/>
                    <a:pt x="2223" y="3378"/>
                    <a:pt x="3130" y="3378"/>
                  </a:cubicBezTo>
                  <a:cubicBezTo>
                    <a:pt x="3411" y="3378"/>
                    <a:pt x="3685" y="3449"/>
                    <a:pt x="3929" y="3580"/>
                  </a:cubicBezTo>
                  <a:cubicBezTo>
                    <a:pt x="3861" y="3797"/>
                    <a:pt x="3824" y="4026"/>
                    <a:pt x="3824" y="4258"/>
                  </a:cubicBezTo>
                  <a:lnTo>
                    <a:pt x="3824" y="6065"/>
                  </a:lnTo>
                  <a:lnTo>
                    <a:pt x="3824" y="6226"/>
                  </a:lnTo>
                  <a:lnTo>
                    <a:pt x="3824" y="9978"/>
                  </a:lnTo>
                  <a:lnTo>
                    <a:pt x="2435" y="9978"/>
                  </a:lnTo>
                  <a:lnTo>
                    <a:pt x="2435" y="5032"/>
                  </a:lnTo>
                  <a:cubicBezTo>
                    <a:pt x="2435" y="4915"/>
                    <a:pt x="2352" y="4811"/>
                    <a:pt x="2237" y="4795"/>
                  </a:cubicBezTo>
                  <a:cubicBezTo>
                    <a:pt x="2226" y="4793"/>
                    <a:pt x="2215" y="4792"/>
                    <a:pt x="2204" y="4792"/>
                  </a:cubicBezTo>
                  <a:cubicBezTo>
                    <a:pt x="2076" y="4792"/>
                    <a:pt x="1973" y="4896"/>
                    <a:pt x="1973" y="5024"/>
                  </a:cubicBezTo>
                  <a:lnTo>
                    <a:pt x="1973" y="9978"/>
                  </a:lnTo>
                  <a:lnTo>
                    <a:pt x="256" y="9978"/>
                  </a:lnTo>
                  <a:cubicBezTo>
                    <a:pt x="142" y="9978"/>
                    <a:pt x="38" y="10062"/>
                    <a:pt x="21" y="10174"/>
                  </a:cubicBezTo>
                  <a:cubicBezTo>
                    <a:pt x="1" y="10319"/>
                    <a:pt x="112" y="10441"/>
                    <a:pt x="251" y="10441"/>
                  </a:cubicBezTo>
                  <a:lnTo>
                    <a:pt x="11622" y="10441"/>
                  </a:lnTo>
                  <a:cubicBezTo>
                    <a:pt x="11738" y="10441"/>
                    <a:pt x="11842" y="10358"/>
                    <a:pt x="11859" y="10245"/>
                  </a:cubicBezTo>
                  <a:cubicBezTo>
                    <a:pt x="11872" y="10100"/>
                    <a:pt x="11761" y="9978"/>
                    <a:pt x="11622" y="9978"/>
                  </a:cubicBezTo>
                  <a:lnTo>
                    <a:pt x="10437" y="9978"/>
                  </a:lnTo>
                  <a:lnTo>
                    <a:pt x="10428" y="5026"/>
                  </a:lnTo>
                  <a:cubicBezTo>
                    <a:pt x="10428" y="4898"/>
                    <a:pt x="10326" y="4795"/>
                    <a:pt x="10202" y="4795"/>
                  </a:cubicBezTo>
                  <a:cubicBezTo>
                    <a:pt x="10076" y="4795"/>
                    <a:pt x="9974" y="4898"/>
                    <a:pt x="9974" y="5026"/>
                  </a:cubicBezTo>
                  <a:lnTo>
                    <a:pt x="9983" y="9978"/>
                  </a:lnTo>
                  <a:lnTo>
                    <a:pt x="8539" y="9978"/>
                  </a:lnTo>
                  <a:lnTo>
                    <a:pt x="8539" y="4572"/>
                  </a:lnTo>
                  <a:cubicBezTo>
                    <a:pt x="8524" y="4559"/>
                    <a:pt x="8517" y="4532"/>
                    <a:pt x="8517" y="4532"/>
                  </a:cubicBezTo>
                  <a:lnTo>
                    <a:pt x="8517" y="4260"/>
                  </a:lnTo>
                  <a:cubicBezTo>
                    <a:pt x="8517" y="4032"/>
                    <a:pt x="8482" y="3806"/>
                    <a:pt x="8413" y="3589"/>
                  </a:cubicBezTo>
                  <a:cubicBezTo>
                    <a:pt x="8660" y="3454"/>
                    <a:pt x="8935" y="3384"/>
                    <a:pt x="9224" y="3380"/>
                  </a:cubicBezTo>
                  <a:lnTo>
                    <a:pt x="9230" y="3380"/>
                  </a:lnTo>
                  <a:cubicBezTo>
                    <a:pt x="9669" y="3380"/>
                    <a:pt x="10083" y="3545"/>
                    <a:pt x="10396" y="3843"/>
                  </a:cubicBezTo>
                  <a:cubicBezTo>
                    <a:pt x="10705" y="4143"/>
                    <a:pt x="10877" y="4537"/>
                    <a:pt x="10879" y="4959"/>
                  </a:cubicBezTo>
                  <a:lnTo>
                    <a:pt x="10885" y="5996"/>
                  </a:lnTo>
                  <a:cubicBezTo>
                    <a:pt x="10885" y="6124"/>
                    <a:pt x="10989" y="6227"/>
                    <a:pt x="11113" y="6227"/>
                  </a:cubicBezTo>
                  <a:cubicBezTo>
                    <a:pt x="11240" y="6227"/>
                    <a:pt x="11342" y="6124"/>
                    <a:pt x="11342" y="5996"/>
                  </a:cubicBezTo>
                  <a:lnTo>
                    <a:pt x="11337" y="4963"/>
                  </a:lnTo>
                  <a:cubicBezTo>
                    <a:pt x="11337" y="4417"/>
                    <a:pt x="11118" y="3904"/>
                    <a:pt x="10722" y="3517"/>
                  </a:cubicBezTo>
                  <a:cubicBezTo>
                    <a:pt x="10507" y="3310"/>
                    <a:pt x="10254" y="3152"/>
                    <a:pt x="9980" y="3051"/>
                  </a:cubicBezTo>
                  <a:cubicBezTo>
                    <a:pt x="10178" y="2841"/>
                    <a:pt x="10287" y="2571"/>
                    <a:pt x="10287" y="2282"/>
                  </a:cubicBezTo>
                  <a:cubicBezTo>
                    <a:pt x="10285" y="1675"/>
                    <a:pt x="9796" y="1183"/>
                    <a:pt x="9195" y="1183"/>
                  </a:cubicBezTo>
                  <a:lnTo>
                    <a:pt x="9161" y="1183"/>
                  </a:lnTo>
                  <a:cubicBezTo>
                    <a:pt x="8554" y="1185"/>
                    <a:pt x="8060" y="1681"/>
                    <a:pt x="8063" y="2286"/>
                  </a:cubicBezTo>
                  <a:cubicBezTo>
                    <a:pt x="8063" y="2580"/>
                    <a:pt x="8178" y="2858"/>
                    <a:pt x="8387" y="3064"/>
                  </a:cubicBezTo>
                  <a:lnTo>
                    <a:pt x="8408" y="3084"/>
                  </a:lnTo>
                  <a:cubicBezTo>
                    <a:pt x="8347" y="3110"/>
                    <a:pt x="8289" y="3138"/>
                    <a:pt x="8232" y="3167"/>
                  </a:cubicBezTo>
                  <a:cubicBezTo>
                    <a:pt x="7949" y="2664"/>
                    <a:pt x="7490" y="2288"/>
                    <a:pt x="6943" y="2103"/>
                  </a:cubicBezTo>
                  <a:cubicBezTo>
                    <a:pt x="7190" y="1868"/>
                    <a:pt x="7341" y="1529"/>
                    <a:pt x="7319" y="1155"/>
                  </a:cubicBezTo>
                  <a:cubicBezTo>
                    <a:pt x="7288" y="533"/>
                    <a:pt x="6779" y="27"/>
                    <a:pt x="6153" y="2"/>
                  </a:cubicBezTo>
                  <a:cubicBezTo>
                    <a:pt x="6136" y="1"/>
                    <a:pt x="6120" y="1"/>
                    <a:pt x="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6"/>
            <p:cNvSpPr/>
            <p:nvPr/>
          </p:nvSpPr>
          <p:spPr>
            <a:xfrm>
              <a:off x="5673813" y="2815200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4" y="0"/>
                    <a:pt x="0" y="104"/>
                    <a:pt x="0" y="231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1"/>
                  </a:cubicBezTo>
                  <a:cubicBezTo>
                    <a:pt x="463" y="104"/>
                    <a:pt x="359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6"/>
            <p:cNvSpPr/>
            <p:nvPr/>
          </p:nvSpPr>
          <p:spPr>
            <a:xfrm>
              <a:off x="5427663" y="2815200"/>
              <a:ext cx="11600" cy="11575"/>
            </a:xfrm>
            <a:custGeom>
              <a:avLst/>
              <a:gdLst/>
              <a:ahLst/>
              <a:cxnLst/>
              <a:rect l="l" t="t" r="r" b="b"/>
              <a:pathLst>
                <a:path w="464" h="463" extrusionOk="0">
                  <a:moveTo>
                    <a:pt x="232" y="0"/>
                  </a:moveTo>
                  <a:cubicBezTo>
                    <a:pt x="105" y="0"/>
                    <a:pt x="1" y="104"/>
                    <a:pt x="1" y="231"/>
                  </a:cubicBezTo>
                  <a:cubicBezTo>
                    <a:pt x="1" y="359"/>
                    <a:pt x="105" y="463"/>
                    <a:pt x="232" y="463"/>
                  </a:cubicBezTo>
                  <a:cubicBezTo>
                    <a:pt x="360" y="463"/>
                    <a:pt x="464" y="359"/>
                    <a:pt x="464" y="231"/>
                  </a:cubicBez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6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75" y="1020175"/>
            <a:ext cx="4135231" cy="28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67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GROWTH</a:t>
            </a:r>
            <a:endParaRPr sz="3000"/>
          </a:p>
        </p:txBody>
      </p:sp>
      <p:sp>
        <p:nvSpPr>
          <p:cNvPr id="1216" name="Google Shape;1216;p67"/>
          <p:cNvSpPr txBox="1"/>
          <p:nvPr/>
        </p:nvSpPr>
        <p:spPr>
          <a:xfrm>
            <a:off x="791250" y="4266325"/>
            <a:ext cx="75615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17" name="Google Shape;1217;p67"/>
          <p:cNvSpPr txBox="1"/>
          <p:nvPr/>
        </p:nvSpPr>
        <p:spPr>
          <a:xfrm>
            <a:off x="1996837" y="3854925"/>
            <a:ext cx="657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000" i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18" name="Google Shape;1218;p67"/>
          <p:cNvSpPr txBox="1"/>
          <p:nvPr/>
        </p:nvSpPr>
        <p:spPr>
          <a:xfrm>
            <a:off x="3209207" y="3854925"/>
            <a:ext cx="657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000" i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19" name="Google Shape;1219;p67"/>
          <p:cNvSpPr txBox="1"/>
          <p:nvPr/>
        </p:nvSpPr>
        <p:spPr>
          <a:xfrm>
            <a:off x="4416145" y="3854925"/>
            <a:ext cx="657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000" i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0" name="Google Shape;1220;p67"/>
          <p:cNvSpPr txBox="1"/>
          <p:nvPr/>
        </p:nvSpPr>
        <p:spPr>
          <a:xfrm>
            <a:off x="6507000" y="999513"/>
            <a:ext cx="1887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1" name="Google Shape;1221;p67"/>
          <p:cNvSpPr txBox="1"/>
          <p:nvPr/>
        </p:nvSpPr>
        <p:spPr>
          <a:xfrm>
            <a:off x="6507000" y="1368788"/>
            <a:ext cx="1887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Venus is the second planet from the Sun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2" name="Google Shape;1222;p67"/>
          <p:cNvSpPr txBox="1"/>
          <p:nvPr/>
        </p:nvSpPr>
        <p:spPr>
          <a:xfrm>
            <a:off x="5232362" y="1368788"/>
            <a:ext cx="122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100%</a:t>
            </a:r>
            <a:endParaRPr sz="2300" i="1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6507000" y="2074363"/>
            <a:ext cx="1887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MARS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4" name="Google Shape;1224;p67"/>
          <p:cNvSpPr txBox="1"/>
          <p:nvPr/>
        </p:nvSpPr>
        <p:spPr>
          <a:xfrm>
            <a:off x="6507000" y="2443638"/>
            <a:ext cx="1887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Mars is full of iron oxide dust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5" name="Google Shape;1225;p67"/>
          <p:cNvSpPr txBox="1"/>
          <p:nvPr/>
        </p:nvSpPr>
        <p:spPr>
          <a:xfrm>
            <a:off x="5232362" y="2443638"/>
            <a:ext cx="122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55%</a:t>
            </a:r>
            <a:endParaRPr sz="2300" i="1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6" name="Google Shape;1226;p67"/>
          <p:cNvSpPr txBox="1"/>
          <p:nvPr/>
        </p:nvSpPr>
        <p:spPr>
          <a:xfrm>
            <a:off x="6507000" y="3149213"/>
            <a:ext cx="1887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EARTH</a:t>
            </a:r>
            <a:endParaRPr sz="16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27" name="Google Shape;1227;p67"/>
          <p:cNvSpPr txBox="1"/>
          <p:nvPr/>
        </p:nvSpPr>
        <p:spPr>
          <a:xfrm>
            <a:off x="6507000" y="3518488"/>
            <a:ext cx="1887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Earth is the third planet from the Sun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8" name="Google Shape;1228;p67"/>
          <p:cNvSpPr txBox="1"/>
          <p:nvPr/>
        </p:nvSpPr>
        <p:spPr>
          <a:xfrm>
            <a:off x="5232362" y="3518488"/>
            <a:ext cx="122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50%</a:t>
            </a:r>
            <a:endParaRPr sz="2300" i="1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229" name="Google Shape;1229;p67"/>
          <p:cNvCxnSpPr/>
          <p:nvPr/>
        </p:nvCxnSpPr>
        <p:spPr>
          <a:xfrm>
            <a:off x="5367000" y="1833825"/>
            <a:ext cx="98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67"/>
          <p:cNvCxnSpPr/>
          <p:nvPr/>
        </p:nvCxnSpPr>
        <p:spPr>
          <a:xfrm>
            <a:off x="5367000" y="2894550"/>
            <a:ext cx="98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67"/>
          <p:cNvCxnSpPr/>
          <p:nvPr/>
        </p:nvCxnSpPr>
        <p:spPr>
          <a:xfrm>
            <a:off x="5367000" y="3968925"/>
            <a:ext cx="98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2" name="Google Shape;1232;p67"/>
          <p:cNvSpPr/>
          <p:nvPr/>
        </p:nvSpPr>
        <p:spPr>
          <a:xfrm>
            <a:off x="1111275" y="3646925"/>
            <a:ext cx="3628800" cy="300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ative Startup Pitch Deck">
  <a:themeElements>
    <a:clrScheme name="Simple Light">
      <a:dk1>
        <a:srgbClr val="FFFFFF"/>
      </a:dk1>
      <a:lt1>
        <a:srgbClr val="132644"/>
      </a:lt1>
      <a:dk2>
        <a:srgbClr val="1645D3"/>
      </a:dk2>
      <a:lt2>
        <a:srgbClr val="8AC1DC"/>
      </a:lt2>
      <a:accent1>
        <a:srgbClr val="E0FE68"/>
      </a:accent1>
      <a:accent2>
        <a:srgbClr val="9900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Archivo Medium</vt:lpstr>
      <vt:lpstr>Arial</vt:lpstr>
      <vt:lpstr>Arimo</vt:lpstr>
      <vt:lpstr>Krona One</vt:lpstr>
      <vt:lpstr>Creative Startup Pitch Deck</vt:lpstr>
      <vt:lpstr>DocuSync </vt:lpstr>
      <vt:lpstr>ERROR-PRONE</vt:lpstr>
      <vt:lpstr>PowerPoint Presentation</vt:lpstr>
      <vt:lpstr>TECHNOLOGY OVERVIEW</vt:lpstr>
      <vt:lpstr>THEM</vt:lpstr>
      <vt:lpstr>THANKS!</vt:lpstr>
      <vt:lpstr>SATURN</vt:lpstr>
      <vt:lpstr>TIMING</vt:lpstr>
      <vt:lpstr>PREDICTED GROWTH</vt:lpstr>
      <vt:lpstr>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Kenny Nguyen</cp:lastModifiedBy>
  <cp:revision>1</cp:revision>
  <dcterms:modified xsi:type="dcterms:W3CDTF">2025-06-21T15:02:48Z</dcterms:modified>
</cp:coreProperties>
</file>