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271992B-2911-4474-B260-A9E44F5BF50E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14/05/2018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0683E-B0FF-4B9C-A68E-E72588AD55E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GD1 – Tela de Jogo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1000100" y="1500174"/>
            <a:ext cx="7128000" cy="312480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214414" y="4786322"/>
            <a:ext cx="4993278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Os principais elementos da tela de </a:t>
            </a: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jogo são</a:t>
            </a: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: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Barra de status;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Personagem;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Inimigos;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Itens.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GD2 – Barra de Status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928662" y="4071942"/>
            <a:ext cx="6423206" cy="149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 Barra de status exibe: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 valor atual e total de vida do personagem;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 valor atual e total de mana do personagem;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 quantidade de ouro do </a:t>
            </a: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personagem;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pc="-1" dirty="0" smtClean="0">
                <a:solidFill>
                  <a:schemeClr val="bg1"/>
                </a:solidFill>
                <a:latin typeface="Arial"/>
              </a:rPr>
              <a:t>O item selecionado pelo personagem.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Imagem 5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778959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GD3 – Personagem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216000" y="1446840"/>
            <a:ext cx="1838160" cy="1914120"/>
          </a:xfrm>
          <a:prstGeom prst="rect">
            <a:avLst/>
          </a:prstGeom>
          <a:ln>
            <a:noFill/>
          </a:ln>
        </p:spPr>
      </p:pic>
      <p:pic>
        <p:nvPicPr>
          <p:cNvPr id="49" name="Imagem 48"/>
          <p:cNvPicPr/>
          <p:nvPr/>
        </p:nvPicPr>
        <p:blipFill>
          <a:blip r:embed="rId3"/>
          <a:stretch/>
        </p:blipFill>
        <p:spPr>
          <a:xfrm>
            <a:off x="2054160" y="1446840"/>
            <a:ext cx="2553840" cy="1914480"/>
          </a:xfrm>
          <a:prstGeom prst="rect">
            <a:avLst/>
          </a:prstGeom>
          <a:ln>
            <a:noFill/>
          </a:ln>
        </p:spPr>
      </p:pic>
      <p:pic>
        <p:nvPicPr>
          <p:cNvPr id="50" name="Imagem 49"/>
          <p:cNvPicPr/>
          <p:nvPr/>
        </p:nvPicPr>
        <p:blipFill>
          <a:blip r:embed="rId4"/>
          <a:stretch/>
        </p:blipFill>
        <p:spPr>
          <a:xfrm>
            <a:off x="216000" y="3361320"/>
            <a:ext cx="2159280" cy="1750680"/>
          </a:xfrm>
          <a:prstGeom prst="rect">
            <a:avLst/>
          </a:prstGeom>
          <a:ln>
            <a:noFill/>
          </a:ln>
        </p:spPr>
      </p:pic>
      <p:pic>
        <p:nvPicPr>
          <p:cNvPr id="51" name="Imagem 50"/>
          <p:cNvPicPr/>
          <p:nvPr/>
        </p:nvPicPr>
        <p:blipFill>
          <a:blip r:embed="rId5"/>
          <a:stretch/>
        </p:blipFill>
        <p:spPr>
          <a:xfrm>
            <a:off x="2367720" y="3374640"/>
            <a:ext cx="2240280" cy="173736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4680000" y="1469520"/>
            <a:ext cx="4428000" cy="36025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 personagem pode realizar ações como: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Mover-se;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Pular;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Atacar;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Causar e receber dano;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Morrer;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Aprender e usar habilidades;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Aprender e usar magias.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GD4 – Inimigo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42920" y="1428840"/>
            <a:ext cx="542880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Imagem 54"/>
          <p:cNvPicPr/>
          <p:nvPr/>
        </p:nvPicPr>
        <p:blipFill>
          <a:blip r:embed="rId2"/>
          <a:stretch/>
        </p:blipFill>
        <p:spPr>
          <a:xfrm>
            <a:off x="288000" y="1166760"/>
            <a:ext cx="3200400" cy="1580760"/>
          </a:xfrm>
          <a:prstGeom prst="rect">
            <a:avLst/>
          </a:prstGeom>
          <a:ln>
            <a:noFill/>
          </a:ln>
        </p:spPr>
      </p:pic>
      <p:pic>
        <p:nvPicPr>
          <p:cNvPr id="56" name="Imagem 55"/>
          <p:cNvPicPr/>
          <p:nvPr/>
        </p:nvPicPr>
        <p:blipFill>
          <a:blip r:embed="rId3"/>
          <a:stretch/>
        </p:blipFill>
        <p:spPr>
          <a:xfrm>
            <a:off x="288000" y="2747520"/>
            <a:ext cx="3169080" cy="169524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4"/>
          <a:stretch/>
        </p:blipFill>
        <p:spPr>
          <a:xfrm>
            <a:off x="288000" y="4442760"/>
            <a:ext cx="3169080" cy="1533240"/>
          </a:xfrm>
          <a:prstGeom prst="rect">
            <a:avLst/>
          </a:prstGeom>
          <a:ln>
            <a:noFill/>
          </a:ln>
        </p:spPr>
      </p:pic>
      <p:sp>
        <p:nvSpPr>
          <p:cNvPr id="58" name="TextShape 3"/>
          <p:cNvSpPr txBox="1"/>
          <p:nvPr/>
        </p:nvSpPr>
        <p:spPr>
          <a:xfrm>
            <a:off x="3960000" y="1080000"/>
            <a:ext cx="4898280" cy="49922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Os inimigos podem realizar ações como: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Mover-se;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Detectar o personagem;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Atacar;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Causar e receber dano;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Morrer;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Deixar Itens para trás</a:t>
            </a: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432000" lvl="1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chemeClr val="bg1"/>
              </a:solidFill>
              <a:latin typeface="Arial"/>
            </a:endParaRPr>
          </a:p>
          <a:p>
            <a:r>
              <a:rPr lang="pt-BR" spc="-1" dirty="0">
                <a:solidFill>
                  <a:schemeClr val="bg1"/>
                </a:solidFill>
              </a:rPr>
              <a:t>Alguns inimigos permanecem parados até o</a:t>
            </a:r>
          </a:p>
          <a:p>
            <a:r>
              <a:rPr lang="pt-BR" spc="-1" dirty="0">
                <a:solidFill>
                  <a:schemeClr val="bg1"/>
                </a:solidFill>
              </a:rPr>
              <a:t>personagem aproximar-se deles, e então o</a:t>
            </a:r>
          </a:p>
          <a:p>
            <a:r>
              <a:rPr lang="pt-BR" spc="-1" dirty="0">
                <a:solidFill>
                  <a:schemeClr val="bg1"/>
                </a:solidFill>
              </a:rPr>
              <a:t>perseguem.</a:t>
            </a:r>
          </a:p>
          <a:p>
            <a:pPr marL="432000" lvl="1" indent="-216000">
              <a:buClr>
                <a:srgbClr val="FFFFFF"/>
              </a:buClr>
              <a:buSzPct val="45000"/>
            </a:pPr>
            <a:endParaRPr lang="pt-BR" sz="1800" b="0" strike="noStrike" spc="-1" dirty="0" smtClean="0">
              <a:solidFill>
                <a:schemeClr val="bg1"/>
              </a:solidFill>
              <a:latin typeface="Arial"/>
            </a:endParaRPr>
          </a:p>
          <a:p>
            <a:r>
              <a:rPr lang="pt-BR" spc="-1" dirty="0">
                <a:solidFill>
                  <a:schemeClr val="bg1"/>
                </a:solidFill>
              </a:rPr>
              <a:t>Outros inimigos possuem uma movimentação</a:t>
            </a:r>
          </a:p>
          <a:p>
            <a:r>
              <a:rPr lang="pt-BR" spc="-1" dirty="0">
                <a:solidFill>
                  <a:schemeClr val="bg1"/>
                </a:solidFill>
              </a:rPr>
              <a:t>fixa, independente da proximidade ou posição</a:t>
            </a:r>
          </a:p>
          <a:p>
            <a:r>
              <a:rPr lang="pt-BR" spc="-1" dirty="0">
                <a:solidFill>
                  <a:schemeClr val="bg1"/>
                </a:solidFill>
              </a:rPr>
              <a:t>do personagem</a:t>
            </a:r>
            <a:r>
              <a:rPr lang="pt-BR" spc="-1" dirty="0" smtClean="0">
                <a:solidFill>
                  <a:schemeClr val="bg1"/>
                </a:solidFill>
              </a:rPr>
              <a:t>.</a:t>
            </a:r>
            <a:endParaRPr lang="pt-BR" spc="-1" dirty="0">
              <a:solidFill>
                <a:schemeClr val="bg1"/>
              </a:solidFill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4004280" y="3436200"/>
            <a:ext cx="46292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0" name="TextShape 5"/>
          <p:cNvSpPr txBox="1"/>
          <p:nvPr/>
        </p:nvSpPr>
        <p:spPr>
          <a:xfrm>
            <a:off x="4025520" y="4613760"/>
            <a:ext cx="48304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0" y="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Calibri"/>
              </a:rPr>
              <a:t>GD5 – Item</a:t>
            </a:r>
            <a:endParaRPr lang="pt-B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Imagem 61"/>
          <p:cNvPicPr/>
          <p:nvPr/>
        </p:nvPicPr>
        <p:blipFill>
          <a:blip r:embed="rId2"/>
          <a:stretch/>
        </p:blipFill>
        <p:spPr>
          <a:xfrm>
            <a:off x="516960" y="2304000"/>
            <a:ext cx="1643040" cy="1470960"/>
          </a:xfrm>
          <a:prstGeom prst="rect">
            <a:avLst/>
          </a:prstGeom>
          <a:ln>
            <a:noFill/>
          </a:ln>
        </p:spPr>
      </p:pic>
      <p:pic>
        <p:nvPicPr>
          <p:cNvPr id="63" name="Imagem 62"/>
          <p:cNvPicPr/>
          <p:nvPr/>
        </p:nvPicPr>
        <p:blipFill>
          <a:blip r:embed="rId3"/>
          <a:stretch/>
        </p:blipFill>
        <p:spPr>
          <a:xfrm>
            <a:off x="504000" y="4303800"/>
            <a:ext cx="1656000" cy="145620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419040" y="1224000"/>
            <a:ext cx="5867472" cy="12048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Itens têm chance de serem deixados para trás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com a morte de um inimigo. Basta o personagem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entrar em contato para </a:t>
            </a:r>
            <a:r>
              <a:rPr lang="pt-BR" sz="1800" b="0" strike="noStrike" spc="-1" dirty="0" smtClean="0">
                <a:solidFill>
                  <a:schemeClr val="bg1"/>
                </a:solidFill>
                <a:latin typeface="Arial"/>
              </a:rPr>
              <a:t>coletá-lo.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2664000" y="2376000"/>
            <a:ext cx="4908396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Um tipo de item é a poção de vida,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usada para recuperar a quantidade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de vida do personagem.</a:t>
            </a:r>
          </a:p>
        </p:txBody>
      </p:sp>
      <p:sp>
        <p:nvSpPr>
          <p:cNvPr id="66" name="TextShape 4"/>
          <p:cNvSpPr txBox="1"/>
          <p:nvPr/>
        </p:nvSpPr>
        <p:spPr>
          <a:xfrm>
            <a:off x="2666160" y="4464000"/>
            <a:ext cx="407592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Outro tipo de item é a poção de mana,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usada para recuperar a quantidade de</a:t>
            </a: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mana do personagem.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228</Words>
  <Application>LibreOffice/5.4.3.2$Windows_X86_64 LibreOffice_project/92a7159f7e4af62137622921e809f8546db437e5</Application>
  <PresentationFormat>Apresentação na tela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GD1 – Tela de Jogo</dc:title>
  <dc:subject/>
  <dc:creator>Felipe Theil</dc:creator>
  <dc:description/>
  <cp:lastModifiedBy>Felipe Theil</cp:lastModifiedBy>
  <cp:revision>10</cp:revision>
  <dcterms:created xsi:type="dcterms:W3CDTF">2018-05-07T12:31:42Z</dcterms:created>
  <dcterms:modified xsi:type="dcterms:W3CDTF">2018-05-14T13:51:23Z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