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271992B-2911-4474-B260-A9E44F5BF50E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08/05/18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60683E-B0FF-4B9C-A68E-E72588AD55E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GD1 – Tela de Jogo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177560" y="1453320"/>
            <a:ext cx="7128000" cy="312480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1078920" y="4965840"/>
            <a:ext cx="46688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Os principais elementos da tela de jogo são: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Barra de status;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Personagem;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Inimigos;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Itens.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GD2 – Barra de Status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78040" y="1224000"/>
            <a:ext cx="7329960" cy="302400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792000" y="4789800"/>
            <a:ext cx="52549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A Barra de status exibe: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O valor atual e total de vida do personagem;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O valor atual e total de mana do personagem;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A quantidade de ouro do personagem.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GD3 – Personagem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16000" y="1446840"/>
            <a:ext cx="1838160" cy="19141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054160" y="1446840"/>
            <a:ext cx="2553840" cy="19144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216000" y="3361320"/>
            <a:ext cx="2159280" cy="17506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2367720" y="3374640"/>
            <a:ext cx="2240280" cy="173736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4680000" y="1469520"/>
            <a:ext cx="4428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 personagem pode realizar ações como: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Mover-se;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Pular;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Atacar;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Causar e receber dano;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Morrer;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Aprender e usar habilidades;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Aprender e usar magias.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GD4 – Inimigo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42920" y="1428840"/>
            <a:ext cx="54288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88000" y="1166760"/>
            <a:ext cx="3200400" cy="15807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288000" y="2747520"/>
            <a:ext cx="3169080" cy="16952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288000" y="4442760"/>
            <a:ext cx="3169080" cy="1533240"/>
          </a:xfrm>
          <a:prstGeom prst="rect">
            <a:avLst/>
          </a:prstGeom>
          <a:ln>
            <a:noFill/>
          </a:ln>
        </p:spPr>
      </p:pic>
      <p:sp>
        <p:nvSpPr>
          <p:cNvPr id="58" name="TextShape 3"/>
          <p:cNvSpPr txBox="1"/>
          <p:nvPr/>
        </p:nvSpPr>
        <p:spPr>
          <a:xfrm>
            <a:off x="3960000" y="1080000"/>
            <a:ext cx="43016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Os inimigos podem realizar ações como: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Mover-se;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Detectar o personagem;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Atacar;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Causar e receber dano;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Morrer;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Deixar Itens para trás.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9" name="TextShape 4"/>
          <p:cNvSpPr txBox="1"/>
          <p:nvPr/>
        </p:nvSpPr>
        <p:spPr>
          <a:xfrm>
            <a:off x="4004280" y="3436200"/>
            <a:ext cx="46292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Alguns inimigos permanecem parados até 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personagem aproximar-se deles, e então 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perseguem.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sp>
        <p:nvSpPr>
          <p:cNvPr id="60" name="TextShape 5"/>
          <p:cNvSpPr txBox="1"/>
          <p:nvPr/>
        </p:nvSpPr>
        <p:spPr>
          <a:xfrm>
            <a:off x="4025520" y="4613760"/>
            <a:ext cx="4830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Outros inimigos possuem uma movimentação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fixa, independente da proximidade ou posição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do personagem.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GD5 – Item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16960" y="2304000"/>
            <a:ext cx="1643040" cy="14709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04000" y="4303800"/>
            <a:ext cx="1656000" cy="145620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419040" y="1224000"/>
            <a:ext cx="51656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Itens têm chance de serem deixados para trás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com a morte de um inimigo. Basta o personagem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entrar em contato para coletá-lo e consumi-lo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2664000" y="2376000"/>
            <a:ext cx="3740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Um tipo de item é a poção de vida,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usada para recuperar a quantidade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de vida do personagem.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6" name="TextShape 4"/>
          <p:cNvSpPr txBox="1"/>
          <p:nvPr/>
        </p:nvSpPr>
        <p:spPr>
          <a:xfrm>
            <a:off x="2666160" y="4464000"/>
            <a:ext cx="40759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Outro tipo de item é a poção de mana,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usada para recuperar a quantidade de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mana do personagem.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LibreOffice/5.4.3.2$Windows_X86_64 LibreOffice_project/92a7159f7e4af62137622921e809f8546db437e5</Application>
  <Words>73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2018-05-07T12:31:42Z</dcterms:created>
  <dc:creator>Felipe Theil</dc:creator>
  <dc:description/>
  <dc:language>pt-BR</dc:language>
  <cp:lastModifiedBy/>
  <dcterms:modified xsi:type="dcterms:W3CDTF">2018-05-08T20:06:09Z</dcterms:modified>
  <cp:revision>8</cp:revision>
  <dc:subject/>
  <dc:title>GD1 – Tela de Jogo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