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08F0-4683-4EC9-9DAF-41263A53564C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586D-6DB9-4925-8DB9-80CE2C52FF5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08F0-4683-4EC9-9DAF-41263A53564C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586D-6DB9-4925-8DB9-80CE2C52FF5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08F0-4683-4EC9-9DAF-41263A53564C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586D-6DB9-4925-8DB9-80CE2C52FF5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08F0-4683-4EC9-9DAF-41263A53564C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586D-6DB9-4925-8DB9-80CE2C52FF5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08F0-4683-4EC9-9DAF-41263A53564C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586D-6DB9-4925-8DB9-80CE2C52FF5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08F0-4683-4EC9-9DAF-41263A53564C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586D-6DB9-4925-8DB9-80CE2C52FF5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08F0-4683-4EC9-9DAF-41263A53564C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586D-6DB9-4925-8DB9-80CE2C52FF5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08F0-4683-4EC9-9DAF-41263A53564C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586D-6DB9-4925-8DB9-80CE2C52FF5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08F0-4683-4EC9-9DAF-41263A53564C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586D-6DB9-4925-8DB9-80CE2C52FF5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08F0-4683-4EC9-9DAF-41263A53564C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586D-6DB9-4925-8DB9-80CE2C52FF5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D08F0-4683-4EC9-9DAF-41263A53564C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5586D-6DB9-4925-8DB9-80CE2C52FF5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D08F0-4683-4EC9-9DAF-41263A53564C}" type="datetimeFigureOut">
              <a:rPr lang="pt-BR" smtClean="0"/>
              <a:t>07/05/2018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5586D-6DB9-4925-8DB9-80CE2C52FF5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1470025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GD1 – Tela de Jogo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91210" y="1142984"/>
            <a:ext cx="2831300" cy="785818"/>
          </a:xfrm>
          <a:solidFill>
            <a:schemeClr val="tx1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Personagem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Quadro 9"/>
          <p:cNvSpPr/>
          <p:nvPr/>
        </p:nvSpPr>
        <p:spPr>
          <a:xfrm>
            <a:off x="5786446" y="1000108"/>
            <a:ext cx="2928958" cy="1000132"/>
          </a:xfrm>
          <a:prstGeom prst="fram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5791210" y="2571744"/>
            <a:ext cx="2831300" cy="78581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Inimigo</a:t>
            </a:r>
          </a:p>
        </p:txBody>
      </p:sp>
      <p:sp>
        <p:nvSpPr>
          <p:cNvPr id="12" name="Quadro 11"/>
          <p:cNvSpPr/>
          <p:nvPr/>
        </p:nvSpPr>
        <p:spPr>
          <a:xfrm>
            <a:off x="5786446" y="2428868"/>
            <a:ext cx="2928958" cy="1000132"/>
          </a:xfrm>
          <a:prstGeom prst="fram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Subtítulo 2"/>
          <p:cNvSpPr txBox="1">
            <a:spLocks/>
          </p:cNvSpPr>
          <p:nvPr/>
        </p:nvSpPr>
        <p:spPr>
          <a:xfrm>
            <a:off x="5791210" y="3929066"/>
            <a:ext cx="2831300" cy="78581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</a:t>
            </a:r>
          </a:p>
        </p:txBody>
      </p:sp>
      <p:sp>
        <p:nvSpPr>
          <p:cNvPr id="14" name="Quadro 13"/>
          <p:cNvSpPr/>
          <p:nvPr/>
        </p:nvSpPr>
        <p:spPr>
          <a:xfrm>
            <a:off x="5786446" y="3786190"/>
            <a:ext cx="2928958" cy="1000132"/>
          </a:xfrm>
          <a:prstGeom prst="fram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Subtítulo 2"/>
          <p:cNvSpPr txBox="1">
            <a:spLocks/>
          </p:cNvSpPr>
          <p:nvPr/>
        </p:nvSpPr>
        <p:spPr>
          <a:xfrm>
            <a:off x="5791210" y="5286388"/>
            <a:ext cx="2831300" cy="78581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Barra de Status</a:t>
            </a:r>
          </a:p>
        </p:txBody>
      </p:sp>
      <p:sp>
        <p:nvSpPr>
          <p:cNvPr id="16" name="Quadro 15"/>
          <p:cNvSpPr/>
          <p:nvPr/>
        </p:nvSpPr>
        <p:spPr>
          <a:xfrm>
            <a:off x="5786446" y="5143512"/>
            <a:ext cx="2928958" cy="1000132"/>
          </a:xfrm>
          <a:prstGeom prst="fram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42844" y="1428736"/>
            <a:ext cx="5429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</a:rPr>
              <a:t>ITS AN IMAGE PLACEHOLDER</a:t>
            </a:r>
            <a:endParaRPr lang="pt-BR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1470025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GD2 – Barra de Status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22154" y="1357298"/>
            <a:ext cx="2900356" cy="785818"/>
          </a:xfrm>
          <a:solidFill>
            <a:schemeClr val="tx1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Vida Atual/Total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Quadro 9"/>
          <p:cNvSpPr/>
          <p:nvPr/>
        </p:nvSpPr>
        <p:spPr>
          <a:xfrm>
            <a:off x="5715008" y="1214422"/>
            <a:ext cx="3000396" cy="1000132"/>
          </a:xfrm>
          <a:prstGeom prst="fram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5722154" y="3071810"/>
            <a:ext cx="2900356" cy="78581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 Atual/Total</a:t>
            </a:r>
          </a:p>
        </p:txBody>
      </p:sp>
      <p:sp>
        <p:nvSpPr>
          <p:cNvPr id="12" name="Quadro 11"/>
          <p:cNvSpPr/>
          <p:nvPr/>
        </p:nvSpPr>
        <p:spPr>
          <a:xfrm>
            <a:off x="5715008" y="2928934"/>
            <a:ext cx="3000396" cy="1000132"/>
          </a:xfrm>
          <a:prstGeom prst="fram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Subtítulo 2"/>
          <p:cNvSpPr txBox="1">
            <a:spLocks/>
          </p:cNvSpPr>
          <p:nvPr/>
        </p:nvSpPr>
        <p:spPr>
          <a:xfrm>
            <a:off x="5715008" y="4714884"/>
            <a:ext cx="2900356" cy="78581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Ouro Total</a:t>
            </a:r>
          </a:p>
        </p:txBody>
      </p:sp>
      <p:sp>
        <p:nvSpPr>
          <p:cNvPr id="14" name="Quadro 13"/>
          <p:cNvSpPr/>
          <p:nvPr/>
        </p:nvSpPr>
        <p:spPr>
          <a:xfrm>
            <a:off x="5707862" y="4572008"/>
            <a:ext cx="3000396" cy="1000132"/>
          </a:xfrm>
          <a:prstGeom prst="fram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42844" y="1428736"/>
            <a:ext cx="5429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</a:rPr>
              <a:t>ITS AN IMAGE PLACEHOLDER</a:t>
            </a:r>
            <a:endParaRPr lang="pt-BR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1470025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GD3 – Personagem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60266" y="500042"/>
            <a:ext cx="2693188" cy="785818"/>
          </a:xfrm>
          <a:solidFill>
            <a:schemeClr val="tx1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Movimento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Quadro 9"/>
          <p:cNvSpPr/>
          <p:nvPr/>
        </p:nvSpPr>
        <p:spPr>
          <a:xfrm>
            <a:off x="5857884" y="357166"/>
            <a:ext cx="2786082" cy="1000132"/>
          </a:xfrm>
          <a:prstGeom prst="fram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5860266" y="1785926"/>
            <a:ext cx="2693188" cy="78581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Habilidade</a:t>
            </a:r>
          </a:p>
        </p:txBody>
      </p:sp>
      <p:sp>
        <p:nvSpPr>
          <p:cNvPr id="12" name="Quadro 11"/>
          <p:cNvSpPr/>
          <p:nvPr/>
        </p:nvSpPr>
        <p:spPr>
          <a:xfrm>
            <a:off x="5857884" y="1643050"/>
            <a:ext cx="2786082" cy="1000132"/>
          </a:xfrm>
          <a:prstGeom prst="fram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Subtítulo 2"/>
          <p:cNvSpPr txBox="1">
            <a:spLocks/>
          </p:cNvSpPr>
          <p:nvPr/>
        </p:nvSpPr>
        <p:spPr>
          <a:xfrm>
            <a:off x="5860266" y="3143248"/>
            <a:ext cx="2693188" cy="78581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Pulo</a:t>
            </a:r>
          </a:p>
        </p:txBody>
      </p:sp>
      <p:sp>
        <p:nvSpPr>
          <p:cNvPr id="14" name="Quadro 13"/>
          <p:cNvSpPr/>
          <p:nvPr/>
        </p:nvSpPr>
        <p:spPr>
          <a:xfrm>
            <a:off x="5857884" y="3000372"/>
            <a:ext cx="2786082" cy="1000132"/>
          </a:xfrm>
          <a:prstGeom prst="fram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Subtítulo 2"/>
          <p:cNvSpPr txBox="1">
            <a:spLocks/>
          </p:cNvSpPr>
          <p:nvPr/>
        </p:nvSpPr>
        <p:spPr>
          <a:xfrm>
            <a:off x="5860266" y="4500570"/>
            <a:ext cx="2693188" cy="78581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Ataque</a:t>
            </a:r>
          </a:p>
        </p:txBody>
      </p:sp>
      <p:sp>
        <p:nvSpPr>
          <p:cNvPr id="16" name="Quadro 15"/>
          <p:cNvSpPr/>
          <p:nvPr/>
        </p:nvSpPr>
        <p:spPr>
          <a:xfrm>
            <a:off x="5857884" y="4357694"/>
            <a:ext cx="2786082" cy="1000132"/>
          </a:xfrm>
          <a:prstGeom prst="fram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42844" y="1428736"/>
            <a:ext cx="5429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</a:rPr>
              <a:t>ITS AN IMAGE PLACEHOLDER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18" name="Subtítulo 2"/>
          <p:cNvSpPr txBox="1">
            <a:spLocks/>
          </p:cNvSpPr>
          <p:nvPr/>
        </p:nvSpPr>
        <p:spPr>
          <a:xfrm>
            <a:off x="5857884" y="5786454"/>
            <a:ext cx="2693188" cy="78581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Magia</a:t>
            </a:r>
          </a:p>
        </p:txBody>
      </p:sp>
      <p:sp>
        <p:nvSpPr>
          <p:cNvPr id="19" name="Quadro 18"/>
          <p:cNvSpPr/>
          <p:nvPr/>
        </p:nvSpPr>
        <p:spPr>
          <a:xfrm>
            <a:off x="5855502" y="5643578"/>
            <a:ext cx="2786082" cy="1000132"/>
          </a:xfrm>
          <a:prstGeom prst="fram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1470025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GD4 – Inimigo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60266" y="500042"/>
            <a:ext cx="2693188" cy="785818"/>
          </a:xfrm>
          <a:solidFill>
            <a:schemeClr val="tx1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Movimento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Quadro 9"/>
          <p:cNvSpPr/>
          <p:nvPr/>
        </p:nvSpPr>
        <p:spPr>
          <a:xfrm>
            <a:off x="5857884" y="357166"/>
            <a:ext cx="2786082" cy="1000132"/>
          </a:xfrm>
          <a:prstGeom prst="fram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5860266" y="1785926"/>
            <a:ext cx="2693188" cy="78581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Detecção</a:t>
            </a:r>
          </a:p>
        </p:txBody>
      </p:sp>
      <p:sp>
        <p:nvSpPr>
          <p:cNvPr id="12" name="Quadro 11"/>
          <p:cNvSpPr/>
          <p:nvPr/>
        </p:nvSpPr>
        <p:spPr>
          <a:xfrm>
            <a:off x="5857884" y="1643050"/>
            <a:ext cx="2786082" cy="1000132"/>
          </a:xfrm>
          <a:prstGeom prst="fram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Subtítulo 2"/>
          <p:cNvSpPr txBox="1">
            <a:spLocks/>
          </p:cNvSpPr>
          <p:nvPr/>
        </p:nvSpPr>
        <p:spPr>
          <a:xfrm>
            <a:off x="5860266" y="3143248"/>
            <a:ext cx="2693188" cy="78581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Dano (Contato)</a:t>
            </a:r>
          </a:p>
        </p:txBody>
      </p:sp>
      <p:sp>
        <p:nvSpPr>
          <p:cNvPr id="14" name="Quadro 13"/>
          <p:cNvSpPr/>
          <p:nvPr/>
        </p:nvSpPr>
        <p:spPr>
          <a:xfrm>
            <a:off x="5857884" y="3000372"/>
            <a:ext cx="2786082" cy="1000132"/>
          </a:xfrm>
          <a:prstGeom prst="fram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Subtítulo 2"/>
          <p:cNvSpPr txBox="1">
            <a:spLocks/>
          </p:cNvSpPr>
          <p:nvPr/>
        </p:nvSpPr>
        <p:spPr>
          <a:xfrm>
            <a:off x="5860266" y="4500570"/>
            <a:ext cx="2693188" cy="78581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Ataque</a:t>
            </a:r>
          </a:p>
        </p:txBody>
      </p:sp>
      <p:sp>
        <p:nvSpPr>
          <p:cNvPr id="16" name="Quadro 15"/>
          <p:cNvSpPr/>
          <p:nvPr/>
        </p:nvSpPr>
        <p:spPr>
          <a:xfrm>
            <a:off x="5857884" y="4357694"/>
            <a:ext cx="2786082" cy="1000132"/>
          </a:xfrm>
          <a:prstGeom prst="fram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42844" y="1428736"/>
            <a:ext cx="5429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</a:rPr>
              <a:t>ITS AN IMAGE PLACEHOLDER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18" name="Subtítulo 2"/>
          <p:cNvSpPr txBox="1">
            <a:spLocks/>
          </p:cNvSpPr>
          <p:nvPr/>
        </p:nvSpPr>
        <p:spPr>
          <a:xfrm>
            <a:off x="5857884" y="5786454"/>
            <a:ext cx="2693188" cy="78581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Drop</a:t>
            </a: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Item</a:t>
            </a:r>
          </a:p>
        </p:txBody>
      </p:sp>
      <p:sp>
        <p:nvSpPr>
          <p:cNvPr id="19" name="Quadro 18"/>
          <p:cNvSpPr/>
          <p:nvPr/>
        </p:nvSpPr>
        <p:spPr>
          <a:xfrm>
            <a:off x="5855502" y="5643578"/>
            <a:ext cx="2786082" cy="1000132"/>
          </a:xfrm>
          <a:prstGeom prst="fram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1470025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GD5 – Item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60266" y="1214422"/>
            <a:ext cx="2693188" cy="785818"/>
          </a:xfrm>
          <a:solidFill>
            <a:schemeClr val="tx1"/>
          </a:solidFill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Rec. Vida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Quadro 9"/>
          <p:cNvSpPr/>
          <p:nvPr/>
        </p:nvSpPr>
        <p:spPr>
          <a:xfrm>
            <a:off x="5857884" y="1071546"/>
            <a:ext cx="2786082" cy="1000132"/>
          </a:xfrm>
          <a:prstGeom prst="fram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5860266" y="3214686"/>
            <a:ext cx="2693188" cy="78581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Rec. Mana</a:t>
            </a:r>
          </a:p>
        </p:txBody>
      </p:sp>
      <p:sp>
        <p:nvSpPr>
          <p:cNvPr id="12" name="Quadro 11"/>
          <p:cNvSpPr/>
          <p:nvPr/>
        </p:nvSpPr>
        <p:spPr>
          <a:xfrm>
            <a:off x="5857884" y="3071810"/>
            <a:ext cx="2786082" cy="1000132"/>
          </a:xfrm>
          <a:prstGeom prst="fram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Subtítulo 2"/>
          <p:cNvSpPr txBox="1">
            <a:spLocks/>
          </p:cNvSpPr>
          <p:nvPr/>
        </p:nvSpPr>
        <p:spPr>
          <a:xfrm>
            <a:off x="5860266" y="5143512"/>
            <a:ext cx="2693188" cy="78581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Coleta</a:t>
            </a:r>
          </a:p>
        </p:txBody>
      </p:sp>
      <p:sp>
        <p:nvSpPr>
          <p:cNvPr id="14" name="Quadro 13"/>
          <p:cNvSpPr/>
          <p:nvPr/>
        </p:nvSpPr>
        <p:spPr>
          <a:xfrm>
            <a:off x="5857884" y="5000636"/>
            <a:ext cx="2786082" cy="1000132"/>
          </a:xfrm>
          <a:prstGeom prst="fram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42844" y="1428736"/>
            <a:ext cx="5429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</a:rPr>
              <a:t>ITS AN IMAGE PLACEHOLDER</a:t>
            </a:r>
            <a:endParaRPr lang="pt-BR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73</Words>
  <Application>Microsoft Office PowerPoint</Application>
  <PresentationFormat>Apresentação na tela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GD1 – Tela de Jogo</vt:lpstr>
      <vt:lpstr>GD2 – Barra de Status</vt:lpstr>
      <vt:lpstr>GD3 – Personagem</vt:lpstr>
      <vt:lpstr>GD4 – Inimigo</vt:lpstr>
      <vt:lpstr>GD5 – Item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GD1 – Tela de Jogo</dc:title>
  <dc:creator>Felipe Theil</dc:creator>
  <cp:lastModifiedBy>Felipe Theil</cp:lastModifiedBy>
  <cp:revision>7</cp:revision>
  <dcterms:created xsi:type="dcterms:W3CDTF">2018-05-07T12:31:42Z</dcterms:created>
  <dcterms:modified xsi:type="dcterms:W3CDTF">2018-05-07T14:38:53Z</dcterms:modified>
</cp:coreProperties>
</file>