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3e3aaed1ac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3e3aaed1ac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3e3aaed1ac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3e3aaed1ac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3e3aaed1ac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3e3aaed1ac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3e3aaed1ac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3e3aaed1ac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3e3aaed1ac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3e3aaed1ac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3e3aaed1ac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3e3aaed1a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3e3aaed1ac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3e3aaed1ac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3e3aaed1ac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3e3aaed1ac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3e3aaed1ac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3e3aaed1ac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3e3aaed1ac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3e3aaed1ac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3e3aaed1ac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3e3aaed1ac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3e3aaed1ac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3e3aaed1ac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3e3aaed1ac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3e3aaed1ac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Chat App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1400"/>
              <a:t>Христиана Христова 121220041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"/>
          <p:cNvSpPr txBox="1"/>
          <p:nvPr>
            <p:ph idx="1" type="body"/>
          </p:nvPr>
        </p:nvSpPr>
        <p:spPr>
          <a:xfrm>
            <a:off x="1303800" y="1430975"/>
            <a:ext cx="2796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Ако потребителя няма акаунт, то той може да си създаде като кликне на бутона “Регистрация”. Като при некоректно зададени или липсващи полета, се подава съобщение за грешка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2"/>
          <p:cNvSpPr/>
          <p:nvPr/>
        </p:nvSpPr>
        <p:spPr>
          <a:xfrm>
            <a:off x="0" y="207000"/>
            <a:ext cx="9144000" cy="2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2"/>
          <p:cNvSpPr txBox="1"/>
          <p:nvPr>
            <p:ph type="title"/>
          </p:nvPr>
        </p:nvSpPr>
        <p:spPr>
          <a:xfrm>
            <a:off x="1303800" y="598575"/>
            <a:ext cx="70305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Потребителско ръководство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3" name="Google Shape;3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925" y="825600"/>
            <a:ext cx="4409450" cy="398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3"/>
          <p:cNvSpPr txBox="1"/>
          <p:nvPr>
            <p:ph idx="1" type="body"/>
          </p:nvPr>
        </p:nvSpPr>
        <p:spPr>
          <a:xfrm>
            <a:off x="1207750" y="1200400"/>
            <a:ext cx="3062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 успешно влизане, приложението прехвърля потребителя към главната страница (MainActivity), където потребителя може да види свойве чатове и меню с групов чат, настройките и опцията за излизане от профила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3"/>
          <p:cNvSpPr/>
          <p:nvPr/>
        </p:nvSpPr>
        <p:spPr>
          <a:xfrm>
            <a:off x="0" y="207000"/>
            <a:ext cx="9144000" cy="2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3"/>
          <p:cNvSpPr txBox="1"/>
          <p:nvPr>
            <p:ph type="title"/>
          </p:nvPr>
        </p:nvSpPr>
        <p:spPr>
          <a:xfrm>
            <a:off x="1207750" y="517425"/>
            <a:ext cx="70305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Потребителско ръководство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1" name="Google Shape;3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7275" y="843875"/>
            <a:ext cx="2491592" cy="386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4"/>
          <p:cNvSpPr/>
          <p:nvPr/>
        </p:nvSpPr>
        <p:spPr>
          <a:xfrm>
            <a:off x="0" y="207000"/>
            <a:ext cx="9144000" cy="2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4"/>
          <p:cNvSpPr txBox="1"/>
          <p:nvPr>
            <p:ph type="title"/>
          </p:nvPr>
        </p:nvSpPr>
        <p:spPr>
          <a:xfrm>
            <a:off x="1207750" y="651900"/>
            <a:ext cx="70305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Потребителско ръководство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4"/>
          <p:cNvSpPr txBox="1"/>
          <p:nvPr/>
        </p:nvSpPr>
        <p:spPr>
          <a:xfrm>
            <a:off x="983675" y="1974150"/>
            <a:ext cx="2230500" cy="1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bg" sz="1300"/>
              <a:t>След отваряне на всяки индивидуален чат, потребителя може д изпраща и изтрива съобщения. Аналогично е и при груповия чат.</a:t>
            </a:r>
            <a:endParaRPr sz="1300"/>
          </a:p>
        </p:txBody>
      </p:sp>
      <p:pic>
        <p:nvPicPr>
          <p:cNvPr id="369" name="Google Shape;3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5950" y="1103400"/>
            <a:ext cx="5537950" cy="359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5"/>
          <p:cNvSpPr txBox="1"/>
          <p:nvPr>
            <p:ph idx="1" type="body"/>
          </p:nvPr>
        </p:nvSpPr>
        <p:spPr>
          <a:xfrm>
            <a:off x="1303800" y="1392450"/>
            <a:ext cx="3148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 менюто могат да се изберат настойките и това ще отведе потребителя към съответната страница, където потребителя може да сменя потребителското си име, описанието и снимката си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5"/>
          <p:cNvSpPr/>
          <p:nvPr/>
        </p:nvSpPr>
        <p:spPr>
          <a:xfrm>
            <a:off x="0" y="207000"/>
            <a:ext cx="9144000" cy="2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5"/>
          <p:cNvSpPr txBox="1"/>
          <p:nvPr>
            <p:ph type="title"/>
          </p:nvPr>
        </p:nvSpPr>
        <p:spPr>
          <a:xfrm>
            <a:off x="1207750" y="517425"/>
            <a:ext cx="70305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Потребителско ръководство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7" name="Google Shape;3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9949" y="635500"/>
            <a:ext cx="2236175" cy="43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6"/>
          <p:cNvSpPr txBox="1"/>
          <p:nvPr>
            <p:ph idx="1" type="body"/>
          </p:nvPr>
        </p:nvSpPr>
        <p:spPr>
          <a:xfrm>
            <a:off x="1207750" y="1055250"/>
            <a:ext cx="4108500" cy="34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 пазара има много приложения за чат, но малко са тези, които комбинират простотата и функционалността на приложението. Много съществуващи приложения за чат са претрупани с ненужни функции или са твърде сложни за обикновения потребител.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b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Текущата реализация на приложението има имплементирани основни функционалности за едно чат приложение. В реализацията, обаче, не са имплементирани всички функционалности, необходими за цялостно чат приложение. Тези функционалности предстои да бъдат реализирани в бъдеще.</a:t>
            </a:r>
            <a:endParaRPr/>
          </a:p>
        </p:txBody>
      </p:sp>
      <p:sp>
        <p:nvSpPr>
          <p:cNvPr id="383" name="Google Shape;383;p26"/>
          <p:cNvSpPr/>
          <p:nvPr/>
        </p:nvSpPr>
        <p:spPr>
          <a:xfrm>
            <a:off x="0" y="207000"/>
            <a:ext cx="9144000" cy="2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6"/>
          <p:cNvSpPr txBox="1"/>
          <p:nvPr>
            <p:ph type="title"/>
          </p:nvPr>
        </p:nvSpPr>
        <p:spPr>
          <a:xfrm>
            <a:off x="1207750" y="517425"/>
            <a:ext cx="70305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Заключение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525" y="1756638"/>
            <a:ext cx="3870775" cy="207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311375" y="1392475"/>
            <a:ext cx="3329700" cy="42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съвременния свят комуникацията се превърна в неразделна част от ежедневието ни. С възхода на технологиите и интернет хората имат достъп до различни начини да поддържат връзка със своите приятели, семейство и колеги. Хората непрекъснато търсят нови и по-ефективни начини за комуникация помежду си. Ето защо приложение за чат, улеснява хората да поддържат връзка.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0" y="207000"/>
            <a:ext cx="9144000" cy="2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1075" y="1302450"/>
            <a:ext cx="5217175" cy="3130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293150" y="281725"/>
            <a:ext cx="7030500" cy="4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Анализ на съществуващи разработки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3854225" y="719300"/>
            <a:ext cx="4951500" cy="40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4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WhatsApp</a:t>
            </a:r>
            <a:endParaRPr sz="4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4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Предимства:</a:t>
            </a:r>
            <a:endParaRPr sz="4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393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4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Огромна потребителска база: над 2 милиарда месечни активни потребители по целия свят</a:t>
            </a:r>
            <a:endParaRPr sz="4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393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4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Криптиране от край до край за повишена поверителност и сигурност</a:t>
            </a:r>
            <a:endParaRPr sz="4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393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4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Позволява гласови и видео разговори, както и текстови съобщения</a:t>
            </a:r>
            <a:endParaRPr sz="4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393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4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Предлага се на множество платформи, включително Android, iOS, и настолен компютър</a:t>
            </a:r>
            <a:endParaRPr sz="4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4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4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Недостатъци:</a:t>
            </a:r>
            <a:endParaRPr sz="4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393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4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Няма поддръжка за групови видео разговори с повече от 8 участници</a:t>
            </a:r>
            <a:endParaRPr sz="4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393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4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Ограничени възможности за персонализиране на профили и фонове за чат.</a:t>
            </a:r>
            <a:endParaRPr sz="4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393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4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Няма вградена функция за преводач за съобщения на различни езици</a:t>
            </a:r>
            <a:endParaRPr sz="4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5"/>
          <p:cNvSpPr/>
          <p:nvPr/>
        </p:nvSpPr>
        <p:spPr>
          <a:xfrm>
            <a:off x="0" y="0"/>
            <a:ext cx="9144000" cy="2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5" y="2034900"/>
            <a:ext cx="3549426" cy="1774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3811525" y="837350"/>
            <a:ext cx="5079600" cy="4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4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2.. Telegram</a:t>
            </a:r>
            <a:endParaRPr sz="4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4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Предимства:</a:t>
            </a:r>
            <a:endParaRPr sz="4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393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4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Силен фокус върху поверителността и сигурността, с незадължително криптиране от край до край и самоунищожаващи се съобщения</a:t>
            </a:r>
            <a:endParaRPr sz="4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393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4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Поддържа групови чатове с до 200 000 членове</a:t>
            </a:r>
            <a:endParaRPr sz="4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393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4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Вграден - в ботове за различни задачи, като актуализации на новини и прогнози за времето</a:t>
            </a:r>
            <a:endParaRPr sz="4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393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4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Предлага се на множество платформи, включително Android, iOS и десктоп.</a:t>
            </a:r>
            <a:endParaRPr sz="4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4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Недостатъци:</a:t>
            </a:r>
            <a:endParaRPr sz="4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393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4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По-малка потребителска база в сравнение с WhatsApp и други популярни приложения за чат</a:t>
            </a:r>
            <a:endParaRPr sz="4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393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4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По-малко интуитивен потребителски интерфейс, с някои функции, “скрити” в менютата</a:t>
            </a:r>
            <a:endParaRPr sz="4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393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4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Ограничени възможности за персонализиране за профили и фонове за чат</a:t>
            </a:r>
            <a:endParaRPr sz="4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6"/>
          <p:cNvSpPr/>
          <p:nvPr/>
        </p:nvSpPr>
        <p:spPr>
          <a:xfrm>
            <a:off x="0" y="-17700"/>
            <a:ext cx="9144000" cy="2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6"/>
          <p:cNvSpPr txBox="1"/>
          <p:nvPr>
            <p:ph type="title"/>
          </p:nvPr>
        </p:nvSpPr>
        <p:spPr>
          <a:xfrm>
            <a:off x="1293150" y="281725"/>
            <a:ext cx="7030500" cy="4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Анализ на съществуващи разработки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00" y="1592125"/>
            <a:ext cx="3612999" cy="270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4153000" y="819650"/>
            <a:ext cx="4887600" cy="43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8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Signal:</a:t>
            </a:r>
            <a:endParaRPr sz="108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8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Предимства:</a:t>
            </a:r>
            <a:endParaRPr sz="108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393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8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Силен фокус върху поверителността и сигурността, с криптиране от край до край по подразбиране.</a:t>
            </a:r>
            <a:endParaRPr sz="108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393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8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Софтуер с отворен код за повишено сътрудничество на общността</a:t>
            </a:r>
            <a:endParaRPr sz="108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393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8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Поддържа гласови и видео разговори, както и текстови съобщения</a:t>
            </a:r>
            <a:endParaRPr sz="108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393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8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Предлага се на множество платформи, включително Android, iOS и десктоп</a:t>
            </a:r>
            <a:endParaRPr sz="108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8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Недостатъци:</a:t>
            </a:r>
            <a:endParaRPr sz="108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393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8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По-малка потребителска база в сравнение с WhatsApp и други популярни приложения за чат.</a:t>
            </a:r>
            <a:endParaRPr sz="108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393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8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Няма поддръжка за групови видео разговори</a:t>
            </a:r>
            <a:endParaRPr sz="108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393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8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Ограничени опции за персонализиране за профили и фонове за чат.</a:t>
            </a:r>
            <a:endParaRPr sz="108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7"/>
          <p:cNvSpPr/>
          <p:nvPr/>
        </p:nvSpPr>
        <p:spPr>
          <a:xfrm>
            <a:off x="0" y="0"/>
            <a:ext cx="9144000" cy="2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1293150" y="281725"/>
            <a:ext cx="7030500" cy="4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Анализ на съществуващи разработки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ignal &gt;&gt; Home" id="310" name="Google Shape;3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5" y="1842825"/>
            <a:ext cx="3848201" cy="2020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type="title"/>
          </p:nvPr>
        </p:nvSpPr>
        <p:spPr>
          <a:xfrm>
            <a:off x="1303800" y="299775"/>
            <a:ext cx="70305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Проектиране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8"/>
          <p:cNvSpPr txBox="1"/>
          <p:nvPr>
            <p:ph idx="1" type="body"/>
          </p:nvPr>
        </p:nvSpPr>
        <p:spPr>
          <a:xfrm>
            <a:off x="1303800" y="687075"/>
            <a:ext cx="7030500" cy="33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Потребителски профил: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Целевата група са потребители над 13 години, като няма горна граница за възрастта. Целевата група са потребители с българска националност, тъй като интерфейса на приложението е на български език.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Функционалност: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Реализирани са две възможности за регистрация: чрез имейл или чрез Google акаунт. Потребителите могат да се присъединяват към групови чатове, както и да комуникират с отделни потребители, да изпращат текстови съобщения и да персонализират профила си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8"/>
          <p:cNvSpPr/>
          <p:nvPr/>
        </p:nvSpPr>
        <p:spPr>
          <a:xfrm>
            <a:off x="0" y="0"/>
            <a:ext cx="9144000" cy="2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2609300"/>
            <a:ext cx="6587326" cy="25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Софтуерна реализация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9"/>
          <p:cNvSpPr txBox="1"/>
          <p:nvPr>
            <p:ph idx="1" type="body"/>
          </p:nvPr>
        </p:nvSpPr>
        <p:spPr>
          <a:xfrm>
            <a:off x="1303800" y="13847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 създаването на приложението, е използвана комбинация от език за програмиране Java, среда за разработка на Android Studio и Firebase (authentication, database, and storage)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9"/>
          <p:cNvSpPr/>
          <p:nvPr/>
        </p:nvSpPr>
        <p:spPr>
          <a:xfrm>
            <a:off x="0" y="207000"/>
            <a:ext cx="9144000" cy="2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725" y="3926375"/>
            <a:ext cx="265747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3950" y="1919238"/>
            <a:ext cx="27241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9249" y="2768200"/>
            <a:ext cx="2774125" cy="173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0"/>
          <p:cNvSpPr/>
          <p:nvPr/>
        </p:nvSpPr>
        <p:spPr>
          <a:xfrm>
            <a:off x="0" y="-17700"/>
            <a:ext cx="9144000" cy="2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0"/>
          <p:cNvSpPr txBox="1"/>
          <p:nvPr>
            <p:ph type="title"/>
          </p:nvPr>
        </p:nvSpPr>
        <p:spPr>
          <a:xfrm>
            <a:off x="1229100" y="2784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Блок схема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363" y="728750"/>
            <a:ext cx="5349276" cy="42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/>
          <p:nvPr>
            <p:ph type="title"/>
          </p:nvPr>
        </p:nvSpPr>
        <p:spPr>
          <a:xfrm>
            <a:off x="1303800" y="598575"/>
            <a:ext cx="70305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Потребителско ръководство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1"/>
          <p:cNvSpPr txBox="1"/>
          <p:nvPr>
            <p:ph idx="1" type="body"/>
          </p:nvPr>
        </p:nvSpPr>
        <p:spPr>
          <a:xfrm>
            <a:off x="1207775" y="1484325"/>
            <a:ext cx="2646600" cy="3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 първо влизане на потребител, се отваря страницата за влизане, където потребителят трябва да въведе своя имейл и парола.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Има и избор да влезе е Google акаунт.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0" y="207000"/>
            <a:ext cx="9144000" cy="2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976" y="598575"/>
            <a:ext cx="2064200" cy="416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2976" y="598587"/>
            <a:ext cx="1980800" cy="4104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