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0" r:id="rId3"/>
    <p:sldId id="307" r:id="rId4"/>
    <p:sldId id="306" r:id="rId5"/>
    <p:sldId id="308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Database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June 11,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6329C-12DA-0A84-FF38-CC6EA6D2C759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Database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88E1C-F898-0381-AA39-F8954B1E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3723"/>
            <a:ext cx="3203481" cy="31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E0F12-E526-4940-074F-13D7F7BA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952736"/>
            <a:ext cx="6639999" cy="57746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03F7C0-ECA8-3878-5608-BAD029C71F84}"/>
              </a:ext>
            </a:extLst>
          </p:cNvPr>
          <p:cNvSpPr/>
          <p:nvPr/>
        </p:nvSpPr>
        <p:spPr>
          <a:xfrm>
            <a:off x="-531223" y="4667794"/>
            <a:ext cx="4005943" cy="11756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697053-5533-880A-E893-03F40CC597B1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GWF Material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785FB-DF77-3640-CA51-403E7937F39E}"/>
              </a:ext>
            </a:extLst>
          </p:cNvPr>
          <p:cNvSpPr txBox="1"/>
          <p:nvPr/>
        </p:nvSpPr>
        <p:spPr>
          <a:xfrm>
            <a:off x="7027817" y="2560310"/>
            <a:ext cx="4490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Ky here if we want to use the kx, ky, kz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73E30-C96C-595C-AFA4-618E95D43B1E}"/>
              </a:ext>
            </a:extLst>
          </p:cNvPr>
          <p:cNvSpPr txBox="1"/>
          <p:nvPr/>
        </p:nvSpPr>
        <p:spPr>
          <a:xfrm>
            <a:off x="7023455" y="4680861"/>
            <a:ext cx="4866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If checked, table would be generated from equations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58F44-C118-19D3-EB82-5D505870114B}"/>
              </a:ext>
            </a:extLst>
          </p:cNvPr>
          <p:cNvSpPr txBox="1"/>
          <p:nvPr/>
        </p:nvSpPr>
        <p:spPr>
          <a:xfrm>
            <a:off x="7023455" y="5111931"/>
            <a:ext cx="501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Modflow uses a single table.   Some examples of existing tables would be helpful.</a:t>
            </a:r>
          </a:p>
        </p:txBody>
      </p:sp>
    </p:spTree>
    <p:extLst>
      <p:ext uri="{BB962C8B-B14F-4D97-AF65-F5344CB8AC3E}">
        <p14:creationId xmlns:p14="http://schemas.microsoft.com/office/powerpoint/2010/main" val="38312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91FEB8-E5C9-053E-80BB-2FA750A0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0" y="812642"/>
            <a:ext cx="7195369" cy="2832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464F4-48E4-2660-9170-0EC76D7B0853}"/>
              </a:ext>
            </a:extLst>
          </p:cNvPr>
          <p:cNvSpPr txBox="1"/>
          <p:nvPr/>
        </p:nvSpPr>
        <p:spPr>
          <a:xfrm>
            <a:off x="694597" y="395357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# ISWFTYP      SMANN          SWFH1          SWFH2</a:t>
            </a:r>
          </a:p>
          <a:p>
            <a:r>
              <a:rPr lang="it-IT"/>
              <a:t>    1       3.00000E-02    1.00000E-06    1.00000E-06</a:t>
            </a:r>
          </a:p>
          <a:p>
            <a:r>
              <a:rPr lang="it-IT"/>
              <a:t>    2       0.30000        1.00000E-06    1.00000E-06</a:t>
            </a:r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A57E2B-C5AC-BE33-B71D-D526FEAEFFB8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SWF Material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8D5EB-3AE1-0AD8-5FB2-BEA553FFE208}"/>
              </a:ext>
            </a:extLst>
          </p:cNvPr>
          <p:cNvSpPr txBox="1"/>
          <p:nvPr/>
        </p:nvSpPr>
        <p:spPr>
          <a:xfrm>
            <a:off x="7654833" y="905665"/>
            <a:ext cx="380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This is the current database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548D-D89A-52FA-B2FF-95569348C566}"/>
              </a:ext>
            </a:extLst>
          </p:cNvPr>
          <p:cNvSpPr txBox="1"/>
          <p:nvPr/>
        </p:nvSpPr>
        <p:spPr>
          <a:xfrm>
            <a:off x="7654832" y="3981219"/>
            <a:ext cx="380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These are the current Modflow SWF zoned properties in input .swf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BC574-7749-91B1-6544-92B909070E84}"/>
              </a:ext>
            </a:extLst>
          </p:cNvPr>
          <p:cNvSpPr txBox="1"/>
          <p:nvPr/>
        </p:nvSpPr>
        <p:spPr>
          <a:xfrm>
            <a:off x="616220" y="5214361"/>
            <a:ext cx="10840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We can finalize which variables are zoned etc when initial Panday verification example is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For example, should connection length, swfh1 and swfh2 be zoned or single global parameters?</a:t>
            </a:r>
          </a:p>
        </p:txBody>
      </p:sp>
    </p:spTree>
    <p:extLst>
      <p:ext uri="{BB962C8B-B14F-4D97-AF65-F5344CB8AC3E}">
        <p14:creationId xmlns:p14="http://schemas.microsoft.com/office/powerpoint/2010/main" val="39949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84FD7-EC4A-CE03-C61F-CEE9587B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" y="870856"/>
            <a:ext cx="7177400" cy="5551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DE89B5-38C0-CD2A-3A70-BEE70EFBDD60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ET Zone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81E59-E382-A7EA-DA78-1EE6F89011BA}"/>
              </a:ext>
            </a:extLst>
          </p:cNvPr>
          <p:cNvSpPr txBox="1"/>
          <p:nvPr/>
        </p:nvSpPr>
        <p:spPr>
          <a:xfrm>
            <a:off x="7551765" y="985471"/>
            <a:ext cx="380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These are based on the inputs from the HGS verification example Panday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E4852-9448-9BEA-F167-AD809C86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116" y="1629852"/>
            <a:ext cx="4039164" cy="1181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469B7-9FC2-83A4-509A-0EEB8B0BA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911" y="4891317"/>
            <a:ext cx="3172268" cy="981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6CB63-6DA8-DD01-18C5-129776E78265}"/>
              </a:ext>
            </a:extLst>
          </p:cNvPr>
          <p:cNvSpPr txBox="1"/>
          <p:nvPr/>
        </p:nvSpPr>
        <p:spPr>
          <a:xfrm>
            <a:off x="7551765" y="2947727"/>
            <a:ext cx="3954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This basic LAI Table can be modfied and renamed  for other situations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LAI tables are exported as txt files for Modflow input</a:t>
            </a:r>
          </a:p>
        </p:txBody>
      </p:sp>
    </p:spTree>
    <p:extLst>
      <p:ext uri="{BB962C8B-B14F-4D97-AF65-F5344CB8AC3E}">
        <p14:creationId xmlns:p14="http://schemas.microsoft.com/office/powerpoint/2010/main" val="262770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3C7E-2E64-8FE2-D24E-8C58B0BE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CA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9F82-9051-384F-8A6A-1B9E6102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4687797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CA"/>
              <a:t>Finalize SWF and ET Database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SMS inputs</a:t>
            </a:r>
          </a:p>
          <a:p>
            <a:pPr marL="285750" indent="-285750"/>
            <a:r>
              <a:rPr lang="en-CA"/>
              <a:t>User’s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a 2D (template) face/neighbour/element scheme in fortran instead of using Tecplot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Current Tecplot approach doesn’t work for CLN or Quadtree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 kriging and rasters in pre-processor for surface elevations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outer boundary import to use as mesh cookie cutter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Make sure all examples can be built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User-defined zones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22414</TotalTime>
  <Words>226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Database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9</cp:revision>
  <dcterms:created xsi:type="dcterms:W3CDTF">2024-04-24T14:54:52Z</dcterms:created>
  <dcterms:modified xsi:type="dcterms:W3CDTF">2024-06-11T18:55:12Z</dcterms:modified>
</cp:coreProperties>
</file>