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57B5D2-7D35-4F70-ABDD-62D1D5933C06}">
          <p14:sldIdLst>
            <p14:sldId id="257"/>
          </p14:sldIdLst>
        </p14:section>
        <p14:section name="Cell top elevation" id="{A97C47BF-D946-4B3E-B4F5-50D96518ABB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Active\inactive cells" id="{A757CCC8-814E-4293-A19A-FC18C7A5EC8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DE63-B5F6-136A-CF36-39F54DCE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6C516-642B-35A5-8B19-323927C9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A5AE-105F-89EF-7188-2C59869D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BCA1-BC8D-6AB7-4DB1-2735287B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9FE7-DD36-5539-F9C3-13DB3B3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8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AE07-A48A-C3CA-DEF7-78D63E87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49A-EE18-5B95-B1E6-6A27FE9B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6572-C2F4-31DE-74C1-EA7A21D5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2746-4435-ECDB-BF0F-F142EB56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2200-A902-838E-4336-BC2BB539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7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94B8B-47A2-355C-0143-138F1DBA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0918-FCCB-C2CB-1E2F-1173DD811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B516-D314-21F4-4DA9-FD42A33A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5BA5-4554-5B0A-D683-6E8E17D3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BA1A-762B-6281-FA32-752A0962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45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62DD-391B-F475-5C27-980028C4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0017-68A7-B556-3C29-9BA8331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0F90-5A73-0E89-8343-9E2CA8EC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A5C9-EB07-EAC9-B74B-ABFD008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4213-5E9F-7A18-27A7-E3043481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30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0275-5A4F-1FC2-04F0-0A3B35D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6921-389A-35FE-0DAC-C16B3181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C4B5-0B8F-5BA6-EFD1-A36A1721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82B7-EEB4-E72A-2690-94A7F5C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B8DA-4EBB-F7FE-20C6-1DEA8E65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72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3299-D8DF-2230-9D93-3C7F02EB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49F1-DE68-E770-3B00-0FAEB67AA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D1D9F-E0DA-1D6B-739C-F79AE60F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81F6-D274-0585-677A-A5CD6424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CF47D-E7DD-FBEB-4C67-A1BFD5B4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D072-5FF7-0376-4F3F-D7B477C9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2CC6-5F5B-87A2-7F6A-BCEE592C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55CF-2054-3264-0716-6E8679F78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CBEE-18EA-1E2E-0CFF-373C41E1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60ABE-EC84-79BA-050B-4AD532E19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E359-7108-E7DC-6808-CD60D3369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4C760-746B-F15A-D875-304337D8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EF955-17C8-1FF5-00B1-7CE7ABFB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43B2F-F272-5764-DEAF-F7B4931D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9A8-18F4-3382-6765-9B0DD665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F49B8-FFB7-EA22-A7C8-5EB0B665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B2FC9-A6DF-28C6-EAE2-A7D02E4F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9F673-38D1-C6F0-7B4C-AC1355A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51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4ADDE-C812-42EA-EB10-841D91CC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41CCC-50CE-D5DF-2112-A86E281D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B1A0E-AB85-A7EC-EC56-389F5195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6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71C3-BAAB-FEF6-E3FF-14C72202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9113-2037-83F9-27DD-AA5FBEBC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002BB-1C99-F779-B2AE-F7BADD12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680AC-1D59-4F01-9200-97226112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456CB-7015-698D-4A59-9F06E3A0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415C-7292-6D97-65CD-8E28598A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0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902C-41FB-2758-EC80-67419D21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3887B-4041-0946-E39F-5E577D66C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51A99-17B0-A581-8D9A-2A799474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C2AC4-5476-A893-7810-FCAA1A8C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49B9-BB73-CFCD-56D6-D432068C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1E73-E130-A749-66B3-3A3A264A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73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F5BF7-42F7-F858-8BDA-55D9855C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E1E17-C4AF-296E-3A96-E2209531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33E6B-C267-BC01-6581-DCD4343B1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764F-525A-44B2-A0B7-9B05C96C1B1E}" type="datetimeFigureOut">
              <a:rPr lang="en-CA" smtClean="0"/>
              <a:t>2024-11-05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B3B1-60CD-BB21-328A-58B0E39FB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BDE7-E8C1-68F5-80BE-41BE5587A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63FD-B7B2-4589-895F-80F70450CF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2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EA4-C30C-7ED1-BA1E-395504177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MODHMS Working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E5BD-CE9C-BCBC-E9FB-063EA35A1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0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36D3E-2234-DE30-20E9-B79A86FDC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CA671-4CE7-26A1-A9CF-E8DA1EEB53BE}"/>
              </a:ext>
            </a:extLst>
          </p:cNvPr>
          <p:cNvSpPr txBox="1"/>
          <p:nvPr/>
        </p:nvSpPr>
        <p:spPr>
          <a:xfrm>
            <a:off x="1807029" y="4389117"/>
            <a:ext cx="258209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Run mut _build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Load build.lay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Contour GWF cell top</a:t>
            </a:r>
          </a:p>
        </p:txBody>
      </p:sp>
    </p:spTree>
    <p:extLst>
      <p:ext uri="{BB962C8B-B14F-4D97-AF65-F5344CB8AC3E}">
        <p14:creationId xmlns:p14="http://schemas.microsoft.com/office/powerpoint/2010/main" val="199634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B9288-D34C-C37D-4E85-B742A402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F5704-606C-5F09-9E0B-9C6820DE6800}"/>
              </a:ext>
            </a:extLst>
          </p:cNvPr>
          <p:cNvSpPr txBox="1"/>
          <p:nvPr/>
        </p:nvSpPr>
        <p:spPr>
          <a:xfrm>
            <a:off x="2725783" y="1933302"/>
            <a:ext cx="236002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The raw data for the top layer elevation needs to be mirrored in X </a:t>
            </a:r>
          </a:p>
        </p:txBody>
      </p:sp>
    </p:spTree>
    <p:extLst>
      <p:ext uri="{BB962C8B-B14F-4D97-AF65-F5344CB8AC3E}">
        <p14:creationId xmlns:p14="http://schemas.microsoft.com/office/powerpoint/2010/main" val="165667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67672-B4F4-7D20-0FA7-3015FC85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111320"/>
            <a:ext cx="4067743" cy="5506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EBB54-276F-7777-B519-454C46AA47CD}"/>
              </a:ext>
            </a:extLst>
          </p:cNvPr>
          <p:cNvSpPr txBox="1"/>
          <p:nvPr/>
        </p:nvSpPr>
        <p:spPr>
          <a:xfrm>
            <a:off x="1254034" y="426719"/>
            <a:ext cx="968393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Define a new variable Xnew to mirror the elevation data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B3D393-904A-200E-F6D5-D26BB0DB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15" y="1111320"/>
            <a:ext cx="511563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5C6AF-3847-F6CF-B0B8-F9AE80AF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29760-50BF-0CD1-6D7A-79EDA802A2AA}"/>
              </a:ext>
            </a:extLst>
          </p:cNvPr>
          <p:cNvSpPr txBox="1"/>
          <p:nvPr/>
        </p:nvSpPr>
        <p:spPr>
          <a:xfrm>
            <a:off x="1811383" y="3291839"/>
            <a:ext cx="236002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Assign Xnew as the X-axis variable.</a:t>
            </a:r>
          </a:p>
        </p:txBody>
      </p:sp>
    </p:spTree>
    <p:extLst>
      <p:ext uri="{BB962C8B-B14F-4D97-AF65-F5344CB8AC3E}">
        <p14:creationId xmlns:p14="http://schemas.microsoft.com/office/powerpoint/2010/main" val="21933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941B6-3FC4-36A0-B7CD-FD816DDF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47" y="1196913"/>
            <a:ext cx="4277322" cy="5439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D090B-8ABF-4BE2-19A4-9881E06322B3}"/>
              </a:ext>
            </a:extLst>
          </p:cNvPr>
          <p:cNvSpPr txBox="1"/>
          <p:nvPr/>
        </p:nvSpPr>
        <p:spPr>
          <a:xfrm>
            <a:off x="1254034" y="426719"/>
            <a:ext cx="968393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Write the Y (V2), cell elevation (V3), Xnew to a new file</a:t>
            </a:r>
          </a:p>
        </p:txBody>
      </p:sp>
    </p:spTree>
    <p:extLst>
      <p:ext uri="{BB962C8B-B14F-4D97-AF65-F5344CB8AC3E}">
        <p14:creationId xmlns:p14="http://schemas.microsoft.com/office/powerpoint/2010/main" val="307589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85F8E3-7EF9-1852-6066-2ADC23E2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63" y="1436914"/>
            <a:ext cx="5790954" cy="4891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3F93F-B7E1-8999-9FAA-35238165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2" y="1436914"/>
            <a:ext cx="5833101" cy="4905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1F1C9-B1B7-4CE3-D3A4-CB8C0B3EEF8E}"/>
              </a:ext>
            </a:extLst>
          </p:cNvPr>
          <p:cNvSpPr txBox="1"/>
          <p:nvPr/>
        </p:nvSpPr>
        <p:spPr>
          <a:xfrm>
            <a:off x="1254034" y="426719"/>
            <a:ext cx="968393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Move the Xnew column to the left side and rename the varibles X, Y and Cell Elevation</a:t>
            </a:r>
          </a:p>
          <a:p>
            <a:r>
              <a:rPr lang="en-CA"/>
              <a:t>Save this as ‘new elevation_MUT_001.dat’</a:t>
            </a:r>
          </a:p>
        </p:txBody>
      </p:sp>
    </p:spTree>
    <p:extLst>
      <p:ext uri="{BB962C8B-B14F-4D97-AF65-F5344CB8AC3E}">
        <p14:creationId xmlns:p14="http://schemas.microsoft.com/office/powerpoint/2010/main" val="1078362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E278B2-E46C-0EA9-6E75-41BB2092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3E73E-129E-476C-4DEF-D0F80A7CA19B}"/>
              </a:ext>
            </a:extLst>
          </p:cNvPr>
          <p:cNvSpPr txBox="1"/>
          <p:nvPr/>
        </p:nvSpPr>
        <p:spPr>
          <a:xfrm>
            <a:off x="1854926" y="1489164"/>
            <a:ext cx="39362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Load the template mesh into Tecplot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Load the cell elevation points </a:t>
            </a:r>
          </a:p>
        </p:txBody>
      </p:sp>
    </p:spTree>
    <p:extLst>
      <p:ext uri="{BB962C8B-B14F-4D97-AF65-F5344CB8AC3E}">
        <p14:creationId xmlns:p14="http://schemas.microsoft.com/office/powerpoint/2010/main" val="129865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547299-8153-B115-3280-F0D2581F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41681D-A5AD-F2CB-164A-A274C05B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02" y="2562651"/>
            <a:ext cx="3115110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313F9-5DEB-ADEA-4FBB-AF710016B251}"/>
              </a:ext>
            </a:extLst>
          </p:cNvPr>
          <p:cNvSpPr txBox="1"/>
          <p:nvPr/>
        </p:nvSpPr>
        <p:spPr>
          <a:xfrm>
            <a:off x="1854926" y="1489164"/>
            <a:ext cx="39362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Interpolate using Inverse Distance because Kriging did not work</a:t>
            </a:r>
          </a:p>
        </p:txBody>
      </p:sp>
    </p:spTree>
    <p:extLst>
      <p:ext uri="{BB962C8B-B14F-4D97-AF65-F5344CB8AC3E}">
        <p14:creationId xmlns:p14="http://schemas.microsoft.com/office/powerpoint/2010/main" val="197000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FD4E5F-E0AE-A113-021E-C97F8E026BD8}"/>
              </a:ext>
            </a:extLst>
          </p:cNvPr>
          <p:cNvSpPr txBox="1"/>
          <p:nvPr/>
        </p:nvSpPr>
        <p:spPr>
          <a:xfrm>
            <a:off x="6818812" y="970110"/>
            <a:ext cx="393627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Convert and save the file so it can be read by ‘elevation from list file’ instruction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E6CD43-6225-952B-DAA7-6E779880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485"/>
            <a:ext cx="12192000" cy="4112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326E3-8E83-27C3-D083-8D2980924F84}"/>
              </a:ext>
            </a:extLst>
          </p:cNvPr>
          <p:cNvSpPr txBox="1"/>
          <p:nvPr/>
        </p:nvSpPr>
        <p:spPr>
          <a:xfrm>
            <a:off x="883921" y="1062443"/>
            <a:ext cx="39362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Write the cell elevations to a file</a:t>
            </a:r>
          </a:p>
        </p:txBody>
      </p:sp>
    </p:spTree>
    <p:extLst>
      <p:ext uri="{BB962C8B-B14F-4D97-AF65-F5344CB8AC3E}">
        <p14:creationId xmlns:p14="http://schemas.microsoft.com/office/powerpoint/2010/main" val="25770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MODHMS Working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2024-11-05T18:03:59Z</dcterms:created>
  <dcterms:modified xsi:type="dcterms:W3CDTF">2024-11-05T18:04:25Z</dcterms:modified>
</cp:coreProperties>
</file>