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99E7-3336-97A5-7A8A-5571506D4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A07CD-0826-6B5B-4EB6-393FA4B13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6C291-7D64-9011-E22E-6115E2B9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2C0C-FA55-4E39-A5D5-FE911804CFC6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AC171-6851-96E6-9272-7D7A2E95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A939B-B101-B20C-A661-7D33771B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F649-A30A-49BC-ADE5-C43A85927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938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5749-81BB-ED05-DE9F-C80CAEE9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E89CF-AAB8-0A6F-B13C-DCBBBB212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0E358-AA47-FEDB-8226-9BC0455B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2C0C-FA55-4E39-A5D5-FE911804CFC6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331BE-1F00-507C-14AE-A75A969F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1A16E-3DA4-1476-04A6-22337B4D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F649-A30A-49BC-ADE5-C43A85927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090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2A546-CAA0-401E-E857-CD5DE29A7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0B740-AF6B-2FB1-5567-0AAFB56C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C9C6A-F12F-5450-74BD-2A1664F4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2C0C-FA55-4E39-A5D5-FE911804CFC6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5FFE4-38BE-D560-34AA-346CC2A48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2E56E-D2BB-985D-47ED-9F2F9FC66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F649-A30A-49BC-ADE5-C43A85927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58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3753-80A9-0422-4D7A-6098DCC8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D207D-6A5D-43C5-ACFB-061888573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909E0-69EF-2069-528C-F8A31033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2C0C-FA55-4E39-A5D5-FE911804CFC6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7BCC9-1B01-303C-307E-2D8496A3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10D2F-AF45-2E4F-B4D6-30745958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F649-A30A-49BC-ADE5-C43A85927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016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39A5-2125-F4F5-2DBC-9D90C127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16AAD-8051-A622-3DC4-B0C91C046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D87C4-35CB-AA97-FD1E-E1BD92A2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2C0C-FA55-4E39-A5D5-FE911804CFC6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FF7AE-A4D8-1E9C-8073-F87007CE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76789-9A86-1F99-F61E-E93C3CAD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F649-A30A-49BC-ADE5-C43A85927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364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8AAB5-3029-EBC1-5FED-6CA8B63A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88C1C-9FA8-1471-18D5-99D293DCD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EF271-B1C4-F722-ED9A-807AA05B7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72DDD-1875-6FCA-CC74-40F386BC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2C0C-FA55-4E39-A5D5-FE911804CFC6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4A2EE-43DD-206D-9950-CA7B3103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B4C3A-EAFC-9EAC-3E83-E3381C85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F649-A30A-49BC-ADE5-C43A85927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816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FCC1-8849-D10B-CC02-42364077D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0C58D-C6ED-E2F8-7DDA-40F8A617E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BC76B-6A51-5F15-9075-457D49294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789408-4CFB-9FD8-545F-E719A376F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93AA-B1B1-9489-ABC5-C966DBB86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938F5-81F1-086C-C45F-12195C03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2C0C-FA55-4E39-A5D5-FE911804CFC6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3920D7-BD32-1855-059A-77883364E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56E7E-2EAD-A2F4-1162-F1998A19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F649-A30A-49BC-ADE5-C43A85927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695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249D-7593-7E5F-A033-63891DD8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87FEE-B87E-E064-9F5A-7C78538D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2C0C-FA55-4E39-A5D5-FE911804CFC6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F71E6-2245-A430-C824-A4A11901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05F27-BC61-2AE5-2C39-37FE09EB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F649-A30A-49BC-ADE5-C43A85927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679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4D137-F2A6-0092-DB81-D4BF47EB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2C0C-FA55-4E39-A5D5-FE911804CFC6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98ACF-1C4C-59F1-7ACD-56EE6E13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B5AA3-E3D8-430B-CB33-AB7651C5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F649-A30A-49BC-ADE5-C43A85927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131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308A-FCEB-EBD3-8C28-815390BC4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1902A-C189-7A48-1DDF-CF70CAF9C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692E-047C-985F-800C-3CE850471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EDBC0-8D6C-9AC3-DD2C-D6F2FE024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2C0C-FA55-4E39-A5D5-FE911804CFC6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974B0-B5C2-344C-1ED9-7FA9A4E2D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09929-157D-F67C-35F9-F97F9DE7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F649-A30A-49BC-ADE5-C43A85927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47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9FC3-1E67-6121-5F3D-33926063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BAECEE-AD84-0DFC-7257-A2CAEC408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89F7B-53B1-8457-A6CD-0E16DA2B3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F853F-B26E-2543-E44C-A5E09C93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2C0C-FA55-4E39-A5D5-FE911804CFC6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2CA41-3F2B-3C11-BD91-AD5624F0B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AC71C-436A-9220-3CBA-EFF567AF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F649-A30A-49BC-ADE5-C43A85927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33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34897-A40F-BEA6-3C55-DD519BED8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14F9F-3649-E450-B38A-BD912C4F8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0E280-D4EE-D1A9-745B-141108357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82C0C-FA55-4E39-A5D5-FE911804CFC6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EE483-39EE-3137-69D2-73AE970A6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B8916-1B1A-05A8-6B1D-4310A0AF9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8F649-A30A-49BC-ADE5-C43A85927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670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2802-D70E-0A62-E247-5A6EAC420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Abdul Problem Animation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A3AF7-90FE-9E54-3144-8DEB68E29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October 28, 2024</a:t>
            </a:r>
          </a:p>
        </p:txBody>
      </p:sp>
    </p:spTree>
    <p:extLst>
      <p:ext uri="{BB962C8B-B14F-4D97-AF65-F5344CB8AC3E}">
        <p14:creationId xmlns:p14="http://schemas.microsoft.com/office/powerpoint/2010/main" val="408202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bdul">
            <a:hlinkClick r:id="" action="ppaction://media"/>
            <a:extLst>
              <a:ext uri="{FF2B5EF4-FFF2-40B4-BE49-F238E27FC236}">
                <a16:creationId xmlns:a16="http://schemas.microsoft.com/office/drawing/2014/main" id="{5DBF45D3-8374-33DC-A8F7-4927EFC906B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5900" y="0"/>
            <a:ext cx="11760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8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2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Abdul Problem Animation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 McLaren</dc:creator>
  <cp:lastModifiedBy>Rob McLaren</cp:lastModifiedBy>
  <cp:revision>1</cp:revision>
  <dcterms:created xsi:type="dcterms:W3CDTF">2024-10-28T18:03:42Z</dcterms:created>
  <dcterms:modified xsi:type="dcterms:W3CDTF">2024-10-28T18:05:18Z</dcterms:modified>
</cp:coreProperties>
</file>