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D7E67-E295-F8BC-FD85-AB34FF956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39CC6-16A4-DAFC-065A-16E90CE33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04E76-8AD8-6FD2-FE8B-4B034BDB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C2885-92C1-8A3E-8713-35D66EBA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80DFF-4320-40CB-8304-6BE282FB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5225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DC30-0D8B-89E3-AE84-A7707997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B98E9-0D62-FEC4-ED1D-603305EA7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3BD0-D72F-1CF6-9ED6-9C56CA9A5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27431-F49C-FE1A-5B76-20E8D5C7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3B355-97D6-F901-A35E-83CECB99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2676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AC10D-A4DA-A3DB-EB84-FFA06F28E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7B9864-DF43-C344-1D49-6FFAACF9C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64C1D-D1B2-ADE7-10AE-0FFE88C1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0752E-C739-C242-F2D1-420392B2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470FD-B4AC-336D-C2F1-D970E382A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924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EE5B-E41F-69DF-6B45-46A80EB7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F640-9B85-B6FF-0C8A-AB2D21E58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15587-025D-5C2E-A611-ED66123E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10E1-AF5A-2163-2D2D-826C3A02C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9E9D1-8AFF-4ECD-2190-09C7C7B1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111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D5A2-3CB6-BB85-3588-3F93B9662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F63C4-02A3-92FF-0A06-9B698B19E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7964-C3BA-BEEC-4D35-A577A6DCC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84345-1045-DDEE-CA18-29C66073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E397D-89B1-22D3-12CE-F443B703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724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DACB-8096-74D0-0B97-4CBC912CB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2221-A972-27F1-AE0F-035B57D11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B6538-64AC-F131-C84D-E22AFAB4D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195EF-F661-B9A7-540C-0A8D5CA3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50FCD-8297-A433-7FE1-A858F22F2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D86E4-F884-A382-BFED-35D71DE1A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229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B7C8-6347-86A6-288B-ADD682054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C81AC-9A26-20C9-6670-1201B0820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8F56E-AF93-0EC8-2305-06291FDA4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EA54E-3647-3EA7-CCF2-7058E789B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A28B2-ABAC-8A36-2390-2568868420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AF29BC-3E32-87B6-0334-1E7D4452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8EB6E-25A6-9952-FC08-4918449EE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10D618-D398-BC5A-774E-846DCADA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5438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0422-E44E-BE2D-8EC7-3DECFE03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F5DC1-87F7-AB0D-CECC-7425A8555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39E2EA-C9E6-925E-3E0B-5991E8C13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9EDBCF-22C7-8DCB-DFF2-424E8230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813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845342-B94A-7A53-718F-949122CC7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B929B-C394-79F7-26C1-25F939FB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854B9-A993-3665-1A79-43E342172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916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049E-DD52-AFC0-40FB-FA9F930D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DA230-0848-C1EB-C03C-32863E097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B59D-B3D6-ABED-0A73-37198DA8E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59C48-0CF3-07AF-6B10-91D4368B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E871E3-BAA5-8AE8-2AF5-C2DC5DBBC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7404A-A742-A7A3-ED33-06C455D9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372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3CDCF-57C3-68E3-A812-79319EF74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53A7C-B8D9-3B82-C078-52C7E0CE2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A568C-164C-D64F-4486-11BD6F5FF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3B0BA-FB6D-0F21-B3CC-0D726FB4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8E6F8-9D6F-4EBE-9FFB-F648F4EEF569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E463B-5FA3-B854-499E-69272990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FE899-FDCD-CAC2-58B9-81D1FDF7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4373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C7294-35B0-9D5A-6441-BBB0AAED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2A395-4F0D-63D6-0671-D5984841B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42B4D-5B2F-1014-BF2E-A516EF636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8E6F8-9D6F-4EBE-9FFB-F648F4EEF569}" type="datetimeFigureOut">
              <a:rPr lang="en-CA" smtClean="0"/>
              <a:t>2024-10-30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6CEE8-F8BD-E237-95A1-2379EFDB0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07A07-3BCE-0D0A-209F-FB6EEFB14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21D4-C004-4A22-BF4F-1141559339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975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140C1A-B339-D6E6-6B2C-F40F0ACD5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45" y="191743"/>
            <a:ext cx="11845555" cy="647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68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23E36C-AD54-1987-45AB-D830843A0C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63" t="30280" r="61169" b="27257"/>
          <a:stretch/>
        </p:blipFill>
        <p:spPr>
          <a:xfrm>
            <a:off x="1576251" y="2322876"/>
            <a:ext cx="3196046" cy="27519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C6281D-1F43-50D1-1709-C705C6E118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483" t="41769" r="5958" b="10463"/>
          <a:stretch/>
        </p:blipFill>
        <p:spPr>
          <a:xfrm>
            <a:off x="6857999" y="2151017"/>
            <a:ext cx="4095751" cy="309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52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52245F-270E-136F-966C-D7B5CA2C2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63" t="30280" r="61169" b="27257"/>
          <a:stretch/>
        </p:blipFill>
        <p:spPr>
          <a:xfrm>
            <a:off x="1661975" y="547176"/>
            <a:ext cx="6035041" cy="519638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278BE5B-77F8-726F-A661-7733C63A94EC}"/>
              </a:ext>
            </a:extLst>
          </p:cNvPr>
          <p:cNvSpPr/>
          <p:nvPr/>
        </p:nvSpPr>
        <p:spPr>
          <a:xfrm>
            <a:off x="4610100" y="1215867"/>
            <a:ext cx="1476375" cy="139398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B2C9A1-810A-7448-DD4C-A0868FA87A09}"/>
              </a:ext>
            </a:extLst>
          </p:cNvPr>
          <p:cNvSpPr txBox="1"/>
          <p:nvPr/>
        </p:nvSpPr>
        <p:spPr>
          <a:xfrm>
            <a:off x="4625065" y="34956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D52204-4E42-CBC2-2211-BE156DC6BD5C}"/>
              </a:ext>
            </a:extLst>
          </p:cNvPr>
          <p:cNvSpPr txBox="1"/>
          <p:nvPr/>
        </p:nvSpPr>
        <p:spPr>
          <a:xfrm>
            <a:off x="5363955" y="168378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41E8F6-DF25-5A4C-03D6-1EEFAF8635DD}"/>
              </a:ext>
            </a:extLst>
          </p:cNvPr>
          <p:cNvCxnSpPr>
            <a:cxnSpLocks/>
          </p:cNvCxnSpPr>
          <p:nvPr/>
        </p:nvCxnSpPr>
        <p:spPr>
          <a:xfrm flipH="1" flipV="1">
            <a:off x="4400550" y="2847975"/>
            <a:ext cx="183356" cy="8382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0B76FD-676A-C64E-98CD-325384A23FD1}"/>
              </a:ext>
            </a:extLst>
          </p:cNvPr>
          <p:cNvCxnSpPr>
            <a:cxnSpLocks/>
          </p:cNvCxnSpPr>
          <p:nvPr/>
        </p:nvCxnSpPr>
        <p:spPr>
          <a:xfrm flipH="1" flipV="1">
            <a:off x="5363955" y="1912383"/>
            <a:ext cx="154850" cy="6760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4356D71-C1EA-8EE9-8AB3-C210CCDD3E19}"/>
              </a:ext>
            </a:extLst>
          </p:cNvPr>
          <p:cNvSpPr txBox="1"/>
          <p:nvPr/>
        </p:nvSpPr>
        <p:spPr>
          <a:xfrm>
            <a:off x="4245700" y="253603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a’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C0C8E4-ECF6-96D1-6A42-F6588F751870}"/>
              </a:ext>
            </a:extLst>
          </p:cNvPr>
          <p:cNvSpPr txBox="1"/>
          <p:nvPr/>
        </p:nvSpPr>
        <p:spPr>
          <a:xfrm>
            <a:off x="5388700" y="255270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A8DD1B-BE0B-9FE0-191E-252E988BAE62}"/>
              </a:ext>
            </a:extLst>
          </p:cNvPr>
          <p:cNvSpPr txBox="1"/>
          <p:nvPr/>
        </p:nvSpPr>
        <p:spPr>
          <a:xfrm>
            <a:off x="2578734" y="29220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A85126-A56B-7C0F-7010-32B6582D49BA}"/>
              </a:ext>
            </a:extLst>
          </p:cNvPr>
          <p:cNvSpPr txBox="1"/>
          <p:nvPr/>
        </p:nvSpPr>
        <p:spPr>
          <a:xfrm>
            <a:off x="6835718" y="19520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88263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155889E-E911-5AA5-5C93-18241C9846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483" t="41769" r="5958" b="10463"/>
          <a:stretch/>
        </p:blipFill>
        <p:spPr>
          <a:xfrm>
            <a:off x="1830373" y="809625"/>
            <a:ext cx="6578405" cy="49720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A27E70-A3CE-3025-D025-18B656A9DD44}"/>
              </a:ext>
            </a:extLst>
          </p:cNvPr>
          <p:cNvSpPr txBox="1"/>
          <p:nvPr/>
        </p:nvSpPr>
        <p:spPr>
          <a:xfrm>
            <a:off x="4710790" y="34290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554DEA-4E33-79A2-5B1F-FE7CE4DD4EC1}"/>
              </a:ext>
            </a:extLst>
          </p:cNvPr>
          <p:cNvSpPr txBox="1"/>
          <p:nvPr/>
        </p:nvSpPr>
        <p:spPr>
          <a:xfrm>
            <a:off x="7411830" y="310669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FFD8BB-821F-E127-C819-E81E0638D1A0}"/>
              </a:ext>
            </a:extLst>
          </p:cNvPr>
          <p:cNvSpPr txBox="1"/>
          <p:nvPr/>
        </p:nvSpPr>
        <p:spPr>
          <a:xfrm>
            <a:off x="6396608" y="225611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5F09BF-972C-BB2E-E899-0436935339DA}"/>
              </a:ext>
            </a:extLst>
          </p:cNvPr>
          <p:cNvSpPr txBox="1"/>
          <p:nvPr/>
        </p:nvSpPr>
        <p:spPr>
          <a:xfrm>
            <a:off x="5802077" y="387881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667971-110C-9C4B-A32C-12F14B6D5969}"/>
              </a:ext>
            </a:extLst>
          </p:cNvPr>
          <p:cNvCxnSpPr>
            <a:cxnSpLocks/>
          </p:cNvCxnSpPr>
          <p:nvPr/>
        </p:nvCxnSpPr>
        <p:spPr>
          <a:xfrm flipV="1">
            <a:off x="4891088" y="2536031"/>
            <a:ext cx="1595437" cy="8596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4950919-187D-351E-B84A-43756ADE9035}"/>
              </a:ext>
            </a:extLst>
          </p:cNvPr>
          <p:cNvCxnSpPr>
            <a:cxnSpLocks/>
          </p:cNvCxnSpPr>
          <p:nvPr/>
        </p:nvCxnSpPr>
        <p:spPr>
          <a:xfrm>
            <a:off x="4891088" y="3395663"/>
            <a:ext cx="1004887" cy="58578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A37A88C-FB58-9482-362F-71E0CAC99F86}"/>
              </a:ext>
            </a:extLst>
          </p:cNvPr>
          <p:cNvCxnSpPr>
            <a:cxnSpLocks/>
          </p:cNvCxnSpPr>
          <p:nvPr/>
        </p:nvCxnSpPr>
        <p:spPr>
          <a:xfrm>
            <a:off x="6486525" y="2536031"/>
            <a:ext cx="1080155" cy="57066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7B471E-E964-8955-AF64-582C27518C32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5895975" y="3106698"/>
            <a:ext cx="1670705" cy="8747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0D9A217-B77E-FA62-9912-323C3E3D64B1}"/>
              </a:ext>
            </a:extLst>
          </p:cNvPr>
          <p:cNvCxnSpPr>
            <a:cxnSpLocks/>
          </p:cNvCxnSpPr>
          <p:nvPr/>
        </p:nvCxnSpPr>
        <p:spPr>
          <a:xfrm>
            <a:off x="6486525" y="2536031"/>
            <a:ext cx="33338" cy="685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77326C-5298-B050-1E16-090C7EAAB486}"/>
              </a:ext>
            </a:extLst>
          </p:cNvPr>
          <p:cNvCxnSpPr>
            <a:cxnSpLocks/>
          </p:cNvCxnSpPr>
          <p:nvPr/>
        </p:nvCxnSpPr>
        <p:spPr>
          <a:xfrm>
            <a:off x="5847189" y="3291364"/>
            <a:ext cx="48786" cy="685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F76763-1B79-D183-7BC1-993F1E576B1D}"/>
              </a:ext>
            </a:extLst>
          </p:cNvPr>
          <p:cNvSpPr txBox="1"/>
          <p:nvPr/>
        </p:nvSpPr>
        <p:spPr>
          <a:xfrm>
            <a:off x="5696729" y="3013830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4E3F30-EFB8-B65B-C1D2-437182478635}"/>
              </a:ext>
            </a:extLst>
          </p:cNvPr>
          <p:cNvSpPr txBox="1"/>
          <p:nvPr/>
        </p:nvSpPr>
        <p:spPr>
          <a:xfrm>
            <a:off x="6354198" y="315622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d’</a:t>
            </a:r>
          </a:p>
        </p:txBody>
      </p:sp>
    </p:spTree>
    <p:extLst>
      <p:ext uri="{BB962C8B-B14F-4D97-AF65-F5344CB8AC3E}">
        <p14:creationId xmlns:p14="http://schemas.microsoft.com/office/powerpoint/2010/main" val="2956958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10543</TotalTime>
  <Words>16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2</cp:revision>
  <dcterms:created xsi:type="dcterms:W3CDTF">2024-09-13T11:25:13Z</dcterms:created>
  <dcterms:modified xsi:type="dcterms:W3CDTF">2024-11-06T15:49:15Z</dcterms:modified>
</cp:coreProperties>
</file>