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8" r:id="rId5"/>
    <p:sldId id="257" r:id="rId6"/>
    <p:sldId id="267" r:id="rId7"/>
    <p:sldId id="268" r:id="rId8"/>
    <p:sldId id="269" r:id="rId9"/>
    <p:sldId id="270" r:id="rId10"/>
    <p:sldId id="259" r:id="rId11"/>
    <p:sldId id="260" r:id="rId12"/>
    <p:sldId id="264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945"/>
          <a:stretch/>
        </p:blipFill>
        <p:spPr>
          <a:xfrm>
            <a:off x="242070" y="1309392"/>
            <a:ext cx="11707859" cy="1486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2FCE58-D4CA-8C47-CA4A-55D4107F6A4E}"/>
              </a:ext>
            </a:extLst>
          </p:cNvPr>
          <p:cNvSpPr/>
          <p:nvPr/>
        </p:nvSpPr>
        <p:spPr>
          <a:xfrm>
            <a:off x="10763251" y="2257426"/>
            <a:ext cx="1234304" cy="70784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DE31-8760-8702-42A7-7A0EABD25BB4}"/>
              </a:ext>
            </a:extLst>
          </p:cNvPr>
          <p:cNvSpPr/>
          <p:nvPr/>
        </p:nvSpPr>
        <p:spPr>
          <a:xfrm>
            <a:off x="800100" y="504825"/>
            <a:ext cx="4200525" cy="177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2D1F6-C550-3ED1-B87B-7795ADD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6" y="852413"/>
            <a:ext cx="40010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DC8F54-824A-8518-D7E2-A78560480AE5}"/>
              </a:ext>
            </a:extLst>
          </p:cNvPr>
          <p:cNvSpPr/>
          <p:nvPr/>
        </p:nvSpPr>
        <p:spPr>
          <a:xfrm>
            <a:off x="752476" y="600075"/>
            <a:ext cx="6838950" cy="34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75D54-B9E1-3926-F98A-3366B1BD4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10" b="57927"/>
          <a:stretch/>
        </p:blipFill>
        <p:spPr>
          <a:xfrm>
            <a:off x="847051" y="971552"/>
            <a:ext cx="6544349" cy="2615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7149A0A-24C4-2191-7E81-FD333A4C9481}"/>
              </a:ext>
            </a:extLst>
          </p:cNvPr>
          <p:cNvSpPr/>
          <p:nvPr/>
        </p:nvSpPr>
        <p:spPr>
          <a:xfrm>
            <a:off x="5419725" y="3310387"/>
            <a:ext cx="676275" cy="27622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84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E72B7-CA73-B08D-567B-F8E97222FF74}"/>
              </a:ext>
            </a:extLst>
          </p:cNvPr>
          <p:cNvSpPr/>
          <p:nvPr/>
        </p:nvSpPr>
        <p:spPr>
          <a:xfrm>
            <a:off x="3476626" y="1381126"/>
            <a:ext cx="4057650" cy="180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D410A-1074-BBFA-828A-97A9EA8E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99" y="1642614"/>
            <a:ext cx="375337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10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0C316B-5156-2398-B0F3-A19E7B160FF4}"/>
              </a:ext>
            </a:extLst>
          </p:cNvPr>
          <p:cNvSpPr/>
          <p:nvPr/>
        </p:nvSpPr>
        <p:spPr>
          <a:xfrm>
            <a:off x="4286250" y="704850"/>
            <a:ext cx="7463026" cy="507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C9EA6-F4B6-3054-A22E-C8CB4C98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79" b="42742"/>
          <a:stretch/>
        </p:blipFill>
        <p:spPr>
          <a:xfrm>
            <a:off x="4466551" y="1080639"/>
            <a:ext cx="6734849" cy="3681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BDE8D-872B-33B7-B0A6-717B3EE8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1" r="53550"/>
          <a:stretch/>
        </p:blipFill>
        <p:spPr>
          <a:xfrm>
            <a:off x="4466551" y="4762499"/>
            <a:ext cx="4486949" cy="576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7CC4B-76F6-C78F-5802-4D9699AC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53" b="42742"/>
          <a:stretch/>
        </p:blipFill>
        <p:spPr>
          <a:xfrm>
            <a:off x="10496549" y="1080639"/>
            <a:ext cx="1096049" cy="368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C4895-3C33-F4AC-649A-AF306E13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57" t="86250" r="-737" b="-1211"/>
          <a:stretch/>
        </p:blipFill>
        <p:spPr>
          <a:xfrm>
            <a:off x="9168147" y="4457700"/>
            <a:ext cx="2499978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8446C-9235-E662-1CAF-E938000B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91031" r="37576"/>
          <a:stretch/>
        </p:blipFill>
        <p:spPr>
          <a:xfrm>
            <a:off x="7370474" y="4762052"/>
            <a:ext cx="2114549" cy="5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A33F0-0DF6-FB25-4ACF-FB8D1C222D38}"/>
              </a:ext>
            </a:extLst>
          </p:cNvPr>
          <p:cNvSpPr/>
          <p:nvPr/>
        </p:nvSpPr>
        <p:spPr>
          <a:xfrm>
            <a:off x="790575" y="1143000"/>
            <a:ext cx="4410075" cy="334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06D07-BE83-557B-80B5-5371217CD2BF}"/>
              </a:ext>
            </a:extLst>
          </p:cNvPr>
          <p:cNvGrpSpPr/>
          <p:nvPr/>
        </p:nvGrpSpPr>
        <p:grpSpPr>
          <a:xfrm>
            <a:off x="1042786" y="1511869"/>
            <a:ext cx="3943900" cy="2553312"/>
            <a:chOff x="1042786" y="1511869"/>
            <a:chExt cx="3943900" cy="25533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B5C19F-4834-90C4-EACC-78037E87E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598"/>
            <a:stretch/>
          </p:blipFill>
          <p:spPr>
            <a:xfrm>
              <a:off x="1042786" y="1511869"/>
              <a:ext cx="3943900" cy="17266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D914CE-B47C-0075-F9E3-58913595D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135"/>
            <a:stretch/>
          </p:blipFill>
          <p:spPr>
            <a:xfrm>
              <a:off x="1042786" y="3238500"/>
              <a:ext cx="3943900" cy="826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58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801201-31B2-1682-A270-5DDFC3C29CBD}"/>
              </a:ext>
            </a:extLst>
          </p:cNvPr>
          <p:cNvSpPr/>
          <p:nvPr/>
        </p:nvSpPr>
        <p:spPr>
          <a:xfrm>
            <a:off x="7743825" y="4972050"/>
            <a:ext cx="1943100" cy="4000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A58A4-D2E4-8115-CB21-8C12D79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276049"/>
            <a:ext cx="1043133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59" t="36288" r="908" b="2700"/>
          <a:stretch/>
        </p:blipFill>
        <p:spPr>
          <a:xfrm>
            <a:off x="8081554" y="2847702"/>
            <a:ext cx="3762103" cy="2586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62E71-D361-BC15-E3EF-A834F301FACB}"/>
              </a:ext>
            </a:extLst>
          </p:cNvPr>
          <p:cNvSpPr/>
          <p:nvPr/>
        </p:nvSpPr>
        <p:spPr>
          <a:xfrm>
            <a:off x="7924801" y="4895465"/>
            <a:ext cx="1600200" cy="65314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F7D2F-4A4D-7ECE-E208-054B6F7B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7" y="290375"/>
            <a:ext cx="4887007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0BC8B7-5C25-7567-9273-139111C9E197}"/>
              </a:ext>
            </a:extLst>
          </p:cNvPr>
          <p:cNvSpPr/>
          <p:nvPr/>
        </p:nvSpPr>
        <p:spPr>
          <a:xfrm>
            <a:off x="3314700" y="1933576"/>
            <a:ext cx="876300" cy="3287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CE425-A99E-6641-7DF8-F1EA0CE5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54" b="41403"/>
          <a:stretch/>
        </p:blipFill>
        <p:spPr>
          <a:xfrm>
            <a:off x="5761945" y="457200"/>
            <a:ext cx="5849166" cy="2562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080F5-3C94-D4AC-008F-263F941C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541"/>
          <a:stretch/>
        </p:blipFill>
        <p:spPr>
          <a:xfrm>
            <a:off x="5762625" y="2524125"/>
            <a:ext cx="5849166" cy="4956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F11F6C7-5D9F-7FA7-3DE0-C003766E8A63}"/>
              </a:ext>
            </a:extLst>
          </p:cNvPr>
          <p:cNvSpPr/>
          <p:nvPr/>
        </p:nvSpPr>
        <p:spPr>
          <a:xfrm>
            <a:off x="9886950" y="2609850"/>
            <a:ext cx="971550" cy="38620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5FABC1-72EC-6874-70D9-A0559004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" y="218627"/>
            <a:ext cx="8116433" cy="321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0BC8B7-5C25-7567-9273-139111C9E197}"/>
              </a:ext>
            </a:extLst>
          </p:cNvPr>
          <p:cNvSpPr/>
          <p:nvPr/>
        </p:nvSpPr>
        <p:spPr>
          <a:xfrm>
            <a:off x="2252516" y="5343526"/>
            <a:ext cx="876300" cy="3287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ADAA9-9647-8AB1-A554-007FC1CD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8" y="3505211"/>
            <a:ext cx="766869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8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7D7E0-294A-EDCD-5017-6F9FF26A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1728"/>
          <a:stretch/>
        </p:blipFill>
        <p:spPr>
          <a:xfrm>
            <a:off x="572271" y="522622"/>
            <a:ext cx="3916264" cy="1525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D6573-0BCB-79A9-137E-77D70652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79" y="2961731"/>
            <a:ext cx="3087486" cy="35071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C12CA7-BCFE-B83E-4425-890E5641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488"/>
          <a:stretch/>
        </p:blipFill>
        <p:spPr>
          <a:xfrm>
            <a:off x="572271" y="2047876"/>
            <a:ext cx="3916264" cy="297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7116172-8FBC-836A-DF1B-12BB832B1442}"/>
              </a:ext>
            </a:extLst>
          </p:cNvPr>
          <p:cNvSpPr/>
          <p:nvPr/>
        </p:nvSpPr>
        <p:spPr>
          <a:xfrm>
            <a:off x="3943351" y="5705475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C736F-6B94-9829-DDDD-0A80F91BF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036" y="773157"/>
            <a:ext cx="622069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05430-76C2-592D-948B-90669E5A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41" y="572880"/>
            <a:ext cx="5887272" cy="557290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EB8330-D052-D24F-F09E-F73F4AE455F5}"/>
              </a:ext>
            </a:extLst>
          </p:cNvPr>
          <p:cNvSpPr/>
          <p:nvPr/>
        </p:nvSpPr>
        <p:spPr>
          <a:xfrm>
            <a:off x="9691008" y="5182961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00350-3F63-D9B4-EFF0-430FC0664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79"/>
            <a:ext cx="5887272" cy="55729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114BEE-C543-0871-99D7-153138EA7CF3}"/>
              </a:ext>
            </a:extLst>
          </p:cNvPr>
          <p:cNvSpPr/>
          <p:nvPr/>
        </p:nvSpPr>
        <p:spPr>
          <a:xfrm>
            <a:off x="2763340" y="5182961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50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25F715-6C3E-35E3-A1BC-6F8A15C5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81" y="920734"/>
            <a:ext cx="5020376" cy="477269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B7EB589-335A-490B-5476-679818C0DBFC}"/>
              </a:ext>
            </a:extLst>
          </p:cNvPr>
          <p:cNvSpPr/>
          <p:nvPr/>
        </p:nvSpPr>
        <p:spPr>
          <a:xfrm flipV="1">
            <a:off x="5634447" y="4763588"/>
            <a:ext cx="4171404" cy="40059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484E-13C1-E99D-A078-1F826ADF432F}"/>
              </a:ext>
            </a:extLst>
          </p:cNvPr>
          <p:cNvSpPr/>
          <p:nvPr/>
        </p:nvSpPr>
        <p:spPr>
          <a:xfrm>
            <a:off x="9647466" y="1339489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4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35CD1-DF58-C4EE-6A76-08C7117E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4"/>
          <a:stretch/>
        </p:blipFill>
        <p:spPr>
          <a:xfrm>
            <a:off x="1432861" y="990260"/>
            <a:ext cx="9326277" cy="189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643E3-9DC7-0731-B485-C9F25A7D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4"/>
          <a:stretch/>
        </p:blipFill>
        <p:spPr>
          <a:xfrm>
            <a:off x="1432860" y="3429000"/>
            <a:ext cx="9326277" cy="1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84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4</cp:revision>
  <dcterms:created xsi:type="dcterms:W3CDTF">2024-08-25T18:30:32Z</dcterms:created>
  <dcterms:modified xsi:type="dcterms:W3CDTF">2024-10-21T15:48:21Z</dcterms:modified>
</cp:coreProperties>
</file>