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67" r:id="rId4"/>
    <p:sldId id="268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0B-C1A1-EB70-BFAD-1F5A646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BD10-7C97-0244-947C-5CCC051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8E86-37B0-6FFA-2EFA-E05EBA7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9282-976A-D7C1-5C1D-32D85B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B36-34D5-7513-5A68-01E1423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0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982-DE24-F137-7140-421F42C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6D55-EB03-B875-0E2D-66F2DE0E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98BC-FCE0-2747-2E6A-6388CC5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61E0-0ABA-9F4C-DCDB-7754BE4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2AC-8C8C-3C42-6961-E14ED8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1BB4-10EF-BA6B-D2AC-5CE01DBA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E9DF-0510-2B0F-9705-605C75A1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F341-EF06-F6CB-ABCD-209347F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B36E-4340-2C9F-2712-9CF21F7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EA7-BB98-F2C7-5B37-C044A087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DA1-BE64-C3E5-6768-F5F2FA5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65F-7815-1709-3C9E-2AD47AB6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D33A-0B25-2017-CEC3-BBD1EBB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597B-CC4A-FD88-212C-4890385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9F-309D-D977-22D0-8D71670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B66-122F-9DD9-F08F-670D1CB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116-00FB-F872-1807-40A07AD3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C57-0821-28AB-5E9A-491FFCE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DE-92A6-E1D2-908E-18403FB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E2D-C3CF-2D4E-6304-A29A88D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569-A28F-8DDE-BA30-C8842C7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56A-C336-E244-A648-E0437A8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CD13-0F50-1824-1DED-386A5388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7FB6-F023-C67B-4C02-8D2E44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2034-B73D-F2EE-45C4-922DEE6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0C13-FBB7-F146-586A-D7A23F0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2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3D9-D165-2ABE-2D3D-7C93F9F5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386-77F1-A821-FF00-31223AC6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C23-B83C-1438-6C4B-5094654D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7E39-81CA-5317-3A98-8A20382C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87B5-2F04-8141-69BB-12477514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3FCDB-A715-67F4-2C5B-C3033740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D68-D295-AC2D-5F76-C0AEB58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EEA9-5FDF-84E3-07D4-CA31BBF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6AD-2A57-74ED-AB1E-4865837B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981B-FACE-36CA-7888-78FC092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1704-DFB1-CECF-0C13-3FE3535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C769-2DC3-B934-B53A-6569BF1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7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2D06-1BF2-D755-5BE9-05435336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C29E-B0B2-6C9B-6ADC-C65522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E8A4-B133-E894-8118-BE6A9E2D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D9E-4198-6140-9C37-2E4D244F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F0E-6230-2794-0C48-35E6D8C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205B-1FC1-0A43-6649-70088E9C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2B8-067E-FCCB-0525-D83C328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DD7-94BE-1A37-2048-F9B64D7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731B-BCFF-5E62-213F-B0F70E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4A8-28EB-355A-458F-4FE4B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B49-E878-9BDB-8874-B9D076C9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61A5-0BE1-7AF6-6A88-B6B778CF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FDD6-966E-0404-FA01-C220E4B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FE13-1E56-ACEE-C03D-F83AD4C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4D1A-AFF9-5014-4CFC-CBAA385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C09D-39CE-5EE8-554F-46AF0DC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4DEC-7EF2-0F28-BB18-1B501690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59-6A15-0191-732A-54BA77D3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891E-2CD5-4CE6-8274-44086644E53A}" type="datetimeFigureOut">
              <a:rPr lang="en-CA" smtClean="0"/>
              <a:t>2024-10-21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105-E4B3-1D5A-B230-9EF3A8A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AD4-562B-2B31-3CA2-89A8847C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214C6B-1B0B-2D9E-364C-3E0AC740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974" y="2769171"/>
            <a:ext cx="2248214" cy="257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56608C-C595-81AB-A76C-656D95CF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016" y="1988973"/>
            <a:ext cx="3191984" cy="3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57EF8-379C-A917-1844-5FB853A8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371048"/>
            <a:ext cx="11222016" cy="611590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B965206-FE91-8425-0B57-C150F9F60F8E}"/>
              </a:ext>
            </a:extLst>
          </p:cNvPr>
          <p:cNvSpPr/>
          <p:nvPr/>
        </p:nvSpPr>
        <p:spPr>
          <a:xfrm>
            <a:off x="2072639" y="2891246"/>
            <a:ext cx="418013" cy="415837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A21E96-C97A-BC5D-3CDE-20878BFAFC3D}"/>
              </a:ext>
            </a:extLst>
          </p:cNvPr>
          <p:cNvSpPr/>
          <p:nvPr/>
        </p:nvSpPr>
        <p:spPr>
          <a:xfrm>
            <a:off x="5930537" y="2638697"/>
            <a:ext cx="888274" cy="252549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27182B-F2FF-34D3-20A2-D3389817E31A}"/>
              </a:ext>
            </a:extLst>
          </p:cNvPr>
          <p:cNvSpPr/>
          <p:nvPr/>
        </p:nvSpPr>
        <p:spPr>
          <a:xfrm>
            <a:off x="5930536" y="5843452"/>
            <a:ext cx="1480457" cy="31786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FFB3D6-B23C-A1BE-EC84-7F0136BB6B78}"/>
              </a:ext>
            </a:extLst>
          </p:cNvPr>
          <p:cNvSpPr/>
          <p:nvPr/>
        </p:nvSpPr>
        <p:spPr>
          <a:xfrm>
            <a:off x="11094720" y="2795452"/>
            <a:ext cx="348343" cy="1036319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792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9A10DB-1A61-39FE-AEC5-F653DB030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1290339"/>
            <a:ext cx="5477639" cy="427732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EEEF7FC-2303-D6A1-AA87-4308D56459D1}"/>
              </a:ext>
            </a:extLst>
          </p:cNvPr>
          <p:cNvSpPr/>
          <p:nvPr/>
        </p:nvSpPr>
        <p:spPr>
          <a:xfrm>
            <a:off x="8477767" y="2987042"/>
            <a:ext cx="348343" cy="125403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30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39C5D-F16C-72E9-DC81-4A83B89EA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799733"/>
            <a:ext cx="547763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8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C47CCC-88BC-0C1C-7D3B-1E04212C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63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96752-080D-6A6C-6757-EE1A1F70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22" y="1309923"/>
            <a:ext cx="4067743" cy="4429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F8D32-D382-5805-B62B-103BE245C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300" y="1309923"/>
            <a:ext cx="406774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9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7A6139-7676-316D-38B1-C63006C10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03" y="1305659"/>
            <a:ext cx="2105319" cy="1181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83DEE-CC34-08D8-2AC4-982EE354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019" y="201996"/>
            <a:ext cx="6287377" cy="2953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81572-6AAC-0313-A48D-5E3EF6035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019" y="3265921"/>
            <a:ext cx="587774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3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AF707-282A-D8AA-2C4C-295D8D64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58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530198-15C6-6826-15BC-CBEB719F90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1" t="15873" r="1595" b="13524"/>
          <a:stretch/>
        </p:blipFill>
        <p:spPr>
          <a:xfrm>
            <a:off x="289834" y="1008016"/>
            <a:ext cx="11562127" cy="484196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B2FCE58-D4CA-8C47-CA4A-55D4107F6A4E}"/>
              </a:ext>
            </a:extLst>
          </p:cNvPr>
          <p:cNvSpPr/>
          <p:nvPr/>
        </p:nvSpPr>
        <p:spPr>
          <a:xfrm>
            <a:off x="194445" y="2394856"/>
            <a:ext cx="728664" cy="191589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218453-425E-7F64-8AD4-1CBF8DAE3C3E}"/>
              </a:ext>
            </a:extLst>
          </p:cNvPr>
          <p:cNvSpPr/>
          <p:nvPr/>
        </p:nvSpPr>
        <p:spPr>
          <a:xfrm>
            <a:off x="6505303" y="3640173"/>
            <a:ext cx="618309" cy="261529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239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14E3DC-6E9F-B5DF-2419-06E1498D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1" y="2490656"/>
            <a:ext cx="11012437" cy="18766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20260FB-3475-1CEE-D2F5-B02D0626BBBC}"/>
              </a:ext>
            </a:extLst>
          </p:cNvPr>
          <p:cNvSpPr/>
          <p:nvPr/>
        </p:nvSpPr>
        <p:spPr>
          <a:xfrm>
            <a:off x="8708027" y="3317966"/>
            <a:ext cx="1280703" cy="47897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66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F15721-2902-D5AE-EB36-6B8A7CBE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17" y="1894880"/>
            <a:ext cx="7449590" cy="284837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00E6779-E46D-DFB0-E7BF-09541858FA81}"/>
              </a:ext>
            </a:extLst>
          </p:cNvPr>
          <p:cNvSpPr/>
          <p:nvPr/>
        </p:nvSpPr>
        <p:spPr>
          <a:xfrm>
            <a:off x="6896644" y="4299118"/>
            <a:ext cx="1167493" cy="377385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D85445-72F5-C74E-BCF3-6CA4EF4E16DB}"/>
              </a:ext>
            </a:extLst>
          </p:cNvPr>
          <p:cNvSpPr/>
          <p:nvPr/>
        </p:nvSpPr>
        <p:spPr>
          <a:xfrm>
            <a:off x="3039291" y="3448592"/>
            <a:ext cx="1088572" cy="232955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9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3F7557-69FC-BA54-E8E1-77C03E2FF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41C89-D361-ADA0-97DC-651AEC69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5" y="435429"/>
            <a:ext cx="4082192" cy="1655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C8BFB-2530-6819-DED0-961B6A8A1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099" y="435429"/>
            <a:ext cx="2438740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49B75-6017-E46C-F6D8-20F32F97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2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68270B-A1AE-9E43-B1CF-7107B9AF7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950E-0E20-4CAA-D516-05A8DAE2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67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8AC5C8-716E-7950-32A3-B6B377752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17" y="709721"/>
            <a:ext cx="3314033" cy="50835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CB1A88-7CDD-278F-E9E1-A7416FFDB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39" y="709721"/>
            <a:ext cx="1733792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19871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5</cp:revision>
  <dcterms:created xsi:type="dcterms:W3CDTF">2024-08-25T18:30:32Z</dcterms:created>
  <dcterms:modified xsi:type="dcterms:W3CDTF">2024-10-25T14:57:19Z</dcterms:modified>
</cp:coreProperties>
</file>