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6" r:id="rId4"/>
    <p:sldId id="258"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1" d="100"/>
          <a:sy n="101" d="100"/>
        </p:scale>
        <p:origin x="138"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FCC22-C391-0A1F-EBD8-9E91F8032E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D70966C-6DA5-C702-BC51-958E7284BE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D92DAF7B-629C-5B77-0FF4-BBAB8088B3FD}"/>
              </a:ext>
            </a:extLst>
          </p:cNvPr>
          <p:cNvSpPr>
            <a:spLocks noGrp="1"/>
          </p:cNvSpPr>
          <p:nvPr>
            <p:ph type="dt" sz="half" idx="10"/>
          </p:nvPr>
        </p:nvSpPr>
        <p:spPr/>
        <p:txBody>
          <a:bodyPr/>
          <a:lstStyle/>
          <a:p>
            <a:fld id="{11B8D327-7F7C-42AD-B94A-6201B3EED7F4}" type="datetimeFigureOut">
              <a:rPr lang="en-CA" smtClean="0"/>
              <a:t>2024-10-09</a:t>
            </a:fld>
            <a:endParaRPr lang="en-CA"/>
          </a:p>
        </p:txBody>
      </p:sp>
      <p:sp>
        <p:nvSpPr>
          <p:cNvPr id="5" name="Footer Placeholder 4">
            <a:extLst>
              <a:ext uri="{FF2B5EF4-FFF2-40B4-BE49-F238E27FC236}">
                <a16:creationId xmlns:a16="http://schemas.microsoft.com/office/drawing/2014/main" id="{9466CD73-DF46-914A-B5C4-B61D552B464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6B2DB62-5C74-4688-5D7F-9628D8894559}"/>
              </a:ext>
            </a:extLst>
          </p:cNvPr>
          <p:cNvSpPr>
            <a:spLocks noGrp="1"/>
          </p:cNvSpPr>
          <p:nvPr>
            <p:ph type="sldNum" sz="quarter" idx="12"/>
          </p:nvPr>
        </p:nvSpPr>
        <p:spPr/>
        <p:txBody>
          <a:bodyPr/>
          <a:lstStyle/>
          <a:p>
            <a:fld id="{9E6B2E13-3362-42B9-8ADE-B0CD0076B397}" type="slidenum">
              <a:rPr lang="en-CA" smtClean="0"/>
              <a:t>‹#›</a:t>
            </a:fld>
            <a:endParaRPr lang="en-CA"/>
          </a:p>
        </p:txBody>
      </p:sp>
    </p:spTree>
    <p:extLst>
      <p:ext uri="{BB962C8B-B14F-4D97-AF65-F5344CB8AC3E}">
        <p14:creationId xmlns:p14="http://schemas.microsoft.com/office/powerpoint/2010/main" val="2125257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92A58-CF98-1BCE-A55C-552B8AD0787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A16FE2-EEC6-4916-A8EB-B438F31E4E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3D4E88-556E-4B4C-A2C9-80EDCC46DD8F}"/>
              </a:ext>
            </a:extLst>
          </p:cNvPr>
          <p:cNvSpPr>
            <a:spLocks noGrp="1"/>
          </p:cNvSpPr>
          <p:nvPr>
            <p:ph type="dt" sz="half" idx="10"/>
          </p:nvPr>
        </p:nvSpPr>
        <p:spPr/>
        <p:txBody>
          <a:bodyPr/>
          <a:lstStyle/>
          <a:p>
            <a:fld id="{11B8D327-7F7C-42AD-B94A-6201B3EED7F4}" type="datetimeFigureOut">
              <a:rPr lang="en-CA" smtClean="0"/>
              <a:t>2024-10-09</a:t>
            </a:fld>
            <a:endParaRPr lang="en-CA"/>
          </a:p>
        </p:txBody>
      </p:sp>
      <p:sp>
        <p:nvSpPr>
          <p:cNvPr id="5" name="Footer Placeholder 4">
            <a:extLst>
              <a:ext uri="{FF2B5EF4-FFF2-40B4-BE49-F238E27FC236}">
                <a16:creationId xmlns:a16="http://schemas.microsoft.com/office/drawing/2014/main" id="{299C4A52-0E54-CAC6-4255-955829B1466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C49F66-2178-6E4C-BACB-2B7808BF3C67}"/>
              </a:ext>
            </a:extLst>
          </p:cNvPr>
          <p:cNvSpPr>
            <a:spLocks noGrp="1"/>
          </p:cNvSpPr>
          <p:nvPr>
            <p:ph type="sldNum" sz="quarter" idx="12"/>
          </p:nvPr>
        </p:nvSpPr>
        <p:spPr/>
        <p:txBody>
          <a:bodyPr/>
          <a:lstStyle/>
          <a:p>
            <a:fld id="{9E6B2E13-3362-42B9-8ADE-B0CD0076B397}" type="slidenum">
              <a:rPr lang="en-CA" smtClean="0"/>
              <a:t>‹#›</a:t>
            </a:fld>
            <a:endParaRPr lang="en-CA"/>
          </a:p>
        </p:txBody>
      </p:sp>
    </p:spTree>
    <p:extLst>
      <p:ext uri="{BB962C8B-B14F-4D97-AF65-F5344CB8AC3E}">
        <p14:creationId xmlns:p14="http://schemas.microsoft.com/office/powerpoint/2010/main" val="88215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48F74-C8C1-B25F-5665-05737A5E22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3976829-6897-292E-0309-244F890A8E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37AD726-2948-2E39-40E5-3815A28180D5}"/>
              </a:ext>
            </a:extLst>
          </p:cNvPr>
          <p:cNvSpPr>
            <a:spLocks noGrp="1"/>
          </p:cNvSpPr>
          <p:nvPr>
            <p:ph type="dt" sz="half" idx="10"/>
          </p:nvPr>
        </p:nvSpPr>
        <p:spPr/>
        <p:txBody>
          <a:bodyPr/>
          <a:lstStyle/>
          <a:p>
            <a:fld id="{11B8D327-7F7C-42AD-B94A-6201B3EED7F4}" type="datetimeFigureOut">
              <a:rPr lang="en-CA" smtClean="0"/>
              <a:t>2024-10-09</a:t>
            </a:fld>
            <a:endParaRPr lang="en-CA"/>
          </a:p>
        </p:txBody>
      </p:sp>
      <p:sp>
        <p:nvSpPr>
          <p:cNvPr id="5" name="Footer Placeholder 4">
            <a:extLst>
              <a:ext uri="{FF2B5EF4-FFF2-40B4-BE49-F238E27FC236}">
                <a16:creationId xmlns:a16="http://schemas.microsoft.com/office/drawing/2014/main" id="{C576CF17-0AA4-1958-538E-D0E96CF5156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37FD1A6-C321-7131-3CA2-AE235E3573F6}"/>
              </a:ext>
            </a:extLst>
          </p:cNvPr>
          <p:cNvSpPr>
            <a:spLocks noGrp="1"/>
          </p:cNvSpPr>
          <p:nvPr>
            <p:ph type="sldNum" sz="quarter" idx="12"/>
          </p:nvPr>
        </p:nvSpPr>
        <p:spPr/>
        <p:txBody>
          <a:bodyPr/>
          <a:lstStyle/>
          <a:p>
            <a:fld id="{9E6B2E13-3362-42B9-8ADE-B0CD0076B397}" type="slidenum">
              <a:rPr lang="en-CA" smtClean="0"/>
              <a:t>‹#›</a:t>
            </a:fld>
            <a:endParaRPr lang="en-CA"/>
          </a:p>
        </p:txBody>
      </p:sp>
    </p:spTree>
    <p:extLst>
      <p:ext uri="{BB962C8B-B14F-4D97-AF65-F5344CB8AC3E}">
        <p14:creationId xmlns:p14="http://schemas.microsoft.com/office/powerpoint/2010/main" val="1339885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67CDE-8773-032E-32D1-4AF64676A3D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1360437-3454-36BF-C340-0C5BB74CB2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99976E2-ED7A-ACA2-006E-18AE0629FC11}"/>
              </a:ext>
            </a:extLst>
          </p:cNvPr>
          <p:cNvSpPr>
            <a:spLocks noGrp="1"/>
          </p:cNvSpPr>
          <p:nvPr>
            <p:ph type="dt" sz="half" idx="10"/>
          </p:nvPr>
        </p:nvSpPr>
        <p:spPr/>
        <p:txBody>
          <a:bodyPr/>
          <a:lstStyle/>
          <a:p>
            <a:fld id="{11B8D327-7F7C-42AD-B94A-6201B3EED7F4}" type="datetimeFigureOut">
              <a:rPr lang="en-CA" smtClean="0"/>
              <a:t>2024-10-09</a:t>
            </a:fld>
            <a:endParaRPr lang="en-CA"/>
          </a:p>
        </p:txBody>
      </p:sp>
      <p:sp>
        <p:nvSpPr>
          <p:cNvPr id="5" name="Footer Placeholder 4">
            <a:extLst>
              <a:ext uri="{FF2B5EF4-FFF2-40B4-BE49-F238E27FC236}">
                <a16:creationId xmlns:a16="http://schemas.microsoft.com/office/drawing/2014/main" id="{A4E87D11-AEA6-FCE7-1972-CD0E55FFF50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1729CB7-41D6-CAA8-B5CC-7C222046C287}"/>
              </a:ext>
            </a:extLst>
          </p:cNvPr>
          <p:cNvSpPr>
            <a:spLocks noGrp="1"/>
          </p:cNvSpPr>
          <p:nvPr>
            <p:ph type="sldNum" sz="quarter" idx="12"/>
          </p:nvPr>
        </p:nvSpPr>
        <p:spPr/>
        <p:txBody>
          <a:bodyPr/>
          <a:lstStyle/>
          <a:p>
            <a:fld id="{9E6B2E13-3362-42B9-8ADE-B0CD0076B397}" type="slidenum">
              <a:rPr lang="en-CA" smtClean="0"/>
              <a:t>‹#›</a:t>
            </a:fld>
            <a:endParaRPr lang="en-CA"/>
          </a:p>
        </p:txBody>
      </p:sp>
    </p:spTree>
    <p:extLst>
      <p:ext uri="{BB962C8B-B14F-4D97-AF65-F5344CB8AC3E}">
        <p14:creationId xmlns:p14="http://schemas.microsoft.com/office/powerpoint/2010/main" val="158458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62C5-92E6-291E-4420-58B81032C0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A7061B8-F285-5589-C312-D0B9EB2C02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CE5D1F-7330-E473-CF84-1B57CDFF5682}"/>
              </a:ext>
            </a:extLst>
          </p:cNvPr>
          <p:cNvSpPr>
            <a:spLocks noGrp="1"/>
          </p:cNvSpPr>
          <p:nvPr>
            <p:ph type="dt" sz="half" idx="10"/>
          </p:nvPr>
        </p:nvSpPr>
        <p:spPr/>
        <p:txBody>
          <a:bodyPr/>
          <a:lstStyle/>
          <a:p>
            <a:fld id="{11B8D327-7F7C-42AD-B94A-6201B3EED7F4}" type="datetimeFigureOut">
              <a:rPr lang="en-CA" smtClean="0"/>
              <a:t>2024-10-09</a:t>
            </a:fld>
            <a:endParaRPr lang="en-CA"/>
          </a:p>
        </p:txBody>
      </p:sp>
      <p:sp>
        <p:nvSpPr>
          <p:cNvPr id="5" name="Footer Placeholder 4">
            <a:extLst>
              <a:ext uri="{FF2B5EF4-FFF2-40B4-BE49-F238E27FC236}">
                <a16:creationId xmlns:a16="http://schemas.microsoft.com/office/drawing/2014/main" id="{B024EBFA-5A30-8F74-4599-96210EEAD1F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904EE9F-FF4C-FEBD-5DEE-CDF054AE93A3}"/>
              </a:ext>
            </a:extLst>
          </p:cNvPr>
          <p:cNvSpPr>
            <a:spLocks noGrp="1"/>
          </p:cNvSpPr>
          <p:nvPr>
            <p:ph type="sldNum" sz="quarter" idx="12"/>
          </p:nvPr>
        </p:nvSpPr>
        <p:spPr/>
        <p:txBody>
          <a:bodyPr/>
          <a:lstStyle/>
          <a:p>
            <a:fld id="{9E6B2E13-3362-42B9-8ADE-B0CD0076B397}" type="slidenum">
              <a:rPr lang="en-CA" smtClean="0"/>
              <a:t>‹#›</a:t>
            </a:fld>
            <a:endParaRPr lang="en-CA"/>
          </a:p>
        </p:txBody>
      </p:sp>
    </p:spTree>
    <p:extLst>
      <p:ext uri="{BB962C8B-B14F-4D97-AF65-F5344CB8AC3E}">
        <p14:creationId xmlns:p14="http://schemas.microsoft.com/office/powerpoint/2010/main" val="3038771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96DC-9BB8-664B-A125-EFE6250CB12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60AA926-9FA3-15B8-443D-AC19273A62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DF0055C9-9E17-389C-FB0A-6981E20502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CF82D83-4787-1C1C-BB8B-5CCA43E1DD54}"/>
              </a:ext>
            </a:extLst>
          </p:cNvPr>
          <p:cNvSpPr>
            <a:spLocks noGrp="1"/>
          </p:cNvSpPr>
          <p:nvPr>
            <p:ph type="dt" sz="half" idx="10"/>
          </p:nvPr>
        </p:nvSpPr>
        <p:spPr/>
        <p:txBody>
          <a:bodyPr/>
          <a:lstStyle/>
          <a:p>
            <a:fld id="{11B8D327-7F7C-42AD-B94A-6201B3EED7F4}" type="datetimeFigureOut">
              <a:rPr lang="en-CA" smtClean="0"/>
              <a:t>2024-10-09</a:t>
            </a:fld>
            <a:endParaRPr lang="en-CA"/>
          </a:p>
        </p:txBody>
      </p:sp>
      <p:sp>
        <p:nvSpPr>
          <p:cNvPr id="6" name="Footer Placeholder 5">
            <a:extLst>
              <a:ext uri="{FF2B5EF4-FFF2-40B4-BE49-F238E27FC236}">
                <a16:creationId xmlns:a16="http://schemas.microsoft.com/office/drawing/2014/main" id="{009308F3-9500-282B-AEFB-A5170E1C7A9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E2CB6D1-6F9B-59CA-BE9E-E3D2B702D1F6}"/>
              </a:ext>
            </a:extLst>
          </p:cNvPr>
          <p:cNvSpPr>
            <a:spLocks noGrp="1"/>
          </p:cNvSpPr>
          <p:nvPr>
            <p:ph type="sldNum" sz="quarter" idx="12"/>
          </p:nvPr>
        </p:nvSpPr>
        <p:spPr/>
        <p:txBody>
          <a:bodyPr/>
          <a:lstStyle/>
          <a:p>
            <a:fld id="{9E6B2E13-3362-42B9-8ADE-B0CD0076B397}" type="slidenum">
              <a:rPr lang="en-CA" smtClean="0"/>
              <a:t>‹#›</a:t>
            </a:fld>
            <a:endParaRPr lang="en-CA"/>
          </a:p>
        </p:txBody>
      </p:sp>
    </p:spTree>
    <p:extLst>
      <p:ext uri="{BB962C8B-B14F-4D97-AF65-F5344CB8AC3E}">
        <p14:creationId xmlns:p14="http://schemas.microsoft.com/office/powerpoint/2010/main" val="679190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A95A-4FC2-E4E0-0023-70BAD1BC761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68A02FA-F586-EC99-F427-73855AA385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0C5863-9505-8B15-ADDC-46AAA33072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59ACBAA-F1BE-0D30-AF55-F7D7C8C3A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A2E37F-C0E9-3307-4D40-5AB7752AE5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F916C72-403C-DB92-2A76-79298721D88A}"/>
              </a:ext>
            </a:extLst>
          </p:cNvPr>
          <p:cNvSpPr>
            <a:spLocks noGrp="1"/>
          </p:cNvSpPr>
          <p:nvPr>
            <p:ph type="dt" sz="half" idx="10"/>
          </p:nvPr>
        </p:nvSpPr>
        <p:spPr/>
        <p:txBody>
          <a:bodyPr/>
          <a:lstStyle/>
          <a:p>
            <a:fld id="{11B8D327-7F7C-42AD-B94A-6201B3EED7F4}" type="datetimeFigureOut">
              <a:rPr lang="en-CA" smtClean="0"/>
              <a:t>2024-10-09</a:t>
            </a:fld>
            <a:endParaRPr lang="en-CA"/>
          </a:p>
        </p:txBody>
      </p:sp>
      <p:sp>
        <p:nvSpPr>
          <p:cNvPr id="8" name="Footer Placeholder 7">
            <a:extLst>
              <a:ext uri="{FF2B5EF4-FFF2-40B4-BE49-F238E27FC236}">
                <a16:creationId xmlns:a16="http://schemas.microsoft.com/office/drawing/2014/main" id="{D69D3E09-CF76-D853-4B8B-51E0D6A855E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E436612B-5449-E6DC-2F7D-16A0AFA2334B}"/>
              </a:ext>
            </a:extLst>
          </p:cNvPr>
          <p:cNvSpPr>
            <a:spLocks noGrp="1"/>
          </p:cNvSpPr>
          <p:nvPr>
            <p:ph type="sldNum" sz="quarter" idx="12"/>
          </p:nvPr>
        </p:nvSpPr>
        <p:spPr/>
        <p:txBody>
          <a:bodyPr/>
          <a:lstStyle/>
          <a:p>
            <a:fld id="{9E6B2E13-3362-42B9-8ADE-B0CD0076B397}" type="slidenum">
              <a:rPr lang="en-CA" smtClean="0"/>
              <a:t>‹#›</a:t>
            </a:fld>
            <a:endParaRPr lang="en-CA"/>
          </a:p>
        </p:txBody>
      </p:sp>
    </p:spTree>
    <p:extLst>
      <p:ext uri="{BB962C8B-B14F-4D97-AF65-F5344CB8AC3E}">
        <p14:creationId xmlns:p14="http://schemas.microsoft.com/office/powerpoint/2010/main" val="1894452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E553-D4F2-1D3E-F077-324187DCD3AC}"/>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24D4262-6FD9-C1C4-A515-116D04C5A9C9}"/>
              </a:ext>
            </a:extLst>
          </p:cNvPr>
          <p:cNvSpPr>
            <a:spLocks noGrp="1"/>
          </p:cNvSpPr>
          <p:nvPr>
            <p:ph type="dt" sz="half" idx="10"/>
          </p:nvPr>
        </p:nvSpPr>
        <p:spPr/>
        <p:txBody>
          <a:bodyPr/>
          <a:lstStyle/>
          <a:p>
            <a:fld id="{11B8D327-7F7C-42AD-B94A-6201B3EED7F4}" type="datetimeFigureOut">
              <a:rPr lang="en-CA" smtClean="0"/>
              <a:t>2024-10-09</a:t>
            </a:fld>
            <a:endParaRPr lang="en-CA"/>
          </a:p>
        </p:txBody>
      </p:sp>
      <p:sp>
        <p:nvSpPr>
          <p:cNvPr id="4" name="Footer Placeholder 3">
            <a:extLst>
              <a:ext uri="{FF2B5EF4-FFF2-40B4-BE49-F238E27FC236}">
                <a16:creationId xmlns:a16="http://schemas.microsoft.com/office/drawing/2014/main" id="{B99E97B1-21E6-D67B-8C1F-AE97E69AB2D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2D954FA-9BFF-D8B2-625A-576B8A7CD8D4}"/>
              </a:ext>
            </a:extLst>
          </p:cNvPr>
          <p:cNvSpPr>
            <a:spLocks noGrp="1"/>
          </p:cNvSpPr>
          <p:nvPr>
            <p:ph type="sldNum" sz="quarter" idx="12"/>
          </p:nvPr>
        </p:nvSpPr>
        <p:spPr/>
        <p:txBody>
          <a:bodyPr/>
          <a:lstStyle/>
          <a:p>
            <a:fld id="{9E6B2E13-3362-42B9-8ADE-B0CD0076B397}" type="slidenum">
              <a:rPr lang="en-CA" smtClean="0"/>
              <a:t>‹#›</a:t>
            </a:fld>
            <a:endParaRPr lang="en-CA"/>
          </a:p>
        </p:txBody>
      </p:sp>
    </p:spTree>
    <p:extLst>
      <p:ext uri="{BB962C8B-B14F-4D97-AF65-F5344CB8AC3E}">
        <p14:creationId xmlns:p14="http://schemas.microsoft.com/office/powerpoint/2010/main" val="422604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2B96BF-AB3F-77A7-F945-CC0E89494696}"/>
              </a:ext>
            </a:extLst>
          </p:cNvPr>
          <p:cNvSpPr>
            <a:spLocks noGrp="1"/>
          </p:cNvSpPr>
          <p:nvPr>
            <p:ph type="dt" sz="half" idx="10"/>
          </p:nvPr>
        </p:nvSpPr>
        <p:spPr/>
        <p:txBody>
          <a:bodyPr/>
          <a:lstStyle/>
          <a:p>
            <a:fld id="{11B8D327-7F7C-42AD-B94A-6201B3EED7F4}" type="datetimeFigureOut">
              <a:rPr lang="en-CA" smtClean="0"/>
              <a:t>2024-10-09</a:t>
            </a:fld>
            <a:endParaRPr lang="en-CA"/>
          </a:p>
        </p:txBody>
      </p:sp>
      <p:sp>
        <p:nvSpPr>
          <p:cNvPr id="3" name="Footer Placeholder 2">
            <a:extLst>
              <a:ext uri="{FF2B5EF4-FFF2-40B4-BE49-F238E27FC236}">
                <a16:creationId xmlns:a16="http://schemas.microsoft.com/office/drawing/2014/main" id="{2848D616-9FE7-EC5F-44D3-1A8B19B47BA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50C2713-71B8-250E-C41B-C546195D00E9}"/>
              </a:ext>
            </a:extLst>
          </p:cNvPr>
          <p:cNvSpPr>
            <a:spLocks noGrp="1"/>
          </p:cNvSpPr>
          <p:nvPr>
            <p:ph type="sldNum" sz="quarter" idx="12"/>
          </p:nvPr>
        </p:nvSpPr>
        <p:spPr/>
        <p:txBody>
          <a:bodyPr/>
          <a:lstStyle/>
          <a:p>
            <a:fld id="{9E6B2E13-3362-42B9-8ADE-B0CD0076B397}" type="slidenum">
              <a:rPr lang="en-CA" smtClean="0"/>
              <a:t>‹#›</a:t>
            </a:fld>
            <a:endParaRPr lang="en-CA"/>
          </a:p>
        </p:txBody>
      </p:sp>
    </p:spTree>
    <p:extLst>
      <p:ext uri="{BB962C8B-B14F-4D97-AF65-F5344CB8AC3E}">
        <p14:creationId xmlns:p14="http://schemas.microsoft.com/office/powerpoint/2010/main" val="239856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12CF8-3943-AC3A-6AAF-389013BB83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D04F49FD-9BCA-9067-35FB-77C081B88E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4F6621D-8E46-040F-3B42-3F6DDEBD8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4C3BBF-226B-0D1F-C81E-AB8436289F7B}"/>
              </a:ext>
            </a:extLst>
          </p:cNvPr>
          <p:cNvSpPr>
            <a:spLocks noGrp="1"/>
          </p:cNvSpPr>
          <p:nvPr>
            <p:ph type="dt" sz="half" idx="10"/>
          </p:nvPr>
        </p:nvSpPr>
        <p:spPr/>
        <p:txBody>
          <a:bodyPr/>
          <a:lstStyle/>
          <a:p>
            <a:fld id="{11B8D327-7F7C-42AD-B94A-6201B3EED7F4}" type="datetimeFigureOut">
              <a:rPr lang="en-CA" smtClean="0"/>
              <a:t>2024-10-09</a:t>
            </a:fld>
            <a:endParaRPr lang="en-CA"/>
          </a:p>
        </p:txBody>
      </p:sp>
      <p:sp>
        <p:nvSpPr>
          <p:cNvPr id="6" name="Footer Placeholder 5">
            <a:extLst>
              <a:ext uri="{FF2B5EF4-FFF2-40B4-BE49-F238E27FC236}">
                <a16:creationId xmlns:a16="http://schemas.microsoft.com/office/drawing/2014/main" id="{A6539C86-B09C-8761-DA53-7E5897CE49E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13986D9-D1E7-C210-208F-E09C1FA31416}"/>
              </a:ext>
            </a:extLst>
          </p:cNvPr>
          <p:cNvSpPr>
            <a:spLocks noGrp="1"/>
          </p:cNvSpPr>
          <p:nvPr>
            <p:ph type="sldNum" sz="quarter" idx="12"/>
          </p:nvPr>
        </p:nvSpPr>
        <p:spPr/>
        <p:txBody>
          <a:bodyPr/>
          <a:lstStyle/>
          <a:p>
            <a:fld id="{9E6B2E13-3362-42B9-8ADE-B0CD0076B397}" type="slidenum">
              <a:rPr lang="en-CA" smtClean="0"/>
              <a:t>‹#›</a:t>
            </a:fld>
            <a:endParaRPr lang="en-CA"/>
          </a:p>
        </p:txBody>
      </p:sp>
    </p:spTree>
    <p:extLst>
      <p:ext uri="{BB962C8B-B14F-4D97-AF65-F5344CB8AC3E}">
        <p14:creationId xmlns:p14="http://schemas.microsoft.com/office/powerpoint/2010/main" val="138595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BDFF4-2C96-D64E-08E1-96FD9205B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0E702BC-A6FA-E981-678E-8A58D2E660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C3EDD03-9745-48B9-5A5F-5330D2DDCD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A86DD0-45A2-A50F-C81E-5712AEED90D2}"/>
              </a:ext>
            </a:extLst>
          </p:cNvPr>
          <p:cNvSpPr>
            <a:spLocks noGrp="1"/>
          </p:cNvSpPr>
          <p:nvPr>
            <p:ph type="dt" sz="half" idx="10"/>
          </p:nvPr>
        </p:nvSpPr>
        <p:spPr/>
        <p:txBody>
          <a:bodyPr/>
          <a:lstStyle/>
          <a:p>
            <a:fld id="{11B8D327-7F7C-42AD-B94A-6201B3EED7F4}" type="datetimeFigureOut">
              <a:rPr lang="en-CA" smtClean="0"/>
              <a:t>2024-10-09</a:t>
            </a:fld>
            <a:endParaRPr lang="en-CA"/>
          </a:p>
        </p:txBody>
      </p:sp>
      <p:sp>
        <p:nvSpPr>
          <p:cNvPr id="6" name="Footer Placeholder 5">
            <a:extLst>
              <a:ext uri="{FF2B5EF4-FFF2-40B4-BE49-F238E27FC236}">
                <a16:creationId xmlns:a16="http://schemas.microsoft.com/office/drawing/2014/main" id="{4852BDF5-0DFB-2017-330E-9330040DCF6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17CACEE-5228-81D3-54AC-A91745139328}"/>
              </a:ext>
            </a:extLst>
          </p:cNvPr>
          <p:cNvSpPr>
            <a:spLocks noGrp="1"/>
          </p:cNvSpPr>
          <p:nvPr>
            <p:ph type="sldNum" sz="quarter" idx="12"/>
          </p:nvPr>
        </p:nvSpPr>
        <p:spPr/>
        <p:txBody>
          <a:bodyPr/>
          <a:lstStyle/>
          <a:p>
            <a:fld id="{9E6B2E13-3362-42B9-8ADE-B0CD0076B397}" type="slidenum">
              <a:rPr lang="en-CA" smtClean="0"/>
              <a:t>‹#›</a:t>
            </a:fld>
            <a:endParaRPr lang="en-CA"/>
          </a:p>
        </p:txBody>
      </p:sp>
    </p:spTree>
    <p:extLst>
      <p:ext uri="{BB962C8B-B14F-4D97-AF65-F5344CB8AC3E}">
        <p14:creationId xmlns:p14="http://schemas.microsoft.com/office/powerpoint/2010/main" val="971664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DCFF8B-6D4D-DEE1-89AE-FE53F34ED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574B583-03C0-2182-65B0-D32BFFE1A7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AB0942D-6AD0-5BB5-7A15-7A4BD8B588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8D327-7F7C-42AD-B94A-6201B3EED7F4}" type="datetimeFigureOut">
              <a:rPr lang="en-CA" smtClean="0"/>
              <a:t>2024-10-09</a:t>
            </a:fld>
            <a:endParaRPr lang="en-CA"/>
          </a:p>
        </p:txBody>
      </p:sp>
      <p:sp>
        <p:nvSpPr>
          <p:cNvPr id="5" name="Footer Placeholder 4">
            <a:extLst>
              <a:ext uri="{FF2B5EF4-FFF2-40B4-BE49-F238E27FC236}">
                <a16:creationId xmlns:a16="http://schemas.microsoft.com/office/drawing/2014/main" id="{30D6C1F1-E9F5-71C6-7E77-F93B79EC29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94821FA6-B246-1725-368D-4387A375C2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B2E13-3362-42B9-8ADE-B0CD0076B397}" type="slidenum">
              <a:rPr lang="en-CA" smtClean="0"/>
              <a:t>‹#›</a:t>
            </a:fld>
            <a:endParaRPr lang="en-CA"/>
          </a:p>
        </p:txBody>
      </p:sp>
    </p:spTree>
    <p:extLst>
      <p:ext uri="{BB962C8B-B14F-4D97-AF65-F5344CB8AC3E}">
        <p14:creationId xmlns:p14="http://schemas.microsoft.com/office/powerpoint/2010/main" val="26760390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8289-A47B-C52F-B0A9-61E4C9EF290A}"/>
              </a:ext>
            </a:extLst>
          </p:cNvPr>
          <p:cNvSpPr>
            <a:spLocks noGrp="1"/>
          </p:cNvSpPr>
          <p:nvPr>
            <p:ph type="title"/>
          </p:nvPr>
        </p:nvSpPr>
        <p:spPr/>
        <p:txBody>
          <a:bodyPr/>
          <a:lstStyle/>
          <a:p>
            <a:r>
              <a:rPr lang="en-CA"/>
              <a:t>SWF critical depth boundary definition</a:t>
            </a:r>
          </a:p>
        </p:txBody>
      </p:sp>
      <p:sp>
        <p:nvSpPr>
          <p:cNvPr id="5" name="Content Placeholder 4">
            <a:extLst>
              <a:ext uri="{FF2B5EF4-FFF2-40B4-BE49-F238E27FC236}">
                <a16:creationId xmlns:a16="http://schemas.microsoft.com/office/drawing/2014/main" id="{7F6D422D-F2C5-0F21-09BE-DF9CCC488D64}"/>
              </a:ext>
            </a:extLst>
          </p:cNvPr>
          <p:cNvSpPr>
            <a:spLocks noGrp="1"/>
          </p:cNvSpPr>
          <p:nvPr>
            <p:ph idx="1"/>
          </p:nvPr>
        </p:nvSpPr>
        <p:spPr/>
        <p:txBody>
          <a:bodyPr>
            <a:normAutofit/>
          </a:bodyPr>
          <a:lstStyle/>
          <a:p>
            <a:r>
              <a:rPr lang="en-CA" sz="1800"/>
              <a:t>I tested the sensitivity of the outflow for the abdul problem with 3 different ways of defining the critical depth outflow boundary length:</a:t>
            </a:r>
          </a:p>
          <a:p>
            <a:pPr marL="514350" indent="-514350">
              <a:buFont typeface="+mj-lt"/>
              <a:buAutoNum type="arabicPeriod"/>
            </a:pPr>
            <a:r>
              <a:rPr lang="en-CA" sz="1800"/>
              <a:t>The original approach with outer boundary nodes flagged and contributing length calculated from node spacing along boundary </a:t>
            </a:r>
          </a:p>
          <a:p>
            <a:pPr marL="514350" indent="-514350">
              <a:buFont typeface="+mj-lt"/>
              <a:buAutoNum type="arabicPeriod"/>
            </a:pPr>
            <a:r>
              <a:rPr lang="en-CA" sz="1800"/>
              <a:t>By assuming the length of element side 1 is the outflow boundary length</a:t>
            </a:r>
          </a:p>
          <a:p>
            <a:pPr marL="514350" indent="-514350">
              <a:buFont typeface="+mj-lt"/>
              <a:buAutoNum type="arabicPeriod"/>
            </a:pPr>
            <a:r>
              <a:rPr lang="en-CA" sz="1800"/>
              <a:t>By assuming the sqrt(cell area) is outflow boundary length.</a:t>
            </a:r>
          </a:p>
        </p:txBody>
      </p:sp>
    </p:spTree>
    <p:extLst>
      <p:ext uri="{BB962C8B-B14F-4D97-AF65-F5344CB8AC3E}">
        <p14:creationId xmlns:p14="http://schemas.microsoft.com/office/powerpoint/2010/main" val="296580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B32DFA-CFD6-12C1-F131-5B69814DD7F5}"/>
              </a:ext>
            </a:extLst>
          </p:cNvPr>
          <p:cNvPicPr>
            <a:picLocks noChangeAspect="1"/>
          </p:cNvPicPr>
          <p:nvPr/>
        </p:nvPicPr>
        <p:blipFill>
          <a:blip r:embed="rId2"/>
          <a:stretch>
            <a:fillRect/>
          </a:stretch>
        </p:blipFill>
        <p:spPr>
          <a:xfrm>
            <a:off x="0" y="0"/>
            <a:ext cx="12192000" cy="6858000"/>
          </a:xfrm>
          <a:prstGeom prst="rect">
            <a:avLst/>
          </a:prstGeom>
        </p:spPr>
      </p:pic>
      <p:sp>
        <p:nvSpPr>
          <p:cNvPr id="6" name="Content Placeholder 2">
            <a:extLst>
              <a:ext uri="{FF2B5EF4-FFF2-40B4-BE49-F238E27FC236}">
                <a16:creationId xmlns:a16="http://schemas.microsoft.com/office/drawing/2014/main" id="{8DBB9680-4E74-A148-49C4-3C67F01BEA3D}"/>
              </a:ext>
            </a:extLst>
          </p:cNvPr>
          <p:cNvSpPr txBox="1">
            <a:spLocks/>
          </p:cNvSpPr>
          <p:nvPr/>
        </p:nvSpPr>
        <p:spPr>
          <a:xfrm>
            <a:off x="7927515" y="2673705"/>
            <a:ext cx="2522770" cy="487507"/>
          </a:xfrm>
          <a:prstGeom prst="rect">
            <a:avLst/>
          </a:prstGeom>
          <a:solidFill>
            <a:schemeClr val="accent4">
              <a:lumMod val="40000"/>
              <a:lumOff val="60000"/>
            </a:schemeClr>
          </a:solidFill>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CA" sz="2000"/>
              <a:t>Using defined outer boundary nodes</a:t>
            </a:r>
          </a:p>
          <a:p>
            <a:endParaRPr lang="en-CA" sz="2000"/>
          </a:p>
        </p:txBody>
      </p:sp>
    </p:spTree>
    <p:extLst>
      <p:ext uri="{BB962C8B-B14F-4D97-AF65-F5344CB8AC3E}">
        <p14:creationId xmlns:p14="http://schemas.microsoft.com/office/powerpoint/2010/main" val="344699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A46F609-4B76-1751-42AD-93F64D22A0EE}"/>
              </a:ext>
            </a:extLst>
          </p:cNvPr>
          <p:cNvPicPr>
            <a:picLocks noChangeAspect="1"/>
          </p:cNvPicPr>
          <p:nvPr/>
        </p:nvPicPr>
        <p:blipFill>
          <a:blip r:embed="rId2"/>
          <a:stretch>
            <a:fillRect/>
          </a:stretch>
        </p:blipFill>
        <p:spPr>
          <a:xfrm>
            <a:off x="0" y="0"/>
            <a:ext cx="12192000" cy="6858000"/>
          </a:xfrm>
          <a:prstGeom prst="rect">
            <a:avLst/>
          </a:prstGeom>
        </p:spPr>
      </p:pic>
      <p:sp>
        <p:nvSpPr>
          <p:cNvPr id="8" name="Content Placeholder 2">
            <a:extLst>
              <a:ext uri="{FF2B5EF4-FFF2-40B4-BE49-F238E27FC236}">
                <a16:creationId xmlns:a16="http://schemas.microsoft.com/office/drawing/2014/main" id="{464273D4-9F1A-81E8-393A-02396398C7C0}"/>
              </a:ext>
            </a:extLst>
          </p:cNvPr>
          <p:cNvSpPr txBox="1">
            <a:spLocks/>
          </p:cNvSpPr>
          <p:nvPr/>
        </p:nvSpPr>
        <p:spPr>
          <a:xfrm>
            <a:off x="8023310" y="3083008"/>
            <a:ext cx="2522770" cy="487507"/>
          </a:xfrm>
          <a:prstGeom prst="rect">
            <a:avLst/>
          </a:prstGeom>
          <a:solidFill>
            <a:schemeClr val="accent4">
              <a:lumMod val="40000"/>
              <a:lumOff val="6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CA" sz="2000"/>
              <a:t>Using Side length 1</a:t>
            </a:r>
          </a:p>
          <a:p>
            <a:endParaRPr lang="en-CA" sz="2000"/>
          </a:p>
        </p:txBody>
      </p:sp>
    </p:spTree>
    <p:extLst>
      <p:ext uri="{BB962C8B-B14F-4D97-AF65-F5344CB8AC3E}">
        <p14:creationId xmlns:p14="http://schemas.microsoft.com/office/powerpoint/2010/main" val="192719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A1C082-61B2-ED54-324C-5EDE60989A19}"/>
              </a:ext>
            </a:extLst>
          </p:cNvPr>
          <p:cNvPicPr>
            <a:picLocks noChangeAspect="1"/>
          </p:cNvPicPr>
          <p:nvPr/>
        </p:nvPicPr>
        <p:blipFill>
          <a:blip r:embed="rId2"/>
          <a:stretch>
            <a:fillRect/>
          </a:stretch>
        </p:blipFill>
        <p:spPr>
          <a:xfrm>
            <a:off x="0" y="0"/>
            <a:ext cx="12192000" cy="6858000"/>
          </a:xfrm>
          <a:prstGeom prst="rect">
            <a:avLst/>
          </a:prstGeom>
        </p:spPr>
      </p:pic>
      <p:sp>
        <p:nvSpPr>
          <p:cNvPr id="4" name="Content Placeholder 2">
            <a:extLst>
              <a:ext uri="{FF2B5EF4-FFF2-40B4-BE49-F238E27FC236}">
                <a16:creationId xmlns:a16="http://schemas.microsoft.com/office/drawing/2014/main" id="{175E3F4E-323E-11DD-3B24-A9820336293A}"/>
              </a:ext>
            </a:extLst>
          </p:cNvPr>
          <p:cNvSpPr txBox="1">
            <a:spLocks/>
          </p:cNvSpPr>
          <p:nvPr/>
        </p:nvSpPr>
        <p:spPr>
          <a:xfrm>
            <a:off x="8023310" y="3083008"/>
            <a:ext cx="2522770" cy="487507"/>
          </a:xfrm>
          <a:prstGeom prst="rect">
            <a:avLst/>
          </a:prstGeom>
          <a:solidFill>
            <a:schemeClr val="accent4">
              <a:lumMod val="40000"/>
              <a:lumOff val="60000"/>
            </a:schemeClr>
          </a:solidFill>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r>
              <a:rPr lang="en-CA" sz="2000"/>
              <a:t>Using sqrt(cell area)</a:t>
            </a:r>
          </a:p>
          <a:p>
            <a:endParaRPr lang="en-CA" sz="2000"/>
          </a:p>
        </p:txBody>
      </p:sp>
    </p:spTree>
    <p:extLst>
      <p:ext uri="{BB962C8B-B14F-4D97-AF65-F5344CB8AC3E}">
        <p14:creationId xmlns:p14="http://schemas.microsoft.com/office/powerpoint/2010/main" val="792818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A18289-A47B-C52F-B0A9-61E4C9EF290A}"/>
              </a:ext>
            </a:extLst>
          </p:cNvPr>
          <p:cNvSpPr>
            <a:spLocks noGrp="1"/>
          </p:cNvSpPr>
          <p:nvPr>
            <p:ph type="title"/>
          </p:nvPr>
        </p:nvSpPr>
        <p:spPr>
          <a:xfrm>
            <a:off x="838200" y="117475"/>
            <a:ext cx="10515600" cy="1325563"/>
          </a:xfrm>
        </p:spPr>
        <p:txBody>
          <a:bodyPr/>
          <a:lstStyle/>
          <a:p>
            <a:r>
              <a:rPr lang="en-CA"/>
              <a:t>Conclusion</a:t>
            </a:r>
          </a:p>
        </p:txBody>
      </p:sp>
      <p:sp>
        <p:nvSpPr>
          <p:cNvPr id="5" name="Content Placeholder 4">
            <a:extLst>
              <a:ext uri="{FF2B5EF4-FFF2-40B4-BE49-F238E27FC236}">
                <a16:creationId xmlns:a16="http://schemas.microsoft.com/office/drawing/2014/main" id="{7F6D422D-F2C5-0F21-09BE-DF9CCC488D64}"/>
              </a:ext>
            </a:extLst>
          </p:cNvPr>
          <p:cNvSpPr>
            <a:spLocks noGrp="1"/>
          </p:cNvSpPr>
          <p:nvPr>
            <p:ph idx="1"/>
          </p:nvPr>
        </p:nvSpPr>
        <p:spPr>
          <a:xfrm>
            <a:off x="838200" y="1320800"/>
            <a:ext cx="10515600" cy="4351338"/>
          </a:xfrm>
        </p:spPr>
        <p:txBody>
          <a:bodyPr>
            <a:normAutofit fontScale="92500" lnSpcReduction="20000"/>
          </a:bodyPr>
          <a:lstStyle/>
          <a:p>
            <a:r>
              <a:rPr lang="en-CA" sz="1800"/>
              <a:t>It doesn’t make much difference to the outflow hydrograph no matter which method we use.    </a:t>
            </a:r>
          </a:p>
          <a:p>
            <a:r>
              <a:rPr lang="en-CA" sz="1800"/>
              <a:t>I’m thinking of going with option 3, which makes the input much simpler:</a:t>
            </a:r>
          </a:p>
          <a:p>
            <a:endParaRPr lang="en-CA" sz="1800"/>
          </a:p>
          <a:p>
            <a:endParaRPr lang="en-CA" sz="1800"/>
          </a:p>
          <a:p>
            <a:endParaRPr lang="en-CA" sz="1800"/>
          </a:p>
          <a:p>
            <a:endParaRPr lang="en-CA" sz="1800"/>
          </a:p>
          <a:p>
            <a:endParaRPr lang="en-CA" sz="1800"/>
          </a:p>
          <a:p>
            <a:endParaRPr lang="en-CA" sz="1800"/>
          </a:p>
          <a:p>
            <a:endParaRPr lang="en-CA" sz="1800"/>
          </a:p>
          <a:p>
            <a:endParaRPr lang="en-CA" sz="1800"/>
          </a:p>
          <a:p>
            <a:r>
              <a:rPr lang="en-CA" sz="1800"/>
              <a:t>We could change MUT so ‘swf critical depth’ instruction uses the simpler approach and keep the original approach but change the instruction to something like  e.g. ‘swf critical depth at outer boundary’ </a:t>
            </a:r>
          </a:p>
          <a:p>
            <a:endParaRPr lang="en-CA" sz="1800"/>
          </a:p>
          <a:p>
            <a:r>
              <a:rPr lang="en-CA" sz="1800"/>
              <a:t>Thoughts?</a:t>
            </a:r>
          </a:p>
          <a:p>
            <a:endParaRPr lang="en-CA" sz="1800"/>
          </a:p>
        </p:txBody>
      </p:sp>
      <p:pic>
        <p:nvPicPr>
          <p:cNvPr id="3" name="Picture 2">
            <a:extLst>
              <a:ext uri="{FF2B5EF4-FFF2-40B4-BE49-F238E27FC236}">
                <a16:creationId xmlns:a16="http://schemas.microsoft.com/office/drawing/2014/main" id="{07656947-1DB5-0DAB-6735-FA88C3DF51DD}"/>
              </a:ext>
            </a:extLst>
          </p:cNvPr>
          <p:cNvPicPr>
            <a:picLocks noChangeAspect="1"/>
          </p:cNvPicPr>
          <p:nvPr/>
        </p:nvPicPr>
        <p:blipFill>
          <a:blip r:embed="rId2"/>
          <a:stretch>
            <a:fillRect/>
          </a:stretch>
        </p:blipFill>
        <p:spPr>
          <a:xfrm>
            <a:off x="933450" y="2389320"/>
            <a:ext cx="4729627" cy="2193174"/>
          </a:xfrm>
          <a:prstGeom prst="rect">
            <a:avLst/>
          </a:prstGeom>
          <a:ln>
            <a:solidFill>
              <a:schemeClr val="accent1"/>
            </a:solidFill>
          </a:ln>
        </p:spPr>
      </p:pic>
      <p:pic>
        <p:nvPicPr>
          <p:cNvPr id="7" name="Picture 6">
            <a:extLst>
              <a:ext uri="{FF2B5EF4-FFF2-40B4-BE49-F238E27FC236}">
                <a16:creationId xmlns:a16="http://schemas.microsoft.com/office/drawing/2014/main" id="{ED0B1D83-F03C-36C2-AF55-620EC8F2DD85}"/>
              </a:ext>
            </a:extLst>
          </p:cNvPr>
          <p:cNvPicPr>
            <a:picLocks noChangeAspect="1"/>
          </p:cNvPicPr>
          <p:nvPr/>
        </p:nvPicPr>
        <p:blipFill>
          <a:blip r:embed="rId3"/>
          <a:stretch>
            <a:fillRect/>
          </a:stretch>
        </p:blipFill>
        <p:spPr>
          <a:xfrm>
            <a:off x="6528925" y="2391438"/>
            <a:ext cx="4105848" cy="1181265"/>
          </a:xfrm>
          <a:prstGeom prst="rect">
            <a:avLst/>
          </a:prstGeom>
          <a:ln>
            <a:solidFill>
              <a:schemeClr val="accent1"/>
            </a:solidFill>
          </a:ln>
        </p:spPr>
      </p:pic>
      <p:sp>
        <p:nvSpPr>
          <p:cNvPr id="8" name="TextBox 7">
            <a:extLst>
              <a:ext uri="{FF2B5EF4-FFF2-40B4-BE49-F238E27FC236}">
                <a16:creationId xmlns:a16="http://schemas.microsoft.com/office/drawing/2014/main" id="{6911465B-76D1-DDA1-4C78-E3C2A4022DB3}"/>
              </a:ext>
            </a:extLst>
          </p:cNvPr>
          <p:cNvSpPr txBox="1"/>
          <p:nvPr/>
        </p:nvSpPr>
        <p:spPr>
          <a:xfrm>
            <a:off x="2107474" y="2022106"/>
            <a:ext cx="1852880" cy="369332"/>
          </a:xfrm>
          <a:prstGeom prst="rect">
            <a:avLst/>
          </a:prstGeom>
          <a:noFill/>
        </p:spPr>
        <p:txBody>
          <a:bodyPr wrap="none" rtlCol="0">
            <a:spAutoFit/>
          </a:bodyPr>
          <a:lstStyle/>
          <a:p>
            <a:r>
              <a:rPr lang="en-CA" sz="1800"/>
              <a:t>Original approach</a:t>
            </a:r>
            <a:endParaRPr lang="en-CA"/>
          </a:p>
        </p:txBody>
      </p:sp>
      <p:sp>
        <p:nvSpPr>
          <p:cNvPr id="10" name="TextBox 9">
            <a:extLst>
              <a:ext uri="{FF2B5EF4-FFF2-40B4-BE49-F238E27FC236}">
                <a16:creationId xmlns:a16="http://schemas.microsoft.com/office/drawing/2014/main" id="{2971CBC1-4501-2EF5-0152-C1F53BD7A2BC}"/>
              </a:ext>
            </a:extLst>
          </p:cNvPr>
          <p:cNvSpPr txBox="1"/>
          <p:nvPr/>
        </p:nvSpPr>
        <p:spPr>
          <a:xfrm>
            <a:off x="7270024" y="1975700"/>
            <a:ext cx="1833643" cy="369332"/>
          </a:xfrm>
          <a:prstGeom prst="rect">
            <a:avLst/>
          </a:prstGeom>
          <a:noFill/>
        </p:spPr>
        <p:txBody>
          <a:bodyPr wrap="none" rtlCol="0">
            <a:spAutoFit/>
          </a:bodyPr>
          <a:lstStyle/>
          <a:p>
            <a:r>
              <a:rPr lang="en-CA" sz="1800"/>
              <a:t>Simpler approach</a:t>
            </a:r>
            <a:endParaRPr lang="en-CA"/>
          </a:p>
        </p:txBody>
      </p:sp>
    </p:spTree>
    <p:extLst>
      <p:ext uri="{BB962C8B-B14F-4D97-AF65-F5344CB8AC3E}">
        <p14:creationId xmlns:p14="http://schemas.microsoft.com/office/powerpoint/2010/main" val="20325592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164</Words>
  <Application>Microsoft Office PowerPoint</Application>
  <PresentationFormat>Widescreen</PresentationFormat>
  <Paragraphs>24</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SWF critical depth boundary definition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 McLaren</dc:creator>
  <cp:lastModifiedBy>Rob McLaren</cp:lastModifiedBy>
  <cp:revision>1</cp:revision>
  <dcterms:created xsi:type="dcterms:W3CDTF">2024-10-09T13:58:06Z</dcterms:created>
  <dcterms:modified xsi:type="dcterms:W3CDTF">2024-10-09T13:58:29Z</dcterms:modified>
</cp:coreProperties>
</file>