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05" r:id="rId3"/>
    <p:sldId id="311" r:id="rId4"/>
    <p:sldId id="313" r:id="rId5"/>
    <p:sldId id="316" r:id="rId6"/>
    <p:sldId id="315" r:id="rId7"/>
    <p:sldId id="3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2025-08-29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3961-B1BE-54E8-9621-9A2B3CE63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1A47C2-98DB-09A1-3467-65D758A10EC7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KURT Data August 29,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326CF-948B-9896-BDC9-68F4A399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16" y="1942688"/>
            <a:ext cx="2809141" cy="2213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48C4A-8FD3-1EB4-851E-58A2562F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3" y="1296087"/>
            <a:ext cx="862132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Tiff files with Elevation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D2823-C7FD-988B-F34F-D96B7CCC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62" y="1210491"/>
            <a:ext cx="8945638" cy="503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51A48-7F1D-5656-B3BB-985C33F2454E}"/>
              </a:ext>
            </a:extLst>
          </p:cNvPr>
          <p:cNvSpPr txBox="1"/>
          <p:nvPr/>
        </p:nvSpPr>
        <p:spPr>
          <a:xfrm>
            <a:off x="9528538" y="3584120"/>
            <a:ext cx="203481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I get an Invalid data source error when I try to load any of the SHP files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84F52-6D37-3D6A-F56E-763C445D99E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220200" y="1895475"/>
            <a:ext cx="1325744" cy="16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C3BBC0-E6AF-BCF3-2E39-1A2FACE8AA83}"/>
              </a:ext>
            </a:extLst>
          </p:cNvPr>
          <p:cNvSpPr txBox="1"/>
          <p:nvPr/>
        </p:nvSpPr>
        <p:spPr>
          <a:xfrm>
            <a:off x="447675" y="14097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 was able to load all of the TIFF files with elevation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 could not load any of the SHP files with domain boundaries or streams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B00348-186A-04A6-53E8-4A7C96EA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9" y="0"/>
            <a:ext cx="11687241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515A03-A7CA-0186-14B5-91107579CADC}"/>
              </a:ext>
            </a:extLst>
          </p:cNvPr>
          <p:cNvSpPr txBox="1"/>
          <p:nvPr/>
        </p:nvSpPr>
        <p:spPr>
          <a:xfrm>
            <a:off x="7518762" y="1021895"/>
            <a:ext cx="34540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3 years of rainfall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2024 was very dry</a:t>
            </a:r>
          </a:p>
        </p:txBody>
      </p:sp>
    </p:spTree>
    <p:extLst>
      <p:ext uri="{BB962C8B-B14F-4D97-AF65-F5344CB8AC3E}">
        <p14:creationId xmlns:p14="http://schemas.microsoft.com/office/powerpoint/2010/main" val="23797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D2935-08DD-4D9E-99D1-00A48212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80" y="0"/>
            <a:ext cx="726002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76DEFA-7AAB-C844-54FA-CC4B0472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848"/>
          <a:stretch>
            <a:fillRect/>
          </a:stretch>
        </p:blipFill>
        <p:spPr>
          <a:xfrm>
            <a:off x="133349" y="2543175"/>
            <a:ext cx="4507633" cy="302150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0BD2FA-FE46-D337-52D6-F9BB2BEE3134}"/>
              </a:ext>
            </a:extLst>
          </p:cNvPr>
          <p:cNvSpPr/>
          <p:nvPr/>
        </p:nvSpPr>
        <p:spPr>
          <a:xfrm>
            <a:off x="5372100" y="685800"/>
            <a:ext cx="6086475" cy="5000625"/>
          </a:xfrm>
          <a:custGeom>
            <a:avLst/>
            <a:gdLst>
              <a:gd name="connsiteX0" fmla="*/ 2952750 w 6086475"/>
              <a:gd name="connsiteY0" fmla="*/ 1266825 h 5000625"/>
              <a:gd name="connsiteX1" fmla="*/ 2276475 w 6086475"/>
              <a:gd name="connsiteY1" fmla="*/ 1104900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657600 w 6086475"/>
              <a:gd name="connsiteY28" fmla="*/ 247650 h 5000625"/>
              <a:gd name="connsiteX29" fmla="*/ 2952750 w 6086475"/>
              <a:gd name="connsiteY29" fmla="*/ 1266825 h 5000625"/>
              <a:gd name="connsiteX0" fmla="*/ 2952750 w 6086475"/>
              <a:gd name="connsiteY0" fmla="*/ 1266825 h 5000625"/>
              <a:gd name="connsiteX1" fmla="*/ 2381250 w 6086475"/>
              <a:gd name="connsiteY1" fmla="*/ 6572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657600 w 6086475"/>
              <a:gd name="connsiteY28" fmla="*/ 247650 h 5000625"/>
              <a:gd name="connsiteX29" fmla="*/ 2952750 w 6086475"/>
              <a:gd name="connsiteY29" fmla="*/ 1266825 h 5000625"/>
              <a:gd name="connsiteX0" fmla="*/ 2952750 w 6086475"/>
              <a:gd name="connsiteY0" fmla="*/ 1266825 h 5000625"/>
              <a:gd name="connsiteX1" fmla="*/ 2381250 w 6086475"/>
              <a:gd name="connsiteY1" fmla="*/ 6572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657600 w 6086475"/>
              <a:gd name="connsiteY28" fmla="*/ 247650 h 5000625"/>
              <a:gd name="connsiteX29" fmla="*/ 2952750 w 6086475"/>
              <a:gd name="connsiteY29" fmla="*/ 1266825 h 5000625"/>
              <a:gd name="connsiteX0" fmla="*/ 2952750 w 6086475"/>
              <a:gd name="connsiteY0" fmla="*/ 1266825 h 5000625"/>
              <a:gd name="connsiteX1" fmla="*/ 2343150 w 6086475"/>
              <a:gd name="connsiteY1" fmla="*/ 3905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657600 w 6086475"/>
              <a:gd name="connsiteY28" fmla="*/ 247650 h 5000625"/>
              <a:gd name="connsiteX29" fmla="*/ 2952750 w 6086475"/>
              <a:gd name="connsiteY29" fmla="*/ 1266825 h 5000625"/>
              <a:gd name="connsiteX0" fmla="*/ 3124200 w 6086475"/>
              <a:gd name="connsiteY0" fmla="*/ 149839 h 5150464"/>
              <a:gd name="connsiteX1" fmla="*/ 2343150 w 6086475"/>
              <a:gd name="connsiteY1" fmla="*/ 540364 h 5150464"/>
              <a:gd name="connsiteX2" fmla="*/ 2200275 w 6086475"/>
              <a:gd name="connsiteY2" fmla="*/ 1121389 h 5150464"/>
              <a:gd name="connsiteX3" fmla="*/ 1485900 w 6086475"/>
              <a:gd name="connsiteY3" fmla="*/ 949939 h 5150464"/>
              <a:gd name="connsiteX4" fmla="*/ 1200150 w 6086475"/>
              <a:gd name="connsiteY4" fmla="*/ 1207114 h 5150464"/>
              <a:gd name="connsiteX5" fmla="*/ 1057275 w 6086475"/>
              <a:gd name="connsiteY5" fmla="*/ 1264264 h 5150464"/>
              <a:gd name="connsiteX6" fmla="*/ 971550 w 6086475"/>
              <a:gd name="connsiteY6" fmla="*/ 1292839 h 5150464"/>
              <a:gd name="connsiteX7" fmla="*/ 828675 w 6086475"/>
              <a:gd name="connsiteY7" fmla="*/ 1464289 h 5150464"/>
              <a:gd name="connsiteX8" fmla="*/ 685800 w 6086475"/>
              <a:gd name="connsiteY8" fmla="*/ 1569064 h 5150464"/>
              <a:gd name="connsiteX9" fmla="*/ 581025 w 6086475"/>
              <a:gd name="connsiteY9" fmla="*/ 1626214 h 5150464"/>
              <a:gd name="connsiteX10" fmla="*/ 561975 w 6086475"/>
              <a:gd name="connsiteY10" fmla="*/ 2083414 h 5150464"/>
              <a:gd name="connsiteX11" fmla="*/ 628650 w 6086475"/>
              <a:gd name="connsiteY11" fmla="*/ 2254864 h 5150464"/>
              <a:gd name="connsiteX12" fmla="*/ 666750 w 6086475"/>
              <a:gd name="connsiteY12" fmla="*/ 2473939 h 5150464"/>
              <a:gd name="connsiteX13" fmla="*/ 657225 w 6086475"/>
              <a:gd name="connsiteY13" fmla="*/ 2664439 h 5150464"/>
              <a:gd name="connsiteX14" fmla="*/ 476250 w 6086475"/>
              <a:gd name="connsiteY14" fmla="*/ 2664439 h 5150464"/>
              <a:gd name="connsiteX15" fmla="*/ 28575 w 6086475"/>
              <a:gd name="connsiteY15" fmla="*/ 2883514 h 5150464"/>
              <a:gd name="connsiteX16" fmla="*/ 0 w 6086475"/>
              <a:gd name="connsiteY16" fmla="*/ 3607414 h 5150464"/>
              <a:gd name="connsiteX17" fmla="*/ 123825 w 6086475"/>
              <a:gd name="connsiteY17" fmla="*/ 4083664 h 5150464"/>
              <a:gd name="connsiteX18" fmla="*/ 438150 w 6086475"/>
              <a:gd name="connsiteY18" fmla="*/ 4426564 h 5150464"/>
              <a:gd name="connsiteX19" fmla="*/ 819150 w 6086475"/>
              <a:gd name="connsiteY19" fmla="*/ 4617064 h 5150464"/>
              <a:gd name="connsiteX20" fmla="*/ 1543050 w 6086475"/>
              <a:gd name="connsiteY20" fmla="*/ 4874239 h 5150464"/>
              <a:gd name="connsiteX21" fmla="*/ 2343150 w 6086475"/>
              <a:gd name="connsiteY21" fmla="*/ 5150464 h 5150464"/>
              <a:gd name="connsiteX22" fmla="*/ 3286125 w 6086475"/>
              <a:gd name="connsiteY22" fmla="*/ 4464664 h 5150464"/>
              <a:gd name="connsiteX23" fmla="*/ 4162425 w 6086475"/>
              <a:gd name="connsiteY23" fmla="*/ 4055089 h 5150464"/>
              <a:gd name="connsiteX24" fmla="*/ 4286250 w 6086475"/>
              <a:gd name="connsiteY24" fmla="*/ 3864589 h 5150464"/>
              <a:gd name="connsiteX25" fmla="*/ 5876925 w 6086475"/>
              <a:gd name="connsiteY25" fmla="*/ 1797664 h 5150464"/>
              <a:gd name="connsiteX26" fmla="*/ 6086475 w 6086475"/>
              <a:gd name="connsiteY26" fmla="*/ 1416664 h 5150464"/>
              <a:gd name="connsiteX27" fmla="*/ 4572000 w 6086475"/>
              <a:gd name="connsiteY27" fmla="*/ 149839 h 5150464"/>
              <a:gd name="connsiteX28" fmla="*/ 3657600 w 6086475"/>
              <a:gd name="connsiteY28" fmla="*/ 397489 h 5150464"/>
              <a:gd name="connsiteX29" fmla="*/ 3124200 w 6086475"/>
              <a:gd name="connsiteY29" fmla="*/ 149839 h 5150464"/>
              <a:gd name="connsiteX0" fmla="*/ 3657600 w 6086475"/>
              <a:gd name="connsiteY0" fmla="*/ 247650 h 5000625"/>
              <a:gd name="connsiteX1" fmla="*/ 2343150 w 6086475"/>
              <a:gd name="connsiteY1" fmla="*/ 3905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657600 w 6086475"/>
              <a:gd name="connsiteY28" fmla="*/ 247650 h 5000625"/>
              <a:gd name="connsiteX0" fmla="*/ 3095625 w 6086475"/>
              <a:gd name="connsiteY0" fmla="*/ 19050 h 5000625"/>
              <a:gd name="connsiteX1" fmla="*/ 2343150 w 6086475"/>
              <a:gd name="connsiteY1" fmla="*/ 3905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095625 w 6086475"/>
              <a:gd name="connsiteY28" fmla="*/ 19050 h 5000625"/>
              <a:gd name="connsiteX0" fmla="*/ 3095625 w 6086475"/>
              <a:gd name="connsiteY0" fmla="*/ 19050 h 5000625"/>
              <a:gd name="connsiteX1" fmla="*/ 2581275 w 6086475"/>
              <a:gd name="connsiteY1" fmla="*/ 5810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095625 w 6086475"/>
              <a:gd name="connsiteY28" fmla="*/ 19050 h 5000625"/>
              <a:gd name="connsiteX0" fmla="*/ 3562350 w 6086475"/>
              <a:gd name="connsiteY0" fmla="*/ 400050 h 5000625"/>
              <a:gd name="connsiteX1" fmla="*/ 2581275 w 6086475"/>
              <a:gd name="connsiteY1" fmla="*/ 581025 h 5000625"/>
              <a:gd name="connsiteX2" fmla="*/ 2200275 w 6086475"/>
              <a:gd name="connsiteY2" fmla="*/ 971550 h 5000625"/>
              <a:gd name="connsiteX3" fmla="*/ 1485900 w 6086475"/>
              <a:gd name="connsiteY3" fmla="*/ 800100 h 5000625"/>
              <a:gd name="connsiteX4" fmla="*/ 1200150 w 6086475"/>
              <a:gd name="connsiteY4" fmla="*/ 1057275 h 5000625"/>
              <a:gd name="connsiteX5" fmla="*/ 1057275 w 6086475"/>
              <a:gd name="connsiteY5" fmla="*/ 1114425 h 5000625"/>
              <a:gd name="connsiteX6" fmla="*/ 971550 w 6086475"/>
              <a:gd name="connsiteY6" fmla="*/ 1143000 h 5000625"/>
              <a:gd name="connsiteX7" fmla="*/ 828675 w 6086475"/>
              <a:gd name="connsiteY7" fmla="*/ 1314450 h 5000625"/>
              <a:gd name="connsiteX8" fmla="*/ 685800 w 6086475"/>
              <a:gd name="connsiteY8" fmla="*/ 1419225 h 5000625"/>
              <a:gd name="connsiteX9" fmla="*/ 581025 w 6086475"/>
              <a:gd name="connsiteY9" fmla="*/ 1476375 h 5000625"/>
              <a:gd name="connsiteX10" fmla="*/ 561975 w 6086475"/>
              <a:gd name="connsiteY10" fmla="*/ 1933575 h 5000625"/>
              <a:gd name="connsiteX11" fmla="*/ 628650 w 6086475"/>
              <a:gd name="connsiteY11" fmla="*/ 2105025 h 5000625"/>
              <a:gd name="connsiteX12" fmla="*/ 666750 w 6086475"/>
              <a:gd name="connsiteY12" fmla="*/ 2324100 h 5000625"/>
              <a:gd name="connsiteX13" fmla="*/ 657225 w 6086475"/>
              <a:gd name="connsiteY13" fmla="*/ 2514600 h 5000625"/>
              <a:gd name="connsiteX14" fmla="*/ 476250 w 6086475"/>
              <a:gd name="connsiteY14" fmla="*/ 2514600 h 5000625"/>
              <a:gd name="connsiteX15" fmla="*/ 28575 w 6086475"/>
              <a:gd name="connsiteY15" fmla="*/ 2733675 h 5000625"/>
              <a:gd name="connsiteX16" fmla="*/ 0 w 6086475"/>
              <a:gd name="connsiteY16" fmla="*/ 3457575 h 5000625"/>
              <a:gd name="connsiteX17" fmla="*/ 123825 w 6086475"/>
              <a:gd name="connsiteY17" fmla="*/ 3933825 h 5000625"/>
              <a:gd name="connsiteX18" fmla="*/ 438150 w 6086475"/>
              <a:gd name="connsiteY18" fmla="*/ 4276725 h 5000625"/>
              <a:gd name="connsiteX19" fmla="*/ 819150 w 6086475"/>
              <a:gd name="connsiteY19" fmla="*/ 4467225 h 5000625"/>
              <a:gd name="connsiteX20" fmla="*/ 1543050 w 6086475"/>
              <a:gd name="connsiteY20" fmla="*/ 4724400 h 5000625"/>
              <a:gd name="connsiteX21" fmla="*/ 2343150 w 6086475"/>
              <a:gd name="connsiteY21" fmla="*/ 5000625 h 5000625"/>
              <a:gd name="connsiteX22" fmla="*/ 3286125 w 6086475"/>
              <a:gd name="connsiteY22" fmla="*/ 4314825 h 5000625"/>
              <a:gd name="connsiteX23" fmla="*/ 4162425 w 6086475"/>
              <a:gd name="connsiteY23" fmla="*/ 3905250 h 5000625"/>
              <a:gd name="connsiteX24" fmla="*/ 4286250 w 6086475"/>
              <a:gd name="connsiteY24" fmla="*/ 3714750 h 5000625"/>
              <a:gd name="connsiteX25" fmla="*/ 5876925 w 6086475"/>
              <a:gd name="connsiteY25" fmla="*/ 1647825 h 5000625"/>
              <a:gd name="connsiteX26" fmla="*/ 6086475 w 6086475"/>
              <a:gd name="connsiteY26" fmla="*/ 1266825 h 5000625"/>
              <a:gd name="connsiteX27" fmla="*/ 4572000 w 6086475"/>
              <a:gd name="connsiteY27" fmla="*/ 0 h 5000625"/>
              <a:gd name="connsiteX28" fmla="*/ 3562350 w 6086475"/>
              <a:gd name="connsiteY28" fmla="*/ 40005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86475" h="5000625">
                <a:moveTo>
                  <a:pt x="3562350" y="400050"/>
                </a:moveTo>
                <a:lnTo>
                  <a:pt x="2581275" y="581025"/>
                </a:lnTo>
                <a:lnTo>
                  <a:pt x="2200275" y="971550"/>
                </a:lnTo>
                <a:lnTo>
                  <a:pt x="1485900" y="800100"/>
                </a:lnTo>
                <a:lnTo>
                  <a:pt x="1200150" y="1057275"/>
                </a:lnTo>
                <a:lnTo>
                  <a:pt x="1057275" y="1114425"/>
                </a:lnTo>
                <a:lnTo>
                  <a:pt x="971550" y="1143000"/>
                </a:lnTo>
                <a:lnTo>
                  <a:pt x="828675" y="1314450"/>
                </a:lnTo>
                <a:lnTo>
                  <a:pt x="685800" y="1419225"/>
                </a:lnTo>
                <a:lnTo>
                  <a:pt x="581025" y="1476375"/>
                </a:lnTo>
                <a:lnTo>
                  <a:pt x="561975" y="1933575"/>
                </a:lnTo>
                <a:lnTo>
                  <a:pt x="628650" y="2105025"/>
                </a:lnTo>
                <a:lnTo>
                  <a:pt x="666750" y="2324100"/>
                </a:lnTo>
                <a:lnTo>
                  <a:pt x="657225" y="2514600"/>
                </a:lnTo>
                <a:lnTo>
                  <a:pt x="476250" y="2514600"/>
                </a:lnTo>
                <a:lnTo>
                  <a:pt x="28575" y="2733675"/>
                </a:lnTo>
                <a:lnTo>
                  <a:pt x="0" y="3457575"/>
                </a:lnTo>
                <a:lnTo>
                  <a:pt x="123825" y="3933825"/>
                </a:lnTo>
                <a:lnTo>
                  <a:pt x="438150" y="4276725"/>
                </a:lnTo>
                <a:lnTo>
                  <a:pt x="819150" y="4467225"/>
                </a:lnTo>
                <a:lnTo>
                  <a:pt x="1543050" y="4724400"/>
                </a:lnTo>
                <a:lnTo>
                  <a:pt x="2343150" y="5000625"/>
                </a:lnTo>
                <a:lnTo>
                  <a:pt x="3286125" y="4314825"/>
                </a:lnTo>
                <a:lnTo>
                  <a:pt x="4162425" y="3905250"/>
                </a:lnTo>
                <a:lnTo>
                  <a:pt x="4286250" y="3714750"/>
                </a:lnTo>
                <a:lnTo>
                  <a:pt x="5876925" y="1647825"/>
                </a:lnTo>
                <a:lnTo>
                  <a:pt x="6086475" y="1266825"/>
                </a:lnTo>
                <a:lnTo>
                  <a:pt x="4572000" y="0"/>
                </a:lnTo>
                <a:lnTo>
                  <a:pt x="3562350" y="400050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C7FF6-6729-9068-860E-54A9E636D3E4}"/>
              </a:ext>
            </a:extLst>
          </p:cNvPr>
          <p:cNvSpPr txBox="1"/>
          <p:nvPr/>
        </p:nvSpPr>
        <p:spPr>
          <a:xfrm>
            <a:off x="400050" y="685800"/>
            <a:ext cx="45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For testing, I’ll try to digitize an approximate </a:t>
            </a:r>
          </a:p>
          <a:p>
            <a:r>
              <a:rPr lang="en-CA"/>
              <a:t>local boundary in QGIS as shown by the orange boundary here</a:t>
            </a:r>
          </a:p>
        </p:txBody>
      </p:sp>
    </p:spTree>
    <p:extLst>
      <p:ext uri="{BB962C8B-B14F-4D97-AF65-F5344CB8AC3E}">
        <p14:creationId xmlns:p14="http://schemas.microsoft.com/office/powerpoint/2010/main" val="189955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DA682-F4E8-DDE4-AD5D-E619EF84E672}"/>
              </a:ext>
            </a:extLst>
          </p:cNvPr>
          <p:cNvSpPr txBox="1"/>
          <p:nvPr/>
        </p:nvSpPr>
        <p:spPr>
          <a:xfrm>
            <a:off x="400050" y="685800"/>
            <a:ext cx="95364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What I’ve done so far: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digitize an approximate local boundary in QGIS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Export the coordinates around the boundary to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Import the coordinates to Grid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Generate a coarse test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Import the Grid Builder node coordinates (XY) back into QGIS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Sample the DEM Local 1m grid elevations at the Grid Builder node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Export them back into Grid Builder and create a node properties file called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Copy the Abdul problem and modify it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have 3 layers with approximate K values and stratigraphy for the 3 KURT zones based on Borden sand properties (except 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Use an average rainfall of 3.6341E-08 m/s calculated from KURT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Assign a critical depth outlet along the straight boundary portion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/>
          </a:p>
          <a:p>
            <a:r>
              <a:rPr lang="en-CA"/>
              <a:t>The next 2 slides show the mesh and SWF domain with elevation contours</a:t>
            </a:r>
          </a:p>
          <a:p>
            <a:endParaRPr lang="en-CA"/>
          </a:p>
          <a:p>
            <a:r>
              <a:rPr lang="en-CA"/>
              <a:t>I’m going to try running it to steady-state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04654F-E526-427B-E70B-E2F1C931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CAEE2-B7DD-8AFC-4A36-82EC8884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53676</TotalTime>
  <Words>236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21</cp:revision>
  <dcterms:created xsi:type="dcterms:W3CDTF">2024-04-24T14:54:52Z</dcterms:created>
  <dcterms:modified xsi:type="dcterms:W3CDTF">2025-08-29T19:22:28Z</dcterms:modified>
</cp:coreProperties>
</file>