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F20B-C1A1-EB70-BFAD-1F5A6467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8BD10-7C97-0244-947C-5CCC051D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8E86-37B0-6FFA-2EFA-E05EBA7D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9282-976A-D7C1-5C1D-32D85B6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5B36-34D5-7513-5A68-01E1423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0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4982-DE24-F137-7140-421F42CF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B6D55-EB03-B875-0E2D-66F2DE0E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98BC-FCE0-2747-2E6A-6388CC5E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61E0-0ABA-9F4C-DCDB-7754BE40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42AC-8C8C-3C42-6961-E14ED8E9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7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A1BB4-10EF-BA6B-D2AC-5CE01DBA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E9DF-0510-2B0F-9705-605C75A1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F341-EF06-F6CB-ABCD-209347F9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B36E-4340-2C9F-2712-9CF21F70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2EA7-BB98-F2C7-5B37-C044A087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7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1DA1-BE64-C3E5-6768-F5F2FA5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765F-7815-1709-3C9E-2AD47AB6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D33A-0B25-2017-CEC3-BBD1EBBB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597B-CC4A-FD88-212C-4890385F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C9F-309D-D977-22D0-8D71670B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9B66-122F-9DD9-F08F-670D1CB7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4116-00FB-F872-1807-40A07AD3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2C57-0821-28AB-5E9A-491FFCE2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EADE-92A6-E1D2-908E-18403FB7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BE2D-C3CF-2D4E-6304-A29A88D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05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6569-A28F-8DDE-BA30-C8842C74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956A-C336-E244-A648-E0437A82D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CD13-0F50-1824-1DED-386A5388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17FB6-F023-C67B-4C02-8D2E44CD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2034-B73D-F2EE-45C4-922DEE6A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80C13-FBB7-F146-586A-D7A23F0A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2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3D9-D165-2ABE-2D3D-7C93F9F5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E386-77F1-A821-FF00-31223AC6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EC23-B83C-1438-6C4B-5094654DB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A7E39-81CA-5317-3A98-8A20382C9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C87B5-2F04-8141-69BB-12477514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3FCDB-A715-67F4-2C5B-C3033740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1D68-D295-AC2D-5F76-C0AEB58B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BEEA9-5FDF-84E3-07D4-CA31BBF8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A6AD-2A57-74ED-AB1E-4865837B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981B-FACE-36CA-7888-78FC092E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1704-DFB1-CECF-0C13-3FE3535C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0C769-2DC3-B934-B53A-6569BF1A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7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02D06-1BF2-D755-5BE9-05435336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7C29E-B0B2-6C9B-6ADC-C65522E6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2E8A4-B133-E894-8118-BE6A9E2D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1D9E-4198-6140-9C37-2E4D244F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F0E-6230-2794-0C48-35E6D8C6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C205B-1FC1-0A43-6649-70088E9C4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2B8-067E-FCCB-0525-D83C3285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1DD7-94BE-1A37-2048-F9B64D72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A731B-BCFF-5E62-213F-B0F70E6A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4A8-28EB-355A-458F-4FE4BD60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C8B49-E878-9BDB-8874-B9D076C9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61A5-0BE1-7AF6-6A88-B6B778CF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FDD6-966E-0404-FA01-C220E4B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FE13-1E56-ACEE-C03D-F83AD4CE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4D1A-AFF9-5014-4CFC-CBAA385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3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1C09D-39CE-5EE8-554F-46AF0DC8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4DEC-7EF2-0F28-BB18-1B501690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E259-6A15-0191-732A-54BA77D36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891E-2CD5-4CE6-8274-44086644E53A}" type="datetimeFigureOut">
              <a:rPr lang="en-CA" smtClean="0"/>
              <a:t>2024-08-25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5105-E4B3-1D5A-B230-9EF3A8A13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BAD4-562B-2B31-3CA2-89A8847C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5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7806F-F4A5-23F4-055A-B6B54CF46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33" r="56640"/>
          <a:stretch/>
        </p:blipFill>
        <p:spPr>
          <a:xfrm>
            <a:off x="0" y="3143250"/>
            <a:ext cx="5286375" cy="3714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60571-B84B-2BA5-579B-40E9EECF02B3}"/>
              </a:ext>
            </a:extLst>
          </p:cNvPr>
          <p:cNvSpPr/>
          <p:nvPr/>
        </p:nvSpPr>
        <p:spPr>
          <a:xfrm>
            <a:off x="-9525" y="1973580"/>
            <a:ext cx="306434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5BE1E-21B3-D030-F86F-77E40CCD38AC}"/>
              </a:ext>
            </a:extLst>
          </p:cNvPr>
          <p:cNvSpPr/>
          <p:nvPr/>
        </p:nvSpPr>
        <p:spPr>
          <a:xfrm>
            <a:off x="2152649" y="6583680"/>
            <a:ext cx="10048876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EDFFDA-46A6-29B1-1A58-2F8E5228E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56640" b="32778"/>
          <a:stretch/>
        </p:blipFill>
        <p:spPr>
          <a:xfrm>
            <a:off x="304800" y="1973580"/>
            <a:ext cx="4981575" cy="461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DD4885-1A97-335E-70DE-6A25D9919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11" t="21805" r="848" b="30931"/>
          <a:stretch/>
        </p:blipFill>
        <p:spPr>
          <a:xfrm>
            <a:off x="3733800" y="3429000"/>
            <a:ext cx="6105526" cy="32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4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1</cp:revision>
  <dcterms:created xsi:type="dcterms:W3CDTF">2024-08-25T18:30:32Z</dcterms:created>
  <dcterms:modified xsi:type="dcterms:W3CDTF">2024-08-26T10:35:34Z</dcterms:modified>
</cp:coreProperties>
</file>