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McLaren" initials="RM" lastIdx="1" clrIdx="0">
    <p:extLst>
      <p:ext uri="{19B8F6BF-5375-455C-9EA6-DF929625EA0E}">
        <p15:presenceInfo xmlns:p15="http://schemas.microsoft.com/office/powerpoint/2012/main" userId="0467b7a8ab3218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0F1-474D-2F07-06B5-AC72D371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1906-59FF-6D71-E48B-F6D6D29F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D76-678A-C8DF-430D-18589D4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8A0-A14A-2CBF-A876-EC5297E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6A3-D64F-9944-1CA7-888E61F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5D3-EE1A-C889-EAE2-9A95B681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6B49-1894-044D-73BF-5CB1949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FA75-8253-CBAD-44F5-F0D7DAD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7C6-BC2D-A198-D113-85F9C8B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202C-E2D0-7FD8-FDAC-70D50C2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F54B4-4C76-5F0B-B94D-E9634CA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EF9C2-02B5-B415-2C44-A9707B7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04E-819D-BAAE-4431-4E9EC98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3ED0-BEE4-F89D-23B7-1927DE6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15A-C651-5D0D-0159-8322523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817-0769-EDA0-B4F6-851AD5E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87E-16EE-7A9A-0C13-DAC8CF84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EE62-F493-23E8-8EC5-1BA9B54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7123-0974-6687-22ED-41268662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0C1-C0F3-B5B2-3B9D-A33DBE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F7E-01F2-6D27-BD11-CD9D198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27F2-0E15-273B-25D0-8943EA9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CFA-ECB0-5125-5451-89EF46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2EC7-AF5B-71DD-73DD-7DAB79B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0B26-B477-7600-6A9A-2604CCE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04A-F17E-B2F7-0FF2-3A7232D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FB60-E6B7-1778-B270-3C2201BE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C44-3823-9786-E8CE-FA1653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C4DF-9665-57FB-94CF-E92C1F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A38C-C631-88FF-F79F-1ACF04B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8BF-323A-E4E2-2E11-6BF740B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772-B8FF-6F93-A606-FC80690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815F-0529-E975-6E2B-B0966802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98D4-60F5-FC09-C43B-CF0D3033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7637C-15DF-5F30-E66B-DADA4599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993-A1CD-A42A-B904-BACD9D41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5A313-7D80-88BB-893F-CFABEA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743B-C801-F54F-077E-A64D4EE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60D6-9353-7582-08ED-09D39517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4F-C06A-2B17-2F09-0257E04E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0036-79A0-592A-B9EC-BC0C7E7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FAC7C-6072-C1E3-5D0C-31CA2DE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2F4C-2DEB-4E6C-9C17-2C42310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BE2D1-10D4-91C2-CD52-3EC0A0F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EA00-09CA-4C59-20CB-1FFC61A2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6277-36A8-6717-5036-415ABAC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FCE-AB09-37C4-6415-14E4875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244-BDC0-BC2C-59EF-533A4C4D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493-2A8D-25EE-1153-D9042D47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7FEE-86D3-C1BD-F021-29131E9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BE89-318B-B642-2875-435F8B0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0F55-38E7-D0E2-2EA5-A0CCEDC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F7E-1451-032C-D0F7-AC6AACE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4378-F1B0-4457-5C78-25124956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C4A35-0F40-30DF-2A69-889E135C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67BF-E41B-52C6-B2B0-4AD7F5B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537E-D99B-4D3A-050A-7F22247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D615-9A96-5A9F-584D-525587A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184B-F477-C236-E6E1-7A9FB6D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5E11-D5E0-0725-D76E-0B7C5E2C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98C-7202-ACC1-8819-1725C3D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769C-ABF3-4C86-B447-994DD2EA1A41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832A-5B81-EF88-8EF4-9670387F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A6D-C5C1-8BBD-1B8D-02F6D51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dbldr/MUT_Batch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E75BE5-F732-A252-B3DB-FD87948D1062}"/>
              </a:ext>
            </a:extLst>
          </p:cNvPr>
          <p:cNvSpPr txBox="1">
            <a:spLocks/>
          </p:cNvSpPr>
          <p:nvPr/>
        </p:nvSpPr>
        <p:spPr>
          <a:xfrm>
            <a:off x="838200" y="208371"/>
            <a:ext cx="10515600" cy="6015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Meeting June,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FB73E-B10F-2107-1360-7BC4986413AE}"/>
              </a:ext>
            </a:extLst>
          </p:cNvPr>
          <p:cNvSpPr txBox="1"/>
          <p:nvPr/>
        </p:nvSpPr>
        <p:spPr>
          <a:xfrm>
            <a:off x="838200" y="1123406"/>
            <a:ext cx="87259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/>
              <a:t>Changes of note</a:t>
            </a:r>
            <a:r>
              <a:rPr lang="en-CA" sz="28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/>
              <a:t>MUT no longer requires Tecplot to generate IA, JA (ConnectionList)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/>
              <a:t>There is a MUT_Batch program that has been configured to run the verification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/>
              <a:t>Simple saturated-flow case now runs but drawdown for the Theis pumping example is much less than predicted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/>
              <a:t>Bug with triangle boundry element having three boundary nodes 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/>
              <a:t>Tested verification suite with Release mode version of MUT</a:t>
            </a:r>
          </a:p>
        </p:txBody>
      </p:sp>
    </p:spTree>
    <p:extLst>
      <p:ext uri="{BB962C8B-B14F-4D97-AF65-F5344CB8AC3E}">
        <p14:creationId xmlns:p14="http://schemas.microsoft.com/office/powerpoint/2010/main" val="27039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E182-628E-FD31-CDD7-0953E863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MUT_Batch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4FF4-B956-3AC6-8A55-5546A3FD4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This is similar to the old HGS HSBatch program</a:t>
            </a:r>
          </a:p>
          <a:p>
            <a:r>
              <a:rPr lang="en-CA"/>
              <a:t>The repository is here:</a:t>
            </a:r>
          </a:p>
          <a:p>
            <a:pPr marL="914400" lvl="2" indent="0">
              <a:buNone/>
            </a:pPr>
            <a:r>
              <a:rPr lang="en-CA">
                <a:hlinkClick r:id="rId2"/>
              </a:rPr>
              <a:t>https://github.com/Grdbldr/MUT_Batch.git</a:t>
            </a:r>
            <a:endParaRPr lang="en-CA"/>
          </a:p>
          <a:p>
            <a:pPr marL="914400" lvl="2" indent="0">
              <a:buNone/>
            </a:pPr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74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53553</TotalTime>
  <Words>104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MUT_Batch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17</cp:revision>
  <dcterms:created xsi:type="dcterms:W3CDTF">2024-04-24T14:54:52Z</dcterms:created>
  <dcterms:modified xsi:type="dcterms:W3CDTF">2025-06-14T17:21:23Z</dcterms:modified>
</cp:coreProperties>
</file>