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2024-08-26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0" y="1309391"/>
            <a:ext cx="11707859" cy="42392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2FCE58-D4CA-8C47-CA4A-55D4107F6A4E}"/>
              </a:ext>
            </a:extLst>
          </p:cNvPr>
          <p:cNvSpPr/>
          <p:nvPr/>
        </p:nvSpPr>
        <p:spPr>
          <a:xfrm>
            <a:off x="10763251" y="2257426"/>
            <a:ext cx="1234304" cy="70784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62E71-D361-BC15-E3EF-A834F301FACB}"/>
              </a:ext>
            </a:extLst>
          </p:cNvPr>
          <p:cNvSpPr/>
          <p:nvPr/>
        </p:nvSpPr>
        <p:spPr>
          <a:xfrm>
            <a:off x="7924801" y="4895465"/>
            <a:ext cx="1600200" cy="65314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F7D2F-4A4D-7ECE-E208-054B6F7B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7" y="290375"/>
            <a:ext cx="4887007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0F4739-C1AE-FC04-1031-2664A3A5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042" y="290375"/>
            <a:ext cx="5849166" cy="4324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E2FAA-385E-A3DB-BE49-3D21B8464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7" y="2566779"/>
            <a:ext cx="4324954" cy="2981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3B6898-3EDD-01BD-0D5E-EE97D21A1115}"/>
              </a:ext>
            </a:extLst>
          </p:cNvPr>
          <p:cNvSpPr txBox="1"/>
          <p:nvPr/>
        </p:nvSpPr>
        <p:spPr>
          <a:xfrm>
            <a:off x="393027" y="105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81D0E-ECDE-53E2-A59F-457425ECCC88}"/>
              </a:ext>
            </a:extLst>
          </p:cNvPr>
          <p:cNvSpPr txBox="1"/>
          <p:nvPr/>
        </p:nvSpPr>
        <p:spPr>
          <a:xfrm>
            <a:off x="5618671" y="1109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B5B28-6167-767E-10DA-5171C9460C3E}"/>
              </a:ext>
            </a:extLst>
          </p:cNvPr>
          <p:cNvSpPr txBox="1"/>
          <p:nvPr/>
        </p:nvSpPr>
        <p:spPr>
          <a:xfrm>
            <a:off x="336081" y="23821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B5BE92-25B3-ABF9-E909-547CB0F30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774" y="3576358"/>
            <a:ext cx="4305901" cy="29912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A46CE0-EC7E-662E-11EA-790DC74FFF7D}"/>
              </a:ext>
            </a:extLst>
          </p:cNvPr>
          <p:cNvSpPr txBox="1"/>
          <p:nvPr/>
        </p:nvSpPr>
        <p:spPr>
          <a:xfrm>
            <a:off x="5223088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325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7D7E0-294A-EDCD-5017-6F9FF26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08" y="522621"/>
            <a:ext cx="3916264" cy="5394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D6573-0BCB-79A9-137E-77D7065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29" y="2647406"/>
            <a:ext cx="3087486" cy="3507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89A55D-1D19-F264-A34A-4731A6EBA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0620"/>
            <a:ext cx="4631229" cy="43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DE31-8760-8702-42A7-7A0EABD25BB4}"/>
              </a:ext>
            </a:extLst>
          </p:cNvPr>
          <p:cNvSpPr/>
          <p:nvPr/>
        </p:nvSpPr>
        <p:spPr>
          <a:xfrm>
            <a:off x="800100" y="504825"/>
            <a:ext cx="4200525" cy="17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2D1F6-C550-3ED1-B87B-7795ADD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6" y="852413"/>
            <a:ext cx="40010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1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DC8F54-824A-8518-D7E2-A78560480AE5}"/>
              </a:ext>
            </a:extLst>
          </p:cNvPr>
          <p:cNvSpPr/>
          <p:nvPr/>
        </p:nvSpPr>
        <p:spPr>
          <a:xfrm>
            <a:off x="752476" y="600075"/>
            <a:ext cx="6838950" cy="34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5D54-B9E1-3926-F98A-3366B1BD4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10" b="57927"/>
          <a:stretch/>
        </p:blipFill>
        <p:spPr>
          <a:xfrm>
            <a:off x="847051" y="971552"/>
            <a:ext cx="6544349" cy="2615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149A0A-24C4-2191-7E81-FD333A4C9481}"/>
              </a:ext>
            </a:extLst>
          </p:cNvPr>
          <p:cNvSpPr/>
          <p:nvPr/>
        </p:nvSpPr>
        <p:spPr>
          <a:xfrm>
            <a:off x="5419725" y="3310387"/>
            <a:ext cx="676275" cy="27622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45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E72B7-CA73-B08D-567B-F8E97222FF74}"/>
              </a:ext>
            </a:extLst>
          </p:cNvPr>
          <p:cNvSpPr/>
          <p:nvPr/>
        </p:nvSpPr>
        <p:spPr>
          <a:xfrm>
            <a:off x="3476626" y="1381126"/>
            <a:ext cx="4057650" cy="180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D410A-1074-BBFA-828A-97A9EA8E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99" y="1642614"/>
            <a:ext cx="375337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10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0C316B-5156-2398-B0F3-A19E7B160FF4}"/>
              </a:ext>
            </a:extLst>
          </p:cNvPr>
          <p:cNvSpPr/>
          <p:nvPr/>
        </p:nvSpPr>
        <p:spPr>
          <a:xfrm>
            <a:off x="4286250" y="704850"/>
            <a:ext cx="7463026" cy="507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9EA6-F4B6-3054-A22E-C8CB4C9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79" b="42742"/>
          <a:stretch/>
        </p:blipFill>
        <p:spPr>
          <a:xfrm>
            <a:off x="4466551" y="1080639"/>
            <a:ext cx="6734849" cy="3681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DE8D-872B-33B7-B0A6-717B3E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1" r="53550"/>
          <a:stretch/>
        </p:blipFill>
        <p:spPr>
          <a:xfrm>
            <a:off x="4466551" y="4762499"/>
            <a:ext cx="4486949" cy="57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CC4B-76F6-C78F-5802-4D9699AC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53" b="42742"/>
          <a:stretch/>
        </p:blipFill>
        <p:spPr>
          <a:xfrm>
            <a:off x="10496549" y="1080639"/>
            <a:ext cx="1096049" cy="368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C4895-3C33-F4AC-649A-AF306E1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57" t="86250" r="-737" b="-1211"/>
          <a:stretch/>
        </p:blipFill>
        <p:spPr>
          <a:xfrm>
            <a:off x="9168147" y="4457700"/>
            <a:ext cx="2499978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446C-9235-E662-1CAF-E938000B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91031" r="37576"/>
          <a:stretch/>
        </p:blipFill>
        <p:spPr>
          <a:xfrm>
            <a:off x="7370474" y="4762052"/>
            <a:ext cx="2114549" cy="5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A33F0-0DF6-FB25-4ACF-FB8D1C222D38}"/>
              </a:ext>
            </a:extLst>
          </p:cNvPr>
          <p:cNvSpPr/>
          <p:nvPr/>
        </p:nvSpPr>
        <p:spPr>
          <a:xfrm>
            <a:off x="790575" y="1143000"/>
            <a:ext cx="4410075" cy="334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06D07-BE83-557B-80B5-5371217CD2BF}"/>
              </a:ext>
            </a:extLst>
          </p:cNvPr>
          <p:cNvGrpSpPr/>
          <p:nvPr/>
        </p:nvGrpSpPr>
        <p:grpSpPr>
          <a:xfrm>
            <a:off x="1042786" y="1511869"/>
            <a:ext cx="3943900" cy="2553312"/>
            <a:chOff x="1042786" y="1511869"/>
            <a:chExt cx="3943900" cy="25533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B5C19F-4834-90C4-EACC-78037E87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598"/>
            <a:stretch/>
          </p:blipFill>
          <p:spPr>
            <a:xfrm>
              <a:off x="1042786" y="1511869"/>
              <a:ext cx="3943900" cy="17266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D914CE-B47C-0075-F9E3-58913595D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135"/>
            <a:stretch/>
          </p:blipFill>
          <p:spPr>
            <a:xfrm>
              <a:off x="1042786" y="3238500"/>
              <a:ext cx="3943900" cy="826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5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801201-31B2-1682-A270-5DDFC3C29CBD}"/>
              </a:ext>
            </a:extLst>
          </p:cNvPr>
          <p:cNvSpPr/>
          <p:nvPr/>
        </p:nvSpPr>
        <p:spPr>
          <a:xfrm>
            <a:off x="7743825" y="4972050"/>
            <a:ext cx="1943100" cy="4000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A58A4-D2E4-8115-CB21-8C12D79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276049"/>
            <a:ext cx="1043133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12648</TotalTime>
  <Words>4</Words>
  <Application>Microsoft Office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2</cp:revision>
  <dcterms:created xsi:type="dcterms:W3CDTF">2024-08-25T18:30:32Z</dcterms:created>
  <dcterms:modified xsi:type="dcterms:W3CDTF">2024-09-03T13:54:00Z</dcterms:modified>
</cp:coreProperties>
</file>