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5F31-0532-B685-C683-5FA8B4293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4BB59-EEC0-0120-CC6A-6583CF68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F7876-D9A5-929F-D1D7-FEAAB63F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0104-A916-BB89-3864-0D9CB569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9C9C-1A76-1DDD-ABB3-22DCCD66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22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9E84-FB81-0652-7C21-5AD56B30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D89D7-F04C-F478-96F6-71C5042F2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943F-0BA5-A89B-6773-8B68F250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7580-66B2-D2C5-133B-8FB931D9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A010E-2DF3-45AD-C4BE-9B72DD8A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5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CD944-C1C0-9909-8BB6-249B2DFEC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2379-B920-FBBE-DBD0-A44371E89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5A36C-FB33-2002-8ABF-E93738C5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D71D-FFAB-5EEB-41D2-0055E363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61DB-2C1D-F144-DD1D-27C14B24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69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3D5-3D30-BBD0-0939-50E426DB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B2BA-D7F7-B365-8DED-81B9AA0F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63BD-A1B2-F3FA-9AED-4E8D5D60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AB26D-9790-8328-4628-667803D5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9188-11B2-C5F9-87B7-ABE0A2A7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6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E1CE-925B-F6E8-209E-A2834A19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70B2-F518-596A-0A70-236631C5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57CC0-C4C9-DCA9-C253-41600225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4645-3BAF-4EA3-B454-98BA2F45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F420-4CDE-A23D-BC13-4DFF4122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4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DB97-4461-9418-7505-DA07248E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2225-F98B-AFD1-CE8D-EB2786D08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78570-F9D5-BDF4-0962-FDD1766A9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7C6D5-D4CE-C1EC-C296-FEA0250B2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7D367-CB57-D508-73FC-BD67C31A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A27B1-3430-82EF-DE86-9ECD8C0D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93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24B0-7BFF-C20C-7ED0-86747C7F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19F4D-809F-53E2-FD86-0C6239A52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2A7D-40B4-3728-0DA4-F8E73613D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E123D-24FE-FDB5-6F4A-DD636ED0E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D1E6-1823-E2E7-3717-59B424746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4CC42-FB3C-E3EA-3D62-4C48192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AD4C0-421B-44E2-64C1-17B282E1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9DC25-2AD4-134C-940B-6A39A7CC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644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F27F-516C-1530-0782-9E0A8E57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9AEDF-D164-6229-D7CD-B35FA6EE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F835F-D896-1377-1E6D-0EF65515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36F08-49C6-C4D5-5D90-8014CC17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07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53F60-5CE9-3E16-E50D-9B123119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0FC4B-80A6-3232-A1A4-671365AB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0AC50-59AD-EE65-D82C-947F160B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60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9976-198E-F3DC-B8E6-21A25CD6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C4BD6-2D2E-0B71-2AC3-98FEA03B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87B55-C11A-E615-6200-215A0FCC9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E0E9-2CE6-D475-7293-6BA223C2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B9D67-9512-0033-42EC-2DDDC5EE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38C6E-A26C-0CB0-5CA7-DC313DA2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25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6B79-6300-087E-0B27-DDC81480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4EFD4-2A7C-4588-D2FF-CE78F404D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0B135-6A4F-2487-F116-F53CC7F4F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FB26-128D-724E-E9C3-D0A04B2E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E351-EDEF-EAC8-5A59-BDEF1F61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E866B-FC79-C08B-1200-78C5949D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1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C2BCA-8090-F6AA-764E-B077AC51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B193-ED14-DB98-37B9-6A76AE39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3AE8E-65CF-5229-ABCF-95179334F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6988-3E54-4E96-83C2-E79EB96AA973}" type="datetimeFigureOut">
              <a:rPr lang="en-CA" smtClean="0"/>
              <a:t>2024-08-28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4D65-A1A2-DB03-FB68-ED6071B3A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D143-D27F-F501-72ED-E7109506F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7A6C-7241-4F58-9E0D-0713A14ED3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95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1D118E-FEAF-D854-3D84-4BCD3EB70B7C}"/>
              </a:ext>
            </a:extLst>
          </p:cNvPr>
          <p:cNvSpPr txBox="1"/>
          <p:nvPr/>
        </p:nvSpPr>
        <p:spPr>
          <a:xfrm>
            <a:off x="1200009" y="69054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B44B2-8BB8-F1D1-A8D6-A5875057CB1B}"/>
              </a:ext>
            </a:extLst>
          </p:cNvPr>
          <p:cNvSpPr txBox="1"/>
          <p:nvPr/>
        </p:nvSpPr>
        <p:spPr>
          <a:xfrm>
            <a:off x="1200009" y="452667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D4D18-18A8-14B5-AF94-4AEEE931CE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6" b="79048"/>
          <a:stretch/>
        </p:blipFill>
        <p:spPr>
          <a:xfrm>
            <a:off x="4215247" y="414897"/>
            <a:ext cx="2007460" cy="1557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52CBC0-5A4A-875E-36CD-0E8E7B22B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31" b="32281"/>
          <a:stretch/>
        </p:blipFill>
        <p:spPr>
          <a:xfrm>
            <a:off x="1271867" y="1862548"/>
            <a:ext cx="8282607" cy="25846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07592A4-4FDE-D794-C03F-32EC1A4B3514}"/>
              </a:ext>
            </a:extLst>
          </p:cNvPr>
          <p:cNvSpPr/>
          <p:nvPr/>
        </p:nvSpPr>
        <p:spPr>
          <a:xfrm>
            <a:off x="1646379" y="690545"/>
            <a:ext cx="1515921" cy="1436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2EE78-253D-6769-7760-D9FF9403F4A7}"/>
              </a:ext>
            </a:extLst>
          </p:cNvPr>
          <p:cNvSpPr txBox="1"/>
          <p:nvPr/>
        </p:nvSpPr>
        <p:spPr>
          <a:xfrm>
            <a:off x="1194399" y="236257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EA5747-4452-BC48-909B-3CD75EDB9F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4" t="33195" r="9290" b="34861"/>
          <a:stretch/>
        </p:blipFill>
        <p:spPr>
          <a:xfrm>
            <a:off x="1493979" y="4291557"/>
            <a:ext cx="7449996" cy="176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4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8431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2024-08-28T17:21:40Z</dcterms:created>
  <dcterms:modified xsi:type="dcterms:W3CDTF">2024-09-03T13:53:25Z</dcterms:modified>
</cp:coreProperties>
</file>