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66" r:id="rId4"/>
    <p:sldId id="258" r:id="rId5"/>
    <p:sldId id="257" r:id="rId6"/>
    <p:sldId id="267" r:id="rId7"/>
    <p:sldId id="268" r:id="rId8"/>
    <p:sldId id="269" r:id="rId9"/>
    <p:sldId id="270" r:id="rId10"/>
    <p:sldId id="259" r:id="rId11"/>
    <p:sldId id="260" r:id="rId12"/>
    <p:sldId id="264" r:id="rId13"/>
    <p:sldId id="261" r:id="rId14"/>
    <p:sldId id="262" r:id="rId15"/>
    <p:sldId id="26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1F20B-C1A1-EB70-BFAD-1F5A646714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28BD10-7C97-0244-947C-5CCC051DAD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728E86-37B0-6FFA-2EFA-E05EBA7DB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891E-2CD5-4CE6-8274-44086644E53A}" type="datetimeFigureOut">
              <a:rPr lang="en-CA" smtClean="0"/>
              <a:t>2024-09-26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19282-976A-D7C1-5C1D-32D85B6C3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6C5B36-34D5-7513-5A68-01E1423CA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12FFF-86E4-4B88-87EF-8AB35261D5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2009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24982-DE24-F137-7140-421F42CFD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5B6D55-EB03-B875-0E2D-66F2DE0E45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EA98BC-FCE0-2747-2E6A-6388CC5E6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891E-2CD5-4CE6-8274-44086644E53A}" type="datetimeFigureOut">
              <a:rPr lang="en-CA" smtClean="0"/>
              <a:t>2024-09-26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F361E0-0ABA-9F4C-DCDB-7754BE406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842AC-8C8C-3C42-6961-E14ED8E97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12FFF-86E4-4B88-87EF-8AB35261D5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5705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2A1BB4-10EF-BA6B-D2AC-5CE01DBA8E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B0E9DF-0510-2B0F-9705-605C75A158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7F341-EF06-F6CB-ABCD-209347F99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891E-2CD5-4CE6-8274-44086644E53A}" type="datetimeFigureOut">
              <a:rPr lang="en-CA" smtClean="0"/>
              <a:t>2024-09-26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5BB36E-4340-2C9F-2712-9CF21F703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52EA7-BB98-F2C7-5B37-C044A0874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12FFF-86E4-4B88-87EF-8AB35261D5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3738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61DA1-BE64-C3E5-6768-F5F2FA5AA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E765F-7815-1709-3C9E-2AD47AB62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69D33A-0B25-2017-CEC3-BBD1EBBB1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891E-2CD5-4CE6-8274-44086644E53A}" type="datetimeFigureOut">
              <a:rPr lang="en-CA" smtClean="0"/>
              <a:t>2024-09-26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6597B-CC4A-FD88-212C-4890385F5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19C9F-309D-D977-22D0-8D71670B4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12FFF-86E4-4B88-87EF-8AB35261D5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971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79B66-122F-9DD9-F08F-670D1CB78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D64116-00FB-F872-1807-40A07AD35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D2C57-0821-28AB-5E9A-491FFCE2E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891E-2CD5-4CE6-8274-44086644E53A}" type="datetimeFigureOut">
              <a:rPr lang="en-CA" smtClean="0"/>
              <a:t>2024-09-26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3EADE-92A6-E1D2-908E-18403FB7B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9BE2D-C3CF-2D4E-6304-A29A88D77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12FFF-86E4-4B88-87EF-8AB35261D5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1052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16569-A28F-8DDE-BA30-C8842C74A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C956A-C336-E244-A648-E0437A82D4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04CD13-0F50-1824-1DED-386A5388D5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D17FB6-F023-C67B-4C02-8D2E44CD6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891E-2CD5-4CE6-8274-44086644E53A}" type="datetimeFigureOut">
              <a:rPr lang="en-CA" smtClean="0"/>
              <a:t>2024-09-26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152034-B73D-F2EE-45C4-922DEE6A2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580C13-FBB7-F146-586A-D7A23F0AA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12FFF-86E4-4B88-87EF-8AB35261D5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4227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793D9-D165-2ABE-2D3D-7C93F9F57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ECE386-77F1-A821-FF00-31223AC67A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62EC23-B83C-1438-6C4B-5094654DB1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0A7E39-81CA-5317-3A98-8A20382C9F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2C87B5-2F04-8141-69BB-12477514FC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B3FCDB-A715-67F4-2C5B-C30337403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891E-2CD5-4CE6-8274-44086644E53A}" type="datetimeFigureOut">
              <a:rPr lang="en-CA" smtClean="0"/>
              <a:t>2024-09-26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371D68-D295-AC2D-5F76-C0AEB58B5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ABEEA9-5FDF-84E3-07D4-CA31BBF86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12FFF-86E4-4B88-87EF-8AB35261D5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765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BA6AD-2A57-74ED-AB1E-4865837B2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D3981B-FACE-36CA-7888-78FC092E2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891E-2CD5-4CE6-8274-44086644E53A}" type="datetimeFigureOut">
              <a:rPr lang="en-CA" smtClean="0"/>
              <a:t>2024-09-26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961704-DFB1-CECF-0C13-3FE3535C9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0C769-2DC3-B934-B53A-6569BF1A1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12FFF-86E4-4B88-87EF-8AB35261D5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2735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802D06-1BF2-D755-5BE9-054353361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891E-2CD5-4CE6-8274-44086644E53A}" type="datetimeFigureOut">
              <a:rPr lang="en-CA" smtClean="0"/>
              <a:t>2024-09-26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47C29E-B0B2-6C9B-6ADC-C65522E66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A2E8A4-B133-E894-8118-BE6A9E2D5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12FFF-86E4-4B88-87EF-8AB35261D5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1029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41D9E-4198-6140-9C37-2E4D244F3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DEF0E-6230-2794-0C48-35E6D8C68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8C205B-1FC1-0A43-6649-70088E9C4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A322B8-067E-FCCB-0525-D83C32850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891E-2CD5-4CE6-8274-44086644E53A}" type="datetimeFigureOut">
              <a:rPr lang="en-CA" smtClean="0"/>
              <a:t>2024-09-26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101DD7-94BE-1A37-2048-F9B64D729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0A731B-BCFF-5E62-213F-B0F70E6AB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12FFF-86E4-4B88-87EF-8AB35261D5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8547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864A8-28EB-355A-458F-4FE4BD607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FC8B49-E878-9BDB-8874-B9D076C9BD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DE61A5-0BE1-7AF6-6A88-B6B778CFF7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0FFDD6-966E-0404-FA01-C220E4BF9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891E-2CD5-4CE6-8274-44086644E53A}" type="datetimeFigureOut">
              <a:rPr lang="en-CA" smtClean="0"/>
              <a:t>2024-09-26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18FE13-1E56-ACEE-C03D-F83AD4CEB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134D1A-AFF9-5014-4CFC-CBAA38545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12FFF-86E4-4B88-87EF-8AB35261D5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3395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11C09D-39CE-5EE8-554F-46AF0DC8C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5D4DEC-7EF2-0F28-BB18-1B501690B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BE259-6A15-0191-732A-54BA77D362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5891E-2CD5-4CE6-8274-44086644E53A}" type="datetimeFigureOut">
              <a:rPr lang="en-CA" smtClean="0"/>
              <a:t>2024-09-26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715105-E4B3-1D5A-B230-9EF3A8A13A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DBAD4-562B-2B31-3CA2-89A8847CF9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12FFF-86E4-4B88-87EF-8AB35261D5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0583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A1A72DE-4126-E962-80B1-AC71063E29B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64945"/>
          <a:stretch/>
        </p:blipFill>
        <p:spPr>
          <a:xfrm>
            <a:off x="242070" y="1309392"/>
            <a:ext cx="11707859" cy="148606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2760571-B84B-2BA5-579B-40E9EECF02B3}"/>
              </a:ext>
            </a:extLst>
          </p:cNvPr>
          <p:cNvSpPr/>
          <p:nvPr/>
        </p:nvSpPr>
        <p:spPr>
          <a:xfrm>
            <a:off x="-9525" y="1973580"/>
            <a:ext cx="306434" cy="4610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B2FCE58-D4CA-8C47-CA4A-55D4107F6A4E}"/>
              </a:ext>
            </a:extLst>
          </p:cNvPr>
          <p:cNvSpPr/>
          <p:nvPr/>
        </p:nvSpPr>
        <p:spPr>
          <a:xfrm>
            <a:off x="10763251" y="2257426"/>
            <a:ext cx="1234304" cy="707844"/>
          </a:xfrm>
          <a:prstGeom prst="ellipse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1239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6FDE31-8760-8702-42A7-7A0EABD25BB4}"/>
              </a:ext>
            </a:extLst>
          </p:cNvPr>
          <p:cNvSpPr/>
          <p:nvPr/>
        </p:nvSpPr>
        <p:spPr>
          <a:xfrm>
            <a:off x="800100" y="504825"/>
            <a:ext cx="4200525" cy="17716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82D1F6-C550-3ED1-B87B-7795ADD77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596" y="852413"/>
            <a:ext cx="4001058" cy="105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951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8DC8F54-824A-8518-D7E2-A78560480AE5}"/>
              </a:ext>
            </a:extLst>
          </p:cNvPr>
          <p:cNvSpPr/>
          <p:nvPr/>
        </p:nvSpPr>
        <p:spPr>
          <a:xfrm>
            <a:off x="752476" y="600075"/>
            <a:ext cx="6838950" cy="3438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775D54-B9E1-3926-F98A-3366B1BD49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9910" b="57927"/>
          <a:stretch/>
        </p:blipFill>
        <p:spPr>
          <a:xfrm>
            <a:off x="847051" y="971552"/>
            <a:ext cx="6544349" cy="261506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F7149A0A-24C4-2191-7E81-FD333A4C9481}"/>
              </a:ext>
            </a:extLst>
          </p:cNvPr>
          <p:cNvSpPr/>
          <p:nvPr/>
        </p:nvSpPr>
        <p:spPr>
          <a:xfrm>
            <a:off x="5419725" y="3310387"/>
            <a:ext cx="676275" cy="276226"/>
          </a:xfrm>
          <a:prstGeom prst="ellipse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7845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31E72B7-CA73-B08D-567B-F8E97222FF74}"/>
              </a:ext>
            </a:extLst>
          </p:cNvPr>
          <p:cNvSpPr/>
          <p:nvPr/>
        </p:nvSpPr>
        <p:spPr>
          <a:xfrm>
            <a:off x="3476626" y="1381126"/>
            <a:ext cx="4057650" cy="1809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7DD410A-1074-BBFA-828A-97A9EA8E3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3599" y="1642614"/>
            <a:ext cx="3753374" cy="12574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641084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40C316B-5156-2398-B0F3-A19E7B160FF4}"/>
              </a:ext>
            </a:extLst>
          </p:cNvPr>
          <p:cNvSpPr/>
          <p:nvPr/>
        </p:nvSpPr>
        <p:spPr>
          <a:xfrm>
            <a:off x="4286250" y="704850"/>
            <a:ext cx="7463026" cy="50725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0C9EA6-F4B6-3054-A22E-C8CB4C98F8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0279" b="42742"/>
          <a:stretch/>
        </p:blipFill>
        <p:spPr>
          <a:xfrm>
            <a:off x="4466551" y="1080639"/>
            <a:ext cx="6734849" cy="36818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7FBDE8D-872B-33B7-B0A6-717B3EE8AC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1031" r="53550"/>
          <a:stretch/>
        </p:blipFill>
        <p:spPr>
          <a:xfrm>
            <a:off x="4466551" y="4762499"/>
            <a:ext cx="4486949" cy="5767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37CC4B-76F6-C78F-5802-4D9699AC40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653" b="42742"/>
          <a:stretch/>
        </p:blipFill>
        <p:spPr>
          <a:xfrm>
            <a:off x="10496549" y="1080639"/>
            <a:ext cx="1096049" cy="36818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76C4895-3C33-F4AC-649A-AF306E1369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857" t="86250" r="-737" b="-1211"/>
          <a:stretch/>
        </p:blipFill>
        <p:spPr>
          <a:xfrm>
            <a:off x="9168147" y="4457700"/>
            <a:ext cx="2499978" cy="9620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28446C-9235-E662-1CAF-E938000B0E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534" t="91031" r="37576"/>
          <a:stretch/>
        </p:blipFill>
        <p:spPr>
          <a:xfrm>
            <a:off x="7370474" y="4762052"/>
            <a:ext cx="2114549" cy="57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930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5FA33F0-0DF6-FB25-4ACF-FB8D1C222D38}"/>
              </a:ext>
            </a:extLst>
          </p:cNvPr>
          <p:cNvSpPr/>
          <p:nvPr/>
        </p:nvSpPr>
        <p:spPr>
          <a:xfrm>
            <a:off x="790575" y="1143000"/>
            <a:ext cx="4410075" cy="3343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8A06D07-BE83-557B-80B5-5371217CD2BF}"/>
              </a:ext>
            </a:extLst>
          </p:cNvPr>
          <p:cNvGrpSpPr/>
          <p:nvPr/>
        </p:nvGrpSpPr>
        <p:grpSpPr>
          <a:xfrm>
            <a:off x="1042786" y="1511869"/>
            <a:ext cx="3943900" cy="2553312"/>
            <a:chOff x="1042786" y="1511869"/>
            <a:chExt cx="3943900" cy="2553312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69B5C19F-4834-90C4-EACC-78037E87E2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60598"/>
            <a:stretch/>
          </p:blipFill>
          <p:spPr>
            <a:xfrm>
              <a:off x="1042786" y="1511869"/>
              <a:ext cx="3943900" cy="1726631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9D914CE-B47C-0075-F9E3-58913595D2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81135"/>
            <a:stretch/>
          </p:blipFill>
          <p:spPr>
            <a:xfrm>
              <a:off x="1042786" y="3238500"/>
              <a:ext cx="3943900" cy="8266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47581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BD801201-31B2-1682-A270-5DDFC3C29CBD}"/>
              </a:ext>
            </a:extLst>
          </p:cNvPr>
          <p:cNvSpPr/>
          <p:nvPr/>
        </p:nvSpPr>
        <p:spPr>
          <a:xfrm>
            <a:off x="7743825" y="4972050"/>
            <a:ext cx="1943100" cy="400050"/>
          </a:xfrm>
          <a:prstGeom prst="ellipse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5A58A4-D2E4-8115-CB21-8C12D79C8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334" y="1276049"/>
            <a:ext cx="10431331" cy="430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08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A1A72DE-4126-E962-80B1-AC71063E29B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6959" t="36288" r="908" b="2700"/>
          <a:stretch/>
        </p:blipFill>
        <p:spPr>
          <a:xfrm>
            <a:off x="8081554" y="2847702"/>
            <a:ext cx="3762103" cy="258644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2760571-B84B-2BA5-579B-40E9EECF02B3}"/>
              </a:ext>
            </a:extLst>
          </p:cNvPr>
          <p:cNvSpPr/>
          <p:nvPr/>
        </p:nvSpPr>
        <p:spPr>
          <a:xfrm>
            <a:off x="-9525" y="1973580"/>
            <a:ext cx="306434" cy="4610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2C62E71-D361-BC15-E3EF-A834F301FACB}"/>
              </a:ext>
            </a:extLst>
          </p:cNvPr>
          <p:cNvSpPr/>
          <p:nvPr/>
        </p:nvSpPr>
        <p:spPr>
          <a:xfrm>
            <a:off x="7924801" y="4895465"/>
            <a:ext cx="1600200" cy="653143"/>
          </a:xfrm>
          <a:prstGeom prst="ellipse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7442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68F7D2F-4A4D-7ECE-E208-054B6F7BB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767" y="290375"/>
            <a:ext cx="4887007" cy="19719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FC0BC8B7-5C25-7567-9273-139111C9E197}"/>
              </a:ext>
            </a:extLst>
          </p:cNvPr>
          <p:cNvSpPr/>
          <p:nvPr/>
        </p:nvSpPr>
        <p:spPr>
          <a:xfrm>
            <a:off x="3314700" y="1933576"/>
            <a:ext cx="876300" cy="328750"/>
          </a:xfrm>
          <a:prstGeom prst="ellipse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4CE425-A99E-6641-7DF8-F1EA0CE5EBD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-654" b="41403"/>
          <a:stretch/>
        </p:blipFill>
        <p:spPr>
          <a:xfrm>
            <a:off x="5761945" y="457200"/>
            <a:ext cx="5849166" cy="256252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2E080F5-3C94-D4AC-008F-263F941C6DE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88541"/>
          <a:stretch/>
        </p:blipFill>
        <p:spPr>
          <a:xfrm>
            <a:off x="5762625" y="2524125"/>
            <a:ext cx="5849166" cy="495602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9F11F6C7-5D9F-7FA7-3DE0-C003766E8A63}"/>
              </a:ext>
            </a:extLst>
          </p:cNvPr>
          <p:cNvSpPr/>
          <p:nvPr/>
        </p:nvSpPr>
        <p:spPr>
          <a:xfrm>
            <a:off x="9886950" y="2609850"/>
            <a:ext cx="971550" cy="386202"/>
          </a:xfrm>
          <a:prstGeom prst="ellipse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4653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65FABC1-72EC-6874-70D9-A0559004F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258" y="218627"/>
            <a:ext cx="8116433" cy="321037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FC0BC8B7-5C25-7567-9273-139111C9E197}"/>
              </a:ext>
            </a:extLst>
          </p:cNvPr>
          <p:cNvSpPr/>
          <p:nvPr/>
        </p:nvSpPr>
        <p:spPr>
          <a:xfrm>
            <a:off x="2252516" y="5343526"/>
            <a:ext cx="876300" cy="328750"/>
          </a:xfrm>
          <a:prstGeom prst="ellipse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80ADAA9-9647-8AB1-A554-007FC1CD0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258" y="3505211"/>
            <a:ext cx="7668695" cy="313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582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0B7D7E0-294A-EDCD-5017-6F9FF26A206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71728"/>
          <a:stretch/>
        </p:blipFill>
        <p:spPr>
          <a:xfrm>
            <a:off x="572271" y="522622"/>
            <a:ext cx="3916264" cy="15252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9AD6573-0BCB-79A9-137E-77D7065283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5779" y="2961731"/>
            <a:ext cx="3087486" cy="350714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1C12CA7-BCFE-B83E-4425-890E5641F63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94488"/>
          <a:stretch/>
        </p:blipFill>
        <p:spPr>
          <a:xfrm>
            <a:off x="572271" y="2047876"/>
            <a:ext cx="3916264" cy="297125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07116172-8FBC-836A-DF1B-12BB832B1442}"/>
              </a:ext>
            </a:extLst>
          </p:cNvPr>
          <p:cNvSpPr/>
          <p:nvPr/>
        </p:nvSpPr>
        <p:spPr>
          <a:xfrm>
            <a:off x="3943351" y="5705475"/>
            <a:ext cx="1234304" cy="355420"/>
          </a:xfrm>
          <a:prstGeom prst="ellipse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5AC736F-6B94-9829-DDDD-0A80F91BF3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9036" y="773157"/>
            <a:ext cx="6220693" cy="157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74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8205430-76C2-592D-948B-90669E5A5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3941" y="572880"/>
            <a:ext cx="5887272" cy="5572903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90EB8330-D052-D24F-F09E-F73F4AE455F5}"/>
              </a:ext>
            </a:extLst>
          </p:cNvPr>
          <p:cNvSpPr/>
          <p:nvPr/>
        </p:nvSpPr>
        <p:spPr>
          <a:xfrm>
            <a:off x="9691008" y="5182961"/>
            <a:ext cx="1234304" cy="355420"/>
          </a:xfrm>
          <a:prstGeom prst="ellipse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500350-3F63-D9B4-EFF0-430FC0664E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2879"/>
            <a:ext cx="5887272" cy="5572903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0F114BEE-C543-0871-99D7-153138EA7CF3}"/>
              </a:ext>
            </a:extLst>
          </p:cNvPr>
          <p:cNvSpPr/>
          <p:nvPr/>
        </p:nvSpPr>
        <p:spPr>
          <a:xfrm>
            <a:off x="2763340" y="5182961"/>
            <a:ext cx="1234304" cy="355420"/>
          </a:xfrm>
          <a:prstGeom prst="ellipse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7509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625F715-6C3E-35E3-A1BC-6F8A15C53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9081" y="920734"/>
            <a:ext cx="5020376" cy="4772691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4B7EB589-335A-490B-5476-679818C0DBFC}"/>
              </a:ext>
            </a:extLst>
          </p:cNvPr>
          <p:cNvSpPr/>
          <p:nvPr/>
        </p:nvSpPr>
        <p:spPr>
          <a:xfrm flipV="1">
            <a:off x="5634447" y="4763588"/>
            <a:ext cx="4171404" cy="400592"/>
          </a:xfrm>
          <a:prstGeom prst="ellipse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F24484E-13C1-E99D-A078-1F826ADF432F}"/>
              </a:ext>
            </a:extLst>
          </p:cNvPr>
          <p:cNvSpPr/>
          <p:nvPr/>
        </p:nvSpPr>
        <p:spPr>
          <a:xfrm>
            <a:off x="9647466" y="1339489"/>
            <a:ext cx="1234304" cy="355420"/>
          </a:xfrm>
          <a:prstGeom prst="ellipse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7435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135CD1-DF58-C4EE-6A76-08C7117E69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204"/>
          <a:stretch/>
        </p:blipFill>
        <p:spPr>
          <a:xfrm>
            <a:off x="1432861" y="990260"/>
            <a:ext cx="9326277" cy="18922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BB643E3-9DC7-0731-B485-C9F25A7D79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204"/>
          <a:stretch/>
        </p:blipFill>
        <p:spPr>
          <a:xfrm>
            <a:off x="1432860" y="3429000"/>
            <a:ext cx="9326277" cy="189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456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6848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14162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Rob McLaren</dc:creator>
  <cp:lastModifiedBy>Rob McLaren</cp:lastModifiedBy>
  <cp:revision>4</cp:revision>
  <dcterms:created xsi:type="dcterms:W3CDTF">2024-08-25T18:30:32Z</dcterms:created>
  <dcterms:modified xsi:type="dcterms:W3CDTF">2024-09-26T11:34:10Z</dcterms:modified>
</cp:coreProperties>
</file>