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5" r:id="rId2"/>
    <p:sldId id="306" r:id="rId3"/>
    <p:sldId id="307" r:id="rId4"/>
    <p:sldId id="30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b McLaren" initials="RM" lastIdx="1" clrIdx="0">
    <p:extLst>
      <p:ext uri="{19B8F6BF-5375-455C-9EA6-DF929625EA0E}">
        <p15:presenceInfo xmlns:p15="http://schemas.microsoft.com/office/powerpoint/2012/main" userId="0467b7a8ab32189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10" d="100"/>
          <a:sy n="110" d="100"/>
        </p:scale>
        <p:origin x="4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A20F1-474D-2F07-06B5-AC72D3715A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2BA01906-59FF-6D71-E48B-F6D6D29F1E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84994D76-678A-C8DF-430D-18589D4616C3}"/>
              </a:ext>
            </a:extLst>
          </p:cNvPr>
          <p:cNvSpPr>
            <a:spLocks noGrp="1"/>
          </p:cNvSpPr>
          <p:nvPr>
            <p:ph type="dt" sz="half" idx="10"/>
          </p:nvPr>
        </p:nvSpPr>
        <p:spPr/>
        <p:txBody>
          <a:bodyPr/>
          <a:lstStyle/>
          <a:p>
            <a:fld id="{795C769C-ABF3-4C86-B447-994DD2EA1A41}" type="datetimeFigureOut">
              <a:rPr lang="en-CA" smtClean="0"/>
              <a:t>2025-06-16</a:t>
            </a:fld>
            <a:endParaRPr lang="en-CA"/>
          </a:p>
        </p:txBody>
      </p:sp>
      <p:sp>
        <p:nvSpPr>
          <p:cNvPr id="5" name="Footer Placeholder 4">
            <a:extLst>
              <a:ext uri="{FF2B5EF4-FFF2-40B4-BE49-F238E27FC236}">
                <a16:creationId xmlns:a16="http://schemas.microsoft.com/office/drawing/2014/main" id="{C79C38A0-A14A-2CBF-A876-EC5297E6ADE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352D6A3-D64F-9944-1CA7-888E61F014CF}"/>
              </a:ext>
            </a:extLst>
          </p:cNvPr>
          <p:cNvSpPr>
            <a:spLocks noGrp="1"/>
          </p:cNvSpPr>
          <p:nvPr>
            <p:ph type="sldNum" sz="quarter" idx="12"/>
          </p:nvPr>
        </p:nvSpPr>
        <p:spPr/>
        <p:txBody>
          <a:bodyPr/>
          <a:lstStyle/>
          <a:p>
            <a:fld id="{4D8B8003-2F2F-44D1-AD9E-85A44FD5E26E}" type="slidenum">
              <a:rPr lang="en-CA" smtClean="0"/>
              <a:t>‹#›</a:t>
            </a:fld>
            <a:endParaRPr lang="en-CA"/>
          </a:p>
        </p:txBody>
      </p:sp>
    </p:spTree>
    <p:extLst>
      <p:ext uri="{BB962C8B-B14F-4D97-AF65-F5344CB8AC3E}">
        <p14:creationId xmlns:p14="http://schemas.microsoft.com/office/powerpoint/2010/main" val="629942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845D3-EE1A-C889-EAE2-9A95B681453B}"/>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2F06B49-1894-044D-73BF-5CB194990A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C72FA75-8253-CBAD-44F5-F0D7DAD67078}"/>
              </a:ext>
            </a:extLst>
          </p:cNvPr>
          <p:cNvSpPr>
            <a:spLocks noGrp="1"/>
          </p:cNvSpPr>
          <p:nvPr>
            <p:ph type="dt" sz="half" idx="10"/>
          </p:nvPr>
        </p:nvSpPr>
        <p:spPr/>
        <p:txBody>
          <a:bodyPr/>
          <a:lstStyle/>
          <a:p>
            <a:fld id="{795C769C-ABF3-4C86-B447-994DD2EA1A41}" type="datetimeFigureOut">
              <a:rPr lang="en-CA" smtClean="0"/>
              <a:t>2025-06-16</a:t>
            </a:fld>
            <a:endParaRPr lang="en-CA"/>
          </a:p>
        </p:txBody>
      </p:sp>
      <p:sp>
        <p:nvSpPr>
          <p:cNvPr id="5" name="Footer Placeholder 4">
            <a:extLst>
              <a:ext uri="{FF2B5EF4-FFF2-40B4-BE49-F238E27FC236}">
                <a16:creationId xmlns:a16="http://schemas.microsoft.com/office/drawing/2014/main" id="{662EA7C6-BC2D-A198-D113-85F9C8B5ABF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18E202C-E2D0-7FD8-FDAC-70D50C210E01}"/>
              </a:ext>
            </a:extLst>
          </p:cNvPr>
          <p:cNvSpPr>
            <a:spLocks noGrp="1"/>
          </p:cNvSpPr>
          <p:nvPr>
            <p:ph type="sldNum" sz="quarter" idx="12"/>
          </p:nvPr>
        </p:nvSpPr>
        <p:spPr/>
        <p:txBody>
          <a:bodyPr/>
          <a:lstStyle/>
          <a:p>
            <a:fld id="{4D8B8003-2F2F-44D1-AD9E-85A44FD5E26E}" type="slidenum">
              <a:rPr lang="en-CA" smtClean="0"/>
              <a:t>‹#›</a:t>
            </a:fld>
            <a:endParaRPr lang="en-CA"/>
          </a:p>
        </p:txBody>
      </p:sp>
    </p:spTree>
    <p:extLst>
      <p:ext uri="{BB962C8B-B14F-4D97-AF65-F5344CB8AC3E}">
        <p14:creationId xmlns:p14="http://schemas.microsoft.com/office/powerpoint/2010/main" val="40825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BF54B4-4C76-5F0B-B94D-E9634CA91AF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2CAEF9C2-02B5-B415-2C44-A9707B73B6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CBB904E-819D-BAAE-4431-4E9EC98B73A3}"/>
              </a:ext>
            </a:extLst>
          </p:cNvPr>
          <p:cNvSpPr>
            <a:spLocks noGrp="1"/>
          </p:cNvSpPr>
          <p:nvPr>
            <p:ph type="dt" sz="half" idx="10"/>
          </p:nvPr>
        </p:nvSpPr>
        <p:spPr/>
        <p:txBody>
          <a:bodyPr/>
          <a:lstStyle/>
          <a:p>
            <a:fld id="{795C769C-ABF3-4C86-B447-994DD2EA1A41}" type="datetimeFigureOut">
              <a:rPr lang="en-CA" smtClean="0"/>
              <a:t>2025-06-16</a:t>
            </a:fld>
            <a:endParaRPr lang="en-CA"/>
          </a:p>
        </p:txBody>
      </p:sp>
      <p:sp>
        <p:nvSpPr>
          <p:cNvPr id="5" name="Footer Placeholder 4">
            <a:extLst>
              <a:ext uri="{FF2B5EF4-FFF2-40B4-BE49-F238E27FC236}">
                <a16:creationId xmlns:a16="http://schemas.microsoft.com/office/drawing/2014/main" id="{E4573ED0-BEE4-F89D-23B7-1927DE682D3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EC7615A-C651-5D0D-0159-83225230D683}"/>
              </a:ext>
            </a:extLst>
          </p:cNvPr>
          <p:cNvSpPr>
            <a:spLocks noGrp="1"/>
          </p:cNvSpPr>
          <p:nvPr>
            <p:ph type="sldNum" sz="quarter" idx="12"/>
          </p:nvPr>
        </p:nvSpPr>
        <p:spPr/>
        <p:txBody>
          <a:bodyPr/>
          <a:lstStyle/>
          <a:p>
            <a:fld id="{4D8B8003-2F2F-44D1-AD9E-85A44FD5E26E}" type="slidenum">
              <a:rPr lang="en-CA" smtClean="0"/>
              <a:t>‹#›</a:t>
            </a:fld>
            <a:endParaRPr lang="en-CA"/>
          </a:p>
        </p:txBody>
      </p:sp>
    </p:spTree>
    <p:extLst>
      <p:ext uri="{BB962C8B-B14F-4D97-AF65-F5344CB8AC3E}">
        <p14:creationId xmlns:p14="http://schemas.microsoft.com/office/powerpoint/2010/main" val="919908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AC817-0769-EDA0-B4F6-851AD5E537E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276D87E-16EE-7A9A-0C13-DAC8CF847B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79BEE62-F493-23E8-8EC5-1BA9B54D0D50}"/>
              </a:ext>
            </a:extLst>
          </p:cNvPr>
          <p:cNvSpPr>
            <a:spLocks noGrp="1"/>
          </p:cNvSpPr>
          <p:nvPr>
            <p:ph type="dt" sz="half" idx="10"/>
          </p:nvPr>
        </p:nvSpPr>
        <p:spPr/>
        <p:txBody>
          <a:bodyPr/>
          <a:lstStyle/>
          <a:p>
            <a:fld id="{795C769C-ABF3-4C86-B447-994DD2EA1A41}" type="datetimeFigureOut">
              <a:rPr lang="en-CA" smtClean="0"/>
              <a:t>2025-06-16</a:t>
            </a:fld>
            <a:endParaRPr lang="en-CA"/>
          </a:p>
        </p:txBody>
      </p:sp>
      <p:sp>
        <p:nvSpPr>
          <p:cNvPr id="5" name="Footer Placeholder 4">
            <a:extLst>
              <a:ext uri="{FF2B5EF4-FFF2-40B4-BE49-F238E27FC236}">
                <a16:creationId xmlns:a16="http://schemas.microsoft.com/office/drawing/2014/main" id="{A0F97123-0974-6687-22ED-41268662EEC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E9C60C1-C0F3-B5B2-3B9D-A33DBE7CA7A3}"/>
              </a:ext>
            </a:extLst>
          </p:cNvPr>
          <p:cNvSpPr>
            <a:spLocks noGrp="1"/>
          </p:cNvSpPr>
          <p:nvPr>
            <p:ph type="sldNum" sz="quarter" idx="12"/>
          </p:nvPr>
        </p:nvSpPr>
        <p:spPr/>
        <p:txBody>
          <a:bodyPr/>
          <a:lstStyle/>
          <a:p>
            <a:fld id="{4D8B8003-2F2F-44D1-AD9E-85A44FD5E26E}" type="slidenum">
              <a:rPr lang="en-CA" smtClean="0"/>
              <a:t>‹#›</a:t>
            </a:fld>
            <a:endParaRPr lang="en-CA"/>
          </a:p>
        </p:txBody>
      </p:sp>
    </p:spTree>
    <p:extLst>
      <p:ext uri="{BB962C8B-B14F-4D97-AF65-F5344CB8AC3E}">
        <p14:creationId xmlns:p14="http://schemas.microsoft.com/office/powerpoint/2010/main" val="1229662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65F7E-01F2-6D27-BD11-CD9D198A6E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386227F2-0E15-273B-25D0-8943EA9716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AD3CFA-ECB0-5125-5451-89EF46864EB3}"/>
              </a:ext>
            </a:extLst>
          </p:cNvPr>
          <p:cNvSpPr>
            <a:spLocks noGrp="1"/>
          </p:cNvSpPr>
          <p:nvPr>
            <p:ph type="dt" sz="half" idx="10"/>
          </p:nvPr>
        </p:nvSpPr>
        <p:spPr/>
        <p:txBody>
          <a:bodyPr/>
          <a:lstStyle/>
          <a:p>
            <a:fld id="{795C769C-ABF3-4C86-B447-994DD2EA1A41}" type="datetimeFigureOut">
              <a:rPr lang="en-CA" smtClean="0"/>
              <a:t>2025-06-16</a:t>
            </a:fld>
            <a:endParaRPr lang="en-CA"/>
          </a:p>
        </p:txBody>
      </p:sp>
      <p:sp>
        <p:nvSpPr>
          <p:cNvPr id="5" name="Footer Placeholder 4">
            <a:extLst>
              <a:ext uri="{FF2B5EF4-FFF2-40B4-BE49-F238E27FC236}">
                <a16:creationId xmlns:a16="http://schemas.microsoft.com/office/drawing/2014/main" id="{60402EC7-AF5B-71DD-73DD-7DAB79B4A8A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84D0B26-B477-7600-6A9A-2604CCE235A2}"/>
              </a:ext>
            </a:extLst>
          </p:cNvPr>
          <p:cNvSpPr>
            <a:spLocks noGrp="1"/>
          </p:cNvSpPr>
          <p:nvPr>
            <p:ph type="sldNum" sz="quarter" idx="12"/>
          </p:nvPr>
        </p:nvSpPr>
        <p:spPr/>
        <p:txBody>
          <a:bodyPr/>
          <a:lstStyle/>
          <a:p>
            <a:fld id="{4D8B8003-2F2F-44D1-AD9E-85A44FD5E26E}" type="slidenum">
              <a:rPr lang="en-CA" smtClean="0"/>
              <a:t>‹#›</a:t>
            </a:fld>
            <a:endParaRPr lang="en-CA"/>
          </a:p>
        </p:txBody>
      </p:sp>
    </p:spTree>
    <p:extLst>
      <p:ext uri="{BB962C8B-B14F-4D97-AF65-F5344CB8AC3E}">
        <p14:creationId xmlns:p14="http://schemas.microsoft.com/office/powerpoint/2010/main" val="2139091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3004A-F17E-B2F7-0FF2-3A7232D73BE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2A33FB60-E6B7-1778-B270-3C2201BEF8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34245C44-3823-9786-E8CE-FA1653FAA6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07A9C4DF-9665-57FB-94CF-E92C1F221D6D}"/>
              </a:ext>
            </a:extLst>
          </p:cNvPr>
          <p:cNvSpPr>
            <a:spLocks noGrp="1"/>
          </p:cNvSpPr>
          <p:nvPr>
            <p:ph type="dt" sz="half" idx="10"/>
          </p:nvPr>
        </p:nvSpPr>
        <p:spPr/>
        <p:txBody>
          <a:bodyPr/>
          <a:lstStyle/>
          <a:p>
            <a:fld id="{795C769C-ABF3-4C86-B447-994DD2EA1A41}" type="datetimeFigureOut">
              <a:rPr lang="en-CA" smtClean="0"/>
              <a:t>2025-06-16</a:t>
            </a:fld>
            <a:endParaRPr lang="en-CA"/>
          </a:p>
        </p:txBody>
      </p:sp>
      <p:sp>
        <p:nvSpPr>
          <p:cNvPr id="6" name="Footer Placeholder 5">
            <a:extLst>
              <a:ext uri="{FF2B5EF4-FFF2-40B4-BE49-F238E27FC236}">
                <a16:creationId xmlns:a16="http://schemas.microsoft.com/office/drawing/2014/main" id="{F087A38C-C631-88FF-F79F-1ACF04B9935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B0BF8BF-323A-E4E2-2E11-6BF740BF24F9}"/>
              </a:ext>
            </a:extLst>
          </p:cNvPr>
          <p:cNvSpPr>
            <a:spLocks noGrp="1"/>
          </p:cNvSpPr>
          <p:nvPr>
            <p:ph type="sldNum" sz="quarter" idx="12"/>
          </p:nvPr>
        </p:nvSpPr>
        <p:spPr/>
        <p:txBody>
          <a:bodyPr/>
          <a:lstStyle/>
          <a:p>
            <a:fld id="{4D8B8003-2F2F-44D1-AD9E-85A44FD5E26E}" type="slidenum">
              <a:rPr lang="en-CA" smtClean="0"/>
              <a:t>‹#›</a:t>
            </a:fld>
            <a:endParaRPr lang="en-CA"/>
          </a:p>
        </p:txBody>
      </p:sp>
    </p:spTree>
    <p:extLst>
      <p:ext uri="{BB962C8B-B14F-4D97-AF65-F5344CB8AC3E}">
        <p14:creationId xmlns:p14="http://schemas.microsoft.com/office/powerpoint/2010/main" val="888164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45772-B8FF-6F93-A606-FC8069056444}"/>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A56815F-0529-E975-6E2B-B0966802CE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DB98D4-60F5-FC09-C43B-CF0D303376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7777637C-15DF-5F30-E66B-DADA459908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792993-A1CD-A42A-B904-BACD9D411A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A6E5A313-7D80-88BB-893F-CFABEAFD3F6B}"/>
              </a:ext>
            </a:extLst>
          </p:cNvPr>
          <p:cNvSpPr>
            <a:spLocks noGrp="1"/>
          </p:cNvSpPr>
          <p:nvPr>
            <p:ph type="dt" sz="half" idx="10"/>
          </p:nvPr>
        </p:nvSpPr>
        <p:spPr/>
        <p:txBody>
          <a:bodyPr/>
          <a:lstStyle/>
          <a:p>
            <a:fld id="{795C769C-ABF3-4C86-B447-994DD2EA1A41}" type="datetimeFigureOut">
              <a:rPr lang="en-CA" smtClean="0"/>
              <a:t>2025-06-16</a:t>
            </a:fld>
            <a:endParaRPr lang="en-CA"/>
          </a:p>
        </p:txBody>
      </p:sp>
      <p:sp>
        <p:nvSpPr>
          <p:cNvPr id="8" name="Footer Placeholder 7">
            <a:extLst>
              <a:ext uri="{FF2B5EF4-FFF2-40B4-BE49-F238E27FC236}">
                <a16:creationId xmlns:a16="http://schemas.microsoft.com/office/drawing/2014/main" id="{04B6743B-C801-F54F-077E-A64D4EE63651}"/>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F42360D6-9353-7582-08ED-09D39517567A}"/>
              </a:ext>
            </a:extLst>
          </p:cNvPr>
          <p:cNvSpPr>
            <a:spLocks noGrp="1"/>
          </p:cNvSpPr>
          <p:nvPr>
            <p:ph type="sldNum" sz="quarter" idx="12"/>
          </p:nvPr>
        </p:nvSpPr>
        <p:spPr/>
        <p:txBody>
          <a:bodyPr/>
          <a:lstStyle/>
          <a:p>
            <a:fld id="{4D8B8003-2F2F-44D1-AD9E-85A44FD5E26E}" type="slidenum">
              <a:rPr lang="en-CA" smtClean="0"/>
              <a:t>‹#›</a:t>
            </a:fld>
            <a:endParaRPr lang="en-CA"/>
          </a:p>
        </p:txBody>
      </p:sp>
    </p:spTree>
    <p:extLst>
      <p:ext uri="{BB962C8B-B14F-4D97-AF65-F5344CB8AC3E}">
        <p14:creationId xmlns:p14="http://schemas.microsoft.com/office/powerpoint/2010/main" val="4050306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9F74F-C06A-2B17-2F09-0257E04E2EDD}"/>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F8480036-79A0-592A-B9EC-BC0C7E7E198B}"/>
              </a:ext>
            </a:extLst>
          </p:cNvPr>
          <p:cNvSpPr>
            <a:spLocks noGrp="1"/>
          </p:cNvSpPr>
          <p:nvPr>
            <p:ph type="dt" sz="half" idx="10"/>
          </p:nvPr>
        </p:nvSpPr>
        <p:spPr/>
        <p:txBody>
          <a:bodyPr/>
          <a:lstStyle/>
          <a:p>
            <a:fld id="{795C769C-ABF3-4C86-B447-994DD2EA1A41}" type="datetimeFigureOut">
              <a:rPr lang="en-CA" smtClean="0"/>
              <a:t>2025-06-16</a:t>
            </a:fld>
            <a:endParaRPr lang="en-CA"/>
          </a:p>
        </p:txBody>
      </p:sp>
      <p:sp>
        <p:nvSpPr>
          <p:cNvPr id="4" name="Footer Placeholder 3">
            <a:extLst>
              <a:ext uri="{FF2B5EF4-FFF2-40B4-BE49-F238E27FC236}">
                <a16:creationId xmlns:a16="http://schemas.microsoft.com/office/drawing/2014/main" id="{7F1FAC7C-6072-C1E3-5D0C-31CA2DECABA9}"/>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571C2F4C-2DEB-4E6C-9C17-2C4231051437}"/>
              </a:ext>
            </a:extLst>
          </p:cNvPr>
          <p:cNvSpPr>
            <a:spLocks noGrp="1"/>
          </p:cNvSpPr>
          <p:nvPr>
            <p:ph type="sldNum" sz="quarter" idx="12"/>
          </p:nvPr>
        </p:nvSpPr>
        <p:spPr/>
        <p:txBody>
          <a:bodyPr/>
          <a:lstStyle/>
          <a:p>
            <a:fld id="{4D8B8003-2F2F-44D1-AD9E-85A44FD5E26E}" type="slidenum">
              <a:rPr lang="en-CA" smtClean="0"/>
              <a:t>‹#›</a:t>
            </a:fld>
            <a:endParaRPr lang="en-CA"/>
          </a:p>
        </p:txBody>
      </p:sp>
    </p:spTree>
    <p:extLst>
      <p:ext uri="{BB962C8B-B14F-4D97-AF65-F5344CB8AC3E}">
        <p14:creationId xmlns:p14="http://schemas.microsoft.com/office/powerpoint/2010/main" val="3116766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ABE2D1-10D4-91C2-CD52-3EC0A0FD3959}"/>
              </a:ext>
            </a:extLst>
          </p:cNvPr>
          <p:cNvSpPr>
            <a:spLocks noGrp="1"/>
          </p:cNvSpPr>
          <p:nvPr>
            <p:ph type="dt" sz="half" idx="10"/>
          </p:nvPr>
        </p:nvSpPr>
        <p:spPr/>
        <p:txBody>
          <a:bodyPr/>
          <a:lstStyle/>
          <a:p>
            <a:fld id="{795C769C-ABF3-4C86-B447-994DD2EA1A41}" type="datetimeFigureOut">
              <a:rPr lang="en-CA" smtClean="0"/>
              <a:t>2025-06-16</a:t>
            </a:fld>
            <a:endParaRPr lang="en-CA"/>
          </a:p>
        </p:txBody>
      </p:sp>
      <p:sp>
        <p:nvSpPr>
          <p:cNvPr id="3" name="Footer Placeholder 2">
            <a:extLst>
              <a:ext uri="{FF2B5EF4-FFF2-40B4-BE49-F238E27FC236}">
                <a16:creationId xmlns:a16="http://schemas.microsoft.com/office/drawing/2014/main" id="{9F7AEA00-09CA-4C59-20CB-1FFC61A2309A}"/>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DD816277-36A8-6717-5036-415ABAC3174E}"/>
              </a:ext>
            </a:extLst>
          </p:cNvPr>
          <p:cNvSpPr>
            <a:spLocks noGrp="1"/>
          </p:cNvSpPr>
          <p:nvPr>
            <p:ph type="sldNum" sz="quarter" idx="12"/>
          </p:nvPr>
        </p:nvSpPr>
        <p:spPr/>
        <p:txBody>
          <a:bodyPr/>
          <a:lstStyle/>
          <a:p>
            <a:fld id="{4D8B8003-2F2F-44D1-AD9E-85A44FD5E26E}" type="slidenum">
              <a:rPr lang="en-CA" smtClean="0"/>
              <a:t>‹#›</a:t>
            </a:fld>
            <a:endParaRPr lang="en-CA"/>
          </a:p>
        </p:txBody>
      </p:sp>
    </p:spTree>
    <p:extLst>
      <p:ext uri="{BB962C8B-B14F-4D97-AF65-F5344CB8AC3E}">
        <p14:creationId xmlns:p14="http://schemas.microsoft.com/office/powerpoint/2010/main" val="2363624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96FCE-AB09-37C4-6415-14E48756E7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59192244-BDC0-BC2C-59EF-533A4C4D85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FB19B493-2A8D-25EE-1153-D9042D47C3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AC7FEE-86D3-C1BD-F021-29131E9B99F7}"/>
              </a:ext>
            </a:extLst>
          </p:cNvPr>
          <p:cNvSpPr>
            <a:spLocks noGrp="1"/>
          </p:cNvSpPr>
          <p:nvPr>
            <p:ph type="dt" sz="half" idx="10"/>
          </p:nvPr>
        </p:nvSpPr>
        <p:spPr/>
        <p:txBody>
          <a:bodyPr/>
          <a:lstStyle/>
          <a:p>
            <a:fld id="{795C769C-ABF3-4C86-B447-994DD2EA1A41}" type="datetimeFigureOut">
              <a:rPr lang="en-CA" smtClean="0"/>
              <a:t>2025-06-16</a:t>
            </a:fld>
            <a:endParaRPr lang="en-CA"/>
          </a:p>
        </p:txBody>
      </p:sp>
      <p:sp>
        <p:nvSpPr>
          <p:cNvPr id="6" name="Footer Placeholder 5">
            <a:extLst>
              <a:ext uri="{FF2B5EF4-FFF2-40B4-BE49-F238E27FC236}">
                <a16:creationId xmlns:a16="http://schemas.microsoft.com/office/drawing/2014/main" id="{FCBEBE89-318B-B642-2875-435F8B01B1C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CF40F55-38E7-D0E2-2EA5-A0CCEDCFE163}"/>
              </a:ext>
            </a:extLst>
          </p:cNvPr>
          <p:cNvSpPr>
            <a:spLocks noGrp="1"/>
          </p:cNvSpPr>
          <p:nvPr>
            <p:ph type="sldNum" sz="quarter" idx="12"/>
          </p:nvPr>
        </p:nvSpPr>
        <p:spPr/>
        <p:txBody>
          <a:bodyPr/>
          <a:lstStyle/>
          <a:p>
            <a:fld id="{4D8B8003-2F2F-44D1-AD9E-85A44FD5E26E}" type="slidenum">
              <a:rPr lang="en-CA" smtClean="0"/>
              <a:t>‹#›</a:t>
            </a:fld>
            <a:endParaRPr lang="en-CA"/>
          </a:p>
        </p:txBody>
      </p:sp>
    </p:spTree>
    <p:extLst>
      <p:ext uri="{BB962C8B-B14F-4D97-AF65-F5344CB8AC3E}">
        <p14:creationId xmlns:p14="http://schemas.microsoft.com/office/powerpoint/2010/main" val="1407810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BDF7E-1451-032C-D0F7-AC6AACE228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8C984378-F1B0-4457-5C78-251249568C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9A1C4A35-0F40-30DF-2A69-889E135C7B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0E67BF-E41B-52C6-B2B0-4AD7F5B57B8C}"/>
              </a:ext>
            </a:extLst>
          </p:cNvPr>
          <p:cNvSpPr>
            <a:spLocks noGrp="1"/>
          </p:cNvSpPr>
          <p:nvPr>
            <p:ph type="dt" sz="half" idx="10"/>
          </p:nvPr>
        </p:nvSpPr>
        <p:spPr/>
        <p:txBody>
          <a:bodyPr/>
          <a:lstStyle/>
          <a:p>
            <a:fld id="{795C769C-ABF3-4C86-B447-994DD2EA1A41}" type="datetimeFigureOut">
              <a:rPr lang="en-CA" smtClean="0"/>
              <a:t>2025-06-16</a:t>
            </a:fld>
            <a:endParaRPr lang="en-CA"/>
          </a:p>
        </p:txBody>
      </p:sp>
      <p:sp>
        <p:nvSpPr>
          <p:cNvPr id="6" name="Footer Placeholder 5">
            <a:extLst>
              <a:ext uri="{FF2B5EF4-FFF2-40B4-BE49-F238E27FC236}">
                <a16:creationId xmlns:a16="http://schemas.microsoft.com/office/drawing/2014/main" id="{C812537E-D99B-4D3A-050A-7F222473C67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85AD615-9A96-5A9F-584D-525587A87868}"/>
              </a:ext>
            </a:extLst>
          </p:cNvPr>
          <p:cNvSpPr>
            <a:spLocks noGrp="1"/>
          </p:cNvSpPr>
          <p:nvPr>
            <p:ph type="sldNum" sz="quarter" idx="12"/>
          </p:nvPr>
        </p:nvSpPr>
        <p:spPr/>
        <p:txBody>
          <a:bodyPr/>
          <a:lstStyle/>
          <a:p>
            <a:fld id="{4D8B8003-2F2F-44D1-AD9E-85A44FD5E26E}" type="slidenum">
              <a:rPr lang="en-CA" smtClean="0"/>
              <a:t>‹#›</a:t>
            </a:fld>
            <a:endParaRPr lang="en-CA"/>
          </a:p>
        </p:txBody>
      </p:sp>
    </p:spTree>
    <p:extLst>
      <p:ext uri="{BB962C8B-B14F-4D97-AF65-F5344CB8AC3E}">
        <p14:creationId xmlns:p14="http://schemas.microsoft.com/office/powerpoint/2010/main" val="4159290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C3184B-F477-C236-E6E1-7A9FB6D776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902D5E11-D5E0-0725-D76E-0B7C5E2C6D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729D98C-7202-ACC1-8819-1725C3D920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5C769C-ABF3-4C86-B447-994DD2EA1A41}" type="datetimeFigureOut">
              <a:rPr lang="en-CA" smtClean="0"/>
              <a:t>2025-06-16</a:t>
            </a:fld>
            <a:endParaRPr lang="en-CA"/>
          </a:p>
        </p:txBody>
      </p:sp>
      <p:sp>
        <p:nvSpPr>
          <p:cNvPr id="5" name="Footer Placeholder 4">
            <a:extLst>
              <a:ext uri="{FF2B5EF4-FFF2-40B4-BE49-F238E27FC236}">
                <a16:creationId xmlns:a16="http://schemas.microsoft.com/office/drawing/2014/main" id="{A32B832A-5B81-EF88-8EF4-9670387F0C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60485A6D-C5C1-8BBD-1B8D-02F6D5167F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8B8003-2F2F-44D1-AD9E-85A44FD5E26E}" type="slidenum">
              <a:rPr lang="en-CA" smtClean="0"/>
              <a:t>‹#›</a:t>
            </a:fld>
            <a:endParaRPr lang="en-CA"/>
          </a:p>
        </p:txBody>
      </p:sp>
    </p:spTree>
    <p:extLst>
      <p:ext uri="{BB962C8B-B14F-4D97-AF65-F5344CB8AC3E}">
        <p14:creationId xmlns:p14="http://schemas.microsoft.com/office/powerpoint/2010/main" val="5976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Grdbldr/MUT_Batch.gi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5E75BE5-F732-A252-B3DB-FD87948D1062}"/>
              </a:ext>
            </a:extLst>
          </p:cNvPr>
          <p:cNvSpPr txBox="1">
            <a:spLocks/>
          </p:cNvSpPr>
          <p:nvPr/>
        </p:nvSpPr>
        <p:spPr>
          <a:xfrm>
            <a:off x="838200" y="208371"/>
            <a:ext cx="10515600" cy="601526"/>
          </a:xfrm>
          <a:prstGeom prst="rect">
            <a:avLst/>
          </a:prstGeom>
        </p:spPr>
        <p:txBody>
          <a:bodyPr vert="horz" lIns="91440" tIns="45720" rIns="91440" bIns="45720" rtlCol="0" anchor="b">
            <a:normAutofit fontScale="6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CA"/>
              <a:t>Meeting June, 2025</a:t>
            </a:r>
          </a:p>
        </p:txBody>
      </p:sp>
      <p:sp>
        <p:nvSpPr>
          <p:cNvPr id="3" name="TextBox 2">
            <a:extLst>
              <a:ext uri="{FF2B5EF4-FFF2-40B4-BE49-F238E27FC236}">
                <a16:creationId xmlns:a16="http://schemas.microsoft.com/office/drawing/2014/main" id="{CBBFB73E-B10F-2107-1360-7BC4986413AE}"/>
              </a:ext>
            </a:extLst>
          </p:cNvPr>
          <p:cNvSpPr txBox="1"/>
          <p:nvPr/>
        </p:nvSpPr>
        <p:spPr>
          <a:xfrm>
            <a:off x="838200" y="1123406"/>
            <a:ext cx="8725988" cy="5262979"/>
          </a:xfrm>
          <a:prstGeom prst="rect">
            <a:avLst/>
          </a:prstGeom>
          <a:noFill/>
        </p:spPr>
        <p:txBody>
          <a:bodyPr wrap="square" rtlCol="0">
            <a:spAutoFit/>
          </a:bodyPr>
          <a:lstStyle/>
          <a:p>
            <a:r>
              <a:rPr lang="en-CA" sz="2800" b="1"/>
              <a:t>Changes of note</a:t>
            </a:r>
            <a:r>
              <a:rPr lang="en-CA" sz="2800"/>
              <a:t>:</a:t>
            </a:r>
          </a:p>
          <a:p>
            <a:pPr marL="285750" indent="-285750">
              <a:buFont typeface="Arial" panose="020B0604020202020204" pitchFamily="34" charset="0"/>
              <a:buChar char="•"/>
            </a:pPr>
            <a:r>
              <a:rPr lang="en-CA" sz="2800"/>
              <a:t>MUT no longer requires Tecplot to generate IA, JA (ConnectionList) arrays</a:t>
            </a:r>
          </a:p>
          <a:p>
            <a:pPr marL="285750" indent="-285750">
              <a:buFont typeface="Arial" panose="020B0604020202020204" pitchFamily="34" charset="0"/>
              <a:buChar char="•"/>
            </a:pPr>
            <a:r>
              <a:rPr lang="en-CA" sz="2800"/>
              <a:t>Bug fix: when triangular element had all three nodes on outer boundary </a:t>
            </a:r>
          </a:p>
          <a:p>
            <a:pPr marL="285750" indent="-285750">
              <a:buFont typeface="Arial" panose="020B0604020202020204" pitchFamily="34" charset="0"/>
              <a:buChar char="•"/>
            </a:pPr>
            <a:r>
              <a:rPr lang="en-CA" sz="2800"/>
              <a:t>Simple saturated-flow case now runs but drawdown for the Theis pumping example is much less than predicted</a:t>
            </a:r>
          </a:p>
          <a:p>
            <a:pPr marL="285750" indent="-285750">
              <a:buFont typeface="Arial" panose="020B0604020202020204" pitchFamily="34" charset="0"/>
              <a:buChar char="•"/>
            </a:pPr>
            <a:r>
              <a:rPr lang="en-CA" sz="2800"/>
              <a:t>In Visual Studio:  </a:t>
            </a:r>
          </a:p>
          <a:p>
            <a:pPr marL="742950" lvl="1" indent="-285750">
              <a:buFont typeface="Arial" panose="020B0604020202020204" pitchFamily="34" charset="0"/>
              <a:buChar char="•"/>
            </a:pPr>
            <a:r>
              <a:rPr lang="en-CA" sz="2800"/>
              <a:t>MUT Release version (mut.exe) has been tested it.  </a:t>
            </a:r>
          </a:p>
          <a:p>
            <a:pPr marL="742950" lvl="1" indent="-285750">
              <a:buFont typeface="Arial" panose="020B0604020202020204" pitchFamily="34" charset="0"/>
              <a:buChar char="•"/>
            </a:pPr>
            <a:r>
              <a:rPr lang="en-CA" sz="2800"/>
              <a:t>If compiled in debug mode, the MUT execuable is called mut_debug.exe.  </a:t>
            </a:r>
          </a:p>
          <a:p>
            <a:pPr marL="742950" lvl="1" indent="-285750">
              <a:buFont typeface="Arial" panose="020B0604020202020204" pitchFamily="34" charset="0"/>
              <a:buChar char="•"/>
            </a:pPr>
            <a:r>
              <a:rPr lang="en-CA" sz="2800"/>
              <a:t>Both exe’s are copied to the USERBIN directory.</a:t>
            </a:r>
          </a:p>
        </p:txBody>
      </p:sp>
    </p:spTree>
    <p:extLst>
      <p:ext uri="{BB962C8B-B14F-4D97-AF65-F5344CB8AC3E}">
        <p14:creationId xmlns:p14="http://schemas.microsoft.com/office/powerpoint/2010/main" val="2703993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8E182-628E-FD31-CDD7-0953E8635543}"/>
              </a:ext>
            </a:extLst>
          </p:cNvPr>
          <p:cNvSpPr>
            <a:spLocks noGrp="1"/>
          </p:cNvSpPr>
          <p:nvPr>
            <p:ph type="title"/>
          </p:nvPr>
        </p:nvSpPr>
        <p:spPr/>
        <p:txBody>
          <a:bodyPr/>
          <a:lstStyle/>
          <a:p>
            <a:r>
              <a:rPr lang="en-CA"/>
              <a:t>MUT_Batch</a:t>
            </a:r>
          </a:p>
        </p:txBody>
      </p:sp>
      <p:sp>
        <p:nvSpPr>
          <p:cNvPr id="3" name="Content Placeholder 2">
            <a:extLst>
              <a:ext uri="{FF2B5EF4-FFF2-40B4-BE49-F238E27FC236}">
                <a16:creationId xmlns:a16="http://schemas.microsoft.com/office/drawing/2014/main" id="{CA444FF4-B956-3AC6-8A55-5546A3FD4368}"/>
              </a:ext>
            </a:extLst>
          </p:cNvPr>
          <p:cNvSpPr>
            <a:spLocks noGrp="1"/>
          </p:cNvSpPr>
          <p:nvPr>
            <p:ph idx="1"/>
          </p:nvPr>
        </p:nvSpPr>
        <p:spPr>
          <a:xfrm>
            <a:off x="838200" y="1825625"/>
            <a:ext cx="5736771" cy="4351338"/>
          </a:xfrm>
        </p:spPr>
        <p:txBody>
          <a:bodyPr>
            <a:normAutofit lnSpcReduction="10000"/>
          </a:bodyPr>
          <a:lstStyle/>
          <a:p>
            <a:pPr marL="285750" indent="-285750"/>
            <a:r>
              <a:rPr lang="en-CA"/>
              <a:t>I now use this to run the verification problems with the Release mode version of MUT.  The repository is here:</a:t>
            </a:r>
          </a:p>
          <a:p>
            <a:pPr marL="914400" lvl="2" indent="0">
              <a:buNone/>
            </a:pPr>
            <a:r>
              <a:rPr lang="en-CA">
                <a:hlinkClick r:id="rId2"/>
              </a:rPr>
              <a:t>https://github.com/Grdbldr/MUT_Batch.git</a:t>
            </a:r>
            <a:endParaRPr lang="en-CA"/>
          </a:p>
          <a:p>
            <a:r>
              <a:rPr lang="en-CA"/>
              <a:t>It is similar to the old HSBatch code and reads an input file containing directory names.  In my case, I have my verification problems in the directory and the input file is Run.MUTBatch.</a:t>
            </a:r>
          </a:p>
          <a:p>
            <a:pPr marL="914400" lvl="2" indent="0">
              <a:buNone/>
            </a:pPr>
            <a:endParaRPr lang="en-CA"/>
          </a:p>
          <a:p>
            <a:endParaRPr lang="en-CA"/>
          </a:p>
          <a:p>
            <a:endParaRPr lang="en-CA"/>
          </a:p>
          <a:p>
            <a:endParaRPr lang="en-CA"/>
          </a:p>
        </p:txBody>
      </p:sp>
      <p:pic>
        <p:nvPicPr>
          <p:cNvPr id="7" name="Picture 6">
            <a:extLst>
              <a:ext uri="{FF2B5EF4-FFF2-40B4-BE49-F238E27FC236}">
                <a16:creationId xmlns:a16="http://schemas.microsoft.com/office/drawing/2014/main" id="{449DDB70-E60F-340D-C9A0-5D75BF453E92}"/>
              </a:ext>
            </a:extLst>
          </p:cNvPr>
          <p:cNvPicPr>
            <a:picLocks noChangeAspect="1"/>
          </p:cNvPicPr>
          <p:nvPr/>
        </p:nvPicPr>
        <p:blipFill>
          <a:blip r:embed="rId3"/>
          <a:stretch>
            <a:fillRect/>
          </a:stretch>
        </p:blipFill>
        <p:spPr>
          <a:xfrm>
            <a:off x="8260944" y="365125"/>
            <a:ext cx="2997062" cy="6170023"/>
          </a:xfrm>
          <a:prstGeom prst="rect">
            <a:avLst/>
          </a:prstGeom>
        </p:spPr>
      </p:pic>
    </p:spTree>
    <p:extLst>
      <p:ext uri="{BB962C8B-B14F-4D97-AF65-F5344CB8AC3E}">
        <p14:creationId xmlns:p14="http://schemas.microsoft.com/office/powerpoint/2010/main" val="1863741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032C216-39A3-2E5B-1DDE-C0874CFC0C2C}"/>
              </a:ext>
            </a:extLst>
          </p:cNvPr>
          <p:cNvPicPr>
            <a:picLocks noChangeAspect="1"/>
          </p:cNvPicPr>
          <p:nvPr/>
        </p:nvPicPr>
        <p:blipFill>
          <a:blip r:embed="rId2"/>
          <a:stretch>
            <a:fillRect/>
          </a:stretch>
        </p:blipFill>
        <p:spPr>
          <a:xfrm>
            <a:off x="7617090" y="606249"/>
            <a:ext cx="2705478" cy="3172268"/>
          </a:xfrm>
          <a:prstGeom prst="rect">
            <a:avLst/>
          </a:prstGeom>
        </p:spPr>
      </p:pic>
      <p:sp>
        <p:nvSpPr>
          <p:cNvPr id="8" name="Content Placeholder 2">
            <a:extLst>
              <a:ext uri="{FF2B5EF4-FFF2-40B4-BE49-F238E27FC236}">
                <a16:creationId xmlns:a16="http://schemas.microsoft.com/office/drawing/2014/main" id="{ED3D3DEB-9DB5-02C3-7334-FA745058DF2C}"/>
              </a:ext>
            </a:extLst>
          </p:cNvPr>
          <p:cNvSpPr txBox="1">
            <a:spLocks/>
          </p:cNvSpPr>
          <p:nvPr/>
        </p:nvSpPr>
        <p:spPr>
          <a:xfrm>
            <a:off x="812074" y="1033144"/>
            <a:ext cx="6215743" cy="5306695"/>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a:t>MUT_Batch is hardwired to use the instructions:</a:t>
            </a:r>
          </a:p>
          <a:p>
            <a:pPr marL="742950" lvl="1" indent="-285750"/>
            <a:r>
              <a:rPr lang="en-CA"/>
              <a:t>mut  _build</a:t>
            </a:r>
          </a:p>
          <a:p>
            <a:pPr marL="742950" lvl="1" indent="-285750"/>
            <a:r>
              <a:rPr lang="en-CA"/>
              <a:t>USGS_1 modflow</a:t>
            </a:r>
          </a:p>
          <a:p>
            <a:pPr marL="742950" lvl="1" indent="-285750"/>
            <a:r>
              <a:rPr lang="en-CA"/>
              <a:t>mut _post </a:t>
            </a:r>
          </a:p>
          <a:p>
            <a:pPr marL="0" indent="0">
              <a:buNone/>
            </a:pPr>
            <a:r>
              <a:rPr lang="en-CA"/>
              <a:t>on each directory.</a:t>
            </a:r>
          </a:p>
          <a:p>
            <a:pPr marL="742950" lvl="1" indent="-285750"/>
            <a:endParaRPr lang="en-CA"/>
          </a:p>
          <a:p>
            <a:pPr marL="0" indent="0">
              <a:buNone/>
            </a:pPr>
            <a:r>
              <a:rPr lang="en-CA"/>
              <a:t>There is a Tecplot layout file BatchComparisonPlots.lay that is set up to plot Current and Previous results.    It is hardwired to read the Tecplot output files from the Examples directory and compare these to results in a directory called “Examples – 1”.  </a:t>
            </a:r>
          </a:p>
          <a:p>
            <a:pPr marL="285750" indent="-285750"/>
            <a:endParaRPr lang="en-CA"/>
          </a:p>
          <a:p>
            <a:pPr marL="742950" lvl="1" indent="-285750"/>
            <a:endParaRPr lang="en-CA"/>
          </a:p>
          <a:p>
            <a:pPr marL="914400" lvl="2" indent="0">
              <a:buFont typeface="Arial" panose="020B0604020202020204" pitchFamily="34" charset="0"/>
              <a:buNone/>
            </a:pPr>
            <a:endParaRPr lang="en-CA"/>
          </a:p>
          <a:p>
            <a:endParaRPr lang="en-CA"/>
          </a:p>
          <a:p>
            <a:endParaRPr lang="en-CA"/>
          </a:p>
          <a:p>
            <a:endParaRPr lang="en-CA"/>
          </a:p>
        </p:txBody>
      </p:sp>
      <p:pic>
        <p:nvPicPr>
          <p:cNvPr id="10" name="Picture 9">
            <a:extLst>
              <a:ext uri="{FF2B5EF4-FFF2-40B4-BE49-F238E27FC236}">
                <a16:creationId xmlns:a16="http://schemas.microsoft.com/office/drawing/2014/main" id="{C646AFAB-E4C0-1495-901B-A6220EB34339}"/>
              </a:ext>
            </a:extLst>
          </p:cNvPr>
          <p:cNvPicPr>
            <a:picLocks noChangeAspect="1"/>
          </p:cNvPicPr>
          <p:nvPr/>
        </p:nvPicPr>
        <p:blipFill>
          <a:blip r:embed="rId3"/>
          <a:stretch>
            <a:fillRect/>
          </a:stretch>
        </p:blipFill>
        <p:spPr>
          <a:xfrm>
            <a:off x="7750459" y="4441705"/>
            <a:ext cx="2438740" cy="1057423"/>
          </a:xfrm>
          <a:prstGeom prst="rect">
            <a:avLst/>
          </a:prstGeom>
        </p:spPr>
      </p:pic>
    </p:spTree>
    <p:extLst>
      <p:ext uri="{BB962C8B-B14F-4D97-AF65-F5344CB8AC3E}">
        <p14:creationId xmlns:p14="http://schemas.microsoft.com/office/powerpoint/2010/main" val="1430314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ED1CC9-36B5-2025-0B89-A42C0308103A}"/>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0443400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53618</TotalTime>
  <Words>242</Words>
  <Application>Microsoft Office PowerPoint</Application>
  <PresentationFormat>Widescreen</PresentationFormat>
  <Paragraphs>26</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MUT_Batch</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 McLaren</dc:creator>
  <cp:lastModifiedBy>Rob McLaren</cp:lastModifiedBy>
  <cp:revision>19</cp:revision>
  <dcterms:created xsi:type="dcterms:W3CDTF">2024-04-24T14:54:52Z</dcterms:created>
  <dcterms:modified xsi:type="dcterms:W3CDTF">2025-06-16T14:01:03Z</dcterms:modified>
</cp:coreProperties>
</file>